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275" r:id="rId4"/>
    <p:sldId id="282" r:id="rId5"/>
    <p:sldId id="258" r:id="rId6"/>
    <p:sldId id="260" r:id="rId7"/>
    <p:sldId id="259" r:id="rId8"/>
    <p:sldId id="276" r:id="rId9"/>
    <p:sldId id="265" r:id="rId10"/>
    <p:sldId id="264" r:id="rId12"/>
    <p:sldId id="263" r:id="rId13"/>
    <p:sldId id="262" r:id="rId14"/>
    <p:sldId id="266" r:id="rId15"/>
    <p:sldId id="261" r:id="rId16"/>
    <p:sldId id="280" r:id="rId17"/>
    <p:sldId id="290" r:id="rId18"/>
    <p:sldId id="292" r:id="rId19"/>
    <p:sldId id="293" r:id="rId20"/>
    <p:sldId id="279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CF1"/>
    <a:srgbClr val="DFF1F9"/>
    <a:srgbClr val="FFD7D5"/>
    <a:srgbClr val="FFECEB"/>
    <a:srgbClr val="FFC0BD"/>
    <a:srgbClr val="FFF9E5"/>
    <a:srgbClr val="FFEEB6"/>
    <a:srgbClr val="156082"/>
    <a:srgbClr val="FF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8C305F0-4CD4-BB94-7C54-F521D07A3379}" styleName="WPS表格样式-着色1浅色-固定文字色">
    <a:wholeTbl>
      <a:tcTxStyle>
        <a:fontRef idx="none">
          <a:prstClr val="black"/>
        </a:fontRef>
        <a:schemeClr val="dk1">
          <a:lumMod val="85000"/>
          <a:lumOff val="15000"/>
        </a:schemeClr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>
                  <a:alpha val="50000"/>
                  <a:lumMod val="40000"/>
                  <a:lumOff val="60000"/>
                </a:schemeClr>
              </a:solidFill>
            </a:ln>
          </a:top>
          <a:bottom>
            <a:ln w="12700" cmpd="sng">
              <a:solidFill>
                <a:schemeClr val="accent1">
                  <a:alpha val="50000"/>
                  <a:lumMod val="40000"/>
                  <a:lumOff val="60000"/>
                </a:schemeClr>
              </a:solidFill>
            </a:ln>
          </a:bottom>
          <a:insideH>
            <a:ln w="12700" cmpd="sng">
              <a:solidFill>
                <a:schemeClr val="accent1">
                  <a:alpha val="20000"/>
                  <a:lumMod val="50000"/>
                  <a:lumOff val="50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>
        <a:fontRef idx="none">
          <a:prstClr val="black"/>
        </a:fontRef>
      </a:tcTxStyle>
      <a:tcStyle>
        <a:tcBdr/>
      </a:tcStyle>
    </a:band1H>
    <a:band2H>
      <a:tcTxStyle>
        <a:fontRef idx="none">
          <a:prstClr val="black"/>
        </a:fontRef>
      </a:tcTxStyle>
      <a:tcStyle>
        <a:tcBdr/>
        <a:fill>
          <a:solidFill>
            <a:schemeClr val="accent1">
              <a:alpha val="20000"/>
              <a:lumMod val="50000"/>
              <a:lumOff val="50000"/>
            </a:schemeClr>
          </a:solidFill>
        </a:fill>
      </a:tcStyle>
    </a:band2H>
    <a:band1V>
      <a:tcTxStyle>
        <a:fontRef idx="none">
          <a:prstClr val="black"/>
        </a:fontRef>
      </a:tcTxStyle>
      <a:tcStyle>
        <a:tcBdr/>
        <a:fill>
          <a:solidFill>
            <a:schemeClr val="accent1">
              <a:alpha val="20000"/>
              <a:lumMod val="50000"/>
              <a:lumOff val="50000"/>
            </a:schemeClr>
          </a:solidFill>
        </a:fill>
      </a:tcStyle>
    </a:band1V>
    <a:band2V>
      <a:tcTxStyle>
        <a:fontRef idx="none">
          <a:prstClr val="black"/>
        </a:fontRef>
      </a:tcTxStyle>
      <a:tcStyle>
        <a:tcBdr/>
      </a:tcStyle>
    </a:band2V>
    <a:lastRow>
      <a:tcTxStyle b="on">
        <a:fontRef idx="none">
          <a:prstClr val="black"/>
        </a:fontRef>
        <a:schemeClr val="accent1"/>
      </a:tcTxStyle>
      <a:tcStyle>
        <a:tcBdr>
          <a:top>
            <a:ln w="12700" cmpd="sng">
              <a:solidFill>
                <a:schemeClr val="accent1"/>
              </a:solidFill>
            </a:ln>
          </a:top>
        </a:tcBdr>
      </a:tcStyle>
    </a:lastRow>
    <a:firstRow>
      <a:tcTxStyle b="on">
        <a:fontRef idx="none">
          <a:prstClr val="black"/>
        </a:fontRef>
        <a:schemeClr val="accent1"/>
      </a:tcTxStyle>
      <a:tcStyle>
        <a:tcBdr>
          <a:bottom>
            <a:ln w="28575" cmpd="sng">
              <a:solidFill>
                <a:schemeClr val="accent1"/>
              </a:solidFill>
            </a:ln>
          </a:bottom>
        </a:tcBdr>
        <a:fill>
          <a:solidFill>
            <a:schemeClr val="accent1">
              <a:alpha val="30000"/>
              <a:lumMod val="60000"/>
              <a:lumOff val="4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>
        <p:scale>
          <a:sx n="94" d="100"/>
          <a:sy n="94" d="100"/>
        </p:scale>
        <p:origin x="58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47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AF2BB-02BB-4BEE-98BC-FD56397C44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89B0F-7424-4FBA-86DB-1FF40D3D5C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B84A45-C08A-4C97-8F3C-AC58FFC9DE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A39438-F697-4884-BF6F-D87D9038BE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3" Type="http://schemas.openxmlformats.org/officeDocument/2006/relationships/slideLayout" Target="../slideLayouts/slideLayout7.xml"/><Relationship Id="rId52" Type="http://schemas.openxmlformats.org/officeDocument/2006/relationships/image" Target="../media/image36.GIF"/><Relationship Id="rId51" Type="http://schemas.openxmlformats.org/officeDocument/2006/relationships/image" Target="../media/image35.svg"/><Relationship Id="rId50" Type="http://schemas.openxmlformats.org/officeDocument/2006/relationships/image" Target="../media/image34.png"/><Relationship Id="rId5" Type="http://schemas.openxmlformats.org/officeDocument/2006/relationships/tags" Target="../tags/tag88.xml"/><Relationship Id="rId49" Type="http://schemas.openxmlformats.org/officeDocument/2006/relationships/tags" Target="../tags/tag122.xml"/><Relationship Id="rId48" Type="http://schemas.openxmlformats.org/officeDocument/2006/relationships/image" Target="../media/image33.svg"/><Relationship Id="rId47" Type="http://schemas.openxmlformats.org/officeDocument/2006/relationships/image" Target="../media/image32.png"/><Relationship Id="rId46" Type="http://schemas.openxmlformats.org/officeDocument/2006/relationships/tags" Target="../tags/tag121.xml"/><Relationship Id="rId45" Type="http://schemas.openxmlformats.org/officeDocument/2006/relationships/image" Target="../media/image31.svg"/><Relationship Id="rId44" Type="http://schemas.openxmlformats.org/officeDocument/2006/relationships/image" Target="../media/image30.png"/><Relationship Id="rId43" Type="http://schemas.openxmlformats.org/officeDocument/2006/relationships/tags" Target="../tags/tag120.xml"/><Relationship Id="rId42" Type="http://schemas.openxmlformats.org/officeDocument/2006/relationships/image" Target="../media/image29.svg"/><Relationship Id="rId41" Type="http://schemas.openxmlformats.org/officeDocument/2006/relationships/image" Target="../media/image28.png"/><Relationship Id="rId40" Type="http://schemas.openxmlformats.org/officeDocument/2006/relationships/tags" Target="../tags/tag119.xml"/><Relationship Id="rId4" Type="http://schemas.openxmlformats.org/officeDocument/2006/relationships/tags" Target="../tags/tag87.xml"/><Relationship Id="rId39" Type="http://schemas.openxmlformats.org/officeDocument/2006/relationships/image" Target="../media/image27.svg"/><Relationship Id="rId38" Type="http://schemas.openxmlformats.org/officeDocument/2006/relationships/image" Target="../media/image26.png"/><Relationship Id="rId37" Type="http://schemas.openxmlformats.org/officeDocument/2006/relationships/tags" Target="../tags/tag118.xml"/><Relationship Id="rId36" Type="http://schemas.openxmlformats.org/officeDocument/2006/relationships/tags" Target="../tags/tag117.xml"/><Relationship Id="rId35" Type="http://schemas.openxmlformats.org/officeDocument/2006/relationships/image" Target="../media/image25.svg"/><Relationship Id="rId34" Type="http://schemas.openxmlformats.org/officeDocument/2006/relationships/image" Target="../media/image24.png"/><Relationship Id="rId33" Type="http://schemas.openxmlformats.org/officeDocument/2006/relationships/tags" Target="../tags/tag116.xml"/><Relationship Id="rId32" Type="http://schemas.openxmlformats.org/officeDocument/2006/relationships/tags" Target="../tags/tag115.xml"/><Relationship Id="rId31" Type="http://schemas.openxmlformats.org/officeDocument/2006/relationships/tags" Target="../tags/tag114.xml"/><Relationship Id="rId30" Type="http://schemas.openxmlformats.org/officeDocument/2006/relationships/tags" Target="../tags/tag113.xml"/><Relationship Id="rId3" Type="http://schemas.openxmlformats.org/officeDocument/2006/relationships/tags" Target="../tags/tag86.xml"/><Relationship Id="rId29" Type="http://schemas.openxmlformats.org/officeDocument/2006/relationships/tags" Target="../tags/tag112.xml"/><Relationship Id="rId28" Type="http://schemas.openxmlformats.org/officeDocument/2006/relationships/tags" Target="../tags/tag111.xml"/><Relationship Id="rId27" Type="http://schemas.openxmlformats.org/officeDocument/2006/relationships/tags" Target="../tags/tag110.xml"/><Relationship Id="rId26" Type="http://schemas.openxmlformats.org/officeDocument/2006/relationships/tags" Target="../tags/tag109.xml"/><Relationship Id="rId25" Type="http://schemas.openxmlformats.org/officeDocument/2006/relationships/tags" Target="../tags/tag108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image" Target="../media/image2.png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image" Target="../media/image38.png"/><Relationship Id="rId5" Type="http://schemas.openxmlformats.org/officeDocument/2006/relationships/tags" Target="../tags/tag136.xml"/><Relationship Id="rId4" Type="http://schemas.openxmlformats.org/officeDocument/2006/relationships/image" Target="../media/image1.png"/><Relationship Id="rId3" Type="http://schemas.openxmlformats.org/officeDocument/2006/relationships/tags" Target="../tags/tag135.xml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0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46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1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.GIF"/><Relationship Id="rId10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5" Type="http://schemas.openxmlformats.org/officeDocument/2006/relationships/image" Target="../media/image7.png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5" Type="http://schemas.openxmlformats.org/officeDocument/2006/relationships/slideLayout" Target="../slideLayouts/slideLayout7.xml"/><Relationship Id="rId44" Type="http://schemas.openxmlformats.org/officeDocument/2006/relationships/tags" Target="../tags/tag52.xml"/><Relationship Id="rId43" Type="http://schemas.openxmlformats.org/officeDocument/2006/relationships/image" Target="../media/image6.png"/><Relationship Id="rId42" Type="http://schemas.openxmlformats.org/officeDocument/2006/relationships/image" Target="../media/image19.svg"/><Relationship Id="rId41" Type="http://schemas.openxmlformats.org/officeDocument/2006/relationships/image" Target="../media/image18.png"/><Relationship Id="rId40" Type="http://schemas.openxmlformats.org/officeDocument/2006/relationships/tags" Target="../tags/tag51.xml"/><Relationship Id="rId4" Type="http://schemas.openxmlformats.org/officeDocument/2006/relationships/tags" Target="../tags/tag23.xml"/><Relationship Id="rId39" Type="http://schemas.openxmlformats.org/officeDocument/2006/relationships/tags" Target="../tags/tag50.xml"/><Relationship Id="rId38" Type="http://schemas.openxmlformats.org/officeDocument/2006/relationships/tags" Target="../tags/tag49.xml"/><Relationship Id="rId37" Type="http://schemas.openxmlformats.org/officeDocument/2006/relationships/tags" Target="../tags/tag48.xml"/><Relationship Id="rId36" Type="http://schemas.openxmlformats.org/officeDocument/2006/relationships/tags" Target="../tags/tag47.xml"/><Relationship Id="rId35" Type="http://schemas.openxmlformats.org/officeDocument/2006/relationships/tags" Target="../tags/tag46.xml"/><Relationship Id="rId34" Type="http://schemas.openxmlformats.org/officeDocument/2006/relationships/image" Target="../media/image17.svg"/><Relationship Id="rId33" Type="http://schemas.openxmlformats.org/officeDocument/2006/relationships/image" Target="../media/image16.png"/><Relationship Id="rId32" Type="http://schemas.openxmlformats.org/officeDocument/2006/relationships/tags" Target="../tags/tag45.xml"/><Relationship Id="rId31" Type="http://schemas.openxmlformats.org/officeDocument/2006/relationships/tags" Target="../tags/tag44.xml"/><Relationship Id="rId30" Type="http://schemas.openxmlformats.org/officeDocument/2006/relationships/tags" Target="../tags/tag43.xml"/><Relationship Id="rId3" Type="http://schemas.openxmlformats.org/officeDocument/2006/relationships/tags" Target="../tags/tag22.xml"/><Relationship Id="rId29" Type="http://schemas.openxmlformats.org/officeDocument/2006/relationships/tags" Target="../tags/tag42.xml"/><Relationship Id="rId28" Type="http://schemas.openxmlformats.org/officeDocument/2006/relationships/tags" Target="../tags/tag41.xml"/><Relationship Id="rId27" Type="http://schemas.openxmlformats.org/officeDocument/2006/relationships/tags" Target="../tags/tag40.xml"/><Relationship Id="rId26" Type="http://schemas.openxmlformats.org/officeDocument/2006/relationships/image" Target="../media/image15.svg"/><Relationship Id="rId25" Type="http://schemas.openxmlformats.org/officeDocument/2006/relationships/image" Target="../media/image14.png"/><Relationship Id="rId24" Type="http://schemas.openxmlformats.org/officeDocument/2006/relationships/tags" Target="../tags/tag39.xml"/><Relationship Id="rId23" Type="http://schemas.openxmlformats.org/officeDocument/2006/relationships/tags" Target="../tags/tag38.xml"/><Relationship Id="rId22" Type="http://schemas.openxmlformats.org/officeDocument/2006/relationships/tags" Target="../tags/tag37.xml"/><Relationship Id="rId21" Type="http://schemas.openxmlformats.org/officeDocument/2006/relationships/tags" Target="../tags/tag36.xml"/><Relationship Id="rId20" Type="http://schemas.openxmlformats.org/officeDocument/2006/relationships/tags" Target="../tags/tag35.xml"/><Relationship Id="rId2" Type="http://schemas.openxmlformats.org/officeDocument/2006/relationships/image" Target="../media/image2.png"/><Relationship Id="rId19" Type="http://schemas.openxmlformats.org/officeDocument/2006/relationships/tags" Target="../tags/tag34.xml"/><Relationship Id="rId18" Type="http://schemas.openxmlformats.org/officeDocument/2006/relationships/image" Target="../media/image13.svg"/><Relationship Id="rId17" Type="http://schemas.openxmlformats.org/officeDocument/2006/relationships/image" Target="../media/image12.png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image" Target="../media/image11.svg"/><Relationship Id="rId13" Type="http://schemas.openxmlformats.org/officeDocument/2006/relationships/image" Target="../media/image10.png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image" Target="../media/image20.jpeg"/><Relationship Id="rId3" Type="http://schemas.openxmlformats.org/officeDocument/2006/relationships/tags" Target="../tags/tag54.xml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74.xml"/><Relationship Id="rId23" Type="http://schemas.openxmlformats.org/officeDocument/2006/relationships/tags" Target="../tags/tag73.xml"/><Relationship Id="rId22" Type="http://schemas.openxmlformats.org/officeDocument/2006/relationships/tags" Target="../tags/tag72.xml"/><Relationship Id="rId21" Type="http://schemas.openxmlformats.org/officeDocument/2006/relationships/tags" Target="../tags/tag71.xml"/><Relationship Id="rId20" Type="http://schemas.openxmlformats.org/officeDocument/2006/relationships/tags" Target="../tags/tag70.xml"/><Relationship Id="rId2" Type="http://schemas.openxmlformats.org/officeDocument/2006/relationships/tags" Target="../tags/tag53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23.png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image" Target="../media/image4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.png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40251" y="143945"/>
            <a:ext cx="12192000" cy="1798425"/>
          </a:xfrm>
          <a:custGeom>
            <a:avLst/>
            <a:gdLst>
              <a:gd name="csX0" fmla="*/ 0 w 12192000"/>
              <a:gd name="csY0" fmla="*/ 0 h 1798425"/>
              <a:gd name="csX1" fmla="*/ 12192000 w 12192000"/>
              <a:gd name="csY1" fmla="*/ 0 h 1798425"/>
              <a:gd name="csX2" fmla="*/ 12192000 w 12192000"/>
              <a:gd name="csY2" fmla="*/ 1494595 h 1798425"/>
              <a:gd name="csX3" fmla="*/ 12158462 w 12192000"/>
              <a:gd name="csY3" fmla="*/ 1504422 h 1798425"/>
              <a:gd name="csX4" fmla="*/ 10231120 w 12192000"/>
              <a:gd name="csY4" fmla="*/ 1676400 h 1798425"/>
              <a:gd name="csX5" fmla="*/ 8503920 w 12192000"/>
              <a:gd name="csY5" fmla="*/ 568960 h 1798425"/>
              <a:gd name="csX6" fmla="*/ 6827520 w 12192000"/>
              <a:gd name="csY6" fmla="*/ 1229360 h 1798425"/>
              <a:gd name="csX7" fmla="*/ 5222240 w 12192000"/>
              <a:gd name="csY7" fmla="*/ 985520 h 1798425"/>
              <a:gd name="csX8" fmla="*/ 3403600 w 12192000"/>
              <a:gd name="csY8" fmla="*/ 1798320 h 1798425"/>
              <a:gd name="csX9" fmla="*/ 1544320 w 12192000"/>
              <a:gd name="csY9" fmla="*/ 924560 h 1798425"/>
              <a:gd name="csX10" fmla="*/ 67143 w 12192000"/>
              <a:gd name="csY10" fmla="*/ 1384233 h 1798425"/>
              <a:gd name="csX11" fmla="*/ 0 w 12192000"/>
              <a:gd name="csY11" fmla="*/ 1409678 h 1798425"/>
              <a:gd name="csX12" fmla="*/ 0 w 12192000"/>
              <a:gd name="csY12" fmla="*/ 0 h 17984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1798425">
                <a:moveTo>
                  <a:pt x="0" y="0"/>
                </a:moveTo>
                <a:lnTo>
                  <a:pt x="12192000" y="0"/>
                </a:lnTo>
                <a:lnTo>
                  <a:pt x="12192000" y="1494595"/>
                </a:lnTo>
                <a:lnTo>
                  <a:pt x="12158462" y="1504422"/>
                </a:lnTo>
                <a:cubicBezTo>
                  <a:pt x="11553032" y="1668397"/>
                  <a:pt x="10722399" y="1753235"/>
                  <a:pt x="10231120" y="1676400"/>
                </a:cubicBezTo>
                <a:cubicBezTo>
                  <a:pt x="9516533" y="1564640"/>
                  <a:pt x="9071187" y="643467"/>
                  <a:pt x="8503920" y="568960"/>
                </a:cubicBezTo>
                <a:cubicBezTo>
                  <a:pt x="7936653" y="494453"/>
                  <a:pt x="7374467" y="1159933"/>
                  <a:pt x="6827520" y="1229360"/>
                </a:cubicBezTo>
                <a:cubicBezTo>
                  <a:pt x="6280573" y="1298787"/>
                  <a:pt x="5792893" y="890693"/>
                  <a:pt x="5222240" y="985520"/>
                </a:cubicBezTo>
                <a:cubicBezTo>
                  <a:pt x="4651587" y="1080347"/>
                  <a:pt x="4016587" y="1808480"/>
                  <a:pt x="3403600" y="1798320"/>
                </a:cubicBezTo>
                <a:cubicBezTo>
                  <a:pt x="2790613" y="1788160"/>
                  <a:pt x="2186093" y="973667"/>
                  <a:pt x="1544320" y="924560"/>
                </a:cubicBezTo>
                <a:cubicBezTo>
                  <a:pt x="1103101" y="890799"/>
                  <a:pt x="521018" y="1203596"/>
                  <a:pt x="67143" y="1384233"/>
                </a:cubicBezTo>
                <a:lnTo>
                  <a:pt x="0" y="1409678"/>
                </a:lnTo>
                <a:lnTo>
                  <a:pt x="0" y="0"/>
                </a:lnTo>
                <a:close/>
              </a:path>
            </a:pathLst>
          </a:custGeom>
          <a:solidFill>
            <a:srgbClr val="FFF9E5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>
            <a:off x="-108491" y="-239470"/>
            <a:ext cx="12340742" cy="1904390"/>
          </a:xfrm>
          <a:custGeom>
            <a:avLst/>
            <a:gdLst>
              <a:gd name="csX0" fmla="*/ 0 w 12192000"/>
              <a:gd name="csY0" fmla="*/ 0 h 1798425"/>
              <a:gd name="csX1" fmla="*/ 12192000 w 12192000"/>
              <a:gd name="csY1" fmla="*/ 0 h 1798425"/>
              <a:gd name="csX2" fmla="*/ 12192000 w 12192000"/>
              <a:gd name="csY2" fmla="*/ 1494595 h 1798425"/>
              <a:gd name="csX3" fmla="*/ 12158462 w 12192000"/>
              <a:gd name="csY3" fmla="*/ 1504422 h 1798425"/>
              <a:gd name="csX4" fmla="*/ 10231120 w 12192000"/>
              <a:gd name="csY4" fmla="*/ 1676400 h 1798425"/>
              <a:gd name="csX5" fmla="*/ 8503920 w 12192000"/>
              <a:gd name="csY5" fmla="*/ 568960 h 1798425"/>
              <a:gd name="csX6" fmla="*/ 6827520 w 12192000"/>
              <a:gd name="csY6" fmla="*/ 1229360 h 1798425"/>
              <a:gd name="csX7" fmla="*/ 5222240 w 12192000"/>
              <a:gd name="csY7" fmla="*/ 985520 h 1798425"/>
              <a:gd name="csX8" fmla="*/ 3403600 w 12192000"/>
              <a:gd name="csY8" fmla="*/ 1798320 h 1798425"/>
              <a:gd name="csX9" fmla="*/ 1544320 w 12192000"/>
              <a:gd name="csY9" fmla="*/ 924560 h 1798425"/>
              <a:gd name="csX10" fmla="*/ 67143 w 12192000"/>
              <a:gd name="csY10" fmla="*/ 1384233 h 1798425"/>
              <a:gd name="csX11" fmla="*/ 0 w 12192000"/>
              <a:gd name="csY11" fmla="*/ 1409678 h 1798425"/>
              <a:gd name="csX12" fmla="*/ 0 w 12192000"/>
              <a:gd name="csY12" fmla="*/ 0 h 17984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1798425">
                <a:moveTo>
                  <a:pt x="0" y="0"/>
                </a:moveTo>
                <a:lnTo>
                  <a:pt x="12192000" y="0"/>
                </a:lnTo>
                <a:lnTo>
                  <a:pt x="12192000" y="1494595"/>
                </a:lnTo>
                <a:lnTo>
                  <a:pt x="12158462" y="1504422"/>
                </a:lnTo>
                <a:cubicBezTo>
                  <a:pt x="11553032" y="1668397"/>
                  <a:pt x="10722399" y="1753235"/>
                  <a:pt x="10231120" y="1676400"/>
                </a:cubicBezTo>
                <a:cubicBezTo>
                  <a:pt x="9516533" y="1564640"/>
                  <a:pt x="9071187" y="643467"/>
                  <a:pt x="8503920" y="568960"/>
                </a:cubicBezTo>
                <a:cubicBezTo>
                  <a:pt x="7936653" y="494453"/>
                  <a:pt x="7374467" y="1159933"/>
                  <a:pt x="6827520" y="1229360"/>
                </a:cubicBezTo>
                <a:cubicBezTo>
                  <a:pt x="6280573" y="1298787"/>
                  <a:pt x="5792893" y="890693"/>
                  <a:pt x="5222240" y="985520"/>
                </a:cubicBezTo>
                <a:cubicBezTo>
                  <a:pt x="4651587" y="1080347"/>
                  <a:pt x="4016587" y="1808480"/>
                  <a:pt x="3403600" y="1798320"/>
                </a:cubicBezTo>
                <a:cubicBezTo>
                  <a:pt x="2790613" y="1788160"/>
                  <a:pt x="2186093" y="973667"/>
                  <a:pt x="1544320" y="924560"/>
                </a:cubicBezTo>
                <a:cubicBezTo>
                  <a:pt x="1103101" y="890799"/>
                  <a:pt x="521018" y="1203596"/>
                  <a:pt x="67143" y="1384233"/>
                </a:cubicBezTo>
                <a:lnTo>
                  <a:pt x="0" y="1409678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/>
          <p:cNvSpPr/>
          <p:nvPr/>
        </p:nvSpPr>
        <p:spPr>
          <a:xfrm>
            <a:off x="0" y="5150453"/>
            <a:ext cx="12192000" cy="1432615"/>
          </a:xfrm>
          <a:custGeom>
            <a:avLst/>
            <a:gdLst>
              <a:gd name="csX0" fmla="*/ 7792720 w 12192000"/>
              <a:gd name="csY0" fmla="*/ 55 h 1432615"/>
              <a:gd name="csX1" fmla="*/ 8768080 w 12192000"/>
              <a:gd name="csY1" fmla="*/ 1066855 h 1432615"/>
              <a:gd name="csX2" fmla="*/ 10342880 w 12192000"/>
              <a:gd name="csY2" fmla="*/ 558855 h 1432615"/>
              <a:gd name="csX3" fmla="*/ 11998960 w 12192000"/>
              <a:gd name="csY3" fmla="*/ 914455 h 1432615"/>
              <a:gd name="csX4" fmla="*/ 12170380 w 12192000"/>
              <a:gd name="csY4" fmla="*/ 908135 h 1432615"/>
              <a:gd name="csX5" fmla="*/ 12192000 w 12192000"/>
              <a:gd name="csY5" fmla="*/ 904307 h 1432615"/>
              <a:gd name="csX6" fmla="*/ 12192000 w 12192000"/>
              <a:gd name="csY6" fmla="*/ 1432615 h 1432615"/>
              <a:gd name="csX7" fmla="*/ 0 w 12192000"/>
              <a:gd name="csY7" fmla="*/ 1432615 h 1432615"/>
              <a:gd name="csX8" fmla="*/ 0 w 12192000"/>
              <a:gd name="csY8" fmla="*/ 182165 h 1432615"/>
              <a:gd name="csX9" fmla="*/ 152400 w 12192000"/>
              <a:gd name="csY9" fmla="*/ 182935 h 1432615"/>
              <a:gd name="csX10" fmla="*/ 2194560 w 12192000"/>
              <a:gd name="csY10" fmla="*/ 934775 h 1432615"/>
              <a:gd name="csX11" fmla="*/ 4612640 w 12192000"/>
              <a:gd name="csY11" fmla="*/ 315015 h 1432615"/>
              <a:gd name="csX12" fmla="*/ 6299200 w 12192000"/>
              <a:gd name="csY12" fmla="*/ 1016055 h 1432615"/>
              <a:gd name="csX13" fmla="*/ 7792720 w 12192000"/>
              <a:gd name="csY13" fmla="*/ 55 h 14326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2192000" h="1432615">
                <a:moveTo>
                  <a:pt x="7792720" y="55"/>
                </a:moveTo>
                <a:cubicBezTo>
                  <a:pt x="8204200" y="8522"/>
                  <a:pt x="8343053" y="973722"/>
                  <a:pt x="8768080" y="1066855"/>
                </a:cubicBezTo>
                <a:cubicBezTo>
                  <a:pt x="9193107" y="1159988"/>
                  <a:pt x="9804400" y="584255"/>
                  <a:pt x="10342880" y="558855"/>
                </a:cubicBezTo>
                <a:cubicBezTo>
                  <a:pt x="10881360" y="533455"/>
                  <a:pt x="11550227" y="878895"/>
                  <a:pt x="11998960" y="914455"/>
                </a:cubicBezTo>
                <a:cubicBezTo>
                  <a:pt x="12055052" y="918900"/>
                  <a:pt x="12112572" y="916043"/>
                  <a:pt x="12170380" y="908135"/>
                </a:cubicBezTo>
                <a:lnTo>
                  <a:pt x="12192000" y="904307"/>
                </a:lnTo>
                <a:lnTo>
                  <a:pt x="12192000" y="1432615"/>
                </a:lnTo>
                <a:lnTo>
                  <a:pt x="0" y="1432615"/>
                </a:lnTo>
                <a:lnTo>
                  <a:pt x="0" y="182165"/>
                </a:lnTo>
                <a:lnTo>
                  <a:pt x="152400" y="182935"/>
                </a:lnTo>
                <a:cubicBezTo>
                  <a:pt x="687493" y="221882"/>
                  <a:pt x="1451187" y="912762"/>
                  <a:pt x="2194560" y="934775"/>
                </a:cubicBezTo>
                <a:cubicBezTo>
                  <a:pt x="2937933" y="956788"/>
                  <a:pt x="3928533" y="301468"/>
                  <a:pt x="4612640" y="315015"/>
                </a:cubicBezTo>
                <a:cubicBezTo>
                  <a:pt x="5296747" y="328562"/>
                  <a:pt x="5769187" y="1068548"/>
                  <a:pt x="6299200" y="1016055"/>
                </a:cubicBezTo>
                <a:cubicBezTo>
                  <a:pt x="6829213" y="963562"/>
                  <a:pt x="7381240" y="-8412"/>
                  <a:pt x="7792720" y="55"/>
                </a:cubicBezTo>
                <a:close/>
              </a:path>
            </a:pathLst>
          </a:custGeom>
          <a:solidFill>
            <a:srgbClr val="FFF9E5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任意多边形: 形状 8"/>
          <p:cNvSpPr/>
          <p:nvPr/>
        </p:nvSpPr>
        <p:spPr>
          <a:xfrm>
            <a:off x="-158496" y="5448113"/>
            <a:ext cx="12508992" cy="1432615"/>
          </a:xfrm>
          <a:custGeom>
            <a:avLst/>
            <a:gdLst>
              <a:gd name="csX0" fmla="*/ 7792720 w 12192000"/>
              <a:gd name="csY0" fmla="*/ 55 h 1432615"/>
              <a:gd name="csX1" fmla="*/ 8768080 w 12192000"/>
              <a:gd name="csY1" fmla="*/ 1066855 h 1432615"/>
              <a:gd name="csX2" fmla="*/ 10342880 w 12192000"/>
              <a:gd name="csY2" fmla="*/ 558855 h 1432615"/>
              <a:gd name="csX3" fmla="*/ 11998960 w 12192000"/>
              <a:gd name="csY3" fmla="*/ 914455 h 1432615"/>
              <a:gd name="csX4" fmla="*/ 12170380 w 12192000"/>
              <a:gd name="csY4" fmla="*/ 908135 h 1432615"/>
              <a:gd name="csX5" fmla="*/ 12192000 w 12192000"/>
              <a:gd name="csY5" fmla="*/ 904307 h 1432615"/>
              <a:gd name="csX6" fmla="*/ 12192000 w 12192000"/>
              <a:gd name="csY6" fmla="*/ 1432615 h 1432615"/>
              <a:gd name="csX7" fmla="*/ 0 w 12192000"/>
              <a:gd name="csY7" fmla="*/ 1432615 h 1432615"/>
              <a:gd name="csX8" fmla="*/ 0 w 12192000"/>
              <a:gd name="csY8" fmla="*/ 182165 h 1432615"/>
              <a:gd name="csX9" fmla="*/ 152400 w 12192000"/>
              <a:gd name="csY9" fmla="*/ 182935 h 1432615"/>
              <a:gd name="csX10" fmla="*/ 2194560 w 12192000"/>
              <a:gd name="csY10" fmla="*/ 934775 h 1432615"/>
              <a:gd name="csX11" fmla="*/ 4612640 w 12192000"/>
              <a:gd name="csY11" fmla="*/ 315015 h 1432615"/>
              <a:gd name="csX12" fmla="*/ 6299200 w 12192000"/>
              <a:gd name="csY12" fmla="*/ 1016055 h 1432615"/>
              <a:gd name="csX13" fmla="*/ 7792720 w 12192000"/>
              <a:gd name="csY13" fmla="*/ 55 h 14326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2192000" h="1432615">
                <a:moveTo>
                  <a:pt x="7792720" y="55"/>
                </a:moveTo>
                <a:cubicBezTo>
                  <a:pt x="8204200" y="8522"/>
                  <a:pt x="8343053" y="973722"/>
                  <a:pt x="8768080" y="1066855"/>
                </a:cubicBezTo>
                <a:cubicBezTo>
                  <a:pt x="9193107" y="1159988"/>
                  <a:pt x="9804400" y="584255"/>
                  <a:pt x="10342880" y="558855"/>
                </a:cubicBezTo>
                <a:cubicBezTo>
                  <a:pt x="10881360" y="533455"/>
                  <a:pt x="11550227" y="878895"/>
                  <a:pt x="11998960" y="914455"/>
                </a:cubicBezTo>
                <a:cubicBezTo>
                  <a:pt x="12055052" y="918900"/>
                  <a:pt x="12112572" y="916043"/>
                  <a:pt x="12170380" y="908135"/>
                </a:cubicBezTo>
                <a:lnTo>
                  <a:pt x="12192000" y="904307"/>
                </a:lnTo>
                <a:lnTo>
                  <a:pt x="12192000" y="1432615"/>
                </a:lnTo>
                <a:lnTo>
                  <a:pt x="0" y="1432615"/>
                </a:lnTo>
                <a:lnTo>
                  <a:pt x="0" y="182165"/>
                </a:lnTo>
                <a:lnTo>
                  <a:pt x="152400" y="182935"/>
                </a:lnTo>
                <a:cubicBezTo>
                  <a:pt x="687493" y="221882"/>
                  <a:pt x="1451187" y="912762"/>
                  <a:pt x="2194560" y="934775"/>
                </a:cubicBezTo>
                <a:cubicBezTo>
                  <a:pt x="2937933" y="956788"/>
                  <a:pt x="3928533" y="301468"/>
                  <a:pt x="4612640" y="315015"/>
                </a:cubicBezTo>
                <a:cubicBezTo>
                  <a:pt x="5296747" y="328562"/>
                  <a:pt x="5769187" y="1068548"/>
                  <a:pt x="6299200" y="1016055"/>
                </a:cubicBezTo>
                <a:cubicBezTo>
                  <a:pt x="6829213" y="963562"/>
                  <a:pt x="7381240" y="-8412"/>
                  <a:pt x="7792720" y="55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4937710" y="2124051"/>
            <a:ext cx="7038942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ln w="19050"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金华职业技术大学</a:t>
            </a:r>
            <a:r>
              <a:rPr lang="en-US" altLang="zh-CN" sz="6600" b="1" dirty="0">
                <a:ln w="19050"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PPT</a:t>
            </a:r>
            <a:r>
              <a:rPr lang="zh-CN" altLang="en-US" sz="6600" b="1" dirty="0">
                <a:ln w="19050"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模板</a:t>
            </a:r>
            <a:endParaRPr lang="zh-CN" altLang="en-US" sz="6600" b="1" dirty="0">
              <a:ln w="19050">
                <a:solidFill>
                  <a:schemeClr val="tx2">
                    <a:lumMod val="50000"/>
                    <a:lumOff val="50000"/>
                  </a:schemeClr>
                </a:solidFill>
              </a:ln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9930912" y="266384"/>
            <a:ext cx="1797581" cy="1797581"/>
          </a:xfrm>
          <a:prstGeom prst="rect">
            <a:avLst/>
          </a:prstGeom>
        </p:spPr>
      </p:pic>
      <p:pic>
        <p:nvPicPr>
          <p:cNvPr id="19" name="图片 18" descr="卡通人物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12798" r="1944" b="7196"/>
          <a:stretch>
            <a:fillRect/>
          </a:stretch>
        </p:blipFill>
        <p:spPr>
          <a:xfrm>
            <a:off x="-81837" y="1585509"/>
            <a:ext cx="4832715" cy="4381798"/>
          </a:xfrm>
          <a:prstGeom prst="rect">
            <a:avLst/>
          </a:prstGeom>
        </p:spPr>
      </p:pic>
      <p:pic>
        <p:nvPicPr>
          <p:cNvPr id="22" name="图片 21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176395" y="5317241"/>
            <a:ext cx="1266559" cy="1266559"/>
          </a:xfrm>
          <a:prstGeom prst="rect">
            <a:avLst/>
          </a:prstGeom>
        </p:spPr>
      </p:pic>
      <p:sp>
        <p:nvSpPr>
          <p:cNvPr id="25" name="流程图: 终止 24"/>
          <p:cNvSpPr/>
          <p:nvPr/>
        </p:nvSpPr>
        <p:spPr>
          <a:xfrm>
            <a:off x="8925763" y="4457208"/>
            <a:ext cx="1993392" cy="641302"/>
          </a:xfrm>
          <a:prstGeom prst="flowChartTerminator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日期：</a:t>
            </a:r>
            <a:r>
              <a:rPr lang="en-US" altLang="zh-CN" sz="2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XXX</a:t>
            </a:r>
            <a:endParaRPr lang="zh-CN" altLang="en-US" sz="24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流程图: 终止 25"/>
          <p:cNvSpPr/>
          <p:nvPr/>
        </p:nvSpPr>
        <p:spPr>
          <a:xfrm>
            <a:off x="5217581" y="4457208"/>
            <a:ext cx="2363627" cy="641302"/>
          </a:xfrm>
          <a:prstGeom prst="flowChartTerminator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汇报人：</a:t>
            </a:r>
            <a:r>
              <a:rPr lang="en-US" altLang="zh-CN" sz="2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XXX</a:t>
            </a:r>
            <a:endParaRPr lang="zh-CN" altLang="en-US" sz="24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" name="图片 26" descr="电脑屏幕的照片上有字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15" name="图片 14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10416330" y="187673"/>
            <a:ext cx="1369199" cy="1369199"/>
          </a:xfrm>
          <a:prstGeom prst="rect">
            <a:avLst/>
          </a:prstGeom>
        </p:spPr>
      </p:pic>
      <p:sp>
        <p:nvSpPr>
          <p:cNvPr id="27" name="标题 16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84600" y="1646625"/>
            <a:ext cx="10969200" cy="705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  <a:endParaRPr lang="zh-CN" altLang="en-US" b="1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8"/>
          <p:cNvSpPr/>
          <p:nvPr>
            <p:custDataLst>
              <p:tags r:id="rId4"/>
            </p:custDataLst>
          </p:nvPr>
        </p:nvSpPr>
        <p:spPr>
          <a:xfrm>
            <a:off x="9839960" y="5392420"/>
            <a:ext cx="1813560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AFDCF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>
              <a:solidFill>
                <a:srgbClr val="AFDCF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11"/>
          <p:cNvSpPr/>
          <p:nvPr>
            <p:custDataLst>
              <p:tags r:id="rId5"/>
            </p:custDataLst>
          </p:nvPr>
        </p:nvSpPr>
        <p:spPr>
          <a:xfrm>
            <a:off x="537210" y="5379085"/>
            <a:ext cx="1813560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AFDCF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 dirty="0">
              <a:solidFill>
                <a:srgbClr val="AFDCF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矩形 12"/>
          <p:cNvSpPr/>
          <p:nvPr>
            <p:custDataLst>
              <p:tags r:id="rId6"/>
            </p:custDataLst>
          </p:nvPr>
        </p:nvSpPr>
        <p:spPr>
          <a:xfrm>
            <a:off x="537210" y="5738495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单击此处输入你的智能图形项正文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13"/>
          <p:cNvSpPr/>
          <p:nvPr>
            <p:custDataLst>
              <p:tags r:id="rId7"/>
            </p:custDataLst>
          </p:nvPr>
        </p:nvSpPr>
        <p:spPr>
          <a:xfrm>
            <a:off x="9839960" y="5742940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2" name="矩形 15"/>
          <p:cNvSpPr/>
          <p:nvPr>
            <p:custDataLst>
              <p:tags r:id="rId8"/>
            </p:custDataLst>
          </p:nvPr>
        </p:nvSpPr>
        <p:spPr>
          <a:xfrm>
            <a:off x="1884045" y="4163695"/>
            <a:ext cx="1813560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AFDCF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>
              <a:solidFill>
                <a:srgbClr val="AFDCF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17"/>
          <p:cNvSpPr/>
          <p:nvPr>
            <p:custDataLst>
              <p:tags r:id="rId9"/>
            </p:custDataLst>
          </p:nvPr>
        </p:nvSpPr>
        <p:spPr>
          <a:xfrm>
            <a:off x="1884045" y="4523105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22"/>
          <p:cNvSpPr/>
          <p:nvPr>
            <p:custDataLst>
              <p:tags r:id="rId10"/>
            </p:custDataLst>
          </p:nvPr>
        </p:nvSpPr>
        <p:spPr>
          <a:xfrm>
            <a:off x="8528050" y="4175760"/>
            <a:ext cx="1813560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AFDCF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>
              <a:solidFill>
                <a:srgbClr val="AFDCF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矩形 23"/>
          <p:cNvSpPr/>
          <p:nvPr>
            <p:custDataLst>
              <p:tags r:id="rId11"/>
            </p:custDataLst>
          </p:nvPr>
        </p:nvSpPr>
        <p:spPr>
          <a:xfrm>
            <a:off x="8528050" y="4526280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矩形 25"/>
          <p:cNvSpPr/>
          <p:nvPr>
            <p:custDataLst>
              <p:tags r:id="rId12"/>
            </p:custDataLst>
          </p:nvPr>
        </p:nvSpPr>
        <p:spPr>
          <a:xfrm>
            <a:off x="3608705" y="2944495"/>
            <a:ext cx="1813560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AFDCF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>
              <a:solidFill>
                <a:srgbClr val="AFDCF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27"/>
          <p:cNvSpPr/>
          <p:nvPr>
            <p:custDataLst>
              <p:tags r:id="rId13"/>
            </p:custDataLst>
          </p:nvPr>
        </p:nvSpPr>
        <p:spPr>
          <a:xfrm>
            <a:off x="3608705" y="3303905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8" name="肘形连接符 149"/>
          <p:cNvCxnSpPr/>
          <p:nvPr>
            <p:custDataLst>
              <p:tags r:id="rId14"/>
            </p:custDataLst>
          </p:nvPr>
        </p:nvCxnSpPr>
        <p:spPr>
          <a:xfrm>
            <a:off x="2550795" y="5778500"/>
            <a:ext cx="909320" cy="650875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椭圆 150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2479040" y="5742305"/>
            <a:ext cx="71755" cy="71755"/>
          </a:xfrm>
          <a:prstGeom prst="ellipse">
            <a:avLst/>
          </a:prstGeom>
          <a:solidFill>
            <a:srgbClr val="AFDCF1"/>
          </a:solidFill>
          <a:ln w="53975">
            <a:solidFill>
              <a:schemeClr val="accent1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40" name="肘形连接符 155"/>
          <p:cNvCxnSpPr/>
          <p:nvPr>
            <p:custDataLst>
              <p:tags r:id="rId16"/>
            </p:custDataLst>
          </p:nvPr>
        </p:nvCxnSpPr>
        <p:spPr>
          <a:xfrm>
            <a:off x="3893185" y="4518025"/>
            <a:ext cx="304165" cy="73977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椭圆 159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3821430" y="4481830"/>
            <a:ext cx="71755" cy="71755"/>
          </a:xfrm>
          <a:prstGeom prst="ellipse">
            <a:avLst/>
          </a:prstGeom>
          <a:solidFill>
            <a:srgbClr val="AFDCF1"/>
          </a:solidFill>
          <a:ln w="53975">
            <a:solidFill>
              <a:schemeClr val="accent2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42" name="肘形连接符 161"/>
          <p:cNvCxnSpPr/>
          <p:nvPr>
            <p:custDataLst>
              <p:tags r:id="rId18"/>
            </p:custDataLst>
          </p:nvPr>
        </p:nvCxnSpPr>
        <p:spPr>
          <a:xfrm rot="16200000">
            <a:off x="7640955" y="4881245"/>
            <a:ext cx="1031240" cy="314960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椭圆 162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 flipH="1">
            <a:off x="8314055" y="4487545"/>
            <a:ext cx="71755" cy="71755"/>
          </a:xfrm>
          <a:prstGeom prst="ellipse">
            <a:avLst/>
          </a:prstGeom>
          <a:solidFill>
            <a:srgbClr val="AFDCF1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44" name="肘形连接符 179"/>
          <p:cNvCxnSpPr/>
          <p:nvPr>
            <p:custDataLst>
              <p:tags r:id="rId20"/>
            </p:custDataLst>
          </p:nvPr>
        </p:nvCxnSpPr>
        <p:spPr>
          <a:xfrm flipH="1">
            <a:off x="5574665" y="3351530"/>
            <a:ext cx="40005" cy="1484630"/>
          </a:xfrm>
          <a:prstGeom prst="bentConnector4">
            <a:avLst>
              <a:gd name="adj1" fmla="val 103174"/>
              <a:gd name="adj2" fmla="val 26817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椭圆 180"/>
          <p:cNvSpPr>
            <a:spLocks noChangeAspect="1"/>
          </p:cNvSpPr>
          <p:nvPr>
            <p:custDataLst>
              <p:tags r:id="rId21"/>
            </p:custDataLst>
          </p:nvPr>
        </p:nvSpPr>
        <p:spPr>
          <a:xfrm>
            <a:off x="5542915" y="3315335"/>
            <a:ext cx="71755" cy="71755"/>
          </a:xfrm>
          <a:prstGeom prst="ellipse">
            <a:avLst/>
          </a:prstGeom>
          <a:solidFill>
            <a:srgbClr val="AFDCF1"/>
          </a:solidFill>
          <a:ln w="53975">
            <a:solidFill>
              <a:schemeClr val="accent3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46" name="肘形连接符 185"/>
          <p:cNvCxnSpPr/>
          <p:nvPr>
            <p:custDataLst>
              <p:tags r:id="rId22"/>
            </p:custDataLst>
          </p:nvPr>
        </p:nvCxnSpPr>
        <p:spPr>
          <a:xfrm flipH="1">
            <a:off x="8717280" y="5778500"/>
            <a:ext cx="909320" cy="650875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8" name="椭圆 186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 flipH="1">
            <a:off x="9626600" y="5742305"/>
            <a:ext cx="71755" cy="71755"/>
          </a:xfrm>
          <a:prstGeom prst="ellipse">
            <a:avLst/>
          </a:prstGeom>
          <a:solidFill>
            <a:srgbClr val="AFDCF1"/>
          </a:solidFill>
          <a:ln w="53975">
            <a:solidFill>
              <a:schemeClr val="accent6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9" name="椭圆 168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 flipH="1">
            <a:off x="6563360" y="3309620"/>
            <a:ext cx="71120" cy="71755"/>
          </a:xfrm>
          <a:prstGeom prst="ellipse">
            <a:avLst/>
          </a:prstGeom>
          <a:solidFill>
            <a:srgbClr val="AFDCF1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50" name="肘形连接符 190"/>
          <p:cNvCxnSpPr/>
          <p:nvPr>
            <p:custDataLst>
              <p:tags r:id="rId25"/>
            </p:custDataLst>
          </p:nvPr>
        </p:nvCxnSpPr>
        <p:spPr>
          <a:xfrm rot="5400000" flipV="1">
            <a:off x="6005830" y="3945255"/>
            <a:ext cx="1177290" cy="317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1" name="任意多边形 1"/>
          <p:cNvSpPr/>
          <p:nvPr>
            <p:custDataLst>
              <p:tags r:id="rId26"/>
            </p:custDataLst>
          </p:nvPr>
        </p:nvSpPr>
        <p:spPr>
          <a:xfrm>
            <a:off x="6130925" y="4162425"/>
            <a:ext cx="1298193" cy="198024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044" h="3119">
                <a:moveTo>
                  <a:pt x="0" y="0"/>
                </a:moveTo>
                <a:lnTo>
                  <a:pt x="52" y="1"/>
                </a:lnTo>
                <a:cubicBezTo>
                  <a:pt x="773" y="19"/>
                  <a:pt x="1450" y="215"/>
                  <a:pt x="2041" y="545"/>
                </a:cubicBezTo>
                <a:lnTo>
                  <a:pt x="2044" y="547"/>
                </a:lnTo>
                <a:lnTo>
                  <a:pt x="560" y="3119"/>
                </a:lnTo>
                <a:lnTo>
                  <a:pt x="559" y="3118"/>
                </a:lnTo>
                <a:cubicBezTo>
                  <a:pt x="393" y="3035"/>
                  <a:pt x="208" y="2985"/>
                  <a:pt x="11" y="2975"/>
                </a:cubicBezTo>
                <a:lnTo>
                  <a:pt x="0" y="29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0BD"/>
              </a:gs>
              <a:gs pos="100000">
                <a:srgbClr val="FFF9E5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2" name="任意多边形 3"/>
          <p:cNvSpPr/>
          <p:nvPr>
            <p:custDataLst>
              <p:tags r:id="rId27"/>
            </p:custDataLst>
          </p:nvPr>
        </p:nvSpPr>
        <p:spPr>
          <a:xfrm>
            <a:off x="4756785" y="4162425"/>
            <a:ext cx="1298144" cy="198048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044" h="3119">
                <a:moveTo>
                  <a:pt x="2044" y="0"/>
                </a:moveTo>
                <a:lnTo>
                  <a:pt x="2044" y="2975"/>
                </a:lnTo>
                <a:lnTo>
                  <a:pt x="2034" y="2975"/>
                </a:lnTo>
                <a:cubicBezTo>
                  <a:pt x="1838" y="2985"/>
                  <a:pt x="1652" y="3035"/>
                  <a:pt x="1486" y="3118"/>
                </a:cubicBezTo>
                <a:lnTo>
                  <a:pt x="1485" y="3119"/>
                </a:lnTo>
                <a:lnTo>
                  <a:pt x="0" y="547"/>
                </a:lnTo>
                <a:lnTo>
                  <a:pt x="4" y="545"/>
                </a:lnTo>
                <a:cubicBezTo>
                  <a:pt x="595" y="215"/>
                  <a:pt x="1272" y="19"/>
                  <a:pt x="1993" y="1"/>
                </a:cubicBezTo>
                <a:lnTo>
                  <a:pt x="2044" y="0"/>
                </a:ln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3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任意多边形 4"/>
          <p:cNvSpPr/>
          <p:nvPr>
            <p:custDataLst>
              <p:tags r:id="rId28"/>
            </p:custDataLst>
          </p:nvPr>
        </p:nvSpPr>
        <p:spPr>
          <a:xfrm>
            <a:off x="6552565" y="4547870"/>
            <a:ext cx="1892316" cy="188887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980" h="2975">
                <a:moveTo>
                  <a:pt x="1484" y="0"/>
                </a:moveTo>
                <a:lnTo>
                  <a:pt x="1512" y="17"/>
                </a:lnTo>
                <a:cubicBezTo>
                  <a:pt x="2104" y="377"/>
                  <a:pt x="2603" y="876"/>
                  <a:pt x="2963" y="1468"/>
                </a:cubicBezTo>
                <a:lnTo>
                  <a:pt x="2980" y="1497"/>
                </a:lnTo>
                <a:lnTo>
                  <a:pt x="420" y="2975"/>
                </a:lnTo>
                <a:lnTo>
                  <a:pt x="403" y="2950"/>
                </a:lnTo>
                <a:cubicBezTo>
                  <a:pt x="300" y="2800"/>
                  <a:pt x="165" y="2673"/>
                  <a:pt x="9" y="2575"/>
                </a:cubicBezTo>
                <a:lnTo>
                  <a:pt x="0" y="2570"/>
                </a:lnTo>
                <a:lnTo>
                  <a:pt x="1484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rgbClr val="FFFDF7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5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" name="任意多边形 5"/>
          <p:cNvSpPr/>
          <p:nvPr>
            <p:custDataLst>
              <p:tags r:id="rId29"/>
            </p:custDataLst>
          </p:nvPr>
        </p:nvSpPr>
        <p:spPr>
          <a:xfrm>
            <a:off x="3741420" y="4547870"/>
            <a:ext cx="1892463" cy="188905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980" h="2975">
                <a:moveTo>
                  <a:pt x="1496" y="0"/>
                </a:moveTo>
                <a:lnTo>
                  <a:pt x="2980" y="2570"/>
                </a:lnTo>
                <a:lnTo>
                  <a:pt x="2972" y="2575"/>
                </a:lnTo>
                <a:cubicBezTo>
                  <a:pt x="2816" y="2673"/>
                  <a:pt x="2681" y="2800"/>
                  <a:pt x="2578" y="2950"/>
                </a:cubicBezTo>
                <a:lnTo>
                  <a:pt x="2561" y="2975"/>
                </a:lnTo>
                <a:lnTo>
                  <a:pt x="0" y="1496"/>
                </a:lnTo>
                <a:lnTo>
                  <a:pt x="17" y="1468"/>
                </a:lnTo>
                <a:cubicBezTo>
                  <a:pt x="377" y="876"/>
                  <a:pt x="876" y="377"/>
                  <a:pt x="1468" y="17"/>
                </a:cubicBezTo>
                <a:lnTo>
                  <a:pt x="1496" y="0"/>
                </a:lnTo>
                <a:close/>
              </a:path>
            </a:pathLst>
          </a:custGeom>
          <a:gradFill>
            <a:gsLst>
              <a:gs pos="0">
                <a:srgbClr val="DFF1F9"/>
              </a:gs>
              <a:gs pos="100000">
                <a:srgbClr val="AFDCF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5" name="任意多边形 138"/>
          <p:cNvSpPr/>
          <p:nvPr>
            <p:custDataLst>
              <p:tags r:id="rId30"/>
            </p:custDataLst>
          </p:nvPr>
        </p:nvSpPr>
        <p:spPr>
          <a:xfrm>
            <a:off x="6858000" y="5563870"/>
            <a:ext cx="1972139" cy="129815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106" h="2044">
                <a:moveTo>
                  <a:pt x="2559" y="0"/>
                </a:moveTo>
                <a:lnTo>
                  <a:pt x="2561" y="4"/>
                </a:lnTo>
                <a:cubicBezTo>
                  <a:pt x="2891" y="595"/>
                  <a:pt x="3086" y="1272"/>
                  <a:pt x="3105" y="1993"/>
                </a:cubicBezTo>
                <a:lnTo>
                  <a:pt x="3106" y="2044"/>
                </a:lnTo>
                <a:lnTo>
                  <a:pt x="153" y="2044"/>
                </a:lnTo>
                <a:lnTo>
                  <a:pt x="152" y="2021"/>
                </a:lnTo>
                <a:cubicBezTo>
                  <a:pt x="142" y="1830"/>
                  <a:pt x="91" y="1649"/>
                  <a:pt x="6" y="1488"/>
                </a:cubicBezTo>
                <a:lnTo>
                  <a:pt x="0" y="1477"/>
                </a:lnTo>
                <a:lnTo>
                  <a:pt x="2559" y="0"/>
                </a:lnTo>
                <a:close/>
              </a:path>
            </a:pathLst>
          </a:custGeom>
          <a:gradFill>
            <a:gsLst>
              <a:gs pos="0">
                <a:srgbClr val="FFFDF7"/>
              </a:gs>
              <a:gs pos="100000">
                <a:srgbClr val="AFDCF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6" name="任意多边形 139"/>
          <p:cNvSpPr/>
          <p:nvPr>
            <p:custDataLst>
              <p:tags r:id="rId31"/>
            </p:custDataLst>
          </p:nvPr>
        </p:nvSpPr>
        <p:spPr>
          <a:xfrm>
            <a:off x="3355975" y="5563870"/>
            <a:ext cx="1972622" cy="129814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106" h="2044">
                <a:moveTo>
                  <a:pt x="547" y="0"/>
                </a:moveTo>
                <a:lnTo>
                  <a:pt x="3106" y="1478"/>
                </a:lnTo>
                <a:lnTo>
                  <a:pt x="3101" y="1488"/>
                </a:lnTo>
                <a:cubicBezTo>
                  <a:pt x="3016" y="1649"/>
                  <a:pt x="2964" y="1830"/>
                  <a:pt x="2954" y="2021"/>
                </a:cubicBezTo>
                <a:lnTo>
                  <a:pt x="2953" y="2044"/>
                </a:lnTo>
                <a:lnTo>
                  <a:pt x="0" y="2044"/>
                </a:lnTo>
                <a:lnTo>
                  <a:pt x="1" y="1993"/>
                </a:lnTo>
                <a:cubicBezTo>
                  <a:pt x="19" y="1272"/>
                  <a:pt x="215" y="595"/>
                  <a:pt x="545" y="4"/>
                </a:cubicBezTo>
                <a:lnTo>
                  <a:pt x="54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0">
                <a:srgbClr val="FFFDF7"/>
              </a:gs>
              <a:gs pos="100000">
                <a:srgbClr val="FFC0BD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7" name="矩形 28"/>
          <p:cNvSpPr/>
          <p:nvPr>
            <p:custDataLst>
              <p:tags r:id="rId32"/>
            </p:custDataLst>
          </p:nvPr>
        </p:nvSpPr>
        <p:spPr>
          <a:xfrm>
            <a:off x="6771640" y="2959100"/>
            <a:ext cx="1813560" cy="304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AFDCF1"/>
                </a:solidFill>
                <a:latin typeface="+mn-ea"/>
                <a:cs typeface="+mn-ea"/>
                <a:sym typeface="+mn-ea"/>
              </a:rPr>
              <a:t>添加标题</a:t>
            </a:r>
            <a:endParaRPr lang="zh-CN" altLang="en-US" b="1">
              <a:solidFill>
                <a:srgbClr val="AFDCF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8" name="图片 4" descr="343439383331313b343532303032303bb8f6c8cbd0c5cfa2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400040" y="4804410"/>
            <a:ext cx="360000" cy="360000"/>
          </a:xfrm>
          <a:prstGeom prst="rect">
            <a:avLst/>
          </a:prstGeom>
        </p:spPr>
      </p:pic>
      <p:sp>
        <p:nvSpPr>
          <p:cNvPr id="59" name="矩形 29"/>
          <p:cNvSpPr/>
          <p:nvPr>
            <p:custDataLst>
              <p:tags r:id="rId36"/>
            </p:custDataLst>
          </p:nvPr>
        </p:nvSpPr>
        <p:spPr>
          <a:xfrm>
            <a:off x="6771640" y="3309620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60" name="图片 16" descr="343439383331313b343532303033323bd3a6d3c3b9dcc0ed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447790" y="4794250"/>
            <a:ext cx="360000" cy="360000"/>
          </a:xfrm>
          <a:prstGeom prst="rect">
            <a:avLst/>
          </a:prstGeom>
        </p:spPr>
      </p:pic>
      <p:pic>
        <p:nvPicPr>
          <p:cNvPr id="61" name="图片 3" descr="343439383331313b343532303031393bd2b5bca8b9dcc0ed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4554220" y="5330190"/>
            <a:ext cx="360000" cy="360000"/>
          </a:xfrm>
          <a:prstGeom prst="rect">
            <a:avLst/>
          </a:prstGeom>
        </p:spPr>
      </p:pic>
      <p:pic>
        <p:nvPicPr>
          <p:cNvPr id="62" name="图片 12" descr="343439383331313b343532303032383bbfcdbba7b9dcc0ed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020820" y="6250940"/>
            <a:ext cx="360000" cy="360000"/>
          </a:xfrm>
          <a:prstGeom prst="rect">
            <a:avLst/>
          </a:prstGeom>
        </p:spPr>
      </p:pic>
      <p:pic>
        <p:nvPicPr>
          <p:cNvPr id="63" name="图片 8" descr="343439383331313b343532303032343bb7a2b2bcb9dcc0ed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7372350" y="5284470"/>
            <a:ext cx="360000" cy="360000"/>
          </a:xfrm>
          <a:prstGeom prst="rect">
            <a:avLst/>
          </a:prstGeom>
        </p:spPr>
      </p:pic>
      <p:pic>
        <p:nvPicPr>
          <p:cNvPr id="64" name="图片 5" descr="343435383037343b343532333833373bb9abcbbe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816215" y="6271260"/>
            <a:ext cx="360000" cy="360000"/>
          </a:xfrm>
          <a:prstGeom prst="rect">
            <a:avLst/>
          </a:prstGeom>
        </p:spPr>
      </p:pic>
      <p:pic>
        <p:nvPicPr>
          <p:cNvPr id="81" name="图片 80" descr="06点个大赞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385810" y="585470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8144039" y="1793349"/>
            <a:ext cx="3346027" cy="3364654"/>
          </a:xfrm>
          <a:prstGeom prst="ellipse">
            <a:avLst/>
          </a:prstGeom>
          <a:solidFill>
            <a:srgbClr val="DFF1F9"/>
          </a:solidFill>
          <a:ln w="57150">
            <a:solidFill>
              <a:srgbClr val="AFDCF1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标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85" y="1884680"/>
            <a:ext cx="3074035" cy="2814320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 flipH="1" flipV="1">
            <a:off x="8100904" y="5438986"/>
            <a:ext cx="4680373" cy="1612343"/>
          </a:xfrm>
          <a:custGeom>
            <a:avLst/>
            <a:gdLst>
              <a:gd name="csX0" fmla="*/ 283104 w 6345453"/>
              <a:gd name="csY0" fmla="*/ 624289 h 1333730"/>
              <a:gd name="csX1" fmla="*/ 1005403 w 6345453"/>
              <a:gd name="csY1" fmla="*/ 1331220 h 1333730"/>
              <a:gd name="csX2" fmla="*/ 2665154 w 6345453"/>
              <a:gd name="csY2" fmla="*/ 870178 h 1333730"/>
              <a:gd name="csX3" fmla="*/ 4125121 w 6345453"/>
              <a:gd name="csY3" fmla="*/ 1162172 h 1333730"/>
              <a:gd name="csX4" fmla="*/ 5638875 w 6345453"/>
              <a:gd name="csY4" fmla="*/ 655025 h 1333730"/>
              <a:gd name="csX5" fmla="*/ 5984657 w 6345453"/>
              <a:gd name="csY5" fmla="*/ 55671 h 1333730"/>
              <a:gd name="csX6" fmla="*/ 513625 w 6345453"/>
              <a:gd name="csY6" fmla="*/ 94091 h 1333730"/>
              <a:gd name="csX7" fmla="*/ 283104 w 6345453"/>
              <a:gd name="csY7" fmla="*/ 624289 h 1333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6345453" h="1333730">
                <a:moveTo>
                  <a:pt x="283104" y="624289"/>
                </a:moveTo>
                <a:cubicBezTo>
                  <a:pt x="365067" y="830477"/>
                  <a:pt x="608395" y="1290239"/>
                  <a:pt x="1005403" y="1331220"/>
                </a:cubicBezTo>
                <a:cubicBezTo>
                  <a:pt x="1402411" y="1372202"/>
                  <a:pt x="2145201" y="898353"/>
                  <a:pt x="2665154" y="870178"/>
                </a:cubicBezTo>
                <a:cubicBezTo>
                  <a:pt x="3185107" y="842003"/>
                  <a:pt x="3629501" y="1198031"/>
                  <a:pt x="4125121" y="1162172"/>
                </a:cubicBezTo>
                <a:cubicBezTo>
                  <a:pt x="4620741" y="1126313"/>
                  <a:pt x="5328952" y="839442"/>
                  <a:pt x="5638875" y="655025"/>
                </a:cubicBezTo>
                <a:cubicBezTo>
                  <a:pt x="5948798" y="470608"/>
                  <a:pt x="6838865" y="149160"/>
                  <a:pt x="5984657" y="55671"/>
                </a:cubicBezTo>
                <a:cubicBezTo>
                  <a:pt x="5130449" y="-37818"/>
                  <a:pt x="1458761" y="-5801"/>
                  <a:pt x="513625" y="94091"/>
                </a:cubicBezTo>
                <a:cubicBezTo>
                  <a:pt x="-431511" y="193983"/>
                  <a:pt x="201141" y="418101"/>
                  <a:pt x="283104" y="62428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终止 10"/>
          <p:cNvSpPr/>
          <p:nvPr/>
        </p:nvSpPr>
        <p:spPr>
          <a:xfrm rot="16200000">
            <a:off x="179562" y="4176024"/>
            <a:ext cx="3088640" cy="792480"/>
          </a:xfrm>
          <a:prstGeom prst="flowChartTerminator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流程图: 终止 11"/>
          <p:cNvSpPr/>
          <p:nvPr/>
        </p:nvSpPr>
        <p:spPr>
          <a:xfrm rot="16200000">
            <a:off x="1780052" y="3032760"/>
            <a:ext cx="3088640" cy="792480"/>
          </a:xfrm>
          <a:prstGeom prst="flowChartTerminator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流程图: 终止 12"/>
          <p:cNvSpPr/>
          <p:nvPr/>
        </p:nvSpPr>
        <p:spPr>
          <a:xfrm rot="16200000">
            <a:off x="3374553" y="4196080"/>
            <a:ext cx="3088640" cy="792480"/>
          </a:xfrm>
          <a:prstGeom prst="flowChartTerminator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流程图: 终止 13"/>
          <p:cNvSpPr/>
          <p:nvPr/>
        </p:nvSpPr>
        <p:spPr>
          <a:xfrm rot="16200000">
            <a:off x="4858462" y="3095416"/>
            <a:ext cx="3088640" cy="792480"/>
          </a:xfrm>
          <a:prstGeom prst="flowChartTerminator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1446174" y="3193364"/>
            <a:ext cx="555414" cy="556470"/>
          </a:xfrm>
          <a:prstGeom prst="ellipse">
            <a:avLst/>
          </a:prstGeom>
          <a:solidFill>
            <a:schemeClr val="bg1"/>
          </a:solidFill>
          <a:ln w="57150"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046664" y="4219260"/>
            <a:ext cx="555414" cy="55647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EC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641166" y="3213419"/>
            <a:ext cx="555414" cy="556470"/>
          </a:xfrm>
          <a:prstGeom prst="ellipse">
            <a:avLst/>
          </a:prstGeom>
          <a:solidFill>
            <a:schemeClr val="bg1"/>
          </a:solidFill>
          <a:ln w="57150"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125075" y="4314085"/>
            <a:ext cx="555414" cy="55647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EC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46174" y="4058920"/>
            <a:ext cx="553998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输入文字</a:t>
            </a:r>
            <a:endParaRPr lang="zh-CN" altLang="en-US" sz="2400" b="1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39615" y="2577255"/>
            <a:ext cx="553998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输入文字</a:t>
            </a:r>
            <a:endParaRPr lang="zh-CN" altLang="en-US" sz="2400" b="1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48585" y="4038864"/>
            <a:ext cx="553998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输入文字</a:t>
            </a:r>
            <a:endParaRPr lang="zh-CN" altLang="en-US" sz="2400" b="1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52203" y="2577255"/>
            <a:ext cx="553998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输入文字</a:t>
            </a:r>
            <a:endParaRPr lang="zh-CN" altLang="en-US" sz="2400" b="1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" name="图片 23" descr="图片包含 游戏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458">
            <a:off x="81900" y="5626985"/>
            <a:ext cx="976944" cy="976944"/>
          </a:xfrm>
          <a:prstGeom prst="rect">
            <a:avLst/>
          </a:prstGeom>
        </p:spPr>
      </p:pic>
      <p:pic>
        <p:nvPicPr>
          <p:cNvPr id="25" name="图片 24" descr="图片包含 游戏机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9142" flipH="1">
            <a:off x="6398692" y="395245"/>
            <a:ext cx="1300937" cy="13009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sp>
        <p:nvSpPr>
          <p:cNvPr id="9" name="任意多边形: 形状 8"/>
          <p:cNvSpPr/>
          <p:nvPr/>
        </p:nvSpPr>
        <p:spPr>
          <a:xfrm flipH="1" flipV="1">
            <a:off x="8297331" y="5425440"/>
            <a:ext cx="4680373" cy="1612343"/>
          </a:xfrm>
          <a:custGeom>
            <a:avLst/>
            <a:gdLst>
              <a:gd name="csX0" fmla="*/ 283104 w 6345453"/>
              <a:gd name="csY0" fmla="*/ 624289 h 1333730"/>
              <a:gd name="csX1" fmla="*/ 1005403 w 6345453"/>
              <a:gd name="csY1" fmla="*/ 1331220 h 1333730"/>
              <a:gd name="csX2" fmla="*/ 2665154 w 6345453"/>
              <a:gd name="csY2" fmla="*/ 870178 h 1333730"/>
              <a:gd name="csX3" fmla="*/ 4125121 w 6345453"/>
              <a:gd name="csY3" fmla="*/ 1162172 h 1333730"/>
              <a:gd name="csX4" fmla="*/ 5638875 w 6345453"/>
              <a:gd name="csY4" fmla="*/ 655025 h 1333730"/>
              <a:gd name="csX5" fmla="*/ 5984657 w 6345453"/>
              <a:gd name="csY5" fmla="*/ 55671 h 1333730"/>
              <a:gd name="csX6" fmla="*/ 513625 w 6345453"/>
              <a:gd name="csY6" fmla="*/ 94091 h 1333730"/>
              <a:gd name="csX7" fmla="*/ 283104 w 6345453"/>
              <a:gd name="csY7" fmla="*/ 624289 h 1333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6345453" h="1333730">
                <a:moveTo>
                  <a:pt x="283104" y="624289"/>
                </a:moveTo>
                <a:cubicBezTo>
                  <a:pt x="365067" y="830477"/>
                  <a:pt x="608395" y="1290239"/>
                  <a:pt x="1005403" y="1331220"/>
                </a:cubicBezTo>
                <a:cubicBezTo>
                  <a:pt x="1402411" y="1372202"/>
                  <a:pt x="2145201" y="898353"/>
                  <a:pt x="2665154" y="870178"/>
                </a:cubicBezTo>
                <a:cubicBezTo>
                  <a:pt x="3185107" y="842003"/>
                  <a:pt x="3629501" y="1198031"/>
                  <a:pt x="4125121" y="1162172"/>
                </a:cubicBezTo>
                <a:cubicBezTo>
                  <a:pt x="4620741" y="1126313"/>
                  <a:pt x="5328952" y="839442"/>
                  <a:pt x="5638875" y="655025"/>
                </a:cubicBezTo>
                <a:cubicBezTo>
                  <a:pt x="5948798" y="470608"/>
                  <a:pt x="6838865" y="149160"/>
                  <a:pt x="5984657" y="55671"/>
                </a:cubicBezTo>
                <a:cubicBezTo>
                  <a:pt x="5130449" y="-37818"/>
                  <a:pt x="1458761" y="-5801"/>
                  <a:pt x="513625" y="94091"/>
                </a:cubicBezTo>
                <a:cubicBezTo>
                  <a:pt x="-431511" y="193983"/>
                  <a:pt x="201141" y="418101"/>
                  <a:pt x="283104" y="62428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 rot="977002" flipV="1">
            <a:off x="-694924" y="5628493"/>
            <a:ext cx="3346033" cy="1923772"/>
          </a:xfrm>
          <a:custGeom>
            <a:avLst/>
            <a:gdLst>
              <a:gd name="csX0" fmla="*/ 283104 w 6345453"/>
              <a:gd name="csY0" fmla="*/ 624289 h 1333730"/>
              <a:gd name="csX1" fmla="*/ 1005403 w 6345453"/>
              <a:gd name="csY1" fmla="*/ 1331220 h 1333730"/>
              <a:gd name="csX2" fmla="*/ 2665154 w 6345453"/>
              <a:gd name="csY2" fmla="*/ 870178 h 1333730"/>
              <a:gd name="csX3" fmla="*/ 4125121 w 6345453"/>
              <a:gd name="csY3" fmla="*/ 1162172 h 1333730"/>
              <a:gd name="csX4" fmla="*/ 5638875 w 6345453"/>
              <a:gd name="csY4" fmla="*/ 655025 h 1333730"/>
              <a:gd name="csX5" fmla="*/ 5984657 w 6345453"/>
              <a:gd name="csY5" fmla="*/ 55671 h 1333730"/>
              <a:gd name="csX6" fmla="*/ 513625 w 6345453"/>
              <a:gd name="csY6" fmla="*/ 94091 h 1333730"/>
              <a:gd name="csX7" fmla="*/ 283104 w 6345453"/>
              <a:gd name="csY7" fmla="*/ 624289 h 1333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6345453" h="1333730">
                <a:moveTo>
                  <a:pt x="283104" y="624289"/>
                </a:moveTo>
                <a:cubicBezTo>
                  <a:pt x="365067" y="830477"/>
                  <a:pt x="608395" y="1290239"/>
                  <a:pt x="1005403" y="1331220"/>
                </a:cubicBezTo>
                <a:cubicBezTo>
                  <a:pt x="1402411" y="1372202"/>
                  <a:pt x="2145201" y="898353"/>
                  <a:pt x="2665154" y="870178"/>
                </a:cubicBezTo>
                <a:cubicBezTo>
                  <a:pt x="3185107" y="842003"/>
                  <a:pt x="3629501" y="1198031"/>
                  <a:pt x="4125121" y="1162172"/>
                </a:cubicBezTo>
                <a:cubicBezTo>
                  <a:pt x="4620741" y="1126313"/>
                  <a:pt x="5328952" y="839442"/>
                  <a:pt x="5638875" y="655025"/>
                </a:cubicBezTo>
                <a:cubicBezTo>
                  <a:pt x="5948798" y="470608"/>
                  <a:pt x="6838865" y="149160"/>
                  <a:pt x="5984657" y="55671"/>
                </a:cubicBezTo>
                <a:cubicBezTo>
                  <a:pt x="5130449" y="-37818"/>
                  <a:pt x="1458761" y="-5801"/>
                  <a:pt x="513625" y="94091"/>
                </a:cubicBezTo>
                <a:cubicBezTo>
                  <a:pt x="-431511" y="193983"/>
                  <a:pt x="201141" y="418101"/>
                  <a:pt x="283104" y="62428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1098392" flipV="1">
            <a:off x="9678456" y="-188838"/>
            <a:ext cx="3144912" cy="1612343"/>
          </a:xfrm>
          <a:custGeom>
            <a:avLst/>
            <a:gdLst>
              <a:gd name="csX0" fmla="*/ 283104 w 6345453"/>
              <a:gd name="csY0" fmla="*/ 624289 h 1333730"/>
              <a:gd name="csX1" fmla="*/ 1005403 w 6345453"/>
              <a:gd name="csY1" fmla="*/ 1331220 h 1333730"/>
              <a:gd name="csX2" fmla="*/ 2665154 w 6345453"/>
              <a:gd name="csY2" fmla="*/ 870178 h 1333730"/>
              <a:gd name="csX3" fmla="*/ 4125121 w 6345453"/>
              <a:gd name="csY3" fmla="*/ 1162172 h 1333730"/>
              <a:gd name="csX4" fmla="*/ 5638875 w 6345453"/>
              <a:gd name="csY4" fmla="*/ 655025 h 1333730"/>
              <a:gd name="csX5" fmla="*/ 5984657 w 6345453"/>
              <a:gd name="csY5" fmla="*/ 55671 h 1333730"/>
              <a:gd name="csX6" fmla="*/ 513625 w 6345453"/>
              <a:gd name="csY6" fmla="*/ 94091 h 1333730"/>
              <a:gd name="csX7" fmla="*/ 283104 w 6345453"/>
              <a:gd name="csY7" fmla="*/ 624289 h 1333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6345453" h="1333730">
                <a:moveTo>
                  <a:pt x="283104" y="624289"/>
                </a:moveTo>
                <a:cubicBezTo>
                  <a:pt x="365067" y="830477"/>
                  <a:pt x="608395" y="1290239"/>
                  <a:pt x="1005403" y="1331220"/>
                </a:cubicBezTo>
                <a:cubicBezTo>
                  <a:pt x="1402411" y="1372202"/>
                  <a:pt x="2145201" y="898353"/>
                  <a:pt x="2665154" y="870178"/>
                </a:cubicBezTo>
                <a:cubicBezTo>
                  <a:pt x="3185107" y="842003"/>
                  <a:pt x="3629501" y="1198031"/>
                  <a:pt x="4125121" y="1162172"/>
                </a:cubicBezTo>
                <a:cubicBezTo>
                  <a:pt x="4620741" y="1126313"/>
                  <a:pt x="5328952" y="839442"/>
                  <a:pt x="5638875" y="655025"/>
                </a:cubicBezTo>
                <a:cubicBezTo>
                  <a:pt x="5948798" y="470608"/>
                  <a:pt x="6838865" y="149160"/>
                  <a:pt x="5984657" y="55671"/>
                </a:cubicBezTo>
                <a:cubicBezTo>
                  <a:pt x="5130449" y="-37818"/>
                  <a:pt x="1458761" y="-5801"/>
                  <a:pt x="513625" y="94091"/>
                </a:cubicBezTo>
                <a:cubicBezTo>
                  <a:pt x="-431511" y="193983"/>
                  <a:pt x="201141" y="418101"/>
                  <a:pt x="283104" y="62428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11291" y="2187787"/>
            <a:ext cx="2384214" cy="3366346"/>
          </a:xfrm>
          <a:prstGeom prst="rect">
            <a:avLst/>
          </a:prstGeom>
          <a:solidFill>
            <a:schemeClr val="bg1"/>
          </a:solidFill>
          <a:ln w="76200">
            <a:solidFill>
              <a:srgbClr val="FFE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3418838" y="2187787"/>
            <a:ext cx="2384214" cy="3366346"/>
          </a:xfrm>
          <a:prstGeom prst="rect">
            <a:avLst/>
          </a:prstGeom>
          <a:solidFill>
            <a:schemeClr val="bg1"/>
          </a:solidFill>
          <a:ln w="7620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6388950" y="2187787"/>
            <a:ext cx="2384214" cy="3366346"/>
          </a:xfrm>
          <a:prstGeom prst="rect">
            <a:avLst/>
          </a:prstGeom>
          <a:solidFill>
            <a:schemeClr val="bg1"/>
          </a:solidFill>
          <a:ln w="76200">
            <a:solidFill>
              <a:srgbClr val="FFE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9196495" y="2187787"/>
            <a:ext cx="2384214" cy="3366346"/>
          </a:xfrm>
          <a:prstGeom prst="rect">
            <a:avLst/>
          </a:prstGeom>
          <a:solidFill>
            <a:schemeClr val="bg1"/>
          </a:solidFill>
          <a:ln w="7620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>
            <a:off x="1500135" y="1792885"/>
            <a:ext cx="606526" cy="584555"/>
          </a:xfrm>
          <a:custGeom>
            <a:avLst/>
            <a:gdLst>
              <a:gd name="csX0" fmla="*/ 0 w 606526"/>
              <a:gd name="csY0" fmla="*/ 292278 h 584555"/>
              <a:gd name="csX1" fmla="*/ 303263 w 606526"/>
              <a:gd name="csY1" fmla="*/ 0 h 584555"/>
              <a:gd name="csX2" fmla="*/ 606526 w 606526"/>
              <a:gd name="csY2" fmla="*/ 292278 h 584555"/>
              <a:gd name="csX3" fmla="*/ 303263 w 606526"/>
              <a:gd name="csY3" fmla="*/ 584556 h 584555"/>
              <a:gd name="csX4" fmla="*/ 0 w 606526"/>
              <a:gd name="csY4" fmla="*/ 292278 h 5845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6526" h="584555" fill="none" extrusionOk="0">
                <a:moveTo>
                  <a:pt x="0" y="292278"/>
                </a:moveTo>
                <a:cubicBezTo>
                  <a:pt x="23230" y="150270"/>
                  <a:pt x="105181" y="-38366"/>
                  <a:pt x="303263" y="0"/>
                </a:cubicBezTo>
                <a:cubicBezTo>
                  <a:pt x="457638" y="823"/>
                  <a:pt x="605043" y="136852"/>
                  <a:pt x="606526" y="292278"/>
                </a:cubicBezTo>
                <a:cubicBezTo>
                  <a:pt x="606682" y="407159"/>
                  <a:pt x="467144" y="585790"/>
                  <a:pt x="303263" y="584556"/>
                </a:cubicBezTo>
                <a:cubicBezTo>
                  <a:pt x="112450" y="554377"/>
                  <a:pt x="15032" y="445268"/>
                  <a:pt x="0" y="292278"/>
                </a:cubicBezTo>
                <a:close/>
              </a:path>
              <a:path w="606526" h="584555" stroke="0" extrusionOk="0">
                <a:moveTo>
                  <a:pt x="0" y="292278"/>
                </a:moveTo>
                <a:cubicBezTo>
                  <a:pt x="-23787" y="86993"/>
                  <a:pt x="176100" y="-17983"/>
                  <a:pt x="303263" y="0"/>
                </a:cubicBezTo>
                <a:cubicBezTo>
                  <a:pt x="478198" y="15787"/>
                  <a:pt x="591833" y="137707"/>
                  <a:pt x="606526" y="292278"/>
                </a:cubicBezTo>
                <a:cubicBezTo>
                  <a:pt x="599523" y="447622"/>
                  <a:pt x="512554" y="569019"/>
                  <a:pt x="303263" y="584556"/>
                </a:cubicBezTo>
                <a:cubicBezTo>
                  <a:pt x="118290" y="566332"/>
                  <a:pt x="8795" y="460363"/>
                  <a:pt x="0" y="292278"/>
                </a:cubicBezTo>
                <a:close/>
              </a:path>
            </a:pathLst>
          </a:custGeom>
          <a:solidFill>
            <a:srgbClr val="FFECEB"/>
          </a:solidFill>
          <a:ln w="76200">
            <a:solidFill>
              <a:srgbClr val="FFD7D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C0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b="1" dirty="0">
              <a:solidFill>
                <a:srgbClr val="FFC0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椭圆 16"/>
          <p:cNvSpPr/>
          <p:nvPr>
            <p:custDataLst>
              <p:tags r:id="rId7"/>
            </p:custDataLst>
          </p:nvPr>
        </p:nvSpPr>
        <p:spPr>
          <a:xfrm>
            <a:off x="4307682" y="1792884"/>
            <a:ext cx="606526" cy="584555"/>
          </a:xfrm>
          <a:custGeom>
            <a:avLst/>
            <a:gdLst>
              <a:gd name="csX0" fmla="*/ 0 w 606526"/>
              <a:gd name="csY0" fmla="*/ 292278 h 584555"/>
              <a:gd name="csX1" fmla="*/ 303263 w 606526"/>
              <a:gd name="csY1" fmla="*/ 0 h 584555"/>
              <a:gd name="csX2" fmla="*/ 606526 w 606526"/>
              <a:gd name="csY2" fmla="*/ 292278 h 584555"/>
              <a:gd name="csX3" fmla="*/ 303263 w 606526"/>
              <a:gd name="csY3" fmla="*/ 584556 h 584555"/>
              <a:gd name="csX4" fmla="*/ 0 w 606526"/>
              <a:gd name="csY4" fmla="*/ 292278 h 5845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6526" h="584555" fill="none" extrusionOk="0">
                <a:moveTo>
                  <a:pt x="0" y="292278"/>
                </a:moveTo>
                <a:cubicBezTo>
                  <a:pt x="23230" y="150270"/>
                  <a:pt x="105181" y="-38366"/>
                  <a:pt x="303263" y="0"/>
                </a:cubicBezTo>
                <a:cubicBezTo>
                  <a:pt x="457638" y="823"/>
                  <a:pt x="605043" y="136852"/>
                  <a:pt x="606526" y="292278"/>
                </a:cubicBezTo>
                <a:cubicBezTo>
                  <a:pt x="606682" y="407159"/>
                  <a:pt x="467144" y="585790"/>
                  <a:pt x="303263" y="584556"/>
                </a:cubicBezTo>
                <a:cubicBezTo>
                  <a:pt x="112450" y="554377"/>
                  <a:pt x="15032" y="445268"/>
                  <a:pt x="0" y="292278"/>
                </a:cubicBezTo>
                <a:close/>
              </a:path>
              <a:path w="606526" h="584555" stroke="0" extrusionOk="0">
                <a:moveTo>
                  <a:pt x="0" y="292278"/>
                </a:moveTo>
                <a:cubicBezTo>
                  <a:pt x="-23787" y="86993"/>
                  <a:pt x="176100" y="-17983"/>
                  <a:pt x="303263" y="0"/>
                </a:cubicBezTo>
                <a:cubicBezTo>
                  <a:pt x="478198" y="15787"/>
                  <a:pt x="591833" y="137707"/>
                  <a:pt x="606526" y="292278"/>
                </a:cubicBezTo>
                <a:cubicBezTo>
                  <a:pt x="599523" y="447622"/>
                  <a:pt x="512554" y="569019"/>
                  <a:pt x="303263" y="584556"/>
                </a:cubicBezTo>
                <a:cubicBezTo>
                  <a:pt x="118290" y="566332"/>
                  <a:pt x="8795" y="460363"/>
                  <a:pt x="0" y="292278"/>
                </a:cubicBezTo>
                <a:close/>
              </a:path>
            </a:pathLst>
          </a:custGeom>
          <a:solidFill>
            <a:srgbClr val="FFF9E5"/>
          </a:solidFill>
          <a:ln w="76200">
            <a:solidFill>
              <a:srgbClr val="FFEEB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b="1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7277794" y="1738698"/>
            <a:ext cx="606526" cy="584555"/>
          </a:xfrm>
          <a:custGeom>
            <a:avLst/>
            <a:gdLst>
              <a:gd name="csX0" fmla="*/ 0 w 606526"/>
              <a:gd name="csY0" fmla="*/ 292278 h 584555"/>
              <a:gd name="csX1" fmla="*/ 303263 w 606526"/>
              <a:gd name="csY1" fmla="*/ 0 h 584555"/>
              <a:gd name="csX2" fmla="*/ 606526 w 606526"/>
              <a:gd name="csY2" fmla="*/ 292278 h 584555"/>
              <a:gd name="csX3" fmla="*/ 303263 w 606526"/>
              <a:gd name="csY3" fmla="*/ 584556 h 584555"/>
              <a:gd name="csX4" fmla="*/ 0 w 606526"/>
              <a:gd name="csY4" fmla="*/ 292278 h 5845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6526" h="584555" fill="none" extrusionOk="0">
                <a:moveTo>
                  <a:pt x="0" y="292278"/>
                </a:moveTo>
                <a:cubicBezTo>
                  <a:pt x="23230" y="150270"/>
                  <a:pt x="105181" y="-38366"/>
                  <a:pt x="303263" y="0"/>
                </a:cubicBezTo>
                <a:cubicBezTo>
                  <a:pt x="457638" y="823"/>
                  <a:pt x="605043" y="136852"/>
                  <a:pt x="606526" y="292278"/>
                </a:cubicBezTo>
                <a:cubicBezTo>
                  <a:pt x="606682" y="407159"/>
                  <a:pt x="467144" y="585790"/>
                  <a:pt x="303263" y="584556"/>
                </a:cubicBezTo>
                <a:cubicBezTo>
                  <a:pt x="112450" y="554377"/>
                  <a:pt x="15032" y="445268"/>
                  <a:pt x="0" y="292278"/>
                </a:cubicBezTo>
                <a:close/>
              </a:path>
              <a:path w="606526" h="584555" stroke="0" extrusionOk="0">
                <a:moveTo>
                  <a:pt x="0" y="292278"/>
                </a:moveTo>
                <a:cubicBezTo>
                  <a:pt x="-23787" y="86993"/>
                  <a:pt x="176100" y="-17983"/>
                  <a:pt x="303263" y="0"/>
                </a:cubicBezTo>
                <a:cubicBezTo>
                  <a:pt x="478198" y="15787"/>
                  <a:pt x="591833" y="137707"/>
                  <a:pt x="606526" y="292278"/>
                </a:cubicBezTo>
                <a:cubicBezTo>
                  <a:pt x="599523" y="447622"/>
                  <a:pt x="512554" y="569019"/>
                  <a:pt x="303263" y="584556"/>
                </a:cubicBezTo>
                <a:cubicBezTo>
                  <a:pt x="118290" y="566332"/>
                  <a:pt x="8795" y="460363"/>
                  <a:pt x="0" y="292278"/>
                </a:cubicBezTo>
                <a:close/>
              </a:path>
            </a:pathLst>
          </a:custGeom>
          <a:solidFill>
            <a:srgbClr val="FFECEB"/>
          </a:solidFill>
          <a:ln w="76200">
            <a:solidFill>
              <a:srgbClr val="FFD7D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C0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b="1" dirty="0">
              <a:solidFill>
                <a:srgbClr val="FFC0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>
            <a:off x="10135981" y="1792884"/>
            <a:ext cx="606526" cy="584555"/>
          </a:xfrm>
          <a:custGeom>
            <a:avLst/>
            <a:gdLst>
              <a:gd name="csX0" fmla="*/ 0 w 606526"/>
              <a:gd name="csY0" fmla="*/ 292278 h 584555"/>
              <a:gd name="csX1" fmla="*/ 303263 w 606526"/>
              <a:gd name="csY1" fmla="*/ 0 h 584555"/>
              <a:gd name="csX2" fmla="*/ 606526 w 606526"/>
              <a:gd name="csY2" fmla="*/ 292278 h 584555"/>
              <a:gd name="csX3" fmla="*/ 303263 w 606526"/>
              <a:gd name="csY3" fmla="*/ 584556 h 584555"/>
              <a:gd name="csX4" fmla="*/ 0 w 606526"/>
              <a:gd name="csY4" fmla="*/ 292278 h 5845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6526" h="584555" fill="none" extrusionOk="0">
                <a:moveTo>
                  <a:pt x="0" y="292278"/>
                </a:moveTo>
                <a:cubicBezTo>
                  <a:pt x="23230" y="150270"/>
                  <a:pt x="105181" y="-38366"/>
                  <a:pt x="303263" y="0"/>
                </a:cubicBezTo>
                <a:cubicBezTo>
                  <a:pt x="457638" y="823"/>
                  <a:pt x="605043" y="136852"/>
                  <a:pt x="606526" y="292278"/>
                </a:cubicBezTo>
                <a:cubicBezTo>
                  <a:pt x="606682" y="407159"/>
                  <a:pt x="467144" y="585790"/>
                  <a:pt x="303263" y="584556"/>
                </a:cubicBezTo>
                <a:cubicBezTo>
                  <a:pt x="112450" y="554377"/>
                  <a:pt x="15032" y="445268"/>
                  <a:pt x="0" y="292278"/>
                </a:cubicBezTo>
                <a:close/>
              </a:path>
              <a:path w="606526" h="584555" stroke="0" extrusionOk="0">
                <a:moveTo>
                  <a:pt x="0" y="292278"/>
                </a:moveTo>
                <a:cubicBezTo>
                  <a:pt x="-23787" y="86993"/>
                  <a:pt x="176100" y="-17983"/>
                  <a:pt x="303263" y="0"/>
                </a:cubicBezTo>
                <a:cubicBezTo>
                  <a:pt x="478198" y="15787"/>
                  <a:pt x="591833" y="137707"/>
                  <a:pt x="606526" y="292278"/>
                </a:cubicBezTo>
                <a:cubicBezTo>
                  <a:pt x="599523" y="447622"/>
                  <a:pt x="512554" y="569019"/>
                  <a:pt x="303263" y="584556"/>
                </a:cubicBezTo>
                <a:cubicBezTo>
                  <a:pt x="118290" y="566332"/>
                  <a:pt x="8795" y="460363"/>
                  <a:pt x="0" y="292278"/>
                </a:cubicBezTo>
                <a:close/>
              </a:path>
            </a:pathLst>
          </a:custGeom>
          <a:solidFill>
            <a:srgbClr val="FFF9E5"/>
          </a:solidFill>
          <a:ln w="76200">
            <a:solidFill>
              <a:srgbClr val="FFEEB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b="1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800945" y="2788648"/>
            <a:ext cx="219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3569548" y="2788648"/>
            <a:ext cx="219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6578604" y="2716798"/>
            <a:ext cx="219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9386149" y="2772342"/>
            <a:ext cx="2194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 rot="21215677">
            <a:off x="-293740" y="-801128"/>
            <a:ext cx="12918625" cy="1423354"/>
          </a:xfrm>
          <a:custGeom>
            <a:avLst/>
            <a:gdLst>
              <a:gd name="csX0" fmla="*/ 0 w 12192000"/>
              <a:gd name="csY0" fmla="*/ 0 h 928514"/>
              <a:gd name="csX1" fmla="*/ 12192000 w 12192000"/>
              <a:gd name="csY1" fmla="*/ 0 h 928514"/>
              <a:gd name="csX2" fmla="*/ 12192000 w 12192000"/>
              <a:gd name="csY2" fmla="*/ 928514 h 928514"/>
              <a:gd name="csX3" fmla="*/ 12094853 w 12192000"/>
              <a:gd name="csY3" fmla="*/ 913776 h 928514"/>
              <a:gd name="csX4" fmla="*/ 10306877 w 12192000"/>
              <a:gd name="csY4" fmla="*/ 418787 h 928514"/>
              <a:gd name="csX5" fmla="*/ 8239538 w 12192000"/>
              <a:gd name="csY5" fmla="*/ 637447 h 928514"/>
              <a:gd name="csX6" fmla="*/ 6440555 w 12192000"/>
              <a:gd name="csY6" fmla="*/ 289578 h 928514"/>
              <a:gd name="csX7" fmla="*/ 4452729 w 12192000"/>
              <a:gd name="csY7" fmla="*/ 776595 h 928514"/>
              <a:gd name="csX8" fmla="*/ 3001616 w 12192000"/>
              <a:gd name="csY8" fmla="*/ 478421 h 928514"/>
              <a:gd name="csX9" fmla="*/ 1103242 w 12192000"/>
              <a:gd name="csY9" fmla="*/ 736839 h 928514"/>
              <a:gd name="csX10" fmla="*/ 41823 w 12192000"/>
              <a:gd name="csY10" fmla="*/ 521701 h 928514"/>
              <a:gd name="csX11" fmla="*/ 0 w 12192000"/>
              <a:gd name="csY11" fmla="*/ 505175 h 928514"/>
              <a:gd name="csX12" fmla="*/ 0 w 12192000"/>
              <a:gd name="csY12" fmla="*/ 0 h 928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928514">
                <a:moveTo>
                  <a:pt x="0" y="0"/>
                </a:moveTo>
                <a:lnTo>
                  <a:pt x="12192000" y="0"/>
                </a:lnTo>
                <a:lnTo>
                  <a:pt x="12192000" y="928514"/>
                </a:lnTo>
                <a:lnTo>
                  <a:pt x="12094853" y="913776"/>
                </a:lnTo>
                <a:cubicBezTo>
                  <a:pt x="11619153" y="822732"/>
                  <a:pt x="10866781" y="457819"/>
                  <a:pt x="10306877" y="418787"/>
                </a:cubicBezTo>
                <a:cubicBezTo>
                  <a:pt x="9617764" y="370748"/>
                  <a:pt x="8883925" y="658982"/>
                  <a:pt x="8239538" y="637447"/>
                </a:cubicBezTo>
                <a:cubicBezTo>
                  <a:pt x="7595151" y="615912"/>
                  <a:pt x="7071690" y="266387"/>
                  <a:pt x="6440555" y="289578"/>
                </a:cubicBezTo>
                <a:cubicBezTo>
                  <a:pt x="5809420" y="312769"/>
                  <a:pt x="5025885" y="745121"/>
                  <a:pt x="4452729" y="776595"/>
                </a:cubicBezTo>
                <a:cubicBezTo>
                  <a:pt x="3879573" y="808069"/>
                  <a:pt x="3559864" y="485047"/>
                  <a:pt x="3001616" y="478421"/>
                </a:cubicBezTo>
                <a:cubicBezTo>
                  <a:pt x="2443368" y="471795"/>
                  <a:pt x="1656520" y="765000"/>
                  <a:pt x="1103242" y="736839"/>
                </a:cubicBezTo>
                <a:cubicBezTo>
                  <a:pt x="757443" y="719238"/>
                  <a:pt x="338525" y="631753"/>
                  <a:pt x="41823" y="521701"/>
                </a:cubicBezTo>
                <a:lnTo>
                  <a:pt x="0" y="505175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/>
          <p:cNvSpPr/>
          <p:nvPr/>
        </p:nvSpPr>
        <p:spPr>
          <a:xfrm flipH="1">
            <a:off x="6267810" y="5954880"/>
            <a:ext cx="6066650" cy="1131720"/>
          </a:xfrm>
          <a:custGeom>
            <a:avLst/>
            <a:gdLst>
              <a:gd name="csX0" fmla="*/ 498965 w 5966791"/>
              <a:gd name="csY0" fmla="*/ 684 h 704337"/>
              <a:gd name="csX1" fmla="*/ 687769 w 5966791"/>
              <a:gd name="csY1" fmla="*/ 3130 h 704337"/>
              <a:gd name="csX2" fmla="*/ 2615960 w 5966791"/>
              <a:gd name="csY2" fmla="*/ 430512 h 704337"/>
              <a:gd name="csX3" fmla="*/ 4365247 w 5966791"/>
              <a:gd name="csY3" fmla="*/ 211851 h 704337"/>
              <a:gd name="csX4" fmla="*/ 5966386 w 5966791"/>
              <a:gd name="csY4" fmla="*/ 687863 h 704337"/>
              <a:gd name="csX5" fmla="*/ 5959213 w 5966791"/>
              <a:gd name="csY5" fmla="*/ 704337 h 704337"/>
              <a:gd name="csX6" fmla="*/ 0 w 5966791"/>
              <a:gd name="csY6" fmla="*/ 704337 h 704337"/>
              <a:gd name="csX7" fmla="*/ 0 w 5966791"/>
              <a:gd name="csY7" fmla="*/ 60835 h 704337"/>
              <a:gd name="csX8" fmla="*/ 134400 w 5966791"/>
              <a:gd name="csY8" fmla="*/ 33529 h 704337"/>
              <a:gd name="csX9" fmla="*/ 498965 w 5966791"/>
              <a:gd name="csY9" fmla="*/ 684 h 7043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5966791" h="704337">
                <a:moveTo>
                  <a:pt x="498965" y="684"/>
                </a:moveTo>
                <a:cubicBezTo>
                  <a:pt x="561925" y="-726"/>
                  <a:pt x="625235" y="24"/>
                  <a:pt x="687769" y="3130"/>
                </a:cubicBezTo>
                <a:cubicBezTo>
                  <a:pt x="1188039" y="27978"/>
                  <a:pt x="2003047" y="395725"/>
                  <a:pt x="2615960" y="430512"/>
                </a:cubicBezTo>
                <a:cubicBezTo>
                  <a:pt x="3228873" y="465299"/>
                  <a:pt x="3831847" y="155529"/>
                  <a:pt x="4365247" y="211851"/>
                </a:cubicBezTo>
                <a:cubicBezTo>
                  <a:pt x="4815303" y="259373"/>
                  <a:pt x="5991809" y="521527"/>
                  <a:pt x="5966386" y="687863"/>
                </a:cubicBezTo>
                <a:lnTo>
                  <a:pt x="5959213" y="704337"/>
                </a:lnTo>
                <a:lnTo>
                  <a:pt x="0" y="704337"/>
                </a:lnTo>
                <a:lnTo>
                  <a:pt x="0" y="60835"/>
                </a:lnTo>
                <a:lnTo>
                  <a:pt x="134400" y="33529"/>
                </a:lnTo>
                <a:cubicBezTo>
                  <a:pt x="248519" y="14972"/>
                  <a:pt x="373043" y="3505"/>
                  <a:pt x="498965" y="684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16" name="图片 15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10020364" y="215790"/>
            <a:ext cx="1797581" cy="1797581"/>
          </a:xfrm>
          <a:prstGeom prst="rect">
            <a:avLst/>
          </a:prstGeom>
        </p:spPr>
      </p:pic>
      <p:pic>
        <p:nvPicPr>
          <p:cNvPr id="17" name="图片 16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2539794" y="5911149"/>
            <a:ext cx="937518" cy="937518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431627" y="1114580"/>
            <a:ext cx="9110133" cy="4971626"/>
          </a:xfrm>
          <a:custGeom>
            <a:avLst/>
            <a:gdLst>
              <a:gd name="csX0" fmla="*/ 0 w 9110133"/>
              <a:gd name="csY0" fmla="*/ 828621 h 4971626"/>
              <a:gd name="csX1" fmla="*/ 828621 w 9110133"/>
              <a:gd name="csY1" fmla="*/ 0 h 4971626"/>
              <a:gd name="csX2" fmla="*/ 1476449 w 9110133"/>
              <a:gd name="csY2" fmla="*/ 0 h 4971626"/>
              <a:gd name="csX3" fmla="*/ 2124277 w 9110133"/>
              <a:gd name="csY3" fmla="*/ 0 h 4971626"/>
              <a:gd name="csX4" fmla="*/ 2623048 w 9110133"/>
              <a:gd name="csY4" fmla="*/ 0 h 4971626"/>
              <a:gd name="csX5" fmla="*/ 3196347 w 9110133"/>
              <a:gd name="csY5" fmla="*/ 0 h 4971626"/>
              <a:gd name="csX6" fmla="*/ 3844175 w 9110133"/>
              <a:gd name="csY6" fmla="*/ 0 h 4971626"/>
              <a:gd name="csX7" fmla="*/ 4268417 w 9110133"/>
              <a:gd name="csY7" fmla="*/ 0 h 4971626"/>
              <a:gd name="csX8" fmla="*/ 4990774 w 9110133"/>
              <a:gd name="csY8" fmla="*/ 0 h 4971626"/>
              <a:gd name="csX9" fmla="*/ 5415015 w 9110133"/>
              <a:gd name="csY9" fmla="*/ 0 h 4971626"/>
              <a:gd name="csX10" fmla="*/ 6137373 w 9110133"/>
              <a:gd name="csY10" fmla="*/ 0 h 4971626"/>
              <a:gd name="csX11" fmla="*/ 6487085 w 9110133"/>
              <a:gd name="csY11" fmla="*/ 0 h 4971626"/>
              <a:gd name="csX12" fmla="*/ 7134913 w 9110133"/>
              <a:gd name="csY12" fmla="*/ 0 h 4971626"/>
              <a:gd name="csX13" fmla="*/ 7782742 w 9110133"/>
              <a:gd name="csY13" fmla="*/ 0 h 4971626"/>
              <a:gd name="csX14" fmla="*/ 8281512 w 9110133"/>
              <a:gd name="csY14" fmla="*/ 0 h 4971626"/>
              <a:gd name="csX15" fmla="*/ 9110133 w 9110133"/>
              <a:gd name="csY15" fmla="*/ 828621 h 4971626"/>
              <a:gd name="csX16" fmla="*/ 9110133 w 9110133"/>
              <a:gd name="csY16" fmla="*/ 1414162 h 4971626"/>
              <a:gd name="csX17" fmla="*/ 9110133 w 9110133"/>
              <a:gd name="csY17" fmla="*/ 1933416 h 4971626"/>
              <a:gd name="csX18" fmla="*/ 9110133 w 9110133"/>
              <a:gd name="csY18" fmla="*/ 2452669 h 4971626"/>
              <a:gd name="csX19" fmla="*/ 9110133 w 9110133"/>
              <a:gd name="csY19" fmla="*/ 3071354 h 4971626"/>
              <a:gd name="csX20" fmla="*/ 9110133 w 9110133"/>
              <a:gd name="csY20" fmla="*/ 3656895 h 4971626"/>
              <a:gd name="csX21" fmla="*/ 9110133 w 9110133"/>
              <a:gd name="csY21" fmla="*/ 4143005 h 4971626"/>
              <a:gd name="csX22" fmla="*/ 8281512 w 9110133"/>
              <a:gd name="csY22" fmla="*/ 4971626 h 4971626"/>
              <a:gd name="csX23" fmla="*/ 7857271 w 9110133"/>
              <a:gd name="csY23" fmla="*/ 4971626 h 4971626"/>
              <a:gd name="csX24" fmla="*/ 7209442 w 9110133"/>
              <a:gd name="csY24" fmla="*/ 4971626 h 4971626"/>
              <a:gd name="csX25" fmla="*/ 6561614 w 9110133"/>
              <a:gd name="csY25" fmla="*/ 4971626 h 4971626"/>
              <a:gd name="csX26" fmla="*/ 5839257 w 9110133"/>
              <a:gd name="csY26" fmla="*/ 4971626 h 4971626"/>
              <a:gd name="csX27" fmla="*/ 5415015 w 9110133"/>
              <a:gd name="csY27" fmla="*/ 4971626 h 4971626"/>
              <a:gd name="csX28" fmla="*/ 4916245 w 9110133"/>
              <a:gd name="csY28" fmla="*/ 4971626 h 4971626"/>
              <a:gd name="csX29" fmla="*/ 4492004 w 9110133"/>
              <a:gd name="csY29" fmla="*/ 4971626 h 4971626"/>
              <a:gd name="csX30" fmla="*/ 3918704 w 9110133"/>
              <a:gd name="csY30" fmla="*/ 4971626 h 4971626"/>
              <a:gd name="csX31" fmla="*/ 3568992 w 9110133"/>
              <a:gd name="csY31" fmla="*/ 4971626 h 4971626"/>
              <a:gd name="csX32" fmla="*/ 3070221 w 9110133"/>
              <a:gd name="csY32" fmla="*/ 4971626 h 4971626"/>
              <a:gd name="csX33" fmla="*/ 2645980 w 9110133"/>
              <a:gd name="csY33" fmla="*/ 4971626 h 4971626"/>
              <a:gd name="csX34" fmla="*/ 1998152 w 9110133"/>
              <a:gd name="csY34" fmla="*/ 4971626 h 4971626"/>
              <a:gd name="csX35" fmla="*/ 1499381 w 9110133"/>
              <a:gd name="csY35" fmla="*/ 4971626 h 4971626"/>
              <a:gd name="csX36" fmla="*/ 828621 w 9110133"/>
              <a:gd name="csY36" fmla="*/ 4971626 h 4971626"/>
              <a:gd name="csX37" fmla="*/ 0 w 9110133"/>
              <a:gd name="csY37" fmla="*/ 4143005 h 4971626"/>
              <a:gd name="csX38" fmla="*/ 0 w 9110133"/>
              <a:gd name="csY38" fmla="*/ 3690039 h 4971626"/>
              <a:gd name="csX39" fmla="*/ 0 w 9110133"/>
              <a:gd name="csY39" fmla="*/ 3071354 h 4971626"/>
              <a:gd name="csX40" fmla="*/ 0 w 9110133"/>
              <a:gd name="csY40" fmla="*/ 2618388 h 4971626"/>
              <a:gd name="csX41" fmla="*/ 0 w 9110133"/>
              <a:gd name="csY41" fmla="*/ 2165423 h 4971626"/>
              <a:gd name="csX42" fmla="*/ 0 w 9110133"/>
              <a:gd name="csY42" fmla="*/ 1579881 h 4971626"/>
              <a:gd name="csX43" fmla="*/ 0 w 9110133"/>
              <a:gd name="csY43" fmla="*/ 828621 h 49716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9110133" h="4971626" fill="none" extrusionOk="0">
                <a:moveTo>
                  <a:pt x="0" y="828621"/>
                </a:moveTo>
                <a:cubicBezTo>
                  <a:pt x="-43347" y="300176"/>
                  <a:pt x="386343" y="55975"/>
                  <a:pt x="828621" y="0"/>
                </a:cubicBezTo>
                <a:cubicBezTo>
                  <a:pt x="1063078" y="-24157"/>
                  <a:pt x="1300893" y="74198"/>
                  <a:pt x="1476449" y="0"/>
                </a:cubicBezTo>
                <a:cubicBezTo>
                  <a:pt x="1652005" y="-74198"/>
                  <a:pt x="1971249" y="24812"/>
                  <a:pt x="2124277" y="0"/>
                </a:cubicBezTo>
                <a:cubicBezTo>
                  <a:pt x="2277305" y="-24812"/>
                  <a:pt x="2394134" y="28258"/>
                  <a:pt x="2623048" y="0"/>
                </a:cubicBezTo>
                <a:cubicBezTo>
                  <a:pt x="2851962" y="-28258"/>
                  <a:pt x="2979626" y="1154"/>
                  <a:pt x="3196347" y="0"/>
                </a:cubicBezTo>
                <a:cubicBezTo>
                  <a:pt x="3413068" y="-1154"/>
                  <a:pt x="3533641" y="62475"/>
                  <a:pt x="3844175" y="0"/>
                </a:cubicBezTo>
                <a:cubicBezTo>
                  <a:pt x="4154709" y="-62475"/>
                  <a:pt x="4158032" y="11737"/>
                  <a:pt x="4268417" y="0"/>
                </a:cubicBezTo>
                <a:cubicBezTo>
                  <a:pt x="4378802" y="-11737"/>
                  <a:pt x="4678690" y="79716"/>
                  <a:pt x="4990774" y="0"/>
                </a:cubicBezTo>
                <a:cubicBezTo>
                  <a:pt x="5302858" y="-79716"/>
                  <a:pt x="5329265" y="23414"/>
                  <a:pt x="5415015" y="0"/>
                </a:cubicBezTo>
                <a:cubicBezTo>
                  <a:pt x="5500765" y="-23414"/>
                  <a:pt x="5873392" y="65571"/>
                  <a:pt x="6137373" y="0"/>
                </a:cubicBezTo>
                <a:cubicBezTo>
                  <a:pt x="6401354" y="-65571"/>
                  <a:pt x="6399747" y="1670"/>
                  <a:pt x="6487085" y="0"/>
                </a:cubicBezTo>
                <a:cubicBezTo>
                  <a:pt x="6574423" y="-1670"/>
                  <a:pt x="6980622" y="51"/>
                  <a:pt x="7134913" y="0"/>
                </a:cubicBezTo>
                <a:cubicBezTo>
                  <a:pt x="7289204" y="-51"/>
                  <a:pt x="7507331" y="75778"/>
                  <a:pt x="7782742" y="0"/>
                </a:cubicBezTo>
                <a:cubicBezTo>
                  <a:pt x="8058153" y="-75778"/>
                  <a:pt x="8080096" y="50580"/>
                  <a:pt x="8281512" y="0"/>
                </a:cubicBezTo>
                <a:cubicBezTo>
                  <a:pt x="8766469" y="39526"/>
                  <a:pt x="9099881" y="358535"/>
                  <a:pt x="9110133" y="828621"/>
                </a:cubicBezTo>
                <a:cubicBezTo>
                  <a:pt x="9130105" y="1029324"/>
                  <a:pt x="9050204" y="1147851"/>
                  <a:pt x="9110133" y="1414162"/>
                </a:cubicBezTo>
                <a:cubicBezTo>
                  <a:pt x="9170062" y="1680473"/>
                  <a:pt x="9089690" y="1764341"/>
                  <a:pt x="9110133" y="1933416"/>
                </a:cubicBezTo>
                <a:cubicBezTo>
                  <a:pt x="9130576" y="2102491"/>
                  <a:pt x="9058980" y="2306365"/>
                  <a:pt x="9110133" y="2452669"/>
                </a:cubicBezTo>
                <a:cubicBezTo>
                  <a:pt x="9161286" y="2598973"/>
                  <a:pt x="9059496" y="2820771"/>
                  <a:pt x="9110133" y="3071354"/>
                </a:cubicBezTo>
                <a:cubicBezTo>
                  <a:pt x="9160770" y="3321937"/>
                  <a:pt x="9100991" y="3416775"/>
                  <a:pt x="9110133" y="3656895"/>
                </a:cubicBezTo>
                <a:cubicBezTo>
                  <a:pt x="9119275" y="3897015"/>
                  <a:pt x="9091885" y="3903484"/>
                  <a:pt x="9110133" y="4143005"/>
                </a:cubicBezTo>
                <a:cubicBezTo>
                  <a:pt x="9125770" y="4465821"/>
                  <a:pt x="8727064" y="4965114"/>
                  <a:pt x="8281512" y="4971626"/>
                </a:cubicBezTo>
                <a:cubicBezTo>
                  <a:pt x="8156376" y="4976986"/>
                  <a:pt x="8043883" y="4963967"/>
                  <a:pt x="7857271" y="4971626"/>
                </a:cubicBezTo>
                <a:cubicBezTo>
                  <a:pt x="7670659" y="4979285"/>
                  <a:pt x="7385035" y="4903623"/>
                  <a:pt x="7209442" y="4971626"/>
                </a:cubicBezTo>
                <a:cubicBezTo>
                  <a:pt x="7033849" y="5039629"/>
                  <a:pt x="6819184" y="4943659"/>
                  <a:pt x="6561614" y="4971626"/>
                </a:cubicBezTo>
                <a:cubicBezTo>
                  <a:pt x="6304044" y="4999593"/>
                  <a:pt x="6035418" y="4893918"/>
                  <a:pt x="5839257" y="4971626"/>
                </a:cubicBezTo>
                <a:cubicBezTo>
                  <a:pt x="5643096" y="5049334"/>
                  <a:pt x="5536495" y="4963344"/>
                  <a:pt x="5415015" y="4971626"/>
                </a:cubicBezTo>
                <a:cubicBezTo>
                  <a:pt x="5293535" y="4979908"/>
                  <a:pt x="5125908" y="4923662"/>
                  <a:pt x="4916245" y="4971626"/>
                </a:cubicBezTo>
                <a:cubicBezTo>
                  <a:pt x="4706582" y="5019590"/>
                  <a:pt x="4587718" y="4938322"/>
                  <a:pt x="4492004" y="4971626"/>
                </a:cubicBezTo>
                <a:cubicBezTo>
                  <a:pt x="4396290" y="5004930"/>
                  <a:pt x="4039041" y="4968438"/>
                  <a:pt x="3918704" y="4971626"/>
                </a:cubicBezTo>
                <a:cubicBezTo>
                  <a:pt x="3798367" y="4974814"/>
                  <a:pt x="3718622" y="4939277"/>
                  <a:pt x="3568992" y="4971626"/>
                </a:cubicBezTo>
                <a:cubicBezTo>
                  <a:pt x="3419362" y="5003975"/>
                  <a:pt x="3179361" y="4926634"/>
                  <a:pt x="3070221" y="4971626"/>
                </a:cubicBezTo>
                <a:cubicBezTo>
                  <a:pt x="2961081" y="5016618"/>
                  <a:pt x="2801860" y="4964816"/>
                  <a:pt x="2645980" y="4971626"/>
                </a:cubicBezTo>
                <a:cubicBezTo>
                  <a:pt x="2490100" y="4978436"/>
                  <a:pt x="2250993" y="4937326"/>
                  <a:pt x="1998152" y="4971626"/>
                </a:cubicBezTo>
                <a:cubicBezTo>
                  <a:pt x="1745311" y="5005926"/>
                  <a:pt x="1678905" y="4927119"/>
                  <a:pt x="1499381" y="4971626"/>
                </a:cubicBezTo>
                <a:cubicBezTo>
                  <a:pt x="1319857" y="5016133"/>
                  <a:pt x="1070738" y="4942073"/>
                  <a:pt x="828621" y="4971626"/>
                </a:cubicBezTo>
                <a:cubicBezTo>
                  <a:pt x="380618" y="4958688"/>
                  <a:pt x="-7862" y="4594082"/>
                  <a:pt x="0" y="4143005"/>
                </a:cubicBezTo>
                <a:cubicBezTo>
                  <a:pt x="-40905" y="4026577"/>
                  <a:pt x="10236" y="3892129"/>
                  <a:pt x="0" y="3690039"/>
                </a:cubicBezTo>
                <a:cubicBezTo>
                  <a:pt x="-10236" y="3487949"/>
                  <a:pt x="23332" y="3276187"/>
                  <a:pt x="0" y="3071354"/>
                </a:cubicBezTo>
                <a:cubicBezTo>
                  <a:pt x="-23332" y="2866522"/>
                  <a:pt x="52246" y="2795555"/>
                  <a:pt x="0" y="2618388"/>
                </a:cubicBezTo>
                <a:cubicBezTo>
                  <a:pt x="-52246" y="2441221"/>
                  <a:pt x="43889" y="2384067"/>
                  <a:pt x="0" y="2165423"/>
                </a:cubicBezTo>
                <a:cubicBezTo>
                  <a:pt x="-43889" y="1946780"/>
                  <a:pt x="49383" y="1824205"/>
                  <a:pt x="0" y="1579881"/>
                </a:cubicBezTo>
                <a:cubicBezTo>
                  <a:pt x="-49383" y="1335557"/>
                  <a:pt x="64456" y="1083343"/>
                  <a:pt x="0" y="828621"/>
                </a:cubicBezTo>
                <a:close/>
              </a:path>
              <a:path w="9110133" h="4971626" stroke="0" extrusionOk="0">
                <a:moveTo>
                  <a:pt x="0" y="828621"/>
                </a:moveTo>
                <a:cubicBezTo>
                  <a:pt x="-39332" y="492288"/>
                  <a:pt x="353996" y="-24904"/>
                  <a:pt x="828621" y="0"/>
                </a:cubicBezTo>
                <a:cubicBezTo>
                  <a:pt x="1029647" y="-24389"/>
                  <a:pt x="1167062" y="31783"/>
                  <a:pt x="1401920" y="0"/>
                </a:cubicBezTo>
                <a:cubicBezTo>
                  <a:pt x="1636778" y="-31783"/>
                  <a:pt x="1652329" y="26534"/>
                  <a:pt x="1826162" y="0"/>
                </a:cubicBezTo>
                <a:cubicBezTo>
                  <a:pt x="1999995" y="-26534"/>
                  <a:pt x="2336806" y="65896"/>
                  <a:pt x="2473990" y="0"/>
                </a:cubicBezTo>
                <a:cubicBezTo>
                  <a:pt x="2611174" y="-65896"/>
                  <a:pt x="2698058" y="25337"/>
                  <a:pt x="2823703" y="0"/>
                </a:cubicBezTo>
                <a:cubicBezTo>
                  <a:pt x="2949348" y="-25337"/>
                  <a:pt x="3200360" y="27115"/>
                  <a:pt x="3471531" y="0"/>
                </a:cubicBezTo>
                <a:cubicBezTo>
                  <a:pt x="3742702" y="-27115"/>
                  <a:pt x="3772707" y="52164"/>
                  <a:pt x="3970301" y="0"/>
                </a:cubicBezTo>
                <a:cubicBezTo>
                  <a:pt x="4167895" y="-52164"/>
                  <a:pt x="4388189" y="38241"/>
                  <a:pt x="4692658" y="0"/>
                </a:cubicBezTo>
                <a:cubicBezTo>
                  <a:pt x="4997127" y="-38241"/>
                  <a:pt x="4934963" y="24549"/>
                  <a:pt x="5042371" y="0"/>
                </a:cubicBezTo>
                <a:cubicBezTo>
                  <a:pt x="5149779" y="-24549"/>
                  <a:pt x="5353212" y="49111"/>
                  <a:pt x="5466612" y="0"/>
                </a:cubicBezTo>
                <a:cubicBezTo>
                  <a:pt x="5580012" y="-49111"/>
                  <a:pt x="5799220" y="45264"/>
                  <a:pt x="5965383" y="0"/>
                </a:cubicBezTo>
                <a:cubicBezTo>
                  <a:pt x="6131546" y="-45264"/>
                  <a:pt x="6166661" y="37334"/>
                  <a:pt x="6315095" y="0"/>
                </a:cubicBezTo>
                <a:cubicBezTo>
                  <a:pt x="6463529" y="-37334"/>
                  <a:pt x="6740896" y="42557"/>
                  <a:pt x="6962924" y="0"/>
                </a:cubicBezTo>
                <a:cubicBezTo>
                  <a:pt x="7184952" y="-42557"/>
                  <a:pt x="7273288" y="19473"/>
                  <a:pt x="7536223" y="0"/>
                </a:cubicBezTo>
                <a:cubicBezTo>
                  <a:pt x="7799158" y="-19473"/>
                  <a:pt x="7981760" y="48088"/>
                  <a:pt x="8281512" y="0"/>
                </a:cubicBezTo>
                <a:cubicBezTo>
                  <a:pt x="8661817" y="53765"/>
                  <a:pt x="9009077" y="417095"/>
                  <a:pt x="9110133" y="828621"/>
                </a:cubicBezTo>
                <a:cubicBezTo>
                  <a:pt x="9116297" y="1078790"/>
                  <a:pt x="9087022" y="1233995"/>
                  <a:pt x="9110133" y="1381018"/>
                </a:cubicBezTo>
                <a:cubicBezTo>
                  <a:pt x="9133244" y="1528041"/>
                  <a:pt x="9085310" y="1731373"/>
                  <a:pt x="9110133" y="1933416"/>
                </a:cubicBezTo>
                <a:cubicBezTo>
                  <a:pt x="9134956" y="2135459"/>
                  <a:pt x="9086009" y="2349184"/>
                  <a:pt x="9110133" y="2485813"/>
                </a:cubicBezTo>
                <a:cubicBezTo>
                  <a:pt x="9134257" y="2622442"/>
                  <a:pt x="9109700" y="2772394"/>
                  <a:pt x="9110133" y="2971923"/>
                </a:cubicBezTo>
                <a:cubicBezTo>
                  <a:pt x="9110566" y="3171452"/>
                  <a:pt x="9098662" y="3291297"/>
                  <a:pt x="9110133" y="3491176"/>
                </a:cubicBezTo>
                <a:cubicBezTo>
                  <a:pt x="9121604" y="3691055"/>
                  <a:pt x="9086250" y="3925713"/>
                  <a:pt x="9110133" y="4143005"/>
                </a:cubicBezTo>
                <a:cubicBezTo>
                  <a:pt x="9219723" y="4555842"/>
                  <a:pt x="8623643" y="4949021"/>
                  <a:pt x="8281512" y="4971626"/>
                </a:cubicBezTo>
                <a:cubicBezTo>
                  <a:pt x="8089174" y="5048483"/>
                  <a:pt x="7754450" y="4946475"/>
                  <a:pt x="7559155" y="4971626"/>
                </a:cubicBezTo>
                <a:cubicBezTo>
                  <a:pt x="7363860" y="4996777"/>
                  <a:pt x="7038227" y="4946364"/>
                  <a:pt x="6836798" y="4971626"/>
                </a:cubicBezTo>
                <a:cubicBezTo>
                  <a:pt x="6635369" y="4996888"/>
                  <a:pt x="6517945" y="4934919"/>
                  <a:pt x="6412556" y="4971626"/>
                </a:cubicBezTo>
                <a:cubicBezTo>
                  <a:pt x="6307167" y="5008333"/>
                  <a:pt x="6084088" y="4942742"/>
                  <a:pt x="5764728" y="4971626"/>
                </a:cubicBezTo>
                <a:cubicBezTo>
                  <a:pt x="5445368" y="5000510"/>
                  <a:pt x="5369670" y="4946241"/>
                  <a:pt x="5191429" y="4971626"/>
                </a:cubicBezTo>
                <a:cubicBezTo>
                  <a:pt x="5013188" y="4997011"/>
                  <a:pt x="4807135" y="4934978"/>
                  <a:pt x="4692658" y="4971626"/>
                </a:cubicBezTo>
                <a:cubicBezTo>
                  <a:pt x="4578181" y="5008274"/>
                  <a:pt x="4230143" y="4948338"/>
                  <a:pt x="3970301" y="4971626"/>
                </a:cubicBezTo>
                <a:cubicBezTo>
                  <a:pt x="3710459" y="4994914"/>
                  <a:pt x="3583648" y="4914918"/>
                  <a:pt x="3322473" y="4971626"/>
                </a:cubicBezTo>
                <a:cubicBezTo>
                  <a:pt x="3061298" y="5028334"/>
                  <a:pt x="2849832" y="4906231"/>
                  <a:pt x="2674645" y="4971626"/>
                </a:cubicBezTo>
                <a:cubicBezTo>
                  <a:pt x="2499458" y="5037021"/>
                  <a:pt x="2292137" y="4964855"/>
                  <a:pt x="2026817" y="4971626"/>
                </a:cubicBezTo>
                <a:cubicBezTo>
                  <a:pt x="1761497" y="4978397"/>
                  <a:pt x="1672888" y="4902232"/>
                  <a:pt x="1378988" y="4971626"/>
                </a:cubicBezTo>
                <a:cubicBezTo>
                  <a:pt x="1085088" y="5041020"/>
                  <a:pt x="1009122" y="4929071"/>
                  <a:pt x="828621" y="4971626"/>
                </a:cubicBezTo>
                <a:cubicBezTo>
                  <a:pt x="352817" y="5002791"/>
                  <a:pt x="43059" y="4540755"/>
                  <a:pt x="0" y="4143005"/>
                </a:cubicBezTo>
                <a:cubicBezTo>
                  <a:pt x="-49026" y="4011491"/>
                  <a:pt x="34321" y="3752034"/>
                  <a:pt x="0" y="3590608"/>
                </a:cubicBezTo>
                <a:cubicBezTo>
                  <a:pt x="-34321" y="3429182"/>
                  <a:pt x="48043" y="3201705"/>
                  <a:pt x="0" y="2971923"/>
                </a:cubicBezTo>
                <a:cubicBezTo>
                  <a:pt x="-48043" y="2742142"/>
                  <a:pt x="36536" y="2622280"/>
                  <a:pt x="0" y="2485813"/>
                </a:cubicBezTo>
                <a:cubicBezTo>
                  <a:pt x="-36536" y="2349346"/>
                  <a:pt x="50696" y="2142017"/>
                  <a:pt x="0" y="1966560"/>
                </a:cubicBezTo>
                <a:cubicBezTo>
                  <a:pt x="-50696" y="1791103"/>
                  <a:pt x="4934" y="1630350"/>
                  <a:pt x="0" y="1414162"/>
                </a:cubicBezTo>
                <a:cubicBezTo>
                  <a:pt x="-4934" y="1197974"/>
                  <a:pt x="15820" y="968764"/>
                  <a:pt x="0" y="82862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DFF1F9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17135" y="1338400"/>
            <a:ext cx="19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sz="40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11830" y="2463165"/>
            <a:ext cx="773938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sz="2000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6845" r="19113" b="17678"/>
          <a:stretch>
            <a:fillRect/>
          </a:stretch>
        </p:blipFill>
        <p:spPr>
          <a:xfrm flipH="1">
            <a:off x="406311" y="3924160"/>
            <a:ext cx="2805219" cy="25545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 rot="21215677">
            <a:off x="-293740" y="-801128"/>
            <a:ext cx="12918625" cy="1423354"/>
          </a:xfrm>
          <a:custGeom>
            <a:avLst/>
            <a:gdLst>
              <a:gd name="csX0" fmla="*/ 0 w 12192000"/>
              <a:gd name="csY0" fmla="*/ 0 h 928514"/>
              <a:gd name="csX1" fmla="*/ 12192000 w 12192000"/>
              <a:gd name="csY1" fmla="*/ 0 h 928514"/>
              <a:gd name="csX2" fmla="*/ 12192000 w 12192000"/>
              <a:gd name="csY2" fmla="*/ 928514 h 928514"/>
              <a:gd name="csX3" fmla="*/ 12094853 w 12192000"/>
              <a:gd name="csY3" fmla="*/ 913776 h 928514"/>
              <a:gd name="csX4" fmla="*/ 10306877 w 12192000"/>
              <a:gd name="csY4" fmla="*/ 418787 h 928514"/>
              <a:gd name="csX5" fmla="*/ 8239538 w 12192000"/>
              <a:gd name="csY5" fmla="*/ 637447 h 928514"/>
              <a:gd name="csX6" fmla="*/ 6440555 w 12192000"/>
              <a:gd name="csY6" fmla="*/ 289578 h 928514"/>
              <a:gd name="csX7" fmla="*/ 4452729 w 12192000"/>
              <a:gd name="csY7" fmla="*/ 776595 h 928514"/>
              <a:gd name="csX8" fmla="*/ 3001616 w 12192000"/>
              <a:gd name="csY8" fmla="*/ 478421 h 928514"/>
              <a:gd name="csX9" fmla="*/ 1103242 w 12192000"/>
              <a:gd name="csY9" fmla="*/ 736839 h 928514"/>
              <a:gd name="csX10" fmla="*/ 41823 w 12192000"/>
              <a:gd name="csY10" fmla="*/ 521701 h 928514"/>
              <a:gd name="csX11" fmla="*/ 0 w 12192000"/>
              <a:gd name="csY11" fmla="*/ 505175 h 928514"/>
              <a:gd name="csX12" fmla="*/ 0 w 12192000"/>
              <a:gd name="csY12" fmla="*/ 0 h 928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928514">
                <a:moveTo>
                  <a:pt x="0" y="0"/>
                </a:moveTo>
                <a:lnTo>
                  <a:pt x="12192000" y="0"/>
                </a:lnTo>
                <a:lnTo>
                  <a:pt x="12192000" y="928514"/>
                </a:lnTo>
                <a:lnTo>
                  <a:pt x="12094853" y="913776"/>
                </a:lnTo>
                <a:cubicBezTo>
                  <a:pt x="11619153" y="822732"/>
                  <a:pt x="10866781" y="457819"/>
                  <a:pt x="10306877" y="418787"/>
                </a:cubicBezTo>
                <a:cubicBezTo>
                  <a:pt x="9617764" y="370748"/>
                  <a:pt x="8883925" y="658982"/>
                  <a:pt x="8239538" y="637447"/>
                </a:cubicBezTo>
                <a:cubicBezTo>
                  <a:pt x="7595151" y="615912"/>
                  <a:pt x="7071690" y="266387"/>
                  <a:pt x="6440555" y="289578"/>
                </a:cubicBezTo>
                <a:cubicBezTo>
                  <a:pt x="5809420" y="312769"/>
                  <a:pt x="5025885" y="745121"/>
                  <a:pt x="4452729" y="776595"/>
                </a:cubicBezTo>
                <a:cubicBezTo>
                  <a:pt x="3879573" y="808069"/>
                  <a:pt x="3559864" y="485047"/>
                  <a:pt x="3001616" y="478421"/>
                </a:cubicBezTo>
                <a:cubicBezTo>
                  <a:pt x="2443368" y="471795"/>
                  <a:pt x="1656520" y="765000"/>
                  <a:pt x="1103242" y="736839"/>
                </a:cubicBezTo>
                <a:cubicBezTo>
                  <a:pt x="757443" y="719238"/>
                  <a:pt x="338525" y="631753"/>
                  <a:pt x="41823" y="521701"/>
                </a:cubicBezTo>
                <a:lnTo>
                  <a:pt x="0" y="505175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/>
          <p:cNvSpPr/>
          <p:nvPr/>
        </p:nvSpPr>
        <p:spPr>
          <a:xfrm flipH="1">
            <a:off x="6267810" y="5954880"/>
            <a:ext cx="6066650" cy="1131720"/>
          </a:xfrm>
          <a:custGeom>
            <a:avLst/>
            <a:gdLst>
              <a:gd name="csX0" fmla="*/ 498965 w 5966791"/>
              <a:gd name="csY0" fmla="*/ 684 h 704337"/>
              <a:gd name="csX1" fmla="*/ 687769 w 5966791"/>
              <a:gd name="csY1" fmla="*/ 3130 h 704337"/>
              <a:gd name="csX2" fmla="*/ 2615960 w 5966791"/>
              <a:gd name="csY2" fmla="*/ 430512 h 704337"/>
              <a:gd name="csX3" fmla="*/ 4365247 w 5966791"/>
              <a:gd name="csY3" fmla="*/ 211851 h 704337"/>
              <a:gd name="csX4" fmla="*/ 5966386 w 5966791"/>
              <a:gd name="csY4" fmla="*/ 687863 h 704337"/>
              <a:gd name="csX5" fmla="*/ 5959213 w 5966791"/>
              <a:gd name="csY5" fmla="*/ 704337 h 704337"/>
              <a:gd name="csX6" fmla="*/ 0 w 5966791"/>
              <a:gd name="csY6" fmla="*/ 704337 h 704337"/>
              <a:gd name="csX7" fmla="*/ 0 w 5966791"/>
              <a:gd name="csY7" fmla="*/ 60835 h 704337"/>
              <a:gd name="csX8" fmla="*/ 134400 w 5966791"/>
              <a:gd name="csY8" fmla="*/ 33529 h 704337"/>
              <a:gd name="csX9" fmla="*/ 498965 w 5966791"/>
              <a:gd name="csY9" fmla="*/ 684 h 7043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5966791" h="704337">
                <a:moveTo>
                  <a:pt x="498965" y="684"/>
                </a:moveTo>
                <a:cubicBezTo>
                  <a:pt x="561925" y="-726"/>
                  <a:pt x="625235" y="24"/>
                  <a:pt x="687769" y="3130"/>
                </a:cubicBezTo>
                <a:cubicBezTo>
                  <a:pt x="1188039" y="27978"/>
                  <a:pt x="2003047" y="395725"/>
                  <a:pt x="2615960" y="430512"/>
                </a:cubicBezTo>
                <a:cubicBezTo>
                  <a:pt x="3228873" y="465299"/>
                  <a:pt x="3831847" y="155529"/>
                  <a:pt x="4365247" y="211851"/>
                </a:cubicBezTo>
                <a:cubicBezTo>
                  <a:pt x="4815303" y="259373"/>
                  <a:pt x="5991809" y="521527"/>
                  <a:pt x="5966386" y="687863"/>
                </a:cubicBezTo>
                <a:lnTo>
                  <a:pt x="5959213" y="704337"/>
                </a:lnTo>
                <a:lnTo>
                  <a:pt x="0" y="704337"/>
                </a:lnTo>
                <a:lnTo>
                  <a:pt x="0" y="60835"/>
                </a:lnTo>
                <a:lnTo>
                  <a:pt x="134400" y="33529"/>
                </a:lnTo>
                <a:cubicBezTo>
                  <a:pt x="248519" y="14972"/>
                  <a:pt x="373043" y="3505"/>
                  <a:pt x="498965" y="684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16" name="图片 15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10516870" y="180340"/>
            <a:ext cx="1260475" cy="1260475"/>
          </a:xfrm>
          <a:prstGeom prst="rect">
            <a:avLst/>
          </a:prstGeom>
        </p:spPr>
      </p:pic>
      <p:pic>
        <p:nvPicPr>
          <p:cNvPr id="17" name="图片 16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34719" y="5789864"/>
            <a:ext cx="937518" cy="937518"/>
          </a:xfrm>
          <a:prstGeom prst="rect">
            <a:avLst/>
          </a:prstGeom>
        </p:spPr>
      </p:pic>
      <p:sp>
        <p:nvSpPr>
          <p:cNvPr id="3" name="Freeform 5"/>
          <p:cNvSpPr/>
          <p:nvPr/>
        </p:nvSpPr>
        <p:spPr bwMode="auto">
          <a:xfrm>
            <a:off x="2643187" y="1450812"/>
            <a:ext cx="2057400" cy="712788"/>
          </a:xfrm>
          <a:custGeom>
            <a:avLst/>
            <a:gdLst>
              <a:gd name="T0" fmla="*/ 542 w 548"/>
              <a:gd name="T1" fmla="*/ 171 h 189"/>
              <a:gd name="T2" fmla="*/ 548 w 548"/>
              <a:gd name="T3" fmla="*/ 149 h 189"/>
              <a:gd name="T4" fmla="*/ 449 w 548"/>
              <a:gd name="T5" fmla="*/ 83 h 189"/>
              <a:gd name="T6" fmla="*/ 273 w 548"/>
              <a:gd name="T7" fmla="*/ 0 h 189"/>
              <a:gd name="T8" fmla="*/ 98 w 548"/>
              <a:gd name="T9" fmla="*/ 83 h 189"/>
              <a:gd name="T10" fmla="*/ 0 w 548"/>
              <a:gd name="T11" fmla="*/ 148 h 189"/>
              <a:gd name="T12" fmla="*/ 7 w 548"/>
              <a:gd name="T13" fmla="*/ 176 h 189"/>
              <a:gd name="T14" fmla="*/ 6 w 548"/>
              <a:gd name="T15" fmla="*/ 188 h 189"/>
              <a:gd name="T16" fmla="*/ 125 w 548"/>
              <a:gd name="T17" fmla="*/ 112 h 189"/>
              <a:gd name="T18" fmla="*/ 273 w 548"/>
              <a:gd name="T19" fmla="*/ 40 h 189"/>
              <a:gd name="T20" fmla="*/ 421 w 548"/>
              <a:gd name="T21" fmla="*/ 112 h 189"/>
              <a:gd name="T22" fmla="*/ 543 w 548"/>
              <a:gd name="T23" fmla="*/ 189 h 189"/>
              <a:gd name="T24" fmla="*/ 542 w 548"/>
              <a:gd name="T25" fmla="*/ 171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8" h="189">
                <a:moveTo>
                  <a:pt x="542" y="171"/>
                </a:moveTo>
                <a:cubicBezTo>
                  <a:pt x="542" y="163"/>
                  <a:pt x="545" y="156"/>
                  <a:pt x="548" y="149"/>
                </a:cubicBezTo>
                <a:cubicBezTo>
                  <a:pt x="506" y="138"/>
                  <a:pt x="479" y="112"/>
                  <a:pt x="449" y="83"/>
                </a:cubicBezTo>
                <a:cubicBezTo>
                  <a:pt x="408" y="44"/>
                  <a:pt x="362" y="0"/>
                  <a:pt x="273" y="0"/>
                </a:cubicBezTo>
                <a:cubicBezTo>
                  <a:pt x="184" y="0"/>
                  <a:pt x="138" y="44"/>
                  <a:pt x="98" y="83"/>
                </a:cubicBezTo>
                <a:cubicBezTo>
                  <a:pt x="68" y="111"/>
                  <a:pt x="41" y="137"/>
                  <a:pt x="0" y="148"/>
                </a:cubicBezTo>
                <a:cubicBezTo>
                  <a:pt x="5" y="157"/>
                  <a:pt x="7" y="166"/>
                  <a:pt x="7" y="176"/>
                </a:cubicBezTo>
                <a:cubicBezTo>
                  <a:pt x="7" y="180"/>
                  <a:pt x="7" y="184"/>
                  <a:pt x="6" y="188"/>
                </a:cubicBezTo>
                <a:cubicBezTo>
                  <a:pt x="60" y="174"/>
                  <a:pt x="94" y="142"/>
                  <a:pt x="125" y="112"/>
                </a:cubicBezTo>
                <a:cubicBezTo>
                  <a:pt x="165" y="73"/>
                  <a:pt x="200" y="40"/>
                  <a:pt x="273" y="40"/>
                </a:cubicBezTo>
                <a:cubicBezTo>
                  <a:pt x="346" y="40"/>
                  <a:pt x="381" y="73"/>
                  <a:pt x="421" y="112"/>
                </a:cubicBezTo>
                <a:cubicBezTo>
                  <a:pt x="452" y="142"/>
                  <a:pt x="487" y="176"/>
                  <a:pt x="543" y="189"/>
                </a:cubicBezTo>
                <a:cubicBezTo>
                  <a:pt x="542" y="183"/>
                  <a:pt x="541" y="177"/>
                  <a:pt x="542" y="17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>
                  <a:lumMod val="8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7470775" y="1450812"/>
            <a:ext cx="2055813" cy="719138"/>
          </a:xfrm>
          <a:custGeom>
            <a:avLst/>
            <a:gdLst>
              <a:gd name="T0" fmla="*/ 540 w 548"/>
              <a:gd name="T1" fmla="*/ 171 h 191"/>
              <a:gd name="T2" fmla="*/ 548 w 548"/>
              <a:gd name="T3" fmla="*/ 147 h 191"/>
              <a:gd name="T4" fmla="*/ 456 w 548"/>
              <a:gd name="T5" fmla="*/ 83 h 191"/>
              <a:gd name="T6" fmla="*/ 281 w 548"/>
              <a:gd name="T7" fmla="*/ 0 h 191"/>
              <a:gd name="T8" fmla="*/ 105 w 548"/>
              <a:gd name="T9" fmla="*/ 83 h 191"/>
              <a:gd name="T10" fmla="*/ 0 w 548"/>
              <a:gd name="T11" fmla="*/ 151 h 191"/>
              <a:gd name="T12" fmla="*/ 6 w 548"/>
              <a:gd name="T13" fmla="*/ 176 h 191"/>
              <a:gd name="T14" fmla="*/ 4 w 548"/>
              <a:gd name="T15" fmla="*/ 191 h 191"/>
              <a:gd name="T16" fmla="*/ 133 w 548"/>
              <a:gd name="T17" fmla="*/ 112 h 191"/>
              <a:gd name="T18" fmla="*/ 281 w 548"/>
              <a:gd name="T19" fmla="*/ 40 h 191"/>
              <a:gd name="T20" fmla="*/ 429 w 548"/>
              <a:gd name="T21" fmla="*/ 112 h 191"/>
              <a:gd name="T22" fmla="*/ 541 w 548"/>
              <a:gd name="T23" fmla="*/ 186 h 191"/>
              <a:gd name="T24" fmla="*/ 540 w 548"/>
              <a:gd name="T25" fmla="*/ 17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8" h="191">
                <a:moveTo>
                  <a:pt x="540" y="171"/>
                </a:moveTo>
                <a:cubicBezTo>
                  <a:pt x="541" y="162"/>
                  <a:pt x="544" y="154"/>
                  <a:pt x="548" y="147"/>
                </a:cubicBezTo>
                <a:cubicBezTo>
                  <a:pt x="510" y="135"/>
                  <a:pt x="485" y="110"/>
                  <a:pt x="456" y="83"/>
                </a:cubicBezTo>
                <a:cubicBezTo>
                  <a:pt x="416" y="44"/>
                  <a:pt x="370" y="0"/>
                  <a:pt x="281" y="0"/>
                </a:cubicBezTo>
                <a:cubicBezTo>
                  <a:pt x="192" y="0"/>
                  <a:pt x="146" y="44"/>
                  <a:pt x="105" y="83"/>
                </a:cubicBezTo>
                <a:cubicBezTo>
                  <a:pt x="74" y="113"/>
                  <a:pt x="46" y="140"/>
                  <a:pt x="0" y="151"/>
                </a:cubicBezTo>
                <a:cubicBezTo>
                  <a:pt x="4" y="158"/>
                  <a:pt x="6" y="167"/>
                  <a:pt x="6" y="176"/>
                </a:cubicBezTo>
                <a:cubicBezTo>
                  <a:pt x="6" y="181"/>
                  <a:pt x="5" y="186"/>
                  <a:pt x="4" y="191"/>
                </a:cubicBezTo>
                <a:cubicBezTo>
                  <a:pt x="64" y="178"/>
                  <a:pt x="100" y="143"/>
                  <a:pt x="133" y="112"/>
                </a:cubicBezTo>
                <a:cubicBezTo>
                  <a:pt x="173" y="73"/>
                  <a:pt x="208" y="40"/>
                  <a:pt x="281" y="40"/>
                </a:cubicBezTo>
                <a:cubicBezTo>
                  <a:pt x="354" y="40"/>
                  <a:pt x="388" y="73"/>
                  <a:pt x="429" y="112"/>
                </a:cubicBezTo>
                <a:cubicBezTo>
                  <a:pt x="458" y="140"/>
                  <a:pt x="491" y="172"/>
                  <a:pt x="541" y="186"/>
                </a:cubicBezTo>
                <a:cubicBezTo>
                  <a:pt x="540" y="181"/>
                  <a:pt x="540" y="176"/>
                  <a:pt x="540" y="17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>
                  <a:lumMod val="8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9921875" y="1450812"/>
            <a:ext cx="1106488" cy="712788"/>
          </a:xfrm>
          <a:custGeom>
            <a:avLst/>
            <a:gdLst>
              <a:gd name="T0" fmla="*/ 275 w 295"/>
              <a:gd name="T1" fmla="*/ 0 h 189"/>
              <a:gd name="T2" fmla="*/ 99 w 295"/>
              <a:gd name="T3" fmla="*/ 83 h 189"/>
              <a:gd name="T4" fmla="*/ 0 w 295"/>
              <a:gd name="T5" fmla="*/ 149 h 189"/>
              <a:gd name="T6" fmla="*/ 6 w 295"/>
              <a:gd name="T7" fmla="*/ 176 h 189"/>
              <a:gd name="T8" fmla="*/ 5 w 295"/>
              <a:gd name="T9" fmla="*/ 189 h 189"/>
              <a:gd name="T10" fmla="*/ 127 w 295"/>
              <a:gd name="T11" fmla="*/ 112 h 189"/>
              <a:gd name="T12" fmla="*/ 275 w 295"/>
              <a:gd name="T13" fmla="*/ 40 h 189"/>
              <a:gd name="T14" fmla="*/ 295 w 295"/>
              <a:gd name="T15" fmla="*/ 20 h 189"/>
              <a:gd name="T16" fmla="*/ 275 w 295"/>
              <a:gd name="T17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" h="189">
                <a:moveTo>
                  <a:pt x="275" y="0"/>
                </a:moveTo>
                <a:cubicBezTo>
                  <a:pt x="186" y="0"/>
                  <a:pt x="140" y="44"/>
                  <a:pt x="99" y="83"/>
                </a:cubicBezTo>
                <a:cubicBezTo>
                  <a:pt x="69" y="112"/>
                  <a:pt x="42" y="138"/>
                  <a:pt x="0" y="149"/>
                </a:cubicBezTo>
                <a:cubicBezTo>
                  <a:pt x="4" y="157"/>
                  <a:pt x="6" y="166"/>
                  <a:pt x="6" y="176"/>
                </a:cubicBezTo>
                <a:cubicBezTo>
                  <a:pt x="6" y="181"/>
                  <a:pt x="6" y="185"/>
                  <a:pt x="5" y="189"/>
                </a:cubicBezTo>
                <a:cubicBezTo>
                  <a:pt x="60" y="176"/>
                  <a:pt x="95" y="142"/>
                  <a:pt x="127" y="112"/>
                </a:cubicBezTo>
                <a:cubicBezTo>
                  <a:pt x="167" y="73"/>
                  <a:pt x="202" y="40"/>
                  <a:pt x="275" y="40"/>
                </a:cubicBezTo>
                <a:cubicBezTo>
                  <a:pt x="286" y="40"/>
                  <a:pt x="295" y="31"/>
                  <a:pt x="295" y="20"/>
                </a:cubicBezTo>
                <a:cubicBezTo>
                  <a:pt x="295" y="9"/>
                  <a:pt x="286" y="0"/>
                  <a:pt x="27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>
                  <a:lumMod val="8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5094287" y="1450812"/>
            <a:ext cx="1985963" cy="701675"/>
          </a:xfrm>
          <a:custGeom>
            <a:avLst/>
            <a:gdLst>
              <a:gd name="T0" fmla="*/ 520 w 529"/>
              <a:gd name="T1" fmla="*/ 171 h 186"/>
              <a:gd name="T2" fmla="*/ 529 w 529"/>
              <a:gd name="T3" fmla="*/ 145 h 186"/>
              <a:gd name="T4" fmla="*/ 442 w 529"/>
              <a:gd name="T5" fmla="*/ 83 h 186"/>
              <a:gd name="T6" fmla="*/ 267 w 529"/>
              <a:gd name="T7" fmla="*/ 0 h 186"/>
              <a:gd name="T8" fmla="*/ 91 w 529"/>
              <a:gd name="T9" fmla="*/ 83 h 186"/>
              <a:gd name="T10" fmla="*/ 0 w 529"/>
              <a:gd name="T11" fmla="*/ 147 h 186"/>
              <a:gd name="T12" fmla="*/ 8 w 529"/>
              <a:gd name="T13" fmla="*/ 176 h 186"/>
              <a:gd name="T14" fmla="*/ 7 w 529"/>
              <a:gd name="T15" fmla="*/ 186 h 186"/>
              <a:gd name="T16" fmla="*/ 119 w 529"/>
              <a:gd name="T17" fmla="*/ 112 h 186"/>
              <a:gd name="T18" fmla="*/ 267 w 529"/>
              <a:gd name="T19" fmla="*/ 40 h 186"/>
              <a:gd name="T20" fmla="*/ 415 w 529"/>
              <a:gd name="T21" fmla="*/ 112 h 186"/>
              <a:gd name="T22" fmla="*/ 520 w 529"/>
              <a:gd name="T23" fmla="*/ 184 h 186"/>
              <a:gd name="T24" fmla="*/ 520 w 529"/>
              <a:gd name="T25" fmla="*/ 17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9" h="186">
                <a:moveTo>
                  <a:pt x="520" y="171"/>
                </a:moveTo>
                <a:cubicBezTo>
                  <a:pt x="521" y="162"/>
                  <a:pt x="524" y="153"/>
                  <a:pt x="529" y="145"/>
                </a:cubicBezTo>
                <a:cubicBezTo>
                  <a:pt x="494" y="132"/>
                  <a:pt x="469" y="109"/>
                  <a:pt x="442" y="83"/>
                </a:cubicBezTo>
                <a:cubicBezTo>
                  <a:pt x="402" y="44"/>
                  <a:pt x="356" y="0"/>
                  <a:pt x="267" y="0"/>
                </a:cubicBezTo>
                <a:cubicBezTo>
                  <a:pt x="178" y="0"/>
                  <a:pt x="132" y="44"/>
                  <a:pt x="91" y="83"/>
                </a:cubicBezTo>
                <a:cubicBezTo>
                  <a:pt x="63" y="110"/>
                  <a:pt x="38" y="135"/>
                  <a:pt x="0" y="147"/>
                </a:cubicBezTo>
                <a:cubicBezTo>
                  <a:pt x="5" y="155"/>
                  <a:pt x="8" y="165"/>
                  <a:pt x="8" y="176"/>
                </a:cubicBezTo>
                <a:cubicBezTo>
                  <a:pt x="8" y="180"/>
                  <a:pt x="7" y="183"/>
                  <a:pt x="7" y="186"/>
                </a:cubicBezTo>
                <a:cubicBezTo>
                  <a:pt x="57" y="172"/>
                  <a:pt x="89" y="140"/>
                  <a:pt x="119" y="112"/>
                </a:cubicBezTo>
                <a:cubicBezTo>
                  <a:pt x="159" y="73"/>
                  <a:pt x="194" y="40"/>
                  <a:pt x="267" y="40"/>
                </a:cubicBezTo>
                <a:cubicBezTo>
                  <a:pt x="340" y="40"/>
                  <a:pt x="374" y="73"/>
                  <a:pt x="415" y="112"/>
                </a:cubicBezTo>
                <a:cubicBezTo>
                  <a:pt x="443" y="139"/>
                  <a:pt x="474" y="169"/>
                  <a:pt x="520" y="184"/>
                </a:cubicBezTo>
                <a:cubicBezTo>
                  <a:pt x="520" y="180"/>
                  <a:pt x="520" y="176"/>
                  <a:pt x="520" y="17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>
                  <a:lumMod val="8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1" name="Freeform 9"/>
          <p:cNvSpPr/>
          <p:nvPr/>
        </p:nvSpPr>
        <p:spPr bwMode="auto">
          <a:xfrm>
            <a:off x="1163637" y="1450812"/>
            <a:ext cx="1085850" cy="704850"/>
          </a:xfrm>
          <a:custGeom>
            <a:avLst/>
            <a:gdLst>
              <a:gd name="T0" fmla="*/ 282 w 289"/>
              <a:gd name="T1" fmla="*/ 171 h 187"/>
              <a:gd name="T2" fmla="*/ 289 w 289"/>
              <a:gd name="T3" fmla="*/ 147 h 187"/>
              <a:gd name="T4" fmla="*/ 196 w 289"/>
              <a:gd name="T5" fmla="*/ 83 h 187"/>
              <a:gd name="T6" fmla="*/ 20 w 289"/>
              <a:gd name="T7" fmla="*/ 0 h 187"/>
              <a:gd name="T8" fmla="*/ 0 w 289"/>
              <a:gd name="T9" fmla="*/ 20 h 187"/>
              <a:gd name="T10" fmla="*/ 20 w 289"/>
              <a:gd name="T11" fmla="*/ 40 h 187"/>
              <a:gd name="T12" fmla="*/ 168 w 289"/>
              <a:gd name="T13" fmla="*/ 112 h 187"/>
              <a:gd name="T14" fmla="*/ 283 w 289"/>
              <a:gd name="T15" fmla="*/ 187 h 187"/>
              <a:gd name="T16" fmla="*/ 282 w 289"/>
              <a:gd name="T17" fmla="*/ 171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9" h="187">
                <a:moveTo>
                  <a:pt x="282" y="171"/>
                </a:moveTo>
                <a:cubicBezTo>
                  <a:pt x="283" y="163"/>
                  <a:pt x="286" y="155"/>
                  <a:pt x="289" y="147"/>
                </a:cubicBezTo>
                <a:cubicBezTo>
                  <a:pt x="251" y="135"/>
                  <a:pt x="225" y="111"/>
                  <a:pt x="196" y="83"/>
                </a:cubicBezTo>
                <a:cubicBezTo>
                  <a:pt x="155" y="44"/>
                  <a:pt x="109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31"/>
                  <a:pt x="9" y="40"/>
                  <a:pt x="20" y="40"/>
                </a:cubicBezTo>
                <a:cubicBezTo>
                  <a:pt x="93" y="40"/>
                  <a:pt x="128" y="73"/>
                  <a:pt x="168" y="112"/>
                </a:cubicBezTo>
                <a:cubicBezTo>
                  <a:pt x="198" y="141"/>
                  <a:pt x="232" y="173"/>
                  <a:pt x="283" y="187"/>
                </a:cubicBezTo>
                <a:cubicBezTo>
                  <a:pt x="282" y="182"/>
                  <a:pt x="282" y="177"/>
                  <a:pt x="282" y="17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>
                  <a:lumMod val="8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19" name="Group 15"/>
          <p:cNvGrpSpPr/>
          <p:nvPr/>
        </p:nvGrpSpPr>
        <p:grpSpPr>
          <a:xfrm>
            <a:off x="1854200" y="1914362"/>
            <a:ext cx="1182688" cy="2146300"/>
            <a:chOff x="1854201" y="2590800"/>
            <a:chExt cx="1182688" cy="2146300"/>
          </a:xfrm>
        </p:grpSpPr>
        <p:sp>
          <p:nvSpPr>
            <p:cNvPr id="60" name="Freeform 10"/>
            <p:cNvSpPr/>
            <p:nvPr/>
          </p:nvSpPr>
          <p:spPr bwMode="auto">
            <a:xfrm>
              <a:off x="1854201" y="3660775"/>
              <a:ext cx="1182688" cy="1076325"/>
            </a:xfrm>
            <a:custGeom>
              <a:avLst/>
              <a:gdLst>
                <a:gd name="T0" fmla="*/ 315 w 315"/>
                <a:gd name="T1" fmla="*/ 230 h 286"/>
                <a:gd name="T2" fmla="*/ 315 w 315"/>
                <a:gd name="T3" fmla="*/ 0 h 286"/>
                <a:gd name="T4" fmla="*/ 0 w 315"/>
                <a:gd name="T5" fmla="*/ 0 h 286"/>
                <a:gd name="T6" fmla="*/ 0 w 315"/>
                <a:gd name="T7" fmla="*/ 230 h 286"/>
                <a:gd name="T8" fmla="*/ 56 w 315"/>
                <a:gd name="T9" fmla="*/ 286 h 286"/>
                <a:gd name="T10" fmla="*/ 259 w 315"/>
                <a:gd name="T11" fmla="*/ 286 h 286"/>
                <a:gd name="T12" fmla="*/ 315 w 315"/>
                <a:gd name="T13" fmla="*/ 23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5" h="286">
                  <a:moveTo>
                    <a:pt x="315" y="230"/>
                  </a:moveTo>
                  <a:cubicBezTo>
                    <a:pt x="315" y="0"/>
                    <a:pt x="315" y="0"/>
                    <a:pt x="3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61"/>
                    <a:pt x="25" y="286"/>
                    <a:pt x="56" y="286"/>
                  </a:cubicBezTo>
                  <a:cubicBezTo>
                    <a:pt x="259" y="286"/>
                    <a:pt x="259" y="286"/>
                    <a:pt x="259" y="286"/>
                  </a:cubicBezTo>
                  <a:cubicBezTo>
                    <a:pt x="290" y="286"/>
                    <a:pt x="315" y="261"/>
                    <a:pt x="315" y="230"/>
                  </a:cubicBezTo>
                  <a:close/>
                </a:path>
              </a:pathLst>
            </a:custGeom>
            <a:solidFill>
              <a:srgbClr val="DFF1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61" name="Rectangle 11"/>
            <p:cNvSpPr>
              <a:spLocks noChangeArrowheads="1"/>
            </p:cNvSpPr>
            <p:nvPr/>
          </p:nvSpPr>
          <p:spPr bwMode="auto">
            <a:xfrm>
              <a:off x="1854201" y="3660775"/>
              <a:ext cx="1182688" cy="176213"/>
            </a:xfrm>
            <a:prstGeom prst="rect">
              <a:avLst/>
            </a:prstGeom>
            <a:solidFill>
              <a:srgbClr val="AFDCF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62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solidFill>
              <a:srgbClr val="AFDCF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63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solidFill>
              <a:srgbClr val="AFDCF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64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rgbClr val="CACEE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65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solidFill>
              <a:srgbClr val="8992D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</p:grpSp>
      <p:grpSp>
        <p:nvGrpSpPr>
          <p:cNvPr id="21" name="Group 16"/>
          <p:cNvGrpSpPr/>
          <p:nvPr/>
        </p:nvGrpSpPr>
        <p:grpSpPr>
          <a:xfrm>
            <a:off x="4304506" y="1914362"/>
            <a:ext cx="1182688" cy="2146300"/>
            <a:chOff x="1854201" y="2590800"/>
            <a:chExt cx="1182688" cy="2146300"/>
          </a:xfrm>
          <a:solidFill>
            <a:srgbClr val="F2B8CD"/>
          </a:solidFill>
        </p:grpSpPr>
        <p:sp>
          <p:nvSpPr>
            <p:cNvPr id="54" name="Freeform 10"/>
            <p:cNvSpPr/>
            <p:nvPr/>
          </p:nvSpPr>
          <p:spPr bwMode="auto">
            <a:xfrm>
              <a:off x="1854201" y="3660775"/>
              <a:ext cx="1182688" cy="1076325"/>
            </a:xfrm>
            <a:custGeom>
              <a:avLst/>
              <a:gdLst>
                <a:gd name="T0" fmla="*/ 315 w 315"/>
                <a:gd name="T1" fmla="*/ 230 h 286"/>
                <a:gd name="T2" fmla="*/ 315 w 315"/>
                <a:gd name="T3" fmla="*/ 0 h 286"/>
                <a:gd name="T4" fmla="*/ 0 w 315"/>
                <a:gd name="T5" fmla="*/ 0 h 286"/>
                <a:gd name="T6" fmla="*/ 0 w 315"/>
                <a:gd name="T7" fmla="*/ 230 h 286"/>
                <a:gd name="T8" fmla="*/ 56 w 315"/>
                <a:gd name="T9" fmla="*/ 286 h 286"/>
                <a:gd name="T10" fmla="*/ 259 w 315"/>
                <a:gd name="T11" fmla="*/ 286 h 286"/>
                <a:gd name="T12" fmla="*/ 315 w 315"/>
                <a:gd name="T13" fmla="*/ 23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5" h="286">
                  <a:moveTo>
                    <a:pt x="315" y="230"/>
                  </a:moveTo>
                  <a:cubicBezTo>
                    <a:pt x="315" y="0"/>
                    <a:pt x="315" y="0"/>
                    <a:pt x="3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61"/>
                    <a:pt x="25" y="286"/>
                    <a:pt x="56" y="286"/>
                  </a:cubicBezTo>
                  <a:cubicBezTo>
                    <a:pt x="259" y="286"/>
                    <a:pt x="259" y="286"/>
                    <a:pt x="259" y="286"/>
                  </a:cubicBezTo>
                  <a:cubicBezTo>
                    <a:pt x="290" y="286"/>
                    <a:pt x="315" y="261"/>
                    <a:pt x="315" y="230"/>
                  </a:cubicBezTo>
                  <a:close/>
                </a:path>
              </a:pathLst>
            </a:custGeom>
            <a:solidFill>
              <a:srgbClr val="FADED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5" name="Rectangle 11"/>
            <p:cNvSpPr>
              <a:spLocks noChangeArrowheads="1"/>
            </p:cNvSpPr>
            <p:nvPr/>
          </p:nvSpPr>
          <p:spPr bwMode="auto">
            <a:xfrm>
              <a:off x="1854201" y="3660775"/>
              <a:ext cx="1182688" cy="1762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6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7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8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rgbClr val="FADED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9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solidFill>
              <a:srgbClr val="F2B8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</p:grpSp>
      <p:grpSp>
        <p:nvGrpSpPr>
          <p:cNvPr id="22" name="Group 23"/>
          <p:cNvGrpSpPr/>
          <p:nvPr/>
        </p:nvGrpSpPr>
        <p:grpSpPr>
          <a:xfrm>
            <a:off x="6678612" y="1914362"/>
            <a:ext cx="1182688" cy="2146300"/>
            <a:chOff x="1854201" y="2590800"/>
            <a:chExt cx="1182688" cy="2146300"/>
          </a:xfrm>
        </p:grpSpPr>
        <p:sp>
          <p:nvSpPr>
            <p:cNvPr id="48" name="Freeform 10"/>
            <p:cNvSpPr/>
            <p:nvPr/>
          </p:nvSpPr>
          <p:spPr bwMode="auto">
            <a:xfrm>
              <a:off x="1854201" y="3660775"/>
              <a:ext cx="1182688" cy="1076325"/>
            </a:xfrm>
            <a:custGeom>
              <a:avLst/>
              <a:gdLst>
                <a:gd name="T0" fmla="*/ 315 w 315"/>
                <a:gd name="T1" fmla="*/ 230 h 286"/>
                <a:gd name="T2" fmla="*/ 315 w 315"/>
                <a:gd name="T3" fmla="*/ 0 h 286"/>
                <a:gd name="T4" fmla="*/ 0 w 315"/>
                <a:gd name="T5" fmla="*/ 0 h 286"/>
                <a:gd name="T6" fmla="*/ 0 w 315"/>
                <a:gd name="T7" fmla="*/ 230 h 286"/>
                <a:gd name="T8" fmla="*/ 56 w 315"/>
                <a:gd name="T9" fmla="*/ 286 h 286"/>
                <a:gd name="T10" fmla="*/ 259 w 315"/>
                <a:gd name="T11" fmla="*/ 286 h 286"/>
                <a:gd name="T12" fmla="*/ 315 w 315"/>
                <a:gd name="T13" fmla="*/ 23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5" h="286">
                  <a:moveTo>
                    <a:pt x="315" y="230"/>
                  </a:moveTo>
                  <a:cubicBezTo>
                    <a:pt x="315" y="0"/>
                    <a:pt x="315" y="0"/>
                    <a:pt x="3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61"/>
                    <a:pt x="25" y="286"/>
                    <a:pt x="56" y="286"/>
                  </a:cubicBezTo>
                  <a:cubicBezTo>
                    <a:pt x="259" y="286"/>
                    <a:pt x="259" y="286"/>
                    <a:pt x="259" y="286"/>
                  </a:cubicBezTo>
                  <a:cubicBezTo>
                    <a:pt x="290" y="286"/>
                    <a:pt x="315" y="261"/>
                    <a:pt x="315" y="230"/>
                  </a:cubicBezTo>
                  <a:close/>
                </a:path>
              </a:pathLst>
            </a:custGeom>
            <a:solidFill>
              <a:srgbClr val="DFF1F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1854201" y="3660775"/>
              <a:ext cx="1182688" cy="176213"/>
            </a:xfrm>
            <a:prstGeom prst="rect">
              <a:avLst/>
            </a:prstGeom>
            <a:solidFill>
              <a:srgbClr val="AFDCF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0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solidFill>
              <a:srgbClr val="AFDCF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solidFill>
              <a:srgbClr val="AFDCF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rgbClr val="CACEE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53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solidFill>
              <a:srgbClr val="8992D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</p:grpSp>
      <p:grpSp>
        <p:nvGrpSpPr>
          <p:cNvPr id="23" name="Group 30"/>
          <p:cNvGrpSpPr/>
          <p:nvPr/>
        </p:nvGrpSpPr>
        <p:grpSpPr>
          <a:xfrm>
            <a:off x="9155112" y="1933412"/>
            <a:ext cx="1182688" cy="2146300"/>
            <a:chOff x="1854201" y="2590800"/>
            <a:chExt cx="1182688" cy="2146300"/>
          </a:xfrm>
          <a:solidFill>
            <a:srgbClr val="F2B8CD"/>
          </a:solidFill>
        </p:grpSpPr>
        <p:sp>
          <p:nvSpPr>
            <p:cNvPr id="42" name="Freeform 10"/>
            <p:cNvSpPr/>
            <p:nvPr/>
          </p:nvSpPr>
          <p:spPr bwMode="auto">
            <a:xfrm>
              <a:off x="1854201" y="3660775"/>
              <a:ext cx="1182688" cy="1076325"/>
            </a:xfrm>
            <a:custGeom>
              <a:avLst/>
              <a:gdLst>
                <a:gd name="T0" fmla="*/ 315 w 315"/>
                <a:gd name="T1" fmla="*/ 230 h 286"/>
                <a:gd name="T2" fmla="*/ 315 w 315"/>
                <a:gd name="T3" fmla="*/ 0 h 286"/>
                <a:gd name="T4" fmla="*/ 0 w 315"/>
                <a:gd name="T5" fmla="*/ 0 h 286"/>
                <a:gd name="T6" fmla="*/ 0 w 315"/>
                <a:gd name="T7" fmla="*/ 230 h 286"/>
                <a:gd name="T8" fmla="*/ 56 w 315"/>
                <a:gd name="T9" fmla="*/ 286 h 286"/>
                <a:gd name="T10" fmla="*/ 259 w 315"/>
                <a:gd name="T11" fmla="*/ 286 h 286"/>
                <a:gd name="T12" fmla="*/ 315 w 315"/>
                <a:gd name="T13" fmla="*/ 23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5" h="286">
                  <a:moveTo>
                    <a:pt x="315" y="230"/>
                  </a:moveTo>
                  <a:cubicBezTo>
                    <a:pt x="315" y="0"/>
                    <a:pt x="315" y="0"/>
                    <a:pt x="3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61"/>
                    <a:pt x="25" y="286"/>
                    <a:pt x="56" y="286"/>
                  </a:cubicBezTo>
                  <a:cubicBezTo>
                    <a:pt x="259" y="286"/>
                    <a:pt x="259" y="286"/>
                    <a:pt x="259" y="286"/>
                  </a:cubicBezTo>
                  <a:cubicBezTo>
                    <a:pt x="290" y="286"/>
                    <a:pt x="315" y="261"/>
                    <a:pt x="315" y="230"/>
                  </a:cubicBezTo>
                  <a:close/>
                </a:path>
              </a:pathLst>
            </a:custGeom>
            <a:solidFill>
              <a:srgbClr val="FADED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1854201" y="3660775"/>
              <a:ext cx="1182688" cy="1762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4" name="Freeform 12"/>
            <p:cNvSpPr/>
            <p:nvPr/>
          </p:nvSpPr>
          <p:spPr bwMode="auto">
            <a:xfrm>
              <a:off x="2360613" y="2703513"/>
              <a:ext cx="173038" cy="173038"/>
            </a:xfrm>
            <a:custGeom>
              <a:avLst/>
              <a:gdLst>
                <a:gd name="T0" fmla="*/ 23 w 46"/>
                <a:gd name="T1" fmla="*/ 46 h 46"/>
                <a:gd name="T2" fmla="*/ 23 w 46"/>
                <a:gd name="T3" fmla="*/ 46 h 46"/>
                <a:gd name="T4" fmla="*/ 0 w 46"/>
                <a:gd name="T5" fmla="*/ 23 h 46"/>
                <a:gd name="T6" fmla="*/ 0 w 46"/>
                <a:gd name="T7" fmla="*/ 23 h 46"/>
                <a:gd name="T8" fmla="*/ 23 w 46"/>
                <a:gd name="T9" fmla="*/ 0 h 46"/>
                <a:gd name="T10" fmla="*/ 23 w 46"/>
                <a:gd name="T11" fmla="*/ 0 h 46"/>
                <a:gd name="T12" fmla="*/ 46 w 46"/>
                <a:gd name="T13" fmla="*/ 23 h 46"/>
                <a:gd name="T14" fmla="*/ 46 w 46"/>
                <a:gd name="T15" fmla="*/ 23 h 46"/>
                <a:gd name="T16" fmla="*/ 23 w 46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36"/>
                    <a:pt x="35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5" name="Freeform 13"/>
            <p:cNvSpPr>
              <a:spLocks noEditPoints="1"/>
            </p:cNvSpPr>
            <p:nvPr/>
          </p:nvSpPr>
          <p:spPr bwMode="auto">
            <a:xfrm>
              <a:off x="2241551" y="2590800"/>
              <a:ext cx="404813" cy="1174750"/>
            </a:xfrm>
            <a:custGeom>
              <a:avLst/>
              <a:gdLst>
                <a:gd name="T0" fmla="*/ 45 w 108"/>
                <a:gd name="T1" fmla="*/ 312 h 312"/>
                <a:gd name="T2" fmla="*/ 45 w 108"/>
                <a:gd name="T3" fmla="*/ 147 h 312"/>
                <a:gd name="T4" fmla="*/ 20 w 108"/>
                <a:gd name="T5" fmla="*/ 94 h 312"/>
                <a:gd name="T6" fmla="*/ 1 w 108"/>
                <a:gd name="T7" fmla="*/ 49 h 312"/>
                <a:gd name="T8" fmla="*/ 49 w 108"/>
                <a:gd name="T9" fmla="*/ 0 h 312"/>
                <a:gd name="T10" fmla="*/ 55 w 108"/>
                <a:gd name="T11" fmla="*/ 0 h 312"/>
                <a:gd name="T12" fmla="*/ 108 w 108"/>
                <a:gd name="T13" fmla="*/ 53 h 312"/>
                <a:gd name="T14" fmla="*/ 89 w 108"/>
                <a:gd name="T15" fmla="*/ 95 h 312"/>
                <a:gd name="T16" fmla="*/ 64 w 108"/>
                <a:gd name="T17" fmla="*/ 147 h 312"/>
                <a:gd name="T18" fmla="*/ 64 w 108"/>
                <a:gd name="T19" fmla="*/ 312 h 312"/>
                <a:gd name="T20" fmla="*/ 45 w 108"/>
                <a:gd name="T21" fmla="*/ 312 h 312"/>
                <a:gd name="T22" fmla="*/ 55 w 108"/>
                <a:gd name="T23" fmla="*/ 19 h 312"/>
                <a:gd name="T24" fmla="*/ 20 w 108"/>
                <a:gd name="T25" fmla="*/ 53 h 312"/>
                <a:gd name="T26" fmla="*/ 55 w 108"/>
                <a:gd name="T27" fmla="*/ 88 h 312"/>
                <a:gd name="T28" fmla="*/ 89 w 108"/>
                <a:gd name="T29" fmla="*/ 53 h 312"/>
                <a:gd name="T30" fmla="*/ 55 w 108"/>
                <a:gd name="T31" fmla="*/ 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8" h="312">
                  <a:moveTo>
                    <a:pt x="45" y="312"/>
                  </a:moveTo>
                  <a:cubicBezTo>
                    <a:pt x="45" y="147"/>
                    <a:pt x="45" y="147"/>
                    <a:pt x="45" y="147"/>
                  </a:cubicBezTo>
                  <a:cubicBezTo>
                    <a:pt x="45" y="127"/>
                    <a:pt x="36" y="108"/>
                    <a:pt x="20" y="94"/>
                  </a:cubicBezTo>
                  <a:cubicBezTo>
                    <a:pt x="7" y="83"/>
                    <a:pt x="0" y="66"/>
                    <a:pt x="1" y="49"/>
                  </a:cubicBezTo>
                  <a:cubicBezTo>
                    <a:pt x="3" y="23"/>
                    <a:pt x="23" y="3"/>
                    <a:pt x="49" y="0"/>
                  </a:cubicBezTo>
                  <a:cubicBezTo>
                    <a:pt x="51" y="0"/>
                    <a:pt x="53" y="0"/>
                    <a:pt x="55" y="0"/>
                  </a:cubicBezTo>
                  <a:cubicBezTo>
                    <a:pt x="84" y="0"/>
                    <a:pt x="108" y="24"/>
                    <a:pt x="108" y="53"/>
                  </a:cubicBezTo>
                  <a:cubicBezTo>
                    <a:pt x="108" y="69"/>
                    <a:pt x="101" y="84"/>
                    <a:pt x="89" y="95"/>
                  </a:cubicBezTo>
                  <a:cubicBezTo>
                    <a:pt x="73" y="107"/>
                    <a:pt x="64" y="126"/>
                    <a:pt x="64" y="147"/>
                  </a:cubicBezTo>
                  <a:cubicBezTo>
                    <a:pt x="64" y="312"/>
                    <a:pt x="64" y="312"/>
                    <a:pt x="64" y="312"/>
                  </a:cubicBezTo>
                  <a:lnTo>
                    <a:pt x="45" y="312"/>
                  </a:lnTo>
                  <a:close/>
                  <a:moveTo>
                    <a:pt x="55" y="19"/>
                  </a:moveTo>
                  <a:cubicBezTo>
                    <a:pt x="36" y="19"/>
                    <a:pt x="20" y="34"/>
                    <a:pt x="20" y="53"/>
                  </a:cubicBezTo>
                  <a:cubicBezTo>
                    <a:pt x="20" y="72"/>
                    <a:pt x="36" y="88"/>
                    <a:pt x="55" y="88"/>
                  </a:cubicBezTo>
                  <a:cubicBezTo>
                    <a:pt x="74" y="88"/>
                    <a:pt x="89" y="72"/>
                    <a:pt x="89" y="53"/>
                  </a:cubicBezTo>
                  <a:cubicBezTo>
                    <a:pt x="89" y="34"/>
                    <a:pt x="74" y="19"/>
                    <a:pt x="5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6" name="Freeform 14"/>
            <p:cNvSpPr/>
            <p:nvPr/>
          </p:nvSpPr>
          <p:spPr bwMode="auto">
            <a:xfrm>
              <a:off x="2387601" y="368300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16 w 32"/>
                <a:gd name="T3" fmla="*/ 32 h 32"/>
                <a:gd name="T4" fmla="*/ 0 w 32"/>
                <a:gd name="T5" fmla="*/ 16 h 32"/>
                <a:gd name="T6" fmla="*/ 0 w 32"/>
                <a:gd name="T7" fmla="*/ 16 h 32"/>
                <a:gd name="T8" fmla="*/ 16 w 32"/>
                <a:gd name="T9" fmla="*/ 0 h 32"/>
                <a:gd name="T10" fmla="*/ 16 w 32"/>
                <a:gd name="T11" fmla="*/ 0 h 32"/>
                <a:gd name="T12" fmla="*/ 32 w 32"/>
                <a:gd name="T13" fmla="*/ 16 h 32"/>
                <a:gd name="T14" fmla="*/ 32 w 32"/>
                <a:gd name="T15" fmla="*/ 16 h 32"/>
                <a:gd name="T16" fmla="*/ 16 w 32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</a:path>
              </a:pathLst>
            </a:custGeom>
            <a:solidFill>
              <a:srgbClr val="FADED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7" name="Freeform 15"/>
            <p:cNvSpPr/>
            <p:nvPr/>
          </p:nvSpPr>
          <p:spPr bwMode="auto">
            <a:xfrm>
              <a:off x="2417763" y="3713163"/>
              <a:ext cx="60325" cy="63500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0 w 16"/>
                <a:gd name="T5" fmla="*/ 8 h 17"/>
                <a:gd name="T6" fmla="*/ 0 w 16"/>
                <a:gd name="T7" fmla="*/ 8 h 17"/>
                <a:gd name="T8" fmla="*/ 8 w 16"/>
                <a:gd name="T9" fmla="*/ 0 h 17"/>
                <a:gd name="T10" fmla="*/ 8 w 16"/>
                <a:gd name="T11" fmla="*/ 0 h 17"/>
                <a:gd name="T12" fmla="*/ 16 w 16"/>
                <a:gd name="T13" fmla="*/ 8 h 17"/>
                <a:gd name="T14" fmla="*/ 16 w 16"/>
                <a:gd name="T15" fmla="*/ 8 h 17"/>
                <a:gd name="T16" fmla="*/ 8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</p:grpSp>
      <p:grpSp>
        <p:nvGrpSpPr>
          <p:cNvPr id="24" name="Group 46"/>
          <p:cNvGrpSpPr/>
          <p:nvPr/>
        </p:nvGrpSpPr>
        <p:grpSpPr>
          <a:xfrm>
            <a:off x="2120388" y="3256934"/>
            <a:ext cx="647098" cy="650646"/>
            <a:chOff x="5402263" y="3448050"/>
            <a:chExt cx="577849" cy="581025"/>
          </a:xfrm>
          <a:solidFill>
            <a:srgbClr val="FFFEFB"/>
          </a:solidFill>
        </p:grpSpPr>
        <p:sp>
          <p:nvSpPr>
            <p:cNvPr id="35" name="Freeform 217"/>
            <p:cNvSpPr/>
            <p:nvPr/>
          </p:nvSpPr>
          <p:spPr bwMode="auto">
            <a:xfrm>
              <a:off x="5402263" y="3636963"/>
              <a:ext cx="77787" cy="28575"/>
            </a:xfrm>
            <a:custGeom>
              <a:avLst/>
              <a:gdLst>
                <a:gd name="T0" fmla="*/ 88 w 494"/>
                <a:gd name="T1" fmla="*/ 0 h 177"/>
                <a:gd name="T2" fmla="*/ 406 w 494"/>
                <a:gd name="T3" fmla="*/ 0 h 177"/>
                <a:gd name="T4" fmla="*/ 429 w 494"/>
                <a:gd name="T5" fmla="*/ 3 h 177"/>
                <a:gd name="T6" fmla="*/ 450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0 w 494"/>
                <a:gd name="T23" fmla="*/ 165 h 177"/>
                <a:gd name="T24" fmla="*/ 429 w 494"/>
                <a:gd name="T25" fmla="*/ 174 h 177"/>
                <a:gd name="T26" fmla="*/ 406 w 494"/>
                <a:gd name="T27" fmla="*/ 177 h 177"/>
                <a:gd name="T28" fmla="*/ 88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5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5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8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2" h="177">
                  <a:moveTo>
                    <a:pt x="88" y="0"/>
                  </a:moveTo>
                  <a:lnTo>
                    <a:pt x="406" y="0"/>
                  </a:lnTo>
                  <a:lnTo>
                    <a:pt x="429" y="3"/>
                  </a:lnTo>
                  <a:lnTo>
                    <a:pt x="450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0" y="165"/>
                  </a:lnTo>
                  <a:lnTo>
                    <a:pt x="429" y="174"/>
                  </a:lnTo>
                  <a:lnTo>
                    <a:pt x="406" y="177"/>
                  </a:lnTo>
                  <a:lnTo>
                    <a:pt x="88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5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5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36" name="Freeform 218"/>
            <p:cNvSpPr/>
            <p:nvPr/>
          </p:nvSpPr>
          <p:spPr bwMode="auto">
            <a:xfrm>
              <a:off x="5902325" y="3636963"/>
              <a:ext cx="77787" cy="28575"/>
            </a:xfrm>
            <a:custGeom>
              <a:avLst/>
              <a:gdLst>
                <a:gd name="T0" fmla="*/ 89 w 494"/>
                <a:gd name="T1" fmla="*/ 0 h 177"/>
                <a:gd name="T2" fmla="*/ 407 w 494"/>
                <a:gd name="T3" fmla="*/ 0 h 177"/>
                <a:gd name="T4" fmla="*/ 430 w 494"/>
                <a:gd name="T5" fmla="*/ 3 h 177"/>
                <a:gd name="T6" fmla="*/ 451 w 494"/>
                <a:gd name="T7" fmla="*/ 12 h 177"/>
                <a:gd name="T8" fmla="*/ 469 w 494"/>
                <a:gd name="T9" fmla="*/ 25 h 177"/>
                <a:gd name="T10" fmla="*/ 482 w 494"/>
                <a:gd name="T11" fmla="*/ 43 h 177"/>
                <a:gd name="T12" fmla="*/ 491 w 494"/>
                <a:gd name="T13" fmla="*/ 65 h 177"/>
                <a:gd name="T14" fmla="*/ 494 w 494"/>
                <a:gd name="T15" fmla="*/ 89 h 177"/>
                <a:gd name="T16" fmla="*/ 491 w 494"/>
                <a:gd name="T17" fmla="*/ 112 h 177"/>
                <a:gd name="T18" fmla="*/ 482 w 494"/>
                <a:gd name="T19" fmla="*/ 133 h 177"/>
                <a:gd name="T20" fmla="*/ 469 w 494"/>
                <a:gd name="T21" fmla="*/ 151 h 177"/>
                <a:gd name="T22" fmla="*/ 451 w 494"/>
                <a:gd name="T23" fmla="*/ 165 h 177"/>
                <a:gd name="T24" fmla="*/ 430 w 494"/>
                <a:gd name="T25" fmla="*/ 174 h 177"/>
                <a:gd name="T26" fmla="*/ 407 w 494"/>
                <a:gd name="T27" fmla="*/ 177 h 177"/>
                <a:gd name="T28" fmla="*/ 89 w 494"/>
                <a:gd name="T29" fmla="*/ 177 h 177"/>
                <a:gd name="T30" fmla="*/ 65 w 494"/>
                <a:gd name="T31" fmla="*/ 174 h 177"/>
                <a:gd name="T32" fmla="*/ 44 w 494"/>
                <a:gd name="T33" fmla="*/ 165 h 177"/>
                <a:gd name="T34" fmla="*/ 27 w 494"/>
                <a:gd name="T35" fmla="*/ 151 h 177"/>
                <a:gd name="T36" fmla="*/ 12 w 494"/>
                <a:gd name="T37" fmla="*/ 133 h 177"/>
                <a:gd name="T38" fmla="*/ 3 w 494"/>
                <a:gd name="T39" fmla="*/ 112 h 177"/>
                <a:gd name="T40" fmla="*/ 0 w 494"/>
                <a:gd name="T41" fmla="*/ 89 h 177"/>
                <a:gd name="T42" fmla="*/ 3 w 494"/>
                <a:gd name="T43" fmla="*/ 65 h 177"/>
                <a:gd name="T44" fmla="*/ 12 w 494"/>
                <a:gd name="T45" fmla="*/ 43 h 177"/>
                <a:gd name="T46" fmla="*/ 27 w 494"/>
                <a:gd name="T47" fmla="*/ 25 h 177"/>
                <a:gd name="T48" fmla="*/ 44 w 494"/>
                <a:gd name="T49" fmla="*/ 12 h 177"/>
                <a:gd name="T50" fmla="*/ 65 w 494"/>
                <a:gd name="T51" fmla="*/ 3 h 177"/>
                <a:gd name="T52" fmla="*/ 89 w 494"/>
                <a:gd name="T5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2" h="177">
                  <a:moveTo>
                    <a:pt x="89" y="0"/>
                  </a:moveTo>
                  <a:lnTo>
                    <a:pt x="407" y="0"/>
                  </a:lnTo>
                  <a:lnTo>
                    <a:pt x="430" y="3"/>
                  </a:lnTo>
                  <a:lnTo>
                    <a:pt x="451" y="12"/>
                  </a:lnTo>
                  <a:lnTo>
                    <a:pt x="469" y="25"/>
                  </a:lnTo>
                  <a:lnTo>
                    <a:pt x="482" y="43"/>
                  </a:lnTo>
                  <a:lnTo>
                    <a:pt x="491" y="65"/>
                  </a:lnTo>
                  <a:lnTo>
                    <a:pt x="494" y="89"/>
                  </a:lnTo>
                  <a:lnTo>
                    <a:pt x="491" y="112"/>
                  </a:lnTo>
                  <a:lnTo>
                    <a:pt x="482" y="133"/>
                  </a:lnTo>
                  <a:lnTo>
                    <a:pt x="469" y="151"/>
                  </a:lnTo>
                  <a:lnTo>
                    <a:pt x="451" y="165"/>
                  </a:lnTo>
                  <a:lnTo>
                    <a:pt x="430" y="174"/>
                  </a:lnTo>
                  <a:lnTo>
                    <a:pt x="407" y="177"/>
                  </a:lnTo>
                  <a:lnTo>
                    <a:pt x="89" y="177"/>
                  </a:lnTo>
                  <a:lnTo>
                    <a:pt x="65" y="174"/>
                  </a:lnTo>
                  <a:lnTo>
                    <a:pt x="44" y="165"/>
                  </a:lnTo>
                  <a:lnTo>
                    <a:pt x="27" y="151"/>
                  </a:lnTo>
                  <a:lnTo>
                    <a:pt x="12" y="133"/>
                  </a:lnTo>
                  <a:lnTo>
                    <a:pt x="3" y="112"/>
                  </a:lnTo>
                  <a:lnTo>
                    <a:pt x="0" y="89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7" y="25"/>
                  </a:lnTo>
                  <a:lnTo>
                    <a:pt x="44" y="12"/>
                  </a:lnTo>
                  <a:lnTo>
                    <a:pt x="65" y="3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37" name="Freeform 219"/>
            <p:cNvSpPr/>
            <p:nvPr/>
          </p:nvSpPr>
          <p:spPr bwMode="auto">
            <a:xfrm>
              <a:off x="5464175" y="3814763"/>
              <a:ext cx="65087" cy="65088"/>
            </a:xfrm>
            <a:custGeom>
              <a:avLst/>
              <a:gdLst>
                <a:gd name="T0" fmla="*/ 310 w 407"/>
                <a:gd name="T1" fmla="*/ 0 h 408"/>
                <a:gd name="T2" fmla="*/ 329 w 407"/>
                <a:gd name="T3" fmla="*/ 0 h 408"/>
                <a:gd name="T4" fmla="*/ 348 w 407"/>
                <a:gd name="T5" fmla="*/ 3 h 408"/>
                <a:gd name="T6" fmla="*/ 366 w 407"/>
                <a:gd name="T7" fmla="*/ 12 h 408"/>
                <a:gd name="T8" fmla="*/ 382 w 407"/>
                <a:gd name="T9" fmla="*/ 24 h 408"/>
                <a:gd name="T10" fmla="*/ 394 w 407"/>
                <a:gd name="T11" fmla="*/ 41 h 408"/>
                <a:gd name="T12" fmla="*/ 403 w 407"/>
                <a:gd name="T13" fmla="*/ 59 h 408"/>
                <a:gd name="T14" fmla="*/ 407 w 407"/>
                <a:gd name="T15" fmla="*/ 78 h 408"/>
                <a:gd name="T16" fmla="*/ 407 w 407"/>
                <a:gd name="T17" fmla="*/ 98 h 408"/>
                <a:gd name="T18" fmla="*/ 403 w 407"/>
                <a:gd name="T19" fmla="*/ 116 h 408"/>
                <a:gd name="T20" fmla="*/ 394 w 407"/>
                <a:gd name="T21" fmla="*/ 134 h 408"/>
                <a:gd name="T22" fmla="*/ 382 w 407"/>
                <a:gd name="T23" fmla="*/ 150 h 408"/>
                <a:gd name="T24" fmla="*/ 151 w 407"/>
                <a:gd name="T25" fmla="*/ 381 h 408"/>
                <a:gd name="T26" fmla="*/ 137 w 407"/>
                <a:gd name="T27" fmla="*/ 394 h 408"/>
                <a:gd name="T28" fmla="*/ 122 w 407"/>
                <a:gd name="T29" fmla="*/ 401 h 408"/>
                <a:gd name="T30" fmla="*/ 105 w 407"/>
                <a:gd name="T31" fmla="*/ 406 h 408"/>
                <a:gd name="T32" fmla="*/ 89 w 407"/>
                <a:gd name="T33" fmla="*/ 408 h 408"/>
                <a:gd name="T34" fmla="*/ 71 w 407"/>
                <a:gd name="T35" fmla="*/ 406 h 408"/>
                <a:gd name="T36" fmla="*/ 56 w 407"/>
                <a:gd name="T37" fmla="*/ 401 h 408"/>
                <a:gd name="T38" fmla="*/ 40 w 407"/>
                <a:gd name="T39" fmla="*/ 394 h 408"/>
                <a:gd name="T40" fmla="*/ 26 w 407"/>
                <a:gd name="T41" fmla="*/ 381 h 408"/>
                <a:gd name="T42" fmla="*/ 14 w 407"/>
                <a:gd name="T43" fmla="*/ 366 h 408"/>
                <a:gd name="T44" fmla="*/ 5 w 407"/>
                <a:gd name="T45" fmla="*/ 348 h 408"/>
                <a:gd name="T46" fmla="*/ 0 w 407"/>
                <a:gd name="T47" fmla="*/ 329 h 408"/>
                <a:gd name="T48" fmla="*/ 0 w 407"/>
                <a:gd name="T49" fmla="*/ 309 h 408"/>
                <a:gd name="T50" fmla="*/ 5 w 407"/>
                <a:gd name="T51" fmla="*/ 290 h 408"/>
                <a:gd name="T52" fmla="*/ 14 w 407"/>
                <a:gd name="T53" fmla="*/ 273 h 408"/>
                <a:gd name="T54" fmla="*/ 26 w 407"/>
                <a:gd name="T55" fmla="*/ 256 h 408"/>
                <a:gd name="T56" fmla="*/ 257 w 407"/>
                <a:gd name="T57" fmla="*/ 24 h 408"/>
                <a:gd name="T58" fmla="*/ 273 w 407"/>
                <a:gd name="T59" fmla="*/ 12 h 408"/>
                <a:gd name="T60" fmla="*/ 291 w 407"/>
                <a:gd name="T61" fmla="*/ 3 h 408"/>
                <a:gd name="T62" fmla="*/ 310 w 407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7" h="408">
                  <a:moveTo>
                    <a:pt x="310" y="0"/>
                  </a:moveTo>
                  <a:lnTo>
                    <a:pt x="329" y="0"/>
                  </a:lnTo>
                  <a:lnTo>
                    <a:pt x="348" y="3"/>
                  </a:lnTo>
                  <a:lnTo>
                    <a:pt x="366" y="12"/>
                  </a:lnTo>
                  <a:lnTo>
                    <a:pt x="382" y="24"/>
                  </a:lnTo>
                  <a:lnTo>
                    <a:pt x="394" y="41"/>
                  </a:lnTo>
                  <a:lnTo>
                    <a:pt x="403" y="59"/>
                  </a:lnTo>
                  <a:lnTo>
                    <a:pt x="407" y="78"/>
                  </a:lnTo>
                  <a:lnTo>
                    <a:pt x="407" y="98"/>
                  </a:lnTo>
                  <a:lnTo>
                    <a:pt x="403" y="116"/>
                  </a:lnTo>
                  <a:lnTo>
                    <a:pt x="394" y="134"/>
                  </a:lnTo>
                  <a:lnTo>
                    <a:pt x="382" y="150"/>
                  </a:lnTo>
                  <a:lnTo>
                    <a:pt x="151" y="381"/>
                  </a:lnTo>
                  <a:lnTo>
                    <a:pt x="137" y="394"/>
                  </a:lnTo>
                  <a:lnTo>
                    <a:pt x="122" y="401"/>
                  </a:lnTo>
                  <a:lnTo>
                    <a:pt x="105" y="406"/>
                  </a:lnTo>
                  <a:lnTo>
                    <a:pt x="89" y="408"/>
                  </a:lnTo>
                  <a:lnTo>
                    <a:pt x="71" y="406"/>
                  </a:lnTo>
                  <a:lnTo>
                    <a:pt x="56" y="401"/>
                  </a:lnTo>
                  <a:lnTo>
                    <a:pt x="40" y="394"/>
                  </a:lnTo>
                  <a:lnTo>
                    <a:pt x="26" y="381"/>
                  </a:lnTo>
                  <a:lnTo>
                    <a:pt x="14" y="366"/>
                  </a:lnTo>
                  <a:lnTo>
                    <a:pt x="5" y="348"/>
                  </a:lnTo>
                  <a:lnTo>
                    <a:pt x="0" y="329"/>
                  </a:lnTo>
                  <a:lnTo>
                    <a:pt x="0" y="309"/>
                  </a:lnTo>
                  <a:lnTo>
                    <a:pt x="5" y="290"/>
                  </a:lnTo>
                  <a:lnTo>
                    <a:pt x="14" y="273"/>
                  </a:lnTo>
                  <a:lnTo>
                    <a:pt x="26" y="256"/>
                  </a:lnTo>
                  <a:lnTo>
                    <a:pt x="257" y="24"/>
                  </a:lnTo>
                  <a:lnTo>
                    <a:pt x="273" y="12"/>
                  </a:lnTo>
                  <a:lnTo>
                    <a:pt x="291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38" name="Freeform 220"/>
            <p:cNvSpPr/>
            <p:nvPr/>
          </p:nvSpPr>
          <p:spPr bwMode="auto">
            <a:xfrm>
              <a:off x="5829300" y="3448050"/>
              <a:ext cx="63500" cy="63500"/>
            </a:xfrm>
            <a:custGeom>
              <a:avLst/>
              <a:gdLst>
                <a:gd name="T0" fmla="*/ 303 w 401"/>
                <a:gd name="T1" fmla="*/ 0 h 403"/>
                <a:gd name="T2" fmla="*/ 322 w 401"/>
                <a:gd name="T3" fmla="*/ 0 h 403"/>
                <a:gd name="T4" fmla="*/ 341 w 401"/>
                <a:gd name="T5" fmla="*/ 4 h 403"/>
                <a:gd name="T6" fmla="*/ 360 w 401"/>
                <a:gd name="T7" fmla="*/ 13 h 403"/>
                <a:gd name="T8" fmla="*/ 375 w 401"/>
                <a:gd name="T9" fmla="*/ 26 h 403"/>
                <a:gd name="T10" fmla="*/ 387 w 401"/>
                <a:gd name="T11" fmla="*/ 42 h 403"/>
                <a:gd name="T12" fmla="*/ 396 w 401"/>
                <a:gd name="T13" fmla="*/ 60 h 403"/>
                <a:gd name="T14" fmla="*/ 401 w 401"/>
                <a:gd name="T15" fmla="*/ 79 h 403"/>
                <a:gd name="T16" fmla="*/ 401 w 401"/>
                <a:gd name="T17" fmla="*/ 99 h 403"/>
                <a:gd name="T18" fmla="*/ 396 w 401"/>
                <a:gd name="T19" fmla="*/ 118 h 403"/>
                <a:gd name="T20" fmla="*/ 387 w 401"/>
                <a:gd name="T21" fmla="*/ 135 h 403"/>
                <a:gd name="T22" fmla="*/ 375 w 401"/>
                <a:gd name="T23" fmla="*/ 151 h 403"/>
                <a:gd name="T24" fmla="*/ 151 w 401"/>
                <a:gd name="T25" fmla="*/ 377 h 403"/>
                <a:gd name="T26" fmla="*/ 136 w 401"/>
                <a:gd name="T27" fmla="*/ 388 h 403"/>
                <a:gd name="T28" fmla="*/ 121 w 401"/>
                <a:gd name="T29" fmla="*/ 396 h 403"/>
                <a:gd name="T30" fmla="*/ 105 w 401"/>
                <a:gd name="T31" fmla="*/ 400 h 403"/>
                <a:gd name="T32" fmla="*/ 88 w 401"/>
                <a:gd name="T33" fmla="*/ 403 h 403"/>
                <a:gd name="T34" fmla="*/ 71 w 401"/>
                <a:gd name="T35" fmla="*/ 400 h 403"/>
                <a:gd name="T36" fmla="*/ 55 w 401"/>
                <a:gd name="T37" fmla="*/ 396 h 403"/>
                <a:gd name="T38" fmla="*/ 39 w 401"/>
                <a:gd name="T39" fmla="*/ 388 h 403"/>
                <a:gd name="T40" fmla="*/ 26 w 401"/>
                <a:gd name="T41" fmla="*/ 377 h 403"/>
                <a:gd name="T42" fmla="*/ 13 w 401"/>
                <a:gd name="T43" fmla="*/ 360 h 403"/>
                <a:gd name="T44" fmla="*/ 5 w 401"/>
                <a:gd name="T45" fmla="*/ 343 h 403"/>
                <a:gd name="T46" fmla="*/ 0 w 401"/>
                <a:gd name="T47" fmla="*/ 324 h 403"/>
                <a:gd name="T48" fmla="*/ 0 w 401"/>
                <a:gd name="T49" fmla="*/ 304 h 403"/>
                <a:gd name="T50" fmla="*/ 5 w 401"/>
                <a:gd name="T51" fmla="*/ 285 h 403"/>
                <a:gd name="T52" fmla="*/ 13 w 401"/>
                <a:gd name="T53" fmla="*/ 267 h 403"/>
                <a:gd name="T54" fmla="*/ 26 w 401"/>
                <a:gd name="T55" fmla="*/ 252 h 403"/>
                <a:gd name="T56" fmla="*/ 250 w 401"/>
                <a:gd name="T57" fmla="*/ 26 h 403"/>
                <a:gd name="T58" fmla="*/ 267 w 401"/>
                <a:gd name="T59" fmla="*/ 13 h 403"/>
                <a:gd name="T60" fmla="*/ 285 w 401"/>
                <a:gd name="T61" fmla="*/ 4 h 403"/>
                <a:gd name="T62" fmla="*/ 303 w 401"/>
                <a:gd name="T6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1" h="402">
                  <a:moveTo>
                    <a:pt x="303" y="0"/>
                  </a:moveTo>
                  <a:lnTo>
                    <a:pt x="322" y="0"/>
                  </a:lnTo>
                  <a:lnTo>
                    <a:pt x="341" y="4"/>
                  </a:lnTo>
                  <a:lnTo>
                    <a:pt x="360" y="13"/>
                  </a:lnTo>
                  <a:lnTo>
                    <a:pt x="375" y="26"/>
                  </a:lnTo>
                  <a:lnTo>
                    <a:pt x="387" y="42"/>
                  </a:lnTo>
                  <a:lnTo>
                    <a:pt x="396" y="60"/>
                  </a:lnTo>
                  <a:lnTo>
                    <a:pt x="401" y="79"/>
                  </a:lnTo>
                  <a:lnTo>
                    <a:pt x="401" y="99"/>
                  </a:lnTo>
                  <a:lnTo>
                    <a:pt x="396" y="118"/>
                  </a:lnTo>
                  <a:lnTo>
                    <a:pt x="387" y="135"/>
                  </a:lnTo>
                  <a:lnTo>
                    <a:pt x="375" y="151"/>
                  </a:lnTo>
                  <a:lnTo>
                    <a:pt x="151" y="377"/>
                  </a:lnTo>
                  <a:lnTo>
                    <a:pt x="136" y="388"/>
                  </a:lnTo>
                  <a:lnTo>
                    <a:pt x="121" y="396"/>
                  </a:lnTo>
                  <a:lnTo>
                    <a:pt x="105" y="400"/>
                  </a:lnTo>
                  <a:lnTo>
                    <a:pt x="88" y="403"/>
                  </a:lnTo>
                  <a:lnTo>
                    <a:pt x="71" y="400"/>
                  </a:lnTo>
                  <a:lnTo>
                    <a:pt x="55" y="396"/>
                  </a:lnTo>
                  <a:lnTo>
                    <a:pt x="39" y="388"/>
                  </a:lnTo>
                  <a:lnTo>
                    <a:pt x="26" y="377"/>
                  </a:lnTo>
                  <a:lnTo>
                    <a:pt x="13" y="360"/>
                  </a:lnTo>
                  <a:lnTo>
                    <a:pt x="5" y="343"/>
                  </a:lnTo>
                  <a:lnTo>
                    <a:pt x="0" y="324"/>
                  </a:lnTo>
                  <a:lnTo>
                    <a:pt x="0" y="304"/>
                  </a:lnTo>
                  <a:lnTo>
                    <a:pt x="5" y="285"/>
                  </a:lnTo>
                  <a:lnTo>
                    <a:pt x="13" y="267"/>
                  </a:lnTo>
                  <a:lnTo>
                    <a:pt x="26" y="252"/>
                  </a:lnTo>
                  <a:lnTo>
                    <a:pt x="250" y="26"/>
                  </a:lnTo>
                  <a:lnTo>
                    <a:pt x="267" y="13"/>
                  </a:lnTo>
                  <a:lnTo>
                    <a:pt x="285" y="4"/>
                  </a:lnTo>
                  <a:lnTo>
                    <a:pt x="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39" name="Freeform 221"/>
            <p:cNvSpPr/>
            <p:nvPr/>
          </p:nvSpPr>
          <p:spPr bwMode="auto">
            <a:xfrm>
              <a:off x="5489575" y="3448050"/>
              <a:ext cx="63500" cy="63500"/>
            </a:xfrm>
            <a:custGeom>
              <a:avLst/>
              <a:gdLst>
                <a:gd name="T0" fmla="*/ 97 w 400"/>
                <a:gd name="T1" fmla="*/ 0 h 402"/>
                <a:gd name="T2" fmla="*/ 117 w 400"/>
                <a:gd name="T3" fmla="*/ 3 h 402"/>
                <a:gd name="T4" fmla="*/ 135 w 400"/>
                <a:gd name="T5" fmla="*/ 12 h 402"/>
                <a:gd name="T6" fmla="*/ 150 w 400"/>
                <a:gd name="T7" fmla="*/ 25 h 402"/>
                <a:gd name="T8" fmla="*/ 375 w 400"/>
                <a:gd name="T9" fmla="*/ 251 h 402"/>
                <a:gd name="T10" fmla="*/ 388 w 400"/>
                <a:gd name="T11" fmla="*/ 266 h 402"/>
                <a:gd name="T12" fmla="*/ 396 w 400"/>
                <a:gd name="T13" fmla="*/ 284 h 402"/>
                <a:gd name="T14" fmla="*/ 400 w 400"/>
                <a:gd name="T15" fmla="*/ 303 h 402"/>
                <a:gd name="T16" fmla="*/ 400 w 400"/>
                <a:gd name="T17" fmla="*/ 323 h 402"/>
                <a:gd name="T18" fmla="*/ 396 w 400"/>
                <a:gd name="T19" fmla="*/ 342 h 402"/>
                <a:gd name="T20" fmla="*/ 388 w 400"/>
                <a:gd name="T21" fmla="*/ 359 h 402"/>
                <a:gd name="T22" fmla="*/ 375 w 400"/>
                <a:gd name="T23" fmla="*/ 375 h 402"/>
                <a:gd name="T24" fmla="*/ 361 w 400"/>
                <a:gd name="T25" fmla="*/ 387 h 402"/>
                <a:gd name="T26" fmla="*/ 346 w 400"/>
                <a:gd name="T27" fmla="*/ 395 h 402"/>
                <a:gd name="T28" fmla="*/ 329 w 400"/>
                <a:gd name="T29" fmla="*/ 399 h 402"/>
                <a:gd name="T30" fmla="*/ 313 w 400"/>
                <a:gd name="T31" fmla="*/ 402 h 402"/>
                <a:gd name="T32" fmla="*/ 296 w 400"/>
                <a:gd name="T33" fmla="*/ 399 h 402"/>
                <a:gd name="T34" fmla="*/ 280 w 400"/>
                <a:gd name="T35" fmla="*/ 395 h 402"/>
                <a:gd name="T36" fmla="*/ 264 w 400"/>
                <a:gd name="T37" fmla="*/ 387 h 402"/>
                <a:gd name="T38" fmla="*/ 250 w 400"/>
                <a:gd name="T39" fmla="*/ 375 h 402"/>
                <a:gd name="T40" fmla="*/ 25 w 400"/>
                <a:gd name="T41" fmla="*/ 150 h 402"/>
                <a:gd name="T42" fmla="*/ 13 w 400"/>
                <a:gd name="T43" fmla="*/ 134 h 402"/>
                <a:gd name="T44" fmla="*/ 4 w 400"/>
                <a:gd name="T45" fmla="*/ 117 h 402"/>
                <a:gd name="T46" fmla="*/ 0 w 400"/>
                <a:gd name="T47" fmla="*/ 98 h 402"/>
                <a:gd name="T48" fmla="*/ 0 w 400"/>
                <a:gd name="T49" fmla="*/ 78 h 402"/>
                <a:gd name="T50" fmla="*/ 4 w 400"/>
                <a:gd name="T51" fmla="*/ 59 h 402"/>
                <a:gd name="T52" fmla="*/ 13 w 400"/>
                <a:gd name="T53" fmla="*/ 41 h 402"/>
                <a:gd name="T54" fmla="*/ 25 w 400"/>
                <a:gd name="T55" fmla="*/ 25 h 402"/>
                <a:gd name="T56" fmla="*/ 42 w 400"/>
                <a:gd name="T57" fmla="*/ 12 h 402"/>
                <a:gd name="T58" fmla="*/ 59 w 400"/>
                <a:gd name="T59" fmla="*/ 3 h 402"/>
                <a:gd name="T60" fmla="*/ 78 w 400"/>
                <a:gd name="T61" fmla="*/ 0 h 402"/>
                <a:gd name="T62" fmla="*/ 97 w 400"/>
                <a:gd name="T6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2">
                  <a:moveTo>
                    <a:pt x="97" y="0"/>
                  </a:moveTo>
                  <a:lnTo>
                    <a:pt x="117" y="3"/>
                  </a:lnTo>
                  <a:lnTo>
                    <a:pt x="135" y="12"/>
                  </a:lnTo>
                  <a:lnTo>
                    <a:pt x="150" y="25"/>
                  </a:lnTo>
                  <a:lnTo>
                    <a:pt x="375" y="251"/>
                  </a:lnTo>
                  <a:lnTo>
                    <a:pt x="388" y="266"/>
                  </a:lnTo>
                  <a:lnTo>
                    <a:pt x="396" y="284"/>
                  </a:lnTo>
                  <a:lnTo>
                    <a:pt x="400" y="303"/>
                  </a:lnTo>
                  <a:lnTo>
                    <a:pt x="400" y="323"/>
                  </a:lnTo>
                  <a:lnTo>
                    <a:pt x="396" y="342"/>
                  </a:lnTo>
                  <a:lnTo>
                    <a:pt x="388" y="359"/>
                  </a:lnTo>
                  <a:lnTo>
                    <a:pt x="375" y="375"/>
                  </a:lnTo>
                  <a:lnTo>
                    <a:pt x="361" y="387"/>
                  </a:lnTo>
                  <a:lnTo>
                    <a:pt x="346" y="395"/>
                  </a:lnTo>
                  <a:lnTo>
                    <a:pt x="329" y="399"/>
                  </a:lnTo>
                  <a:lnTo>
                    <a:pt x="313" y="402"/>
                  </a:lnTo>
                  <a:lnTo>
                    <a:pt x="296" y="399"/>
                  </a:lnTo>
                  <a:lnTo>
                    <a:pt x="280" y="395"/>
                  </a:lnTo>
                  <a:lnTo>
                    <a:pt x="264" y="387"/>
                  </a:lnTo>
                  <a:lnTo>
                    <a:pt x="250" y="375"/>
                  </a:lnTo>
                  <a:lnTo>
                    <a:pt x="25" y="150"/>
                  </a:lnTo>
                  <a:lnTo>
                    <a:pt x="13" y="134"/>
                  </a:lnTo>
                  <a:lnTo>
                    <a:pt x="4" y="117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4" y="59"/>
                  </a:lnTo>
                  <a:lnTo>
                    <a:pt x="13" y="41"/>
                  </a:lnTo>
                  <a:lnTo>
                    <a:pt x="25" y="25"/>
                  </a:lnTo>
                  <a:lnTo>
                    <a:pt x="42" y="12"/>
                  </a:lnTo>
                  <a:lnTo>
                    <a:pt x="59" y="3"/>
                  </a:lnTo>
                  <a:lnTo>
                    <a:pt x="78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0" name="Freeform 222"/>
            <p:cNvSpPr/>
            <p:nvPr/>
          </p:nvSpPr>
          <p:spPr bwMode="auto">
            <a:xfrm>
              <a:off x="5854700" y="3814763"/>
              <a:ext cx="65087" cy="65088"/>
            </a:xfrm>
            <a:custGeom>
              <a:avLst/>
              <a:gdLst>
                <a:gd name="T0" fmla="*/ 98 w 406"/>
                <a:gd name="T1" fmla="*/ 0 h 408"/>
                <a:gd name="T2" fmla="*/ 116 w 406"/>
                <a:gd name="T3" fmla="*/ 4 h 408"/>
                <a:gd name="T4" fmla="*/ 135 w 406"/>
                <a:gd name="T5" fmla="*/ 13 h 408"/>
                <a:gd name="T6" fmla="*/ 151 w 406"/>
                <a:gd name="T7" fmla="*/ 25 h 408"/>
                <a:gd name="T8" fmla="*/ 381 w 406"/>
                <a:gd name="T9" fmla="*/ 256 h 408"/>
                <a:gd name="T10" fmla="*/ 394 w 406"/>
                <a:gd name="T11" fmla="*/ 273 h 408"/>
                <a:gd name="T12" fmla="*/ 402 w 406"/>
                <a:gd name="T13" fmla="*/ 290 h 408"/>
                <a:gd name="T14" fmla="*/ 406 w 406"/>
                <a:gd name="T15" fmla="*/ 309 h 408"/>
                <a:gd name="T16" fmla="*/ 406 w 406"/>
                <a:gd name="T17" fmla="*/ 329 h 408"/>
                <a:gd name="T18" fmla="*/ 402 w 406"/>
                <a:gd name="T19" fmla="*/ 348 h 408"/>
                <a:gd name="T20" fmla="*/ 394 w 406"/>
                <a:gd name="T21" fmla="*/ 366 h 408"/>
                <a:gd name="T22" fmla="*/ 381 w 406"/>
                <a:gd name="T23" fmla="*/ 381 h 408"/>
                <a:gd name="T24" fmla="*/ 368 w 406"/>
                <a:gd name="T25" fmla="*/ 394 h 408"/>
                <a:gd name="T26" fmla="*/ 352 w 406"/>
                <a:gd name="T27" fmla="*/ 401 h 408"/>
                <a:gd name="T28" fmla="*/ 335 w 406"/>
                <a:gd name="T29" fmla="*/ 406 h 408"/>
                <a:gd name="T30" fmla="*/ 319 w 406"/>
                <a:gd name="T31" fmla="*/ 408 h 408"/>
                <a:gd name="T32" fmla="*/ 301 w 406"/>
                <a:gd name="T33" fmla="*/ 406 h 408"/>
                <a:gd name="T34" fmla="*/ 286 w 406"/>
                <a:gd name="T35" fmla="*/ 401 h 408"/>
                <a:gd name="T36" fmla="*/ 270 w 406"/>
                <a:gd name="T37" fmla="*/ 394 h 408"/>
                <a:gd name="T38" fmla="*/ 256 w 406"/>
                <a:gd name="T39" fmla="*/ 381 h 408"/>
                <a:gd name="T40" fmla="*/ 26 w 406"/>
                <a:gd name="T41" fmla="*/ 151 h 408"/>
                <a:gd name="T42" fmla="*/ 14 w 406"/>
                <a:gd name="T43" fmla="*/ 135 h 408"/>
                <a:gd name="T44" fmla="*/ 5 w 406"/>
                <a:gd name="T45" fmla="*/ 117 h 408"/>
                <a:gd name="T46" fmla="*/ 0 w 406"/>
                <a:gd name="T47" fmla="*/ 98 h 408"/>
                <a:gd name="T48" fmla="*/ 0 w 406"/>
                <a:gd name="T49" fmla="*/ 79 h 408"/>
                <a:gd name="T50" fmla="*/ 5 w 406"/>
                <a:gd name="T51" fmla="*/ 60 h 408"/>
                <a:gd name="T52" fmla="*/ 14 w 406"/>
                <a:gd name="T53" fmla="*/ 42 h 408"/>
                <a:gd name="T54" fmla="*/ 26 w 406"/>
                <a:gd name="T55" fmla="*/ 25 h 408"/>
                <a:gd name="T56" fmla="*/ 42 w 406"/>
                <a:gd name="T57" fmla="*/ 13 h 408"/>
                <a:gd name="T58" fmla="*/ 60 w 406"/>
                <a:gd name="T59" fmla="*/ 4 h 408"/>
                <a:gd name="T60" fmla="*/ 79 w 406"/>
                <a:gd name="T61" fmla="*/ 0 h 408"/>
                <a:gd name="T62" fmla="*/ 98 w 406"/>
                <a:gd name="T6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8">
                  <a:moveTo>
                    <a:pt x="98" y="0"/>
                  </a:moveTo>
                  <a:lnTo>
                    <a:pt x="116" y="4"/>
                  </a:lnTo>
                  <a:lnTo>
                    <a:pt x="135" y="13"/>
                  </a:lnTo>
                  <a:lnTo>
                    <a:pt x="151" y="25"/>
                  </a:lnTo>
                  <a:lnTo>
                    <a:pt x="381" y="256"/>
                  </a:lnTo>
                  <a:lnTo>
                    <a:pt x="394" y="273"/>
                  </a:lnTo>
                  <a:lnTo>
                    <a:pt x="402" y="290"/>
                  </a:lnTo>
                  <a:lnTo>
                    <a:pt x="406" y="309"/>
                  </a:lnTo>
                  <a:lnTo>
                    <a:pt x="406" y="329"/>
                  </a:lnTo>
                  <a:lnTo>
                    <a:pt x="402" y="348"/>
                  </a:lnTo>
                  <a:lnTo>
                    <a:pt x="394" y="366"/>
                  </a:lnTo>
                  <a:lnTo>
                    <a:pt x="381" y="381"/>
                  </a:lnTo>
                  <a:lnTo>
                    <a:pt x="368" y="394"/>
                  </a:lnTo>
                  <a:lnTo>
                    <a:pt x="352" y="401"/>
                  </a:lnTo>
                  <a:lnTo>
                    <a:pt x="335" y="406"/>
                  </a:lnTo>
                  <a:lnTo>
                    <a:pt x="319" y="408"/>
                  </a:lnTo>
                  <a:lnTo>
                    <a:pt x="301" y="406"/>
                  </a:lnTo>
                  <a:lnTo>
                    <a:pt x="286" y="401"/>
                  </a:lnTo>
                  <a:lnTo>
                    <a:pt x="270" y="394"/>
                  </a:lnTo>
                  <a:lnTo>
                    <a:pt x="256" y="381"/>
                  </a:lnTo>
                  <a:lnTo>
                    <a:pt x="26" y="151"/>
                  </a:lnTo>
                  <a:lnTo>
                    <a:pt x="14" y="135"/>
                  </a:lnTo>
                  <a:lnTo>
                    <a:pt x="5" y="117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5" y="60"/>
                  </a:lnTo>
                  <a:lnTo>
                    <a:pt x="14" y="42"/>
                  </a:lnTo>
                  <a:lnTo>
                    <a:pt x="26" y="25"/>
                  </a:lnTo>
                  <a:lnTo>
                    <a:pt x="42" y="13"/>
                  </a:lnTo>
                  <a:lnTo>
                    <a:pt x="60" y="4"/>
                  </a:lnTo>
                  <a:lnTo>
                    <a:pt x="79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41" name="Freeform 223"/>
            <p:cNvSpPr>
              <a:spLocks noEditPoints="1"/>
            </p:cNvSpPr>
            <p:nvPr/>
          </p:nvSpPr>
          <p:spPr bwMode="auto">
            <a:xfrm>
              <a:off x="5516563" y="3486150"/>
              <a:ext cx="350837" cy="542925"/>
            </a:xfrm>
            <a:custGeom>
              <a:avLst/>
              <a:gdLst>
                <a:gd name="T0" fmla="*/ 1130 w 2214"/>
                <a:gd name="T1" fmla="*/ 2952 h 3419"/>
                <a:gd name="T2" fmla="*/ 1192 w 2214"/>
                <a:gd name="T3" fmla="*/ 3014 h 3419"/>
                <a:gd name="T4" fmla="*/ 1169 w 2214"/>
                <a:gd name="T5" fmla="*/ 3101 h 3419"/>
                <a:gd name="T6" fmla="*/ 685 w 2214"/>
                <a:gd name="T7" fmla="*/ 3126 h 3419"/>
                <a:gd name="T8" fmla="*/ 1527 w 2214"/>
                <a:gd name="T9" fmla="*/ 2833 h 3419"/>
                <a:gd name="T10" fmla="*/ 988 w 2214"/>
                <a:gd name="T11" fmla="*/ 1606 h 3419"/>
                <a:gd name="T12" fmla="*/ 1222 w 2214"/>
                <a:gd name="T13" fmla="*/ 1621 h 3419"/>
                <a:gd name="T14" fmla="*/ 865 w 2214"/>
                <a:gd name="T15" fmla="*/ 1337 h 3419"/>
                <a:gd name="T16" fmla="*/ 883 w 2214"/>
                <a:gd name="T17" fmla="*/ 205 h 3419"/>
                <a:gd name="T18" fmla="*/ 617 w 2214"/>
                <a:gd name="T19" fmla="*/ 325 h 3419"/>
                <a:gd name="T20" fmla="*/ 400 w 2214"/>
                <a:gd name="T21" fmla="*/ 521 h 3419"/>
                <a:gd name="T22" fmla="*/ 248 w 2214"/>
                <a:gd name="T23" fmla="*/ 778 h 3419"/>
                <a:gd name="T24" fmla="*/ 179 w 2214"/>
                <a:gd name="T25" fmla="*/ 1080 h 3419"/>
                <a:gd name="T26" fmla="*/ 201 w 2214"/>
                <a:gd name="T27" fmla="*/ 1399 h 3419"/>
                <a:gd name="T28" fmla="*/ 307 w 2214"/>
                <a:gd name="T29" fmla="*/ 1718 h 3419"/>
                <a:gd name="T30" fmla="*/ 485 w 2214"/>
                <a:gd name="T31" fmla="*/ 2013 h 3419"/>
                <a:gd name="T32" fmla="*/ 630 w 2214"/>
                <a:gd name="T33" fmla="*/ 2328 h 3419"/>
                <a:gd name="T34" fmla="*/ 685 w 2214"/>
                <a:gd name="T35" fmla="*/ 2656 h 3419"/>
                <a:gd name="T36" fmla="*/ 639 w 2214"/>
                <a:gd name="T37" fmla="*/ 1265 h 3419"/>
                <a:gd name="T38" fmla="*/ 665 w 2214"/>
                <a:gd name="T39" fmla="*/ 1184 h 3419"/>
                <a:gd name="T40" fmla="*/ 1487 w 2214"/>
                <a:gd name="T41" fmla="*/ 1160 h 3419"/>
                <a:gd name="T42" fmla="*/ 1561 w 2214"/>
                <a:gd name="T43" fmla="*/ 1201 h 3419"/>
                <a:gd name="T44" fmla="*/ 1567 w 2214"/>
                <a:gd name="T45" fmla="*/ 1286 h 3419"/>
                <a:gd name="T46" fmla="*/ 1533 w 2214"/>
                <a:gd name="T47" fmla="*/ 2573 h 3419"/>
                <a:gd name="T48" fmla="*/ 1611 w 2214"/>
                <a:gd name="T49" fmla="*/ 2247 h 3419"/>
                <a:gd name="T50" fmla="*/ 1778 w 2214"/>
                <a:gd name="T51" fmla="*/ 1937 h 3419"/>
                <a:gd name="T52" fmla="*/ 1940 w 2214"/>
                <a:gd name="T53" fmla="*/ 1640 h 3419"/>
                <a:gd name="T54" fmla="*/ 2026 w 2214"/>
                <a:gd name="T55" fmla="*/ 1318 h 3419"/>
                <a:gd name="T56" fmla="*/ 2025 w 2214"/>
                <a:gd name="T57" fmla="*/ 1001 h 3419"/>
                <a:gd name="T58" fmla="*/ 1933 w 2214"/>
                <a:gd name="T59" fmla="*/ 708 h 3419"/>
                <a:gd name="T60" fmla="*/ 1764 w 2214"/>
                <a:gd name="T61" fmla="*/ 465 h 3419"/>
                <a:gd name="T62" fmla="*/ 1534 w 2214"/>
                <a:gd name="T63" fmla="*/ 287 h 3419"/>
                <a:gd name="T64" fmla="*/ 1257 w 2214"/>
                <a:gd name="T65" fmla="*/ 189 h 3419"/>
                <a:gd name="T66" fmla="*/ 1193 w 2214"/>
                <a:gd name="T67" fmla="*/ 3 h 3419"/>
                <a:gd name="T68" fmla="*/ 1518 w 2214"/>
                <a:gd name="T69" fmla="*/ 83 h 3419"/>
                <a:gd name="T70" fmla="*/ 1798 w 2214"/>
                <a:gd name="T71" fmla="*/ 255 h 3419"/>
                <a:gd name="T72" fmla="*/ 2018 w 2214"/>
                <a:gd name="T73" fmla="*/ 503 h 3419"/>
                <a:gd name="T74" fmla="*/ 2162 w 2214"/>
                <a:gd name="T75" fmla="*/ 810 h 3419"/>
                <a:gd name="T76" fmla="*/ 2214 w 2214"/>
                <a:gd name="T77" fmla="*/ 1161 h 3419"/>
                <a:gd name="T78" fmla="*/ 2164 w 2214"/>
                <a:gd name="T79" fmla="*/ 1524 h 3419"/>
                <a:gd name="T80" fmla="*/ 2024 w 2214"/>
                <a:gd name="T81" fmla="*/ 1877 h 3419"/>
                <a:gd name="T82" fmla="*/ 1828 w 2214"/>
                <a:gd name="T83" fmla="*/ 2195 h 3419"/>
                <a:gd name="T84" fmla="*/ 1718 w 2214"/>
                <a:gd name="T85" fmla="*/ 2520 h 3419"/>
                <a:gd name="T86" fmla="*/ 1702 w 2214"/>
                <a:gd name="T87" fmla="*/ 3274 h 3419"/>
                <a:gd name="T88" fmla="*/ 1641 w 2214"/>
                <a:gd name="T89" fmla="*/ 3377 h 3419"/>
                <a:gd name="T90" fmla="*/ 1527 w 2214"/>
                <a:gd name="T91" fmla="*/ 3419 h 3419"/>
                <a:gd name="T92" fmla="*/ 596 w 2214"/>
                <a:gd name="T93" fmla="*/ 3395 h 3419"/>
                <a:gd name="T94" fmla="*/ 519 w 2214"/>
                <a:gd name="T95" fmla="*/ 3304 h 3419"/>
                <a:gd name="T96" fmla="*/ 505 w 2214"/>
                <a:gd name="T97" fmla="*/ 2602 h 3419"/>
                <a:gd name="T98" fmla="*/ 422 w 2214"/>
                <a:gd name="T99" fmla="*/ 2274 h 3419"/>
                <a:gd name="T100" fmla="*/ 237 w 2214"/>
                <a:gd name="T101" fmla="*/ 1961 h 3419"/>
                <a:gd name="T102" fmla="*/ 76 w 2214"/>
                <a:gd name="T103" fmla="*/ 1615 h 3419"/>
                <a:gd name="T104" fmla="*/ 2 w 2214"/>
                <a:gd name="T105" fmla="*/ 1251 h 3419"/>
                <a:gd name="T106" fmla="*/ 28 w 2214"/>
                <a:gd name="T107" fmla="*/ 895 h 3419"/>
                <a:gd name="T108" fmla="*/ 150 w 2214"/>
                <a:gd name="T109" fmla="*/ 575 h 3419"/>
                <a:gd name="T110" fmla="*/ 352 w 2214"/>
                <a:gd name="T111" fmla="*/ 310 h 3419"/>
                <a:gd name="T112" fmla="*/ 620 w 2214"/>
                <a:gd name="T113" fmla="*/ 117 h 3419"/>
                <a:gd name="T114" fmla="*/ 935 w 2214"/>
                <a:gd name="T115" fmla="*/ 13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14" h="3419">
                  <a:moveTo>
                    <a:pt x="685" y="2833"/>
                  </a:moveTo>
                  <a:lnTo>
                    <a:pt x="685" y="2949"/>
                  </a:lnTo>
                  <a:lnTo>
                    <a:pt x="1107" y="2949"/>
                  </a:lnTo>
                  <a:lnTo>
                    <a:pt x="1130" y="2952"/>
                  </a:lnTo>
                  <a:lnTo>
                    <a:pt x="1151" y="2961"/>
                  </a:lnTo>
                  <a:lnTo>
                    <a:pt x="1169" y="2975"/>
                  </a:lnTo>
                  <a:lnTo>
                    <a:pt x="1183" y="2993"/>
                  </a:lnTo>
                  <a:lnTo>
                    <a:pt x="1192" y="3014"/>
                  </a:lnTo>
                  <a:lnTo>
                    <a:pt x="1194" y="3037"/>
                  </a:lnTo>
                  <a:lnTo>
                    <a:pt x="1192" y="3061"/>
                  </a:lnTo>
                  <a:lnTo>
                    <a:pt x="1183" y="3082"/>
                  </a:lnTo>
                  <a:lnTo>
                    <a:pt x="1169" y="3101"/>
                  </a:lnTo>
                  <a:lnTo>
                    <a:pt x="1151" y="3114"/>
                  </a:lnTo>
                  <a:lnTo>
                    <a:pt x="1130" y="3123"/>
                  </a:lnTo>
                  <a:lnTo>
                    <a:pt x="1107" y="3126"/>
                  </a:lnTo>
                  <a:lnTo>
                    <a:pt x="685" y="3126"/>
                  </a:lnTo>
                  <a:lnTo>
                    <a:pt x="685" y="3242"/>
                  </a:lnTo>
                  <a:lnTo>
                    <a:pt x="1527" y="3242"/>
                  </a:lnTo>
                  <a:lnTo>
                    <a:pt x="1528" y="3242"/>
                  </a:lnTo>
                  <a:lnTo>
                    <a:pt x="1527" y="2833"/>
                  </a:lnTo>
                  <a:lnTo>
                    <a:pt x="685" y="2833"/>
                  </a:lnTo>
                  <a:close/>
                  <a:moveTo>
                    <a:pt x="865" y="1337"/>
                  </a:moveTo>
                  <a:lnTo>
                    <a:pt x="983" y="1590"/>
                  </a:lnTo>
                  <a:lnTo>
                    <a:pt x="988" y="1606"/>
                  </a:lnTo>
                  <a:lnTo>
                    <a:pt x="991" y="1621"/>
                  </a:lnTo>
                  <a:lnTo>
                    <a:pt x="1059" y="2656"/>
                  </a:lnTo>
                  <a:lnTo>
                    <a:pt x="1153" y="2656"/>
                  </a:lnTo>
                  <a:lnTo>
                    <a:pt x="1222" y="1621"/>
                  </a:lnTo>
                  <a:lnTo>
                    <a:pt x="1225" y="1606"/>
                  </a:lnTo>
                  <a:lnTo>
                    <a:pt x="1231" y="1590"/>
                  </a:lnTo>
                  <a:lnTo>
                    <a:pt x="1348" y="1337"/>
                  </a:lnTo>
                  <a:lnTo>
                    <a:pt x="865" y="1337"/>
                  </a:lnTo>
                  <a:close/>
                  <a:moveTo>
                    <a:pt x="1107" y="176"/>
                  </a:moveTo>
                  <a:lnTo>
                    <a:pt x="1030" y="179"/>
                  </a:lnTo>
                  <a:lnTo>
                    <a:pt x="955" y="189"/>
                  </a:lnTo>
                  <a:lnTo>
                    <a:pt x="883" y="205"/>
                  </a:lnTo>
                  <a:lnTo>
                    <a:pt x="813" y="227"/>
                  </a:lnTo>
                  <a:lnTo>
                    <a:pt x="744" y="254"/>
                  </a:lnTo>
                  <a:lnTo>
                    <a:pt x="679" y="287"/>
                  </a:lnTo>
                  <a:lnTo>
                    <a:pt x="617" y="325"/>
                  </a:lnTo>
                  <a:lnTo>
                    <a:pt x="557" y="367"/>
                  </a:lnTo>
                  <a:lnTo>
                    <a:pt x="501" y="413"/>
                  </a:lnTo>
                  <a:lnTo>
                    <a:pt x="449" y="465"/>
                  </a:lnTo>
                  <a:lnTo>
                    <a:pt x="400" y="521"/>
                  </a:lnTo>
                  <a:lnTo>
                    <a:pt x="356" y="580"/>
                  </a:lnTo>
                  <a:lnTo>
                    <a:pt x="315" y="643"/>
                  </a:lnTo>
                  <a:lnTo>
                    <a:pt x="279" y="708"/>
                  </a:lnTo>
                  <a:lnTo>
                    <a:pt x="248" y="778"/>
                  </a:lnTo>
                  <a:lnTo>
                    <a:pt x="223" y="850"/>
                  </a:lnTo>
                  <a:lnTo>
                    <a:pt x="203" y="925"/>
                  </a:lnTo>
                  <a:lnTo>
                    <a:pt x="188" y="1001"/>
                  </a:lnTo>
                  <a:lnTo>
                    <a:pt x="179" y="1080"/>
                  </a:lnTo>
                  <a:lnTo>
                    <a:pt x="175" y="1161"/>
                  </a:lnTo>
                  <a:lnTo>
                    <a:pt x="179" y="1240"/>
                  </a:lnTo>
                  <a:lnTo>
                    <a:pt x="187" y="1318"/>
                  </a:lnTo>
                  <a:lnTo>
                    <a:pt x="201" y="1399"/>
                  </a:lnTo>
                  <a:lnTo>
                    <a:pt x="220" y="1480"/>
                  </a:lnTo>
                  <a:lnTo>
                    <a:pt x="244" y="1560"/>
                  </a:lnTo>
                  <a:lnTo>
                    <a:pt x="274" y="1640"/>
                  </a:lnTo>
                  <a:lnTo>
                    <a:pt x="307" y="1718"/>
                  </a:lnTo>
                  <a:lnTo>
                    <a:pt x="346" y="1794"/>
                  </a:lnTo>
                  <a:lnTo>
                    <a:pt x="388" y="1867"/>
                  </a:lnTo>
                  <a:lnTo>
                    <a:pt x="434" y="1937"/>
                  </a:lnTo>
                  <a:lnTo>
                    <a:pt x="485" y="2013"/>
                  </a:lnTo>
                  <a:lnTo>
                    <a:pt x="529" y="2089"/>
                  </a:lnTo>
                  <a:lnTo>
                    <a:pt x="568" y="2167"/>
                  </a:lnTo>
                  <a:lnTo>
                    <a:pt x="602" y="2247"/>
                  </a:lnTo>
                  <a:lnTo>
                    <a:pt x="630" y="2328"/>
                  </a:lnTo>
                  <a:lnTo>
                    <a:pt x="652" y="2409"/>
                  </a:lnTo>
                  <a:lnTo>
                    <a:pt x="669" y="2491"/>
                  </a:lnTo>
                  <a:lnTo>
                    <a:pt x="680" y="2573"/>
                  </a:lnTo>
                  <a:lnTo>
                    <a:pt x="685" y="2656"/>
                  </a:lnTo>
                  <a:lnTo>
                    <a:pt x="882" y="2656"/>
                  </a:lnTo>
                  <a:lnTo>
                    <a:pt x="816" y="1650"/>
                  </a:lnTo>
                  <a:lnTo>
                    <a:pt x="646" y="1286"/>
                  </a:lnTo>
                  <a:lnTo>
                    <a:pt x="639" y="1265"/>
                  </a:lnTo>
                  <a:lnTo>
                    <a:pt x="638" y="1243"/>
                  </a:lnTo>
                  <a:lnTo>
                    <a:pt x="642" y="1221"/>
                  </a:lnTo>
                  <a:lnTo>
                    <a:pt x="651" y="1201"/>
                  </a:lnTo>
                  <a:lnTo>
                    <a:pt x="665" y="1184"/>
                  </a:lnTo>
                  <a:lnTo>
                    <a:pt x="683" y="1171"/>
                  </a:lnTo>
                  <a:lnTo>
                    <a:pt x="703" y="1163"/>
                  </a:lnTo>
                  <a:lnTo>
                    <a:pt x="725" y="1160"/>
                  </a:lnTo>
                  <a:lnTo>
                    <a:pt x="1487" y="1160"/>
                  </a:lnTo>
                  <a:lnTo>
                    <a:pt x="1509" y="1163"/>
                  </a:lnTo>
                  <a:lnTo>
                    <a:pt x="1529" y="1171"/>
                  </a:lnTo>
                  <a:lnTo>
                    <a:pt x="1547" y="1184"/>
                  </a:lnTo>
                  <a:lnTo>
                    <a:pt x="1561" y="1201"/>
                  </a:lnTo>
                  <a:lnTo>
                    <a:pt x="1571" y="1221"/>
                  </a:lnTo>
                  <a:lnTo>
                    <a:pt x="1576" y="1243"/>
                  </a:lnTo>
                  <a:lnTo>
                    <a:pt x="1574" y="1265"/>
                  </a:lnTo>
                  <a:lnTo>
                    <a:pt x="1567" y="1286"/>
                  </a:lnTo>
                  <a:lnTo>
                    <a:pt x="1398" y="1650"/>
                  </a:lnTo>
                  <a:lnTo>
                    <a:pt x="1330" y="2656"/>
                  </a:lnTo>
                  <a:lnTo>
                    <a:pt x="1528" y="2656"/>
                  </a:lnTo>
                  <a:lnTo>
                    <a:pt x="1533" y="2573"/>
                  </a:lnTo>
                  <a:lnTo>
                    <a:pt x="1544" y="2491"/>
                  </a:lnTo>
                  <a:lnTo>
                    <a:pt x="1560" y="2409"/>
                  </a:lnTo>
                  <a:lnTo>
                    <a:pt x="1582" y="2328"/>
                  </a:lnTo>
                  <a:lnTo>
                    <a:pt x="1611" y="2247"/>
                  </a:lnTo>
                  <a:lnTo>
                    <a:pt x="1644" y="2167"/>
                  </a:lnTo>
                  <a:lnTo>
                    <a:pt x="1684" y="2089"/>
                  </a:lnTo>
                  <a:lnTo>
                    <a:pt x="1728" y="2013"/>
                  </a:lnTo>
                  <a:lnTo>
                    <a:pt x="1778" y="1937"/>
                  </a:lnTo>
                  <a:lnTo>
                    <a:pt x="1825" y="1867"/>
                  </a:lnTo>
                  <a:lnTo>
                    <a:pt x="1868" y="1794"/>
                  </a:lnTo>
                  <a:lnTo>
                    <a:pt x="1905" y="1718"/>
                  </a:lnTo>
                  <a:lnTo>
                    <a:pt x="1940" y="1640"/>
                  </a:lnTo>
                  <a:lnTo>
                    <a:pt x="1968" y="1560"/>
                  </a:lnTo>
                  <a:lnTo>
                    <a:pt x="1993" y="1480"/>
                  </a:lnTo>
                  <a:lnTo>
                    <a:pt x="2012" y="1399"/>
                  </a:lnTo>
                  <a:lnTo>
                    <a:pt x="2026" y="1318"/>
                  </a:lnTo>
                  <a:lnTo>
                    <a:pt x="2035" y="1240"/>
                  </a:lnTo>
                  <a:lnTo>
                    <a:pt x="2037" y="1161"/>
                  </a:lnTo>
                  <a:lnTo>
                    <a:pt x="2034" y="1080"/>
                  </a:lnTo>
                  <a:lnTo>
                    <a:pt x="2025" y="1001"/>
                  </a:lnTo>
                  <a:lnTo>
                    <a:pt x="2010" y="925"/>
                  </a:lnTo>
                  <a:lnTo>
                    <a:pt x="1989" y="850"/>
                  </a:lnTo>
                  <a:lnTo>
                    <a:pt x="1964" y="778"/>
                  </a:lnTo>
                  <a:lnTo>
                    <a:pt x="1933" y="708"/>
                  </a:lnTo>
                  <a:lnTo>
                    <a:pt x="1898" y="643"/>
                  </a:lnTo>
                  <a:lnTo>
                    <a:pt x="1858" y="580"/>
                  </a:lnTo>
                  <a:lnTo>
                    <a:pt x="1812" y="521"/>
                  </a:lnTo>
                  <a:lnTo>
                    <a:pt x="1764" y="465"/>
                  </a:lnTo>
                  <a:lnTo>
                    <a:pt x="1712" y="413"/>
                  </a:lnTo>
                  <a:lnTo>
                    <a:pt x="1655" y="367"/>
                  </a:lnTo>
                  <a:lnTo>
                    <a:pt x="1597" y="325"/>
                  </a:lnTo>
                  <a:lnTo>
                    <a:pt x="1534" y="287"/>
                  </a:lnTo>
                  <a:lnTo>
                    <a:pt x="1468" y="254"/>
                  </a:lnTo>
                  <a:lnTo>
                    <a:pt x="1400" y="227"/>
                  </a:lnTo>
                  <a:lnTo>
                    <a:pt x="1330" y="205"/>
                  </a:lnTo>
                  <a:lnTo>
                    <a:pt x="1257" y="189"/>
                  </a:lnTo>
                  <a:lnTo>
                    <a:pt x="1183" y="179"/>
                  </a:lnTo>
                  <a:lnTo>
                    <a:pt x="1107" y="176"/>
                  </a:lnTo>
                  <a:close/>
                  <a:moveTo>
                    <a:pt x="1107" y="0"/>
                  </a:moveTo>
                  <a:lnTo>
                    <a:pt x="1193" y="3"/>
                  </a:lnTo>
                  <a:lnTo>
                    <a:pt x="1277" y="13"/>
                  </a:lnTo>
                  <a:lnTo>
                    <a:pt x="1360" y="31"/>
                  </a:lnTo>
                  <a:lnTo>
                    <a:pt x="1441" y="53"/>
                  </a:lnTo>
                  <a:lnTo>
                    <a:pt x="1518" y="83"/>
                  </a:lnTo>
                  <a:lnTo>
                    <a:pt x="1593" y="117"/>
                  </a:lnTo>
                  <a:lnTo>
                    <a:pt x="1665" y="158"/>
                  </a:lnTo>
                  <a:lnTo>
                    <a:pt x="1734" y="204"/>
                  </a:lnTo>
                  <a:lnTo>
                    <a:pt x="1798" y="255"/>
                  </a:lnTo>
                  <a:lnTo>
                    <a:pt x="1860" y="310"/>
                  </a:lnTo>
                  <a:lnTo>
                    <a:pt x="1918" y="370"/>
                  </a:lnTo>
                  <a:lnTo>
                    <a:pt x="1971" y="434"/>
                  </a:lnTo>
                  <a:lnTo>
                    <a:pt x="2018" y="503"/>
                  </a:lnTo>
                  <a:lnTo>
                    <a:pt x="2062" y="575"/>
                  </a:lnTo>
                  <a:lnTo>
                    <a:pt x="2101" y="651"/>
                  </a:lnTo>
                  <a:lnTo>
                    <a:pt x="2134" y="729"/>
                  </a:lnTo>
                  <a:lnTo>
                    <a:pt x="2162" y="810"/>
                  </a:lnTo>
                  <a:lnTo>
                    <a:pt x="2184" y="895"/>
                  </a:lnTo>
                  <a:lnTo>
                    <a:pt x="2201" y="981"/>
                  </a:lnTo>
                  <a:lnTo>
                    <a:pt x="2211" y="1070"/>
                  </a:lnTo>
                  <a:lnTo>
                    <a:pt x="2214" y="1161"/>
                  </a:lnTo>
                  <a:lnTo>
                    <a:pt x="2211" y="1251"/>
                  </a:lnTo>
                  <a:lnTo>
                    <a:pt x="2201" y="1342"/>
                  </a:lnTo>
                  <a:lnTo>
                    <a:pt x="2185" y="1433"/>
                  </a:lnTo>
                  <a:lnTo>
                    <a:pt x="2164" y="1524"/>
                  </a:lnTo>
                  <a:lnTo>
                    <a:pt x="2138" y="1615"/>
                  </a:lnTo>
                  <a:lnTo>
                    <a:pt x="2104" y="1703"/>
                  </a:lnTo>
                  <a:lnTo>
                    <a:pt x="2067" y="1791"/>
                  </a:lnTo>
                  <a:lnTo>
                    <a:pt x="2024" y="1877"/>
                  </a:lnTo>
                  <a:lnTo>
                    <a:pt x="1975" y="1961"/>
                  </a:lnTo>
                  <a:lnTo>
                    <a:pt x="1922" y="2040"/>
                  </a:lnTo>
                  <a:lnTo>
                    <a:pt x="1872" y="2116"/>
                  </a:lnTo>
                  <a:lnTo>
                    <a:pt x="1828" y="2195"/>
                  </a:lnTo>
                  <a:lnTo>
                    <a:pt x="1790" y="2274"/>
                  </a:lnTo>
                  <a:lnTo>
                    <a:pt x="1759" y="2354"/>
                  </a:lnTo>
                  <a:lnTo>
                    <a:pt x="1735" y="2436"/>
                  </a:lnTo>
                  <a:lnTo>
                    <a:pt x="1718" y="2520"/>
                  </a:lnTo>
                  <a:lnTo>
                    <a:pt x="1707" y="2602"/>
                  </a:lnTo>
                  <a:lnTo>
                    <a:pt x="1704" y="2685"/>
                  </a:lnTo>
                  <a:lnTo>
                    <a:pt x="1704" y="3242"/>
                  </a:lnTo>
                  <a:lnTo>
                    <a:pt x="1702" y="3274"/>
                  </a:lnTo>
                  <a:lnTo>
                    <a:pt x="1693" y="3304"/>
                  </a:lnTo>
                  <a:lnTo>
                    <a:pt x="1680" y="3331"/>
                  </a:lnTo>
                  <a:lnTo>
                    <a:pt x="1663" y="3356"/>
                  </a:lnTo>
                  <a:lnTo>
                    <a:pt x="1641" y="3377"/>
                  </a:lnTo>
                  <a:lnTo>
                    <a:pt x="1617" y="3395"/>
                  </a:lnTo>
                  <a:lnTo>
                    <a:pt x="1589" y="3408"/>
                  </a:lnTo>
                  <a:lnTo>
                    <a:pt x="1559" y="3416"/>
                  </a:lnTo>
                  <a:lnTo>
                    <a:pt x="1527" y="3419"/>
                  </a:lnTo>
                  <a:lnTo>
                    <a:pt x="685" y="3419"/>
                  </a:lnTo>
                  <a:lnTo>
                    <a:pt x="653" y="3416"/>
                  </a:lnTo>
                  <a:lnTo>
                    <a:pt x="623" y="3408"/>
                  </a:lnTo>
                  <a:lnTo>
                    <a:pt x="596" y="3395"/>
                  </a:lnTo>
                  <a:lnTo>
                    <a:pt x="571" y="3377"/>
                  </a:lnTo>
                  <a:lnTo>
                    <a:pt x="550" y="3356"/>
                  </a:lnTo>
                  <a:lnTo>
                    <a:pt x="533" y="3331"/>
                  </a:lnTo>
                  <a:lnTo>
                    <a:pt x="519" y="3304"/>
                  </a:lnTo>
                  <a:lnTo>
                    <a:pt x="512" y="3274"/>
                  </a:lnTo>
                  <a:lnTo>
                    <a:pt x="508" y="3242"/>
                  </a:lnTo>
                  <a:lnTo>
                    <a:pt x="508" y="2685"/>
                  </a:lnTo>
                  <a:lnTo>
                    <a:pt x="505" y="2602"/>
                  </a:lnTo>
                  <a:lnTo>
                    <a:pt x="495" y="2520"/>
                  </a:lnTo>
                  <a:lnTo>
                    <a:pt x="477" y="2436"/>
                  </a:lnTo>
                  <a:lnTo>
                    <a:pt x="453" y="2354"/>
                  </a:lnTo>
                  <a:lnTo>
                    <a:pt x="422" y="2274"/>
                  </a:lnTo>
                  <a:lnTo>
                    <a:pt x="385" y="2195"/>
                  </a:lnTo>
                  <a:lnTo>
                    <a:pt x="341" y="2116"/>
                  </a:lnTo>
                  <a:lnTo>
                    <a:pt x="291" y="2040"/>
                  </a:lnTo>
                  <a:lnTo>
                    <a:pt x="237" y="1961"/>
                  </a:lnTo>
                  <a:lnTo>
                    <a:pt x="190" y="1877"/>
                  </a:lnTo>
                  <a:lnTo>
                    <a:pt x="146" y="1791"/>
                  </a:lnTo>
                  <a:lnTo>
                    <a:pt x="108" y="1703"/>
                  </a:lnTo>
                  <a:lnTo>
                    <a:pt x="76" y="1615"/>
                  </a:lnTo>
                  <a:lnTo>
                    <a:pt x="48" y="1524"/>
                  </a:lnTo>
                  <a:lnTo>
                    <a:pt x="27" y="1433"/>
                  </a:lnTo>
                  <a:lnTo>
                    <a:pt x="12" y="1342"/>
                  </a:lnTo>
                  <a:lnTo>
                    <a:pt x="2" y="1251"/>
                  </a:lnTo>
                  <a:lnTo>
                    <a:pt x="0" y="1161"/>
                  </a:lnTo>
                  <a:lnTo>
                    <a:pt x="3" y="1070"/>
                  </a:lnTo>
                  <a:lnTo>
                    <a:pt x="12" y="981"/>
                  </a:lnTo>
                  <a:lnTo>
                    <a:pt x="28" y="895"/>
                  </a:lnTo>
                  <a:lnTo>
                    <a:pt x="51" y="810"/>
                  </a:lnTo>
                  <a:lnTo>
                    <a:pt x="78" y="729"/>
                  </a:lnTo>
                  <a:lnTo>
                    <a:pt x="111" y="651"/>
                  </a:lnTo>
                  <a:lnTo>
                    <a:pt x="150" y="575"/>
                  </a:lnTo>
                  <a:lnTo>
                    <a:pt x="194" y="503"/>
                  </a:lnTo>
                  <a:lnTo>
                    <a:pt x="243" y="434"/>
                  </a:lnTo>
                  <a:lnTo>
                    <a:pt x="296" y="370"/>
                  </a:lnTo>
                  <a:lnTo>
                    <a:pt x="352" y="310"/>
                  </a:lnTo>
                  <a:lnTo>
                    <a:pt x="414" y="255"/>
                  </a:lnTo>
                  <a:lnTo>
                    <a:pt x="480" y="204"/>
                  </a:lnTo>
                  <a:lnTo>
                    <a:pt x="548" y="158"/>
                  </a:lnTo>
                  <a:lnTo>
                    <a:pt x="620" y="117"/>
                  </a:lnTo>
                  <a:lnTo>
                    <a:pt x="695" y="83"/>
                  </a:lnTo>
                  <a:lnTo>
                    <a:pt x="773" y="53"/>
                  </a:lnTo>
                  <a:lnTo>
                    <a:pt x="852" y="31"/>
                  </a:lnTo>
                  <a:lnTo>
                    <a:pt x="935" y="13"/>
                  </a:lnTo>
                  <a:lnTo>
                    <a:pt x="1021" y="3"/>
                  </a:lnTo>
                  <a:lnTo>
                    <a:pt x="1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</p:grpSp>
      <p:sp>
        <p:nvSpPr>
          <p:cNvPr id="25" name="Freeform 124"/>
          <p:cNvSpPr>
            <a:spLocks noEditPoints="1"/>
          </p:cNvSpPr>
          <p:nvPr/>
        </p:nvSpPr>
        <p:spPr bwMode="auto">
          <a:xfrm>
            <a:off x="4557067" y="3277713"/>
            <a:ext cx="671930" cy="592770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3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rgbClr val="FFFEFB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思源宋体 CN" panose="02020400000000000000" pitchFamily="18" charset="-122"/>
            </a:endParaRPr>
          </a:p>
        </p:txBody>
      </p:sp>
      <p:grpSp>
        <p:nvGrpSpPr>
          <p:cNvPr id="26" name="Group 55"/>
          <p:cNvGrpSpPr/>
          <p:nvPr/>
        </p:nvGrpSpPr>
        <p:grpSpPr>
          <a:xfrm>
            <a:off x="6929521" y="3378653"/>
            <a:ext cx="677697" cy="453649"/>
            <a:chOff x="666750" y="3544888"/>
            <a:chExt cx="581025" cy="388938"/>
          </a:xfrm>
          <a:solidFill>
            <a:srgbClr val="FFFEFB"/>
          </a:solidFill>
        </p:grpSpPr>
        <p:sp>
          <p:nvSpPr>
            <p:cNvPr id="31" name="Freeform 256"/>
            <p:cNvSpPr/>
            <p:nvPr/>
          </p:nvSpPr>
          <p:spPr bwMode="auto">
            <a:xfrm>
              <a:off x="755650" y="3598863"/>
              <a:ext cx="403225" cy="214313"/>
            </a:xfrm>
            <a:custGeom>
              <a:avLst/>
              <a:gdLst>
                <a:gd name="T0" fmla="*/ 79 w 2542"/>
                <a:gd name="T1" fmla="*/ 0 h 1347"/>
                <a:gd name="T2" fmla="*/ 2463 w 2542"/>
                <a:gd name="T3" fmla="*/ 0 h 1347"/>
                <a:gd name="T4" fmla="*/ 2484 w 2542"/>
                <a:gd name="T5" fmla="*/ 2 h 1347"/>
                <a:gd name="T6" fmla="*/ 2503 w 2542"/>
                <a:gd name="T7" fmla="*/ 10 h 1347"/>
                <a:gd name="T8" fmla="*/ 2520 w 2542"/>
                <a:gd name="T9" fmla="*/ 22 h 1347"/>
                <a:gd name="T10" fmla="*/ 2532 w 2542"/>
                <a:gd name="T11" fmla="*/ 38 h 1347"/>
                <a:gd name="T12" fmla="*/ 2540 w 2542"/>
                <a:gd name="T13" fmla="*/ 57 h 1347"/>
                <a:gd name="T14" fmla="*/ 2542 w 2542"/>
                <a:gd name="T15" fmla="*/ 78 h 1347"/>
                <a:gd name="T16" fmla="*/ 2542 w 2542"/>
                <a:gd name="T17" fmla="*/ 1268 h 1347"/>
                <a:gd name="T18" fmla="*/ 2540 w 2542"/>
                <a:gd name="T19" fmla="*/ 1289 h 1347"/>
                <a:gd name="T20" fmla="*/ 2532 w 2542"/>
                <a:gd name="T21" fmla="*/ 1308 h 1347"/>
                <a:gd name="T22" fmla="*/ 2520 w 2542"/>
                <a:gd name="T23" fmla="*/ 1323 h 1347"/>
                <a:gd name="T24" fmla="*/ 2503 w 2542"/>
                <a:gd name="T25" fmla="*/ 1337 h 1347"/>
                <a:gd name="T26" fmla="*/ 2484 w 2542"/>
                <a:gd name="T27" fmla="*/ 1344 h 1347"/>
                <a:gd name="T28" fmla="*/ 2463 w 2542"/>
                <a:gd name="T29" fmla="*/ 1347 h 1347"/>
                <a:gd name="T30" fmla="*/ 2442 w 2542"/>
                <a:gd name="T31" fmla="*/ 1344 h 1347"/>
                <a:gd name="T32" fmla="*/ 2424 w 2542"/>
                <a:gd name="T33" fmla="*/ 1337 h 1347"/>
                <a:gd name="T34" fmla="*/ 2408 w 2542"/>
                <a:gd name="T35" fmla="*/ 1323 h 1347"/>
                <a:gd name="T36" fmla="*/ 2396 w 2542"/>
                <a:gd name="T37" fmla="*/ 1308 h 1347"/>
                <a:gd name="T38" fmla="*/ 2388 w 2542"/>
                <a:gd name="T39" fmla="*/ 1289 h 1347"/>
                <a:gd name="T40" fmla="*/ 2385 w 2542"/>
                <a:gd name="T41" fmla="*/ 1268 h 1347"/>
                <a:gd name="T42" fmla="*/ 2385 w 2542"/>
                <a:gd name="T43" fmla="*/ 157 h 1347"/>
                <a:gd name="T44" fmla="*/ 157 w 2542"/>
                <a:gd name="T45" fmla="*/ 157 h 1347"/>
                <a:gd name="T46" fmla="*/ 157 w 2542"/>
                <a:gd name="T47" fmla="*/ 1268 h 1347"/>
                <a:gd name="T48" fmla="*/ 154 w 2542"/>
                <a:gd name="T49" fmla="*/ 1289 h 1347"/>
                <a:gd name="T50" fmla="*/ 146 w 2542"/>
                <a:gd name="T51" fmla="*/ 1308 h 1347"/>
                <a:gd name="T52" fmla="*/ 134 w 2542"/>
                <a:gd name="T53" fmla="*/ 1323 h 1347"/>
                <a:gd name="T54" fmla="*/ 118 w 2542"/>
                <a:gd name="T55" fmla="*/ 1337 h 1347"/>
                <a:gd name="T56" fmla="*/ 100 w 2542"/>
                <a:gd name="T57" fmla="*/ 1344 h 1347"/>
                <a:gd name="T58" fmla="*/ 79 w 2542"/>
                <a:gd name="T59" fmla="*/ 1347 h 1347"/>
                <a:gd name="T60" fmla="*/ 58 w 2542"/>
                <a:gd name="T61" fmla="*/ 1344 h 1347"/>
                <a:gd name="T62" fmla="*/ 39 w 2542"/>
                <a:gd name="T63" fmla="*/ 1337 h 1347"/>
                <a:gd name="T64" fmla="*/ 22 w 2542"/>
                <a:gd name="T65" fmla="*/ 1323 h 1347"/>
                <a:gd name="T66" fmla="*/ 10 w 2542"/>
                <a:gd name="T67" fmla="*/ 1308 h 1347"/>
                <a:gd name="T68" fmla="*/ 2 w 2542"/>
                <a:gd name="T69" fmla="*/ 1289 h 1347"/>
                <a:gd name="T70" fmla="*/ 0 w 2542"/>
                <a:gd name="T71" fmla="*/ 1268 h 1347"/>
                <a:gd name="T72" fmla="*/ 0 w 2542"/>
                <a:gd name="T73" fmla="*/ 78 h 1347"/>
                <a:gd name="T74" fmla="*/ 2 w 2542"/>
                <a:gd name="T75" fmla="*/ 57 h 1347"/>
                <a:gd name="T76" fmla="*/ 10 w 2542"/>
                <a:gd name="T77" fmla="*/ 38 h 1347"/>
                <a:gd name="T78" fmla="*/ 22 w 2542"/>
                <a:gd name="T79" fmla="*/ 22 h 1347"/>
                <a:gd name="T80" fmla="*/ 39 w 2542"/>
                <a:gd name="T81" fmla="*/ 10 h 1347"/>
                <a:gd name="T82" fmla="*/ 58 w 2542"/>
                <a:gd name="T83" fmla="*/ 2 h 1347"/>
                <a:gd name="T84" fmla="*/ 79 w 2542"/>
                <a:gd name="T85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2" h="1347">
                  <a:moveTo>
                    <a:pt x="79" y="0"/>
                  </a:moveTo>
                  <a:lnTo>
                    <a:pt x="2463" y="0"/>
                  </a:lnTo>
                  <a:lnTo>
                    <a:pt x="2484" y="2"/>
                  </a:lnTo>
                  <a:lnTo>
                    <a:pt x="2503" y="10"/>
                  </a:lnTo>
                  <a:lnTo>
                    <a:pt x="2520" y="22"/>
                  </a:lnTo>
                  <a:lnTo>
                    <a:pt x="2532" y="38"/>
                  </a:lnTo>
                  <a:lnTo>
                    <a:pt x="2540" y="57"/>
                  </a:lnTo>
                  <a:lnTo>
                    <a:pt x="2542" y="78"/>
                  </a:lnTo>
                  <a:lnTo>
                    <a:pt x="2542" y="1268"/>
                  </a:lnTo>
                  <a:lnTo>
                    <a:pt x="2540" y="1289"/>
                  </a:lnTo>
                  <a:lnTo>
                    <a:pt x="2532" y="1308"/>
                  </a:lnTo>
                  <a:lnTo>
                    <a:pt x="2520" y="1323"/>
                  </a:lnTo>
                  <a:lnTo>
                    <a:pt x="2503" y="1337"/>
                  </a:lnTo>
                  <a:lnTo>
                    <a:pt x="2484" y="1344"/>
                  </a:lnTo>
                  <a:lnTo>
                    <a:pt x="2463" y="1347"/>
                  </a:lnTo>
                  <a:lnTo>
                    <a:pt x="2442" y="1344"/>
                  </a:lnTo>
                  <a:lnTo>
                    <a:pt x="2424" y="1337"/>
                  </a:lnTo>
                  <a:lnTo>
                    <a:pt x="2408" y="1323"/>
                  </a:lnTo>
                  <a:lnTo>
                    <a:pt x="2396" y="1308"/>
                  </a:lnTo>
                  <a:lnTo>
                    <a:pt x="2388" y="1289"/>
                  </a:lnTo>
                  <a:lnTo>
                    <a:pt x="2385" y="1268"/>
                  </a:lnTo>
                  <a:lnTo>
                    <a:pt x="2385" y="157"/>
                  </a:lnTo>
                  <a:lnTo>
                    <a:pt x="157" y="157"/>
                  </a:lnTo>
                  <a:lnTo>
                    <a:pt x="157" y="1268"/>
                  </a:lnTo>
                  <a:lnTo>
                    <a:pt x="154" y="1289"/>
                  </a:lnTo>
                  <a:lnTo>
                    <a:pt x="146" y="1308"/>
                  </a:lnTo>
                  <a:lnTo>
                    <a:pt x="134" y="1323"/>
                  </a:lnTo>
                  <a:lnTo>
                    <a:pt x="118" y="1337"/>
                  </a:lnTo>
                  <a:lnTo>
                    <a:pt x="100" y="1344"/>
                  </a:lnTo>
                  <a:lnTo>
                    <a:pt x="79" y="1347"/>
                  </a:lnTo>
                  <a:lnTo>
                    <a:pt x="58" y="1344"/>
                  </a:lnTo>
                  <a:lnTo>
                    <a:pt x="39" y="1337"/>
                  </a:lnTo>
                  <a:lnTo>
                    <a:pt x="22" y="1323"/>
                  </a:lnTo>
                  <a:lnTo>
                    <a:pt x="10" y="1308"/>
                  </a:lnTo>
                  <a:lnTo>
                    <a:pt x="2" y="1289"/>
                  </a:lnTo>
                  <a:lnTo>
                    <a:pt x="0" y="1268"/>
                  </a:lnTo>
                  <a:lnTo>
                    <a:pt x="0" y="78"/>
                  </a:lnTo>
                  <a:lnTo>
                    <a:pt x="2" y="57"/>
                  </a:lnTo>
                  <a:lnTo>
                    <a:pt x="10" y="38"/>
                  </a:lnTo>
                  <a:lnTo>
                    <a:pt x="22" y="22"/>
                  </a:lnTo>
                  <a:lnTo>
                    <a:pt x="39" y="10"/>
                  </a:lnTo>
                  <a:lnTo>
                    <a:pt x="58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32" name="Freeform 257"/>
            <p:cNvSpPr>
              <a:spLocks noEditPoints="1"/>
            </p:cNvSpPr>
            <p:nvPr/>
          </p:nvSpPr>
          <p:spPr bwMode="auto">
            <a:xfrm>
              <a:off x="666750" y="3544888"/>
              <a:ext cx="581025" cy="388938"/>
            </a:xfrm>
            <a:custGeom>
              <a:avLst/>
              <a:gdLst>
                <a:gd name="T0" fmla="*/ 145 w 3660"/>
                <a:gd name="T1" fmla="*/ 2140 h 2453"/>
                <a:gd name="T2" fmla="*/ 191 w 3660"/>
                <a:gd name="T3" fmla="*/ 2237 h 2453"/>
                <a:gd name="T4" fmla="*/ 277 w 3660"/>
                <a:gd name="T5" fmla="*/ 2298 h 2453"/>
                <a:gd name="T6" fmla="*/ 3311 w 3660"/>
                <a:gd name="T7" fmla="*/ 2311 h 2453"/>
                <a:gd name="T8" fmla="*/ 3415 w 3660"/>
                <a:gd name="T9" fmla="*/ 2282 h 2453"/>
                <a:gd name="T10" fmla="*/ 3490 w 3660"/>
                <a:gd name="T11" fmla="*/ 2208 h 2453"/>
                <a:gd name="T12" fmla="*/ 3518 w 3660"/>
                <a:gd name="T13" fmla="*/ 2102 h 2453"/>
                <a:gd name="T14" fmla="*/ 2264 w 3660"/>
                <a:gd name="T15" fmla="*/ 2071 h 2453"/>
                <a:gd name="T16" fmla="*/ 2189 w 3660"/>
                <a:gd name="T17" fmla="*/ 2163 h 2453"/>
                <a:gd name="T18" fmla="*/ 2081 w 3660"/>
                <a:gd name="T19" fmla="*/ 2210 h 2453"/>
                <a:gd name="T20" fmla="*/ 1579 w 3660"/>
                <a:gd name="T21" fmla="*/ 2210 h 2453"/>
                <a:gd name="T22" fmla="*/ 1471 w 3660"/>
                <a:gd name="T23" fmla="*/ 2163 h 2453"/>
                <a:gd name="T24" fmla="*/ 1396 w 3660"/>
                <a:gd name="T25" fmla="*/ 2071 h 2453"/>
                <a:gd name="T26" fmla="*/ 454 w 3660"/>
                <a:gd name="T27" fmla="*/ 157 h 2453"/>
                <a:gd name="T28" fmla="*/ 397 w 3660"/>
                <a:gd name="T29" fmla="*/ 181 h 2453"/>
                <a:gd name="T30" fmla="*/ 374 w 3660"/>
                <a:gd name="T31" fmla="*/ 237 h 2453"/>
                <a:gd name="T32" fmla="*/ 1460 w 3660"/>
                <a:gd name="T33" fmla="*/ 1895 h 2453"/>
                <a:gd name="T34" fmla="*/ 1503 w 3660"/>
                <a:gd name="T35" fmla="*/ 1927 h 2453"/>
                <a:gd name="T36" fmla="*/ 1516 w 3660"/>
                <a:gd name="T37" fmla="*/ 1988 h 2453"/>
                <a:gd name="T38" fmla="*/ 1554 w 3660"/>
                <a:gd name="T39" fmla="*/ 2048 h 2453"/>
                <a:gd name="T40" fmla="*/ 1621 w 3660"/>
                <a:gd name="T41" fmla="*/ 2072 h 2453"/>
                <a:gd name="T42" fmla="*/ 2086 w 3660"/>
                <a:gd name="T43" fmla="*/ 2061 h 2453"/>
                <a:gd name="T44" fmla="*/ 2136 w 3660"/>
                <a:gd name="T45" fmla="*/ 2011 h 2453"/>
                <a:gd name="T46" fmla="*/ 2149 w 3660"/>
                <a:gd name="T47" fmla="*/ 1944 h 2453"/>
                <a:gd name="T48" fmla="*/ 2186 w 3660"/>
                <a:gd name="T49" fmla="*/ 1900 h 2453"/>
                <a:gd name="T50" fmla="*/ 2220 w 3660"/>
                <a:gd name="T51" fmla="*/ 1893 h 2453"/>
                <a:gd name="T52" fmla="*/ 3284 w 3660"/>
                <a:gd name="T53" fmla="*/ 216 h 2453"/>
                <a:gd name="T54" fmla="*/ 3246 w 3660"/>
                <a:gd name="T55" fmla="*/ 168 h 2453"/>
                <a:gd name="T56" fmla="*/ 454 w 3660"/>
                <a:gd name="T57" fmla="*/ 157 h 2453"/>
                <a:gd name="T58" fmla="*/ 3244 w 3660"/>
                <a:gd name="T59" fmla="*/ 3 h 2453"/>
                <a:gd name="T60" fmla="*/ 3346 w 3660"/>
                <a:gd name="T61" fmla="*/ 45 h 2453"/>
                <a:gd name="T62" fmla="*/ 3417 w 3660"/>
                <a:gd name="T63" fmla="*/ 128 h 2453"/>
                <a:gd name="T64" fmla="*/ 3444 w 3660"/>
                <a:gd name="T65" fmla="*/ 237 h 2453"/>
                <a:gd name="T66" fmla="*/ 3608 w 3660"/>
                <a:gd name="T67" fmla="*/ 1895 h 2453"/>
                <a:gd name="T68" fmla="*/ 3650 w 3660"/>
                <a:gd name="T69" fmla="*/ 1928 h 2453"/>
                <a:gd name="T70" fmla="*/ 3660 w 3660"/>
                <a:gd name="T71" fmla="*/ 2102 h 2453"/>
                <a:gd name="T72" fmla="*/ 3632 w 3660"/>
                <a:gd name="T73" fmla="*/ 2239 h 2453"/>
                <a:gd name="T74" fmla="*/ 3558 w 3660"/>
                <a:gd name="T75" fmla="*/ 2350 h 2453"/>
                <a:gd name="T76" fmla="*/ 3446 w 3660"/>
                <a:gd name="T77" fmla="*/ 2425 h 2453"/>
                <a:gd name="T78" fmla="*/ 3311 w 3660"/>
                <a:gd name="T79" fmla="*/ 2453 h 2453"/>
                <a:gd name="T80" fmla="*/ 257 w 3660"/>
                <a:gd name="T81" fmla="*/ 2440 h 2453"/>
                <a:gd name="T82" fmla="*/ 136 w 3660"/>
                <a:gd name="T83" fmla="*/ 2380 h 2453"/>
                <a:gd name="T84" fmla="*/ 48 w 3660"/>
                <a:gd name="T85" fmla="*/ 2279 h 2453"/>
                <a:gd name="T86" fmla="*/ 3 w 3660"/>
                <a:gd name="T87" fmla="*/ 2150 h 2453"/>
                <a:gd name="T88" fmla="*/ 2 w 3660"/>
                <a:gd name="T89" fmla="*/ 1945 h 2453"/>
                <a:gd name="T90" fmla="*/ 35 w 3660"/>
                <a:gd name="T91" fmla="*/ 1903 h 2453"/>
                <a:gd name="T92" fmla="*/ 216 w 3660"/>
                <a:gd name="T93" fmla="*/ 1893 h 2453"/>
                <a:gd name="T94" fmla="*/ 228 w 3660"/>
                <a:gd name="T95" fmla="*/ 163 h 2453"/>
                <a:gd name="T96" fmla="*/ 286 w 3660"/>
                <a:gd name="T97" fmla="*/ 70 h 2453"/>
                <a:gd name="T98" fmla="*/ 379 w 3660"/>
                <a:gd name="T99" fmla="*/ 12 h 2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60" h="2453">
                  <a:moveTo>
                    <a:pt x="142" y="2035"/>
                  </a:moveTo>
                  <a:lnTo>
                    <a:pt x="142" y="2102"/>
                  </a:lnTo>
                  <a:lnTo>
                    <a:pt x="145" y="2140"/>
                  </a:lnTo>
                  <a:lnTo>
                    <a:pt x="155" y="2176"/>
                  </a:lnTo>
                  <a:lnTo>
                    <a:pt x="170" y="2208"/>
                  </a:lnTo>
                  <a:lnTo>
                    <a:pt x="191" y="2237"/>
                  </a:lnTo>
                  <a:lnTo>
                    <a:pt x="216" y="2262"/>
                  </a:lnTo>
                  <a:lnTo>
                    <a:pt x="245" y="2282"/>
                  </a:lnTo>
                  <a:lnTo>
                    <a:pt x="277" y="2298"/>
                  </a:lnTo>
                  <a:lnTo>
                    <a:pt x="313" y="2308"/>
                  </a:lnTo>
                  <a:lnTo>
                    <a:pt x="349" y="2311"/>
                  </a:lnTo>
                  <a:lnTo>
                    <a:pt x="3311" y="2311"/>
                  </a:lnTo>
                  <a:lnTo>
                    <a:pt x="3347" y="2308"/>
                  </a:lnTo>
                  <a:lnTo>
                    <a:pt x="3383" y="2298"/>
                  </a:lnTo>
                  <a:lnTo>
                    <a:pt x="3415" y="2282"/>
                  </a:lnTo>
                  <a:lnTo>
                    <a:pt x="3444" y="2262"/>
                  </a:lnTo>
                  <a:lnTo>
                    <a:pt x="3469" y="2237"/>
                  </a:lnTo>
                  <a:lnTo>
                    <a:pt x="3490" y="2208"/>
                  </a:lnTo>
                  <a:lnTo>
                    <a:pt x="3505" y="2176"/>
                  </a:lnTo>
                  <a:lnTo>
                    <a:pt x="3515" y="2140"/>
                  </a:lnTo>
                  <a:lnTo>
                    <a:pt x="3518" y="2102"/>
                  </a:lnTo>
                  <a:lnTo>
                    <a:pt x="3518" y="2035"/>
                  </a:lnTo>
                  <a:lnTo>
                    <a:pt x="2279" y="2035"/>
                  </a:lnTo>
                  <a:lnTo>
                    <a:pt x="2264" y="2071"/>
                  </a:lnTo>
                  <a:lnTo>
                    <a:pt x="2244" y="2106"/>
                  </a:lnTo>
                  <a:lnTo>
                    <a:pt x="2219" y="2137"/>
                  </a:lnTo>
                  <a:lnTo>
                    <a:pt x="2189" y="2163"/>
                  </a:lnTo>
                  <a:lnTo>
                    <a:pt x="2156" y="2184"/>
                  </a:lnTo>
                  <a:lnTo>
                    <a:pt x="2119" y="2200"/>
                  </a:lnTo>
                  <a:lnTo>
                    <a:pt x="2081" y="2210"/>
                  </a:lnTo>
                  <a:lnTo>
                    <a:pt x="2039" y="2213"/>
                  </a:lnTo>
                  <a:lnTo>
                    <a:pt x="1621" y="2213"/>
                  </a:lnTo>
                  <a:lnTo>
                    <a:pt x="1579" y="2210"/>
                  </a:lnTo>
                  <a:lnTo>
                    <a:pt x="1541" y="2200"/>
                  </a:lnTo>
                  <a:lnTo>
                    <a:pt x="1504" y="2184"/>
                  </a:lnTo>
                  <a:lnTo>
                    <a:pt x="1471" y="2163"/>
                  </a:lnTo>
                  <a:lnTo>
                    <a:pt x="1441" y="2137"/>
                  </a:lnTo>
                  <a:lnTo>
                    <a:pt x="1416" y="2106"/>
                  </a:lnTo>
                  <a:lnTo>
                    <a:pt x="1396" y="2071"/>
                  </a:lnTo>
                  <a:lnTo>
                    <a:pt x="1381" y="2035"/>
                  </a:lnTo>
                  <a:lnTo>
                    <a:pt x="142" y="2035"/>
                  </a:lnTo>
                  <a:close/>
                  <a:moveTo>
                    <a:pt x="454" y="157"/>
                  </a:moveTo>
                  <a:lnTo>
                    <a:pt x="433" y="159"/>
                  </a:lnTo>
                  <a:lnTo>
                    <a:pt x="414" y="168"/>
                  </a:lnTo>
                  <a:lnTo>
                    <a:pt x="397" y="181"/>
                  </a:lnTo>
                  <a:lnTo>
                    <a:pt x="385" y="197"/>
                  </a:lnTo>
                  <a:lnTo>
                    <a:pt x="376" y="216"/>
                  </a:lnTo>
                  <a:lnTo>
                    <a:pt x="374" y="237"/>
                  </a:lnTo>
                  <a:lnTo>
                    <a:pt x="374" y="1893"/>
                  </a:lnTo>
                  <a:lnTo>
                    <a:pt x="1441" y="1893"/>
                  </a:lnTo>
                  <a:lnTo>
                    <a:pt x="1460" y="1895"/>
                  </a:lnTo>
                  <a:lnTo>
                    <a:pt x="1477" y="1902"/>
                  </a:lnTo>
                  <a:lnTo>
                    <a:pt x="1492" y="1913"/>
                  </a:lnTo>
                  <a:lnTo>
                    <a:pt x="1503" y="1927"/>
                  </a:lnTo>
                  <a:lnTo>
                    <a:pt x="1511" y="1945"/>
                  </a:lnTo>
                  <a:lnTo>
                    <a:pt x="1513" y="1964"/>
                  </a:lnTo>
                  <a:lnTo>
                    <a:pt x="1516" y="1988"/>
                  </a:lnTo>
                  <a:lnTo>
                    <a:pt x="1524" y="2011"/>
                  </a:lnTo>
                  <a:lnTo>
                    <a:pt x="1537" y="2031"/>
                  </a:lnTo>
                  <a:lnTo>
                    <a:pt x="1554" y="2048"/>
                  </a:lnTo>
                  <a:lnTo>
                    <a:pt x="1574" y="2061"/>
                  </a:lnTo>
                  <a:lnTo>
                    <a:pt x="1597" y="2069"/>
                  </a:lnTo>
                  <a:lnTo>
                    <a:pt x="1621" y="2072"/>
                  </a:lnTo>
                  <a:lnTo>
                    <a:pt x="2039" y="2072"/>
                  </a:lnTo>
                  <a:lnTo>
                    <a:pt x="2063" y="2069"/>
                  </a:lnTo>
                  <a:lnTo>
                    <a:pt x="2086" y="2061"/>
                  </a:lnTo>
                  <a:lnTo>
                    <a:pt x="2106" y="2048"/>
                  </a:lnTo>
                  <a:lnTo>
                    <a:pt x="2123" y="2031"/>
                  </a:lnTo>
                  <a:lnTo>
                    <a:pt x="2136" y="2011"/>
                  </a:lnTo>
                  <a:lnTo>
                    <a:pt x="2144" y="1988"/>
                  </a:lnTo>
                  <a:lnTo>
                    <a:pt x="2147" y="1964"/>
                  </a:lnTo>
                  <a:lnTo>
                    <a:pt x="2149" y="1944"/>
                  </a:lnTo>
                  <a:lnTo>
                    <a:pt x="2157" y="1926"/>
                  </a:lnTo>
                  <a:lnTo>
                    <a:pt x="2170" y="1912"/>
                  </a:lnTo>
                  <a:lnTo>
                    <a:pt x="2186" y="1900"/>
                  </a:lnTo>
                  <a:lnTo>
                    <a:pt x="2205" y="1894"/>
                  </a:lnTo>
                  <a:lnTo>
                    <a:pt x="2213" y="1893"/>
                  </a:lnTo>
                  <a:lnTo>
                    <a:pt x="2220" y="1893"/>
                  </a:lnTo>
                  <a:lnTo>
                    <a:pt x="3286" y="1893"/>
                  </a:lnTo>
                  <a:lnTo>
                    <a:pt x="3286" y="237"/>
                  </a:lnTo>
                  <a:lnTo>
                    <a:pt x="3284" y="216"/>
                  </a:lnTo>
                  <a:lnTo>
                    <a:pt x="3275" y="197"/>
                  </a:lnTo>
                  <a:lnTo>
                    <a:pt x="3263" y="181"/>
                  </a:lnTo>
                  <a:lnTo>
                    <a:pt x="3246" y="168"/>
                  </a:lnTo>
                  <a:lnTo>
                    <a:pt x="3227" y="159"/>
                  </a:lnTo>
                  <a:lnTo>
                    <a:pt x="3206" y="157"/>
                  </a:lnTo>
                  <a:lnTo>
                    <a:pt x="454" y="157"/>
                  </a:lnTo>
                  <a:close/>
                  <a:moveTo>
                    <a:pt x="454" y="0"/>
                  </a:moveTo>
                  <a:lnTo>
                    <a:pt x="3206" y="0"/>
                  </a:lnTo>
                  <a:lnTo>
                    <a:pt x="3244" y="3"/>
                  </a:lnTo>
                  <a:lnTo>
                    <a:pt x="3281" y="12"/>
                  </a:lnTo>
                  <a:lnTo>
                    <a:pt x="3315" y="26"/>
                  </a:lnTo>
                  <a:lnTo>
                    <a:pt x="3346" y="45"/>
                  </a:lnTo>
                  <a:lnTo>
                    <a:pt x="3374" y="70"/>
                  </a:lnTo>
                  <a:lnTo>
                    <a:pt x="3398" y="97"/>
                  </a:lnTo>
                  <a:lnTo>
                    <a:pt x="3417" y="128"/>
                  </a:lnTo>
                  <a:lnTo>
                    <a:pt x="3432" y="163"/>
                  </a:lnTo>
                  <a:lnTo>
                    <a:pt x="3440" y="199"/>
                  </a:lnTo>
                  <a:lnTo>
                    <a:pt x="3444" y="237"/>
                  </a:lnTo>
                  <a:lnTo>
                    <a:pt x="3444" y="1893"/>
                  </a:lnTo>
                  <a:lnTo>
                    <a:pt x="3589" y="1893"/>
                  </a:lnTo>
                  <a:lnTo>
                    <a:pt x="3608" y="1895"/>
                  </a:lnTo>
                  <a:lnTo>
                    <a:pt x="3625" y="1903"/>
                  </a:lnTo>
                  <a:lnTo>
                    <a:pt x="3639" y="1914"/>
                  </a:lnTo>
                  <a:lnTo>
                    <a:pt x="3650" y="1928"/>
                  </a:lnTo>
                  <a:lnTo>
                    <a:pt x="3658" y="1945"/>
                  </a:lnTo>
                  <a:lnTo>
                    <a:pt x="3660" y="1964"/>
                  </a:lnTo>
                  <a:lnTo>
                    <a:pt x="3660" y="2102"/>
                  </a:lnTo>
                  <a:lnTo>
                    <a:pt x="3657" y="2150"/>
                  </a:lnTo>
                  <a:lnTo>
                    <a:pt x="3648" y="2196"/>
                  </a:lnTo>
                  <a:lnTo>
                    <a:pt x="3632" y="2239"/>
                  </a:lnTo>
                  <a:lnTo>
                    <a:pt x="3612" y="2279"/>
                  </a:lnTo>
                  <a:lnTo>
                    <a:pt x="3587" y="2317"/>
                  </a:lnTo>
                  <a:lnTo>
                    <a:pt x="3558" y="2350"/>
                  </a:lnTo>
                  <a:lnTo>
                    <a:pt x="3524" y="2380"/>
                  </a:lnTo>
                  <a:lnTo>
                    <a:pt x="3487" y="2404"/>
                  </a:lnTo>
                  <a:lnTo>
                    <a:pt x="3446" y="2425"/>
                  </a:lnTo>
                  <a:lnTo>
                    <a:pt x="3403" y="2440"/>
                  </a:lnTo>
                  <a:lnTo>
                    <a:pt x="3357" y="2450"/>
                  </a:lnTo>
                  <a:lnTo>
                    <a:pt x="3311" y="2453"/>
                  </a:lnTo>
                  <a:lnTo>
                    <a:pt x="349" y="2453"/>
                  </a:lnTo>
                  <a:lnTo>
                    <a:pt x="303" y="2450"/>
                  </a:lnTo>
                  <a:lnTo>
                    <a:pt x="257" y="2440"/>
                  </a:lnTo>
                  <a:lnTo>
                    <a:pt x="214" y="2425"/>
                  </a:lnTo>
                  <a:lnTo>
                    <a:pt x="173" y="2404"/>
                  </a:lnTo>
                  <a:lnTo>
                    <a:pt x="136" y="2380"/>
                  </a:lnTo>
                  <a:lnTo>
                    <a:pt x="102" y="2350"/>
                  </a:lnTo>
                  <a:lnTo>
                    <a:pt x="73" y="2317"/>
                  </a:lnTo>
                  <a:lnTo>
                    <a:pt x="48" y="2279"/>
                  </a:lnTo>
                  <a:lnTo>
                    <a:pt x="28" y="2239"/>
                  </a:lnTo>
                  <a:lnTo>
                    <a:pt x="12" y="2196"/>
                  </a:lnTo>
                  <a:lnTo>
                    <a:pt x="3" y="2150"/>
                  </a:lnTo>
                  <a:lnTo>
                    <a:pt x="0" y="2102"/>
                  </a:lnTo>
                  <a:lnTo>
                    <a:pt x="0" y="1964"/>
                  </a:lnTo>
                  <a:lnTo>
                    <a:pt x="2" y="1945"/>
                  </a:lnTo>
                  <a:lnTo>
                    <a:pt x="10" y="1928"/>
                  </a:lnTo>
                  <a:lnTo>
                    <a:pt x="21" y="1914"/>
                  </a:lnTo>
                  <a:lnTo>
                    <a:pt x="35" y="1903"/>
                  </a:lnTo>
                  <a:lnTo>
                    <a:pt x="52" y="1895"/>
                  </a:lnTo>
                  <a:lnTo>
                    <a:pt x="71" y="1893"/>
                  </a:lnTo>
                  <a:lnTo>
                    <a:pt x="216" y="1893"/>
                  </a:lnTo>
                  <a:lnTo>
                    <a:pt x="216" y="237"/>
                  </a:lnTo>
                  <a:lnTo>
                    <a:pt x="220" y="199"/>
                  </a:lnTo>
                  <a:lnTo>
                    <a:pt x="228" y="163"/>
                  </a:lnTo>
                  <a:lnTo>
                    <a:pt x="243" y="128"/>
                  </a:lnTo>
                  <a:lnTo>
                    <a:pt x="262" y="97"/>
                  </a:lnTo>
                  <a:lnTo>
                    <a:pt x="286" y="70"/>
                  </a:lnTo>
                  <a:lnTo>
                    <a:pt x="314" y="45"/>
                  </a:lnTo>
                  <a:lnTo>
                    <a:pt x="345" y="26"/>
                  </a:lnTo>
                  <a:lnTo>
                    <a:pt x="379" y="12"/>
                  </a:lnTo>
                  <a:lnTo>
                    <a:pt x="416" y="3"/>
                  </a:lnTo>
                  <a:lnTo>
                    <a:pt x="4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33" name="Freeform 258"/>
            <p:cNvSpPr/>
            <p:nvPr/>
          </p:nvSpPr>
          <p:spPr bwMode="auto">
            <a:xfrm>
              <a:off x="876300" y="3667125"/>
              <a:ext cx="103188" cy="104775"/>
            </a:xfrm>
            <a:custGeom>
              <a:avLst/>
              <a:gdLst>
                <a:gd name="T0" fmla="*/ 575 w 654"/>
                <a:gd name="T1" fmla="*/ 0 h 653"/>
                <a:gd name="T2" fmla="*/ 595 w 654"/>
                <a:gd name="T3" fmla="*/ 3 h 653"/>
                <a:gd name="T4" fmla="*/ 614 w 654"/>
                <a:gd name="T5" fmla="*/ 10 h 653"/>
                <a:gd name="T6" fmla="*/ 630 w 654"/>
                <a:gd name="T7" fmla="*/ 23 h 653"/>
                <a:gd name="T8" fmla="*/ 644 w 654"/>
                <a:gd name="T9" fmla="*/ 40 h 653"/>
                <a:gd name="T10" fmla="*/ 652 w 654"/>
                <a:gd name="T11" fmla="*/ 59 h 653"/>
                <a:gd name="T12" fmla="*/ 654 w 654"/>
                <a:gd name="T13" fmla="*/ 79 h 653"/>
                <a:gd name="T14" fmla="*/ 652 w 654"/>
                <a:gd name="T15" fmla="*/ 99 h 653"/>
                <a:gd name="T16" fmla="*/ 644 w 654"/>
                <a:gd name="T17" fmla="*/ 118 h 653"/>
                <a:gd name="T18" fmla="*/ 630 w 654"/>
                <a:gd name="T19" fmla="*/ 135 h 653"/>
                <a:gd name="T20" fmla="*/ 136 w 654"/>
                <a:gd name="T21" fmla="*/ 630 h 653"/>
                <a:gd name="T22" fmla="*/ 118 w 654"/>
                <a:gd name="T23" fmla="*/ 643 h 653"/>
                <a:gd name="T24" fmla="*/ 99 w 654"/>
                <a:gd name="T25" fmla="*/ 651 h 653"/>
                <a:gd name="T26" fmla="*/ 79 w 654"/>
                <a:gd name="T27" fmla="*/ 653 h 653"/>
                <a:gd name="T28" fmla="*/ 59 w 654"/>
                <a:gd name="T29" fmla="*/ 651 h 653"/>
                <a:gd name="T30" fmla="*/ 40 w 654"/>
                <a:gd name="T31" fmla="*/ 643 h 653"/>
                <a:gd name="T32" fmla="*/ 24 w 654"/>
                <a:gd name="T33" fmla="*/ 630 h 653"/>
                <a:gd name="T34" fmla="*/ 12 w 654"/>
                <a:gd name="T35" fmla="*/ 613 h 653"/>
                <a:gd name="T36" fmla="*/ 4 w 654"/>
                <a:gd name="T37" fmla="*/ 594 h 653"/>
                <a:gd name="T38" fmla="*/ 0 w 654"/>
                <a:gd name="T39" fmla="*/ 574 h 653"/>
                <a:gd name="T40" fmla="*/ 4 w 654"/>
                <a:gd name="T41" fmla="*/ 554 h 653"/>
                <a:gd name="T42" fmla="*/ 12 w 654"/>
                <a:gd name="T43" fmla="*/ 535 h 653"/>
                <a:gd name="T44" fmla="*/ 24 w 654"/>
                <a:gd name="T45" fmla="*/ 519 h 653"/>
                <a:gd name="T46" fmla="*/ 520 w 654"/>
                <a:gd name="T47" fmla="*/ 23 h 653"/>
                <a:gd name="T48" fmla="*/ 536 w 654"/>
                <a:gd name="T49" fmla="*/ 10 h 653"/>
                <a:gd name="T50" fmla="*/ 555 w 654"/>
                <a:gd name="T51" fmla="*/ 3 h 653"/>
                <a:gd name="T52" fmla="*/ 575 w 654"/>
                <a:gd name="T53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4" h="653">
                  <a:moveTo>
                    <a:pt x="575" y="0"/>
                  </a:moveTo>
                  <a:lnTo>
                    <a:pt x="595" y="3"/>
                  </a:lnTo>
                  <a:lnTo>
                    <a:pt x="614" y="10"/>
                  </a:lnTo>
                  <a:lnTo>
                    <a:pt x="630" y="23"/>
                  </a:lnTo>
                  <a:lnTo>
                    <a:pt x="644" y="40"/>
                  </a:lnTo>
                  <a:lnTo>
                    <a:pt x="652" y="59"/>
                  </a:lnTo>
                  <a:lnTo>
                    <a:pt x="654" y="79"/>
                  </a:lnTo>
                  <a:lnTo>
                    <a:pt x="652" y="99"/>
                  </a:lnTo>
                  <a:lnTo>
                    <a:pt x="644" y="118"/>
                  </a:lnTo>
                  <a:lnTo>
                    <a:pt x="630" y="135"/>
                  </a:lnTo>
                  <a:lnTo>
                    <a:pt x="136" y="630"/>
                  </a:lnTo>
                  <a:lnTo>
                    <a:pt x="118" y="643"/>
                  </a:lnTo>
                  <a:lnTo>
                    <a:pt x="99" y="651"/>
                  </a:lnTo>
                  <a:lnTo>
                    <a:pt x="79" y="653"/>
                  </a:lnTo>
                  <a:lnTo>
                    <a:pt x="59" y="651"/>
                  </a:lnTo>
                  <a:lnTo>
                    <a:pt x="40" y="643"/>
                  </a:lnTo>
                  <a:lnTo>
                    <a:pt x="24" y="630"/>
                  </a:lnTo>
                  <a:lnTo>
                    <a:pt x="12" y="613"/>
                  </a:lnTo>
                  <a:lnTo>
                    <a:pt x="4" y="594"/>
                  </a:lnTo>
                  <a:lnTo>
                    <a:pt x="0" y="574"/>
                  </a:lnTo>
                  <a:lnTo>
                    <a:pt x="4" y="554"/>
                  </a:lnTo>
                  <a:lnTo>
                    <a:pt x="12" y="535"/>
                  </a:lnTo>
                  <a:lnTo>
                    <a:pt x="24" y="519"/>
                  </a:lnTo>
                  <a:lnTo>
                    <a:pt x="520" y="23"/>
                  </a:lnTo>
                  <a:lnTo>
                    <a:pt x="536" y="10"/>
                  </a:lnTo>
                  <a:lnTo>
                    <a:pt x="555" y="3"/>
                  </a:lnTo>
                  <a:lnTo>
                    <a:pt x="5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  <p:sp>
          <p:nvSpPr>
            <p:cNvPr id="34" name="Freeform 259"/>
            <p:cNvSpPr/>
            <p:nvPr/>
          </p:nvSpPr>
          <p:spPr bwMode="auto">
            <a:xfrm>
              <a:off x="969963" y="3713163"/>
              <a:ext cx="55563" cy="57150"/>
            </a:xfrm>
            <a:custGeom>
              <a:avLst/>
              <a:gdLst>
                <a:gd name="T0" fmla="*/ 276 w 355"/>
                <a:gd name="T1" fmla="*/ 0 h 355"/>
                <a:gd name="T2" fmla="*/ 296 w 355"/>
                <a:gd name="T3" fmla="*/ 3 h 355"/>
                <a:gd name="T4" fmla="*/ 315 w 355"/>
                <a:gd name="T5" fmla="*/ 11 h 355"/>
                <a:gd name="T6" fmla="*/ 331 w 355"/>
                <a:gd name="T7" fmla="*/ 23 h 355"/>
                <a:gd name="T8" fmla="*/ 345 w 355"/>
                <a:gd name="T9" fmla="*/ 40 h 355"/>
                <a:gd name="T10" fmla="*/ 351 w 355"/>
                <a:gd name="T11" fmla="*/ 59 h 355"/>
                <a:gd name="T12" fmla="*/ 355 w 355"/>
                <a:gd name="T13" fmla="*/ 79 h 355"/>
                <a:gd name="T14" fmla="*/ 351 w 355"/>
                <a:gd name="T15" fmla="*/ 99 h 355"/>
                <a:gd name="T16" fmla="*/ 345 w 355"/>
                <a:gd name="T17" fmla="*/ 118 h 355"/>
                <a:gd name="T18" fmla="*/ 331 w 355"/>
                <a:gd name="T19" fmla="*/ 135 h 355"/>
                <a:gd name="T20" fmla="*/ 134 w 355"/>
                <a:gd name="T21" fmla="*/ 333 h 355"/>
                <a:gd name="T22" fmla="*/ 117 w 355"/>
                <a:gd name="T23" fmla="*/ 345 h 355"/>
                <a:gd name="T24" fmla="*/ 98 w 355"/>
                <a:gd name="T25" fmla="*/ 353 h 355"/>
                <a:gd name="T26" fmla="*/ 78 w 355"/>
                <a:gd name="T27" fmla="*/ 355 h 355"/>
                <a:gd name="T28" fmla="*/ 59 w 355"/>
                <a:gd name="T29" fmla="*/ 353 h 355"/>
                <a:gd name="T30" fmla="*/ 40 w 355"/>
                <a:gd name="T31" fmla="*/ 345 h 355"/>
                <a:gd name="T32" fmla="*/ 23 w 355"/>
                <a:gd name="T33" fmla="*/ 333 h 355"/>
                <a:gd name="T34" fmla="*/ 10 w 355"/>
                <a:gd name="T35" fmla="*/ 315 h 355"/>
                <a:gd name="T36" fmla="*/ 2 w 355"/>
                <a:gd name="T37" fmla="*/ 296 h 355"/>
                <a:gd name="T38" fmla="*/ 0 w 355"/>
                <a:gd name="T39" fmla="*/ 276 h 355"/>
                <a:gd name="T40" fmla="*/ 2 w 355"/>
                <a:gd name="T41" fmla="*/ 256 h 355"/>
                <a:gd name="T42" fmla="*/ 10 w 355"/>
                <a:gd name="T43" fmla="*/ 237 h 355"/>
                <a:gd name="T44" fmla="*/ 23 w 355"/>
                <a:gd name="T45" fmla="*/ 221 h 355"/>
                <a:gd name="T46" fmla="*/ 220 w 355"/>
                <a:gd name="T47" fmla="*/ 23 h 355"/>
                <a:gd name="T48" fmla="*/ 237 w 355"/>
                <a:gd name="T49" fmla="*/ 11 h 355"/>
                <a:gd name="T50" fmla="*/ 256 w 355"/>
                <a:gd name="T51" fmla="*/ 3 h 355"/>
                <a:gd name="T52" fmla="*/ 276 w 355"/>
                <a:gd name="T53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5" h="355">
                  <a:moveTo>
                    <a:pt x="276" y="0"/>
                  </a:moveTo>
                  <a:lnTo>
                    <a:pt x="296" y="3"/>
                  </a:lnTo>
                  <a:lnTo>
                    <a:pt x="315" y="11"/>
                  </a:lnTo>
                  <a:lnTo>
                    <a:pt x="331" y="23"/>
                  </a:lnTo>
                  <a:lnTo>
                    <a:pt x="345" y="40"/>
                  </a:lnTo>
                  <a:lnTo>
                    <a:pt x="351" y="59"/>
                  </a:lnTo>
                  <a:lnTo>
                    <a:pt x="355" y="79"/>
                  </a:lnTo>
                  <a:lnTo>
                    <a:pt x="351" y="99"/>
                  </a:lnTo>
                  <a:lnTo>
                    <a:pt x="345" y="118"/>
                  </a:lnTo>
                  <a:lnTo>
                    <a:pt x="331" y="135"/>
                  </a:lnTo>
                  <a:lnTo>
                    <a:pt x="134" y="333"/>
                  </a:lnTo>
                  <a:lnTo>
                    <a:pt x="117" y="345"/>
                  </a:lnTo>
                  <a:lnTo>
                    <a:pt x="98" y="353"/>
                  </a:lnTo>
                  <a:lnTo>
                    <a:pt x="78" y="355"/>
                  </a:lnTo>
                  <a:lnTo>
                    <a:pt x="59" y="353"/>
                  </a:lnTo>
                  <a:lnTo>
                    <a:pt x="40" y="345"/>
                  </a:lnTo>
                  <a:lnTo>
                    <a:pt x="23" y="333"/>
                  </a:lnTo>
                  <a:lnTo>
                    <a:pt x="10" y="315"/>
                  </a:lnTo>
                  <a:lnTo>
                    <a:pt x="2" y="296"/>
                  </a:lnTo>
                  <a:lnTo>
                    <a:pt x="0" y="276"/>
                  </a:lnTo>
                  <a:lnTo>
                    <a:pt x="2" y="256"/>
                  </a:lnTo>
                  <a:lnTo>
                    <a:pt x="10" y="237"/>
                  </a:lnTo>
                  <a:lnTo>
                    <a:pt x="23" y="221"/>
                  </a:lnTo>
                  <a:lnTo>
                    <a:pt x="220" y="23"/>
                  </a:lnTo>
                  <a:lnTo>
                    <a:pt x="237" y="11"/>
                  </a:lnTo>
                  <a:lnTo>
                    <a:pt x="256" y="3"/>
                  </a:ln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思源宋体 CN" panose="02020400000000000000" pitchFamily="18" charset="-122"/>
              </a:endParaRPr>
            </a:p>
          </p:txBody>
        </p:sp>
      </p:grpSp>
      <p:sp>
        <p:nvSpPr>
          <p:cNvPr id="27" name="Freeform 29"/>
          <p:cNvSpPr>
            <a:spLocks noEditPoints="1"/>
          </p:cNvSpPr>
          <p:nvPr/>
        </p:nvSpPr>
        <p:spPr bwMode="auto">
          <a:xfrm>
            <a:off x="9467488" y="3309740"/>
            <a:ext cx="510312" cy="547106"/>
          </a:xfrm>
          <a:custGeom>
            <a:avLst/>
            <a:gdLst>
              <a:gd name="T0" fmla="*/ 2558 w 3187"/>
              <a:gd name="T1" fmla="*/ 2917 h 3426"/>
              <a:gd name="T2" fmla="*/ 2525 w 3187"/>
              <a:gd name="T3" fmla="*/ 3108 h 3426"/>
              <a:gd name="T4" fmla="*/ 2672 w 3187"/>
              <a:gd name="T5" fmla="*/ 3232 h 3426"/>
              <a:gd name="T6" fmla="*/ 2855 w 3187"/>
              <a:gd name="T7" fmla="*/ 3166 h 3426"/>
              <a:gd name="T8" fmla="*/ 2888 w 3187"/>
              <a:gd name="T9" fmla="*/ 2973 h 3426"/>
              <a:gd name="T10" fmla="*/ 2741 w 3187"/>
              <a:gd name="T11" fmla="*/ 2850 h 3426"/>
              <a:gd name="T12" fmla="*/ 1063 w 3187"/>
              <a:gd name="T13" fmla="*/ 2893 h 3426"/>
              <a:gd name="T14" fmla="*/ 997 w 3187"/>
              <a:gd name="T15" fmla="*/ 3075 h 3426"/>
              <a:gd name="T16" fmla="*/ 1120 w 3187"/>
              <a:gd name="T17" fmla="*/ 3222 h 3426"/>
              <a:gd name="T18" fmla="*/ 1313 w 3187"/>
              <a:gd name="T19" fmla="*/ 3189 h 3426"/>
              <a:gd name="T20" fmla="*/ 1378 w 3187"/>
              <a:gd name="T21" fmla="*/ 3006 h 3426"/>
              <a:gd name="T22" fmla="*/ 1255 w 3187"/>
              <a:gd name="T23" fmla="*/ 2860 h 3426"/>
              <a:gd name="T24" fmla="*/ 722 w 3187"/>
              <a:gd name="T25" fmla="*/ 1936 h 3426"/>
              <a:gd name="T26" fmla="*/ 872 w 3187"/>
              <a:gd name="T27" fmla="*/ 2062 h 3426"/>
              <a:gd name="T28" fmla="*/ 2926 w 3187"/>
              <a:gd name="T29" fmla="*/ 2018 h 3426"/>
              <a:gd name="T30" fmla="*/ 2997 w 3187"/>
              <a:gd name="T31" fmla="*/ 1154 h 3426"/>
              <a:gd name="T32" fmla="*/ 656 w 3187"/>
              <a:gd name="T33" fmla="*/ 229 h 3426"/>
              <a:gd name="T34" fmla="*/ 668 w 3187"/>
              <a:gd name="T35" fmla="*/ 236 h 3426"/>
              <a:gd name="T36" fmla="*/ 680 w 3187"/>
              <a:gd name="T37" fmla="*/ 245 h 3426"/>
              <a:gd name="T38" fmla="*/ 694 w 3187"/>
              <a:gd name="T39" fmla="*/ 263 h 3426"/>
              <a:gd name="T40" fmla="*/ 700 w 3187"/>
              <a:gd name="T41" fmla="*/ 272 h 3426"/>
              <a:gd name="T42" fmla="*/ 704 w 3187"/>
              <a:gd name="T43" fmla="*/ 281 h 3426"/>
              <a:gd name="T44" fmla="*/ 707 w 3187"/>
              <a:gd name="T45" fmla="*/ 294 h 3426"/>
              <a:gd name="T46" fmla="*/ 710 w 3187"/>
              <a:gd name="T47" fmla="*/ 308 h 3426"/>
              <a:gd name="T48" fmla="*/ 3109 w 3187"/>
              <a:gd name="T49" fmla="*/ 979 h 3426"/>
              <a:gd name="T50" fmla="*/ 3119 w 3187"/>
              <a:gd name="T51" fmla="*/ 981 h 3426"/>
              <a:gd name="T52" fmla="*/ 3139 w 3187"/>
              <a:gd name="T53" fmla="*/ 990 h 3426"/>
              <a:gd name="T54" fmla="*/ 3151 w 3187"/>
              <a:gd name="T55" fmla="*/ 998 h 3426"/>
              <a:gd name="T56" fmla="*/ 3161 w 3187"/>
              <a:gd name="T57" fmla="*/ 1005 h 3426"/>
              <a:gd name="T58" fmla="*/ 3166 w 3187"/>
              <a:gd name="T59" fmla="*/ 1012 h 3426"/>
              <a:gd name="T60" fmla="*/ 3172 w 3187"/>
              <a:gd name="T61" fmla="*/ 1022 h 3426"/>
              <a:gd name="T62" fmla="*/ 3180 w 3187"/>
              <a:gd name="T63" fmla="*/ 1035 h 3426"/>
              <a:gd name="T64" fmla="*/ 3185 w 3187"/>
              <a:gd name="T65" fmla="*/ 1049 h 3426"/>
              <a:gd name="T66" fmla="*/ 3187 w 3187"/>
              <a:gd name="T67" fmla="*/ 1060 h 3426"/>
              <a:gd name="T68" fmla="*/ 3161 w 3187"/>
              <a:gd name="T69" fmla="*/ 2007 h 3426"/>
              <a:gd name="T70" fmla="*/ 2981 w 3187"/>
              <a:gd name="T71" fmla="*/ 2210 h 3426"/>
              <a:gd name="T72" fmla="*/ 865 w 3187"/>
              <a:gd name="T73" fmla="*/ 2253 h 3426"/>
              <a:gd name="T74" fmla="*/ 712 w 3187"/>
              <a:gd name="T75" fmla="*/ 2495 h 3426"/>
              <a:gd name="T76" fmla="*/ 838 w 3187"/>
              <a:gd name="T77" fmla="*/ 2646 h 3426"/>
              <a:gd name="T78" fmla="*/ 2844 w 3187"/>
              <a:gd name="T79" fmla="*/ 2683 h 3426"/>
              <a:gd name="T80" fmla="*/ 3045 w 3187"/>
              <a:gd name="T81" fmla="*/ 2862 h 3426"/>
              <a:gd name="T82" fmla="*/ 3078 w 3187"/>
              <a:gd name="T83" fmla="*/ 3136 h 3426"/>
              <a:gd name="T84" fmla="*/ 2925 w 3187"/>
              <a:gd name="T85" fmla="*/ 3356 h 3426"/>
              <a:gd name="T86" fmla="*/ 2657 w 3187"/>
              <a:gd name="T87" fmla="*/ 3423 h 3426"/>
              <a:gd name="T88" fmla="*/ 2418 w 3187"/>
              <a:gd name="T89" fmla="*/ 3296 h 3426"/>
              <a:gd name="T90" fmla="*/ 2321 w 3187"/>
              <a:gd name="T91" fmla="*/ 3042 h 3426"/>
              <a:gd name="T92" fmla="*/ 1518 w 3187"/>
              <a:gd name="T93" fmla="*/ 2848 h 3426"/>
              <a:gd name="T94" fmla="*/ 1568 w 3187"/>
              <a:gd name="T95" fmla="*/ 3090 h 3426"/>
              <a:gd name="T96" fmla="*/ 1442 w 3187"/>
              <a:gd name="T97" fmla="*/ 3328 h 3426"/>
              <a:gd name="T98" fmla="*/ 1187 w 3187"/>
              <a:gd name="T99" fmla="*/ 3426 h 3426"/>
              <a:gd name="T100" fmla="*/ 932 w 3187"/>
              <a:gd name="T101" fmla="*/ 3329 h 3426"/>
              <a:gd name="T102" fmla="*/ 806 w 3187"/>
              <a:gd name="T103" fmla="*/ 3090 h 3426"/>
              <a:gd name="T104" fmla="*/ 858 w 3187"/>
              <a:gd name="T105" fmla="*/ 2845 h 3426"/>
              <a:gd name="T106" fmla="*/ 617 w 3187"/>
              <a:gd name="T107" fmla="*/ 2717 h 3426"/>
              <a:gd name="T108" fmla="*/ 519 w 3187"/>
              <a:gd name="T109" fmla="*/ 2459 h 3426"/>
              <a:gd name="T110" fmla="*/ 3 w 3187"/>
              <a:gd name="T111" fmla="*/ 122 h 3426"/>
              <a:gd name="T112" fmla="*/ 49 w 3187"/>
              <a:gd name="T113" fmla="*/ 12 h 3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187" h="3425">
                <a:moveTo>
                  <a:pt x="2707" y="2847"/>
                </a:moveTo>
                <a:lnTo>
                  <a:pt x="2672" y="2850"/>
                </a:lnTo>
                <a:lnTo>
                  <a:pt x="2639" y="2860"/>
                </a:lnTo>
                <a:lnTo>
                  <a:pt x="2608" y="2874"/>
                </a:lnTo>
                <a:lnTo>
                  <a:pt x="2582" y="2893"/>
                </a:lnTo>
                <a:lnTo>
                  <a:pt x="2558" y="2917"/>
                </a:lnTo>
                <a:lnTo>
                  <a:pt x="2539" y="2943"/>
                </a:lnTo>
                <a:lnTo>
                  <a:pt x="2525" y="2973"/>
                </a:lnTo>
                <a:lnTo>
                  <a:pt x="2515" y="3007"/>
                </a:lnTo>
                <a:lnTo>
                  <a:pt x="2512" y="3041"/>
                </a:lnTo>
                <a:lnTo>
                  <a:pt x="2515" y="3075"/>
                </a:lnTo>
                <a:lnTo>
                  <a:pt x="2525" y="3108"/>
                </a:lnTo>
                <a:lnTo>
                  <a:pt x="2539" y="3138"/>
                </a:lnTo>
                <a:lnTo>
                  <a:pt x="2558" y="3165"/>
                </a:lnTo>
                <a:lnTo>
                  <a:pt x="2582" y="3189"/>
                </a:lnTo>
                <a:lnTo>
                  <a:pt x="2608" y="3208"/>
                </a:lnTo>
                <a:lnTo>
                  <a:pt x="2639" y="3222"/>
                </a:lnTo>
                <a:lnTo>
                  <a:pt x="2672" y="3232"/>
                </a:lnTo>
                <a:lnTo>
                  <a:pt x="2707" y="3235"/>
                </a:lnTo>
                <a:lnTo>
                  <a:pt x="2741" y="3232"/>
                </a:lnTo>
                <a:lnTo>
                  <a:pt x="2773" y="3222"/>
                </a:lnTo>
                <a:lnTo>
                  <a:pt x="2804" y="3208"/>
                </a:lnTo>
                <a:lnTo>
                  <a:pt x="2831" y="3189"/>
                </a:lnTo>
                <a:lnTo>
                  <a:pt x="2855" y="3166"/>
                </a:lnTo>
                <a:lnTo>
                  <a:pt x="2874" y="3139"/>
                </a:lnTo>
                <a:lnTo>
                  <a:pt x="2888" y="3109"/>
                </a:lnTo>
                <a:lnTo>
                  <a:pt x="2898" y="3075"/>
                </a:lnTo>
                <a:lnTo>
                  <a:pt x="2901" y="3041"/>
                </a:lnTo>
                <a:lnTo>
                  <a:pt x="2898" y="3006"/>
                </a:lnTo>
                <a:lnTo>
                  <a:pt x="2888" y="2973"/>
                </a:lnTo>
                <a:lnTo>
                  <a:pt x="2874" y="2943"/>
                </a:lnTo>
                <a:lnTo>
                  <a:pt x="2855" y="2916"/>
                </a:lnTo>
                <a:lnTo>
                  <a:pt x="2831" y="2893"/>
                </a:lnTo>
                <a:lnTo>
                  <a:pt x="2804" y="2874"/>
                </a:lnTo>
                <a:lnTo>
                  <a:pt x="2773" y="2860"/>
                </a:lnTo>
                <a:lnTo>
                  <a:pt x="2741" y="2850"/>
                </a:lnTo>
                <a:lnTo>
                  <a:pt x="2707" y="2847"/>
                </a:lnTo>
                <a:close/>
                <a:moveTo>
                  <a:pt x="1188" y="2847"/>
                </a:moveTo>
                <a:lnTo>
                  <a:pt x="1153" y="2850"/>
                </a:lnTo>
                <a:lnTo>
                  <a:pt x="1120" y="2860"/>
                </a:lnTo>
                <a:lnTo>
                  <a:pt x="1090" y="2874"/>
                </a:lnTo>
                <a:lnTo>
                  <a:pt x="1063" y="2893"/>
                </a:lnTo>
                <a:lnTo>
                  <a:pt x="1040" y="2917"/>
                </a:lnTo>
                <a:lnTo>
                  <a:pt x="1020" y="2943"/>
                </a:lnTo>
                <a:lnTo>
                  <a:pt x="1007" y="2973"/>
                </a:lnTo>
                <a:lnTo>
                  <a:pt x="997" y="3007"/>
                </a:lnTo>
                <a:lnTo>
                  <a:pt x="994" y="3041"/>
                </a:lnTo>
                <a:lnTo>
                  <a:pt x="997" y="3075"/>
                </a:lnTo>
                <a:lnTo>
                  <a:pt x="1007" y="3108"/>
                </a:lnTo>
                <a:lnTo>
                  <a:pt x="1020" y="3138"/>
                </a:lnTo>
                <a:lnTo>
                  <a:pt x="1040" y="3165"/>
                </a:lnTo>
                <a:lnTo>
                  <a:pt x="1063" y="3189"/>
                </a:lnTo>
                <a:lnTo>
                  <a:pt x="1090" y="3208"/>
                </a:lnTo>
                <a:lnTo>
                  <a:pt x="1120" y="3222"/>
                </a:lnTo>
                <a:lnTo>
                  <a:pt x="1153" y="3232"/>
                </a:lnTo>
                <a:lnTo>
                  <a:pt x="1188" y="3235"/>
                </a:lnTo>
                <a:lnTo>
                  <a:pt x="1223" y="3232"/>
                </a:lnTo>
                <a:lnTo>
                  <a:pt x="1255" y="3222"/>
                </a:lnTo>
                <a:lnTo>
                  <a:pt x="1285" y="3208"/>
                </a:lnTo>
                <a:lnTo>
                  <a:pt x="1313" y="3189"/>
                </a:lnTo>
                <a:lnTo>
                  <a:pt x="1336" y="3166"/>
                </a:lnTo>
                <a:lnTo>
                  <a:pt x="1355" y="3139"/>
                </a:lnTo>
                <a:lnTo>
                  <a:pt x="1370" y="3109"/>
                </a:lnTo>
                <a:lnTo>
                  <a:pt x="1378" y="3075"/>
                </a:lnTo>
                <a:lnTo>
                  <a:pt x="1381" y="3041"/>
                </a:lnTo>
                <a:lnTo>
                  <a:pt x="1378" y="3006"/>
                </a:lnTo>
                <a:lnTo>
                  <a:pt x="1370" y="2973"/>
                </a:lnTo>
                <a:lnTo>
                  <a:pt x="1355" y="2943"/>
                </a:lnTo>
                <a:lnTo>
                  <a:pt x="1336" y="2916"/>
                </a:lnTo>
                <a:lnTo>
                  <a:pt x="1313" y="2893"/>
                </a:lnTo>
                <a:lnTo>
                  <a:pt x="1285" y="2874"/>
                </a:lnTo>
                <a:lnTo>
                  <a:pt x="1255" y="2860"/>
                </a:lnTo>
                <a:lnTo>
                  <a:pt x="1223" y="2850"/>
                </a:lnTo>
                <a:lnTo>
                  <a:pt x="1188" y="2847"/>
                </a:lnTo>
                <a:close/>
                <a:moveTo>
                  <a:pt x="709" y="840"/>
                </a:moveTo>
                <a:lnTo>
                  <a:pt x="709" y="1867"/>
                </a:lnTo>
                <a:lnTo>
                  <a:pt x="712" y="1903"/>
                </a:lnTo>
                <a:lnTo>
                  <a:pt x="722" y="1936"/>
                </a:lnTo>
                <a:lnTo>
                  <a:pt x="736" y="1967"/>
                </a:lnTo>
                <a:lnTo>
                  <a:pt x="756" y="1994"/>
                </a:lnTo>
                <a:lnTo>
                  <a:pt x="780" y="2018"/>
                </a:lnTo>
                <a:lnTo>
                  <a:pt x="807" y="2038"/>
                </a:lnTo>
                <a:lnTo>
                  <a:pt x="838" y="2053"/>
                </a:lnTo>
                <a:lnTo>
                  <a:pt x="872" y="2062"/>
                </a:lnTo>
                <a:lnTo>
                  <a:pt x="907" y="2065"/>
                </a:lnTo>
                <a:lnTo>
                  <a:pt x="2798" y="2065"/>
                </a:lnTo>
                <a:lnTo>
                  <a:pt x="2834" y="2062"/>
                </a:lnTo>
                <a:lnTo>
                  <a:pt x="2867" y="2053"/>
                </a:lnTo>
                <a:lnTo>
                  <a:pt x="2899" y="2038"/>
                </a:lnTo>
                <a:lnTo>
                  <a:pt x="2926" y="2018"/>
                </a:lnTo>
                <a:lnTo>
                  <a:pt x="2950" y="1994"/>
                </a:lnTo>
                <a:lnTo>
                  <a:pt x="2970" y="1967"/>
                </a:lnTo>
                <a:lnTo>
                  <a:pt x="2984" y="1936"/>
                </a:lnTo>
                <a:lnTo>
                  <a:pt x="2994" y="1902"/>
                </a:lnTo>
                <a:lnTo>
                  <a:pt x="2997" y="1866"/>
                </a:lnTo>
                <a:lnTo>
                  <a:pt x="2997" y="1154"/>
                </a:lnTo>
                <a:lnTo>
                  <a:pt x="709" y="840"/>
                </a:lnTo>
                <a:close/>
                <a:moveTo>
                  <a:pt x="89" y="0"/>
                </a:moveTo>
                <a:lnTo>
                  <a:pt x="111" y="2"/>
                </a:lnTo>
                <a:lnTo>
                  <a:pt x="132" y="9"/>
                </a:lnTo>
                <a:lnTo>
                  <a:pt x="652" y="226"/>
                </a:lnTo>
                <a:lnTo>
                  <a:pt x="656" y="229"/>
                </a:lnTo>
                <a:lnTo>
                  <a:pt x="661" y="231"/>
                </a:lnTo>
                <a:lnTo>
                  <a:pt x="662" y="232"/>
                </a:lnTo>
                <a:lnTo>
                  <a:pt x="663" y="232"/>
                </a:lnTo>
                <a:lnTo>
                  <a:pt x="664" y="233"/>
                </a:lnTo>
                <a:lnTo>
                  <a:pt x="666" y="234"/>
                </a:lnTo>
                <a:lnTo>
                  <a:pt x="668" y="236"/>
                </a:lnTo>
                <a:lnTo>
                  <a:pt x="670" y="237"/>
                </a:lnTo>
                <a:lnTo>
                  <a:pt x="672" y="239"/>
                </a:lnTo>
                <a:lnTo>
                  <a:pt x="674" y="240"/>
                </a:lnTo>
                <a:lnTo>
                  <a:pt x="676" y="241"/>
                </a:lnTo>
                <a:lnTo>
                  <a:pt x="678" y="243"/>
                </a:lnTo>
                <a:lnTo>
                  <a:pt x="680" y="245"/>
                </a:lnTo>
                <a:lnTo>
                  <a:pt x="682" y="247"/>
                </a:lnTo>
                <a:lnTo>
                  <a:pt x="689" y="254"/>
                </a:lnTo>
                <a:lnTo>
                  <a:pt x="690" y="256"/>
                </a:lnTo>
                <a:lnTo>
                  <a:pt x="691" y="258"/>
                </a:lnTo>
                <a:lnTo>
                  <a:pt x="693" y="262"/>
                </a:lnTo>
                <a:lnTo>
                  <a:pt x="694" y="263"/>
                </a:lnTo>
                <a:lnTo>
                  <a:pt x="695" y="265"/>
                </a:lnTo>
                <a:lnTo>
                  <a:pt x="698" y="267"/>
                </a:lnTo>
                <a:lnTo>
                  <a:pt x="699" y="269"/>
                </a:lnTo>
                <a:lnTo>
                  <a:pt x="699" y="270"/>
                </a:lnTo>
                <a:lnTo>
                  <a:pt x="700" y="271"/>
                </a:lnTo>
                <a:lnTo>
                  <a:pt x="700" y="272"/>
                </a:lnTo>
                <a:lnTo>
                  <a:pt x="701" y="274"/>
                </a:lnTo>
                <a:lnTo>
                  <a:pt x="702" y="275"/>
                </a:lnTo>
                <a:lnTo>
                  <a:pt x="703" y="278"/>
                </a:lnTo>
                <a:lnTo>
                  <a:pt x="703" y="279"/>
                </a:lnTo>
                <a:lnTo>
                  <a:pt x="704" y="280"/>
                </a:lnTo>
                <a:lnTo>
                  <a:pt x="704" y="281"/>
                </a:lnTo>
                <a:lnTo>
                  <a:pt x="706" y="287"/>
                </a:lnTo>
                <a:lnTo>
                  <a:pt x="706" y="288"/>
                </a:lnTo>
                <a:lnTo>
                  <a:pt x="706" y="289"/>
                </a:lnTo>
                <a:lnTo>
                  <a:pt x="706" y="290"/>
                </a:lnTo>
                <a:lnTo>
                  <a:pt x="707" y="292"/>
                </a:lnTo>
                <a:lnTo>
                  <a:pt x="707" y="294"/>
                </a:lnTo>
                <a:lnTo>
                  <a:pt x="708" y="296"/>
                </a:lnTo>
                <a:lnTo>
                  <a:pt x="708" y="299"/>
                </a:lnTo>
                <a:lnTo>
                  <a:pt x="708" y="303"/>
                </a:lnTo>
                <a:lnTo>
                  <a:pt x="709" y="304"/>
                </a:lnTo>
                <a:lnTo>
                  <a:pt x="709" y="305"/>
                </a:lnTo>
                <a:lnTo>
                  <a:pt x="710" y="308"/>
                </a:lnTo>
                <a:lnTo>
                  <a:pt x="710" y="312"/>
                </a:lnTo>
                <a:lnTo>
                  <a:pt x="710" y="315"/>
                </a:lnTo>
                <a:lnTo>
                  <a:pt x="710" y="649"/>
                </a:lnTo>
                <a:lnTo>
                  <a:pt x="3105" y="979"/>
                </a:lnTo>
                <a:lnTo>
                  <a:pt x="3108" y="979"/>
                </a:lnTo>
                <a:lnTo>
                  <a:pt x="3109" y="979"/>
                </a:lnTo>
                <a:lnTo>
                  <a:pt x="3111" y="979"/>
                </a:lnTo>
                <a:lnTo>
                  <a:pt x="3112" y="979"/>
                </a:lnTo>
                <a:lnTo>
                  <a:pt x="3114" y="980"/>
                </a:lnTo>
                <a:lnTo>
                  <a:pt x="3116" y="980"/>
                </a:lnTo>
                <a:lnTo>
                  <a:pt x="3118" y="981"/>
                </a:lnTo>
                <a:lnTo>
                  <a:pt x="3119" y="981"/>
                </a:lnTo>
                <a:lnTo>
                  <a:pt x="3121" y="981"/>
                </a:lnTo>
                <a:lnTo>
                  <a:pt x="3122" y="982"/>
                </a:lnTo>
                <a:lnTo>
                  <a:pt x="3124" y="983"/>
                </a:lnTo>
                <a:lnTo>
                  <a:pt x="3126" y="983"/>
                </a:lnTo>
                <a:lnTo>
                  <a:pt x="3130" y="985"/>
                </a:lnTo>
                <a:lnTo>
                  <a:pt x="3139" y="990"/>
                </a:lnTo>
                <a:lnTo>
                  <a:pt x="3141" y="992"/>
                </a:lnTo>
                <a:lnTo>
                  <a:pt x="3144" y="993"/>
                </a:lnTo>
                <a:lnTo>
                  <a:pt x="3145" y="994"/>
                </a:lnTo>
                <a:lnTo>
                  <a:pt x="3147" y="995"/>
                </a:lnTo>
                <a:lnTo>
                  <a:pt x="3149" y="996"/>
                </a:lnTo>
                <a:lnTo>
                  <a:pt x="3151" y="998"/>
                </a:lnTo>
                <a:lnTo>
                  <a:pt x="3152" y="999"/>
                </a:lnTo>
                <a:lnTo>
                  <a:pt x="3153" y="1000"/>
                </a:lnTo>
                <a:lnTo>
                  <a:pt x="3154" y="1001"/>
                </a:lnTo>
                <a:lnTo>
                  <a:pt x="3159" y="1004"/>
                </a:lnTo>
                <a:lnTo>
                  <a:pt x="3160" y="1005"/>
                </a:lnTo>
                <a:lnTo>
                  <a:pt x="3161" y="1005"/>
                </a:lnTo>
                <a:lnTo>
                  <a:pt x="3161" y="1007"/>
                </a:lnTo>
                <a:lnTo>
                  <a:pt x="3162" y="1008"/>
                </a:lnTo>
                <a:lnTo>
                  <a:pt x="3163" y="1009"/>
                </a:lnTo>
                <a:lnTo>
                  <a:pt x="3164" y="1010"/>
                </a:lnTo>
                <a:lnTo>
                  <a:pt x="3165" y="1011"/>
                </a:lnTo>
                <a:lnTo>
                  <a:pt x="3166" y="1012"/>
                </a:lnTo>
                <a:lnTo>
                  <a:pt x="3167" y="1013"/>
                </a:lnTo>
                <a:lnTo>
                  <a:pt x="3168" y="1016"/>
                </a:lnTo>
                <a:lnTo>
                  <a:pt x="3169" y="1017"/>
                </a:lnTo>
                <a:lnTo>
                  <a:pt x="3169" y="1018"/>
                </a:lnTo>
                <a:lnTo>
                  <a:pt x="3171" y="1020"/>
                </a:lnTo>
                <a:lnTo>
                  <a:pt x="3172" y="1022"/>
                </a:lnTo>
                <a:lnTo>
                  <a:pt x="3173" y="1023"/>
                </a:lnTo>
                <a:lnTo>
                  <a:pt x="3174" y="1025"/>
                </a:lnTo>
                <a:lnTo>
                  <a:pt x="3176" y="1029"/>
                </a:lnTo>
                <a:lnTo>
                  <a:pt x="3177" y="1031"/>
                </a:lnTo>
                <a:lnTo>
                  <a:pt x="3179" y="1033"/>
                </a:lnTo>
                <a:lnTo>
                  <a:pt x="3180" y="1035"/>
                </a:lnTo>
                <a:lnTo>
                  <a:pt x="3181" y="1037"/>
                </a:lnTo>
                <a:lnTo>
                  <a:pt x="3182" y="1040"/>
                </a:lnTo>
                <a:lnTo>
                  <a:pt x="3183" y="1042"/>
                </a:lnTo>
                <a:lnTo>
                  <a:pt x="3183" y="1044"/>
                </a:lnTo>
                <a:lnTo>
                  <a:pt x="3184" y="1046"/>
                </a:lnTo>
                <a:lnTo>
                  <a:pt x="3185" y="1049"/>
                </a:lnTo>
                <a:lnTo>
                  <a:pt x="3185" y="1051"/>
                </a:lnTo>
                <a:lnTo>
                  <a:pt x="3186" y="1053"/>
                </a:lnTo>
                <a:lnTo>
                  <a:pt x="3186" y="1055"/>
                </a:lnTo>
                <a:lnTo>
                  <a:pt x="3186" y="1057"/>
                </a:lnTo>
                <a:lnTo>
                  <a:pt x="3187" y="1058"/>
                </a:lnTo>
                <a:lnTo>
                  <a:pt x="3187" y="1060"/>
                </a:lnTo>
                <a:lnTo>
                  <a:pt x="3187" y="1062"/>
                </a:lnTo>
                <a:lnTo>
                  <a:pt x="3187" y="1065"/>
                </a:lnTo>
                <a:lnTo>
                  <a:pt x="3187" y="1867"/>
                </a:lnTo>
                <a:lnTo>
                  <a:pt x="3184" y="1915"/>
                </a:lnTo>
                <a:lnTo>
                  <a:pt x="3175" y="1962"/>
                </a:lnTo>
                <a:lnTo>
                  <a:pt x="3161" y="2007"/>
                </a:lnTo>
                <a:lnTo>
                  <a:pt x="3142" y="2050"/>
                </a:lnTo>
                <a:lnTo>
                  <a:pt x="3117" y="2088"/>
                </a:lnTo>
                <a:lnTo>
                  <a:pt x="3089" y="2125"/>
                </a:lnTo>
                <a:lnTo>
                  <a:pt x="3056" y="2157"/>
                </a:lnTo>
                <a:lnTo>
                  <a:pt x="3020" y="2185"/>
                </a:lnTo>
                <a:lnTo>
                  <a:pt x="2981" y="2210"/>
                </a:lnTo>
                <a:lnTo>
                  <a:pt x="2938" y="2229"/>
                </a:lnTo>
                <a:lnTo>
                  <a:pt x="2893" y="2244"/>
                </a:lnTo>
                <a:lnTo>
                  <a:pt x="2846" y="2252"/>
                </a:lnTo>
                <a:lnTo>
                  <a:pt x="2798" y="2255"/>
                </a:lnTo>
                <a:lnTo>
                  <a:pt x="907" y="2255"/>
                </a:lnTo>
                <a:lnTo>
                  <a:pt x="865" y="2253"/>
                </a:lnTo>
                <a:lnTo>
                  <a:pt x="823" y="2247"/>
                </a:lnTo>
                <a:lnTo>
                  <a:pt x="783" y="2235"/>
                </a:lnTo>
                <a:lnTo>
                  <a:pt x="745" y="2221"/>
                </a:lnTo>
                <a:lnTo>
                  <a:pt x="709" y="2202"/>
                </a:lnTo>
                <a:lnTo>
                  <a:pt x="709" y="2459"/>
                </a:lnTo>
                <a:lnTo>
                  <a:pt x="712" y="2495"/>
                </a:lnTo>
                <a:lnTo>
                  <a:pt x="722" y="2528"/>
                </a:lnTo>
                <a:lnTo>
                  <a:pt x="736" y="2559"/>
                </a:lnTo>
                <a:lnTo>
                  <a:pt x="756" y="2588"/>
                </a:lnTo>
                <a:lnTo>
                  <a:pt x="780" y="2612"/>
                </a:lnTo>
                <a:lnTo>
                  <a:pt x="807" y="2630"/>
                </a:lnTo>
                <a:lnTo>
                  <a:pt x="838" y="2646"/>
                </a:lnTo>
                <a:lnTo>
                  <a:pt x="872" y="2655"/>
                </a:lnTo>
                <a:lnTo>
                  <a:pt x="907" y="2658"/>
                </a:lnTo>
                <a:lnTo>
                  <a:pt x="2705" y="2658"/>
                </a:lnTo>
                <a:lnTo>
                  <a:pt x="2754" y="2661"/>
                </a:lnTo>
                <a:lnTo>
                  <a:pt x="2801" y="2670"/>
                </a:lnTo>
                <a:lnTo>
                  <a:pt x="2844" y="2683"/>
                </a:lnTo>
                <a:lnTo>
                  <a:pt x="2886" y="2703"/>
                </a:lnTo>
                <a:lnTo>
                  <a:pt x="2925" y="2727"/>
                </a:lnTo>
                <a:lnTo>
                  <a:pt x="2960" y="2755"/>
                </a:lnTo>
                <a:lnTo>
                  <a:pt x="2993" y="2787"/>
                </a:lnTo>
                <a:lnTo>
                  <a:pt x="3021" y="2823"/>
                </a:lnTo>
                <a:lnTo>
                  <a:pt x="3045" y="2862"/>
                </a:lnTo>
                <a:lnTo>
                  <a:pt x="3064" y="2903"/>
                </a:lnTo>
                <a:lnTo>
                  <a:pt x="3078" y="2947"/>
                </a:lnTo>
                <a:lnTo>
                  <a:pt x="3087" y="2994"/>
                </a:lnTo>
                <a:lnTo>
                  <a:pt x="3090" y="3042"/>
                </a:lnTo>
                <a:lnTo>
                  <a:pt x="3087" y="3090"/>
                </a:lnTo>
                <a:lnTo>
                  <a:pt x="3078" y="3136"/>
                </a:lnTo>
                <a:lnTo>
                  <a:pt x="3064" y="3180"/>
                </a:lnTo>
                <a:lnTo>
                  <a:pt x="3045" y="3221"/>
                </a:lnTo>
                <a:lnTo>
                  <a:pt x="3021" y="3261"/>
                </a:lnTo>
                <a:lnTo>
                  <a:pt x="2993" y="3296"/>
                </a:lnTo>
                <a:lnTo>
                  <a:pt x="2960" y="3328"/>
                </a:lnTo>
                <a:lnTo>
                  <a:pt x="2925" y="3356"/>
                </a:lnTo>
                <a:lnTo>
                  <a:pt x="2886" y="3380"/>
                </a:lnTo>
                <a:lnTo>
                  <a:pt x="2844" y="3400"/>
                </a:lnTo>
                <a:lnTo>
                  <a:pt x="2801" y="3413"/>
                </a:lnTo>
                <a:lnTo>
                  <a:pt x="2754" y="3423"/>
                </a:lnTo>
                <a:lnTo>
                  <a:pt x="2705" y="3426"/>
                </a:lnTo>
                <a:lnTo>
                  <a:pt x="2657" y="3423"/>
                </a:lnTo>
                <a:lnTo>
                  <a:pt x="2612" y="3413"/>
                </a:lnTo>
                <a:lnTo>
                  <a:pt x="2568" y="3400"/>
                </a:lnTo>
                <a:lnTo>
                  <a:pt x="2526" y="3380"/>
                </a:lnTo>
                <a:lnTo>
                  <a:pt x="2486" y="3357"/>
                </a:lnTo>
                <a:lnTo>
                  <a:pt x="2451" y="3329"/>
                </a:lnTo>
                <a:lnTo>
                  <a:pt x="2418" y="3296"/>
                </a:lnTo>
                <a:lnTo>
                  <a:pt x="2390" y="3261"/>
                </a:lnTo>
                <a:lnTo>
                  <a:pt x="2367" y="3222"/>
                </a:lnTo>
                <a:lnTo>
                  <a:pt x="2347" y="3181"/>
                </a:lnTo>
                <a:lnTo>
                  <a:pt x="2334" y="3136"/>
                </a:lnTo>
                <a:lnTo>
                  <a:pt x="2324" y="3090"/>
                </a:lnTo>
                <a:lnTo>
                  <a:pt x="2321" y="3042"/>
                </a:lnTo>
                <a:lnTo>
                  <a:pt x="2323" y="3000"/>
                </a:lnTo>
                <a:lnTo>
                  <a:pt x="2331" y="2960"/>
                </a:lnTo>
                <a:lnTo>
                  <a:pt x="2341" y="2920"/>
                </a:lnTo>
                <a:lnTo>
                  <a:pt x="2356" y="2884"/>
                </a:lnTo>
                <a:lnTo>
                  <a:pt x="2374" y="2848"/>
                </a:lnTo>
                <a:lnTo>
                  <a:pt x="1518" y="2848"/>
                </a:lnTo>
                <a:lnTo>
                  <a:pt x="1537" y="2883"/>
                </a:lnTo>
                <a:lnTo>
                  <a:pt x="1552" y="2920"/>
                </a:lnTo>
                <a:lnTo>
                  <a:pt x="1562" y="2960"/>
                </a:lnTo>
                <a:lnTo>
                  <a:pt x="1569" y="3000"/>
                </a:lnTo>
                <a:lnTo>
                  <a:pt x="1572" y="3042"/>
                </a:lnTo>
                <a:lnTo>
                  <a:pt x="1568" y="3090"/>
                </a:lnTo>
                <a:lnTo>
                  <a:pt x="1560" y="3136"/>
                </a:lnTo>
                <a:lnTo>
                  <a:pt x="1545" y="3180"/>
                </a:lnTo>
                <a:lnTo>
                  <a:pt x="1527" y="3221"/>
                </a:lnTo>
                <a:lnTo>
                  <a:pt x="1503" y="3261"/>
                </a:lnTo>
                <a:lnTo>
                  <a:pt x="1474" y="3296"/>
                </a:lnTo>
                <a:lnTo>
                  <a:pt x="1442" y="3328"/>
                </a:lnTo>
                <a:lnTo>
                  <a:pt x="1407" y="3356"/>
                </a:lnTo>
                <a:lnTo>
                  <a:pt x="1368" y="3380"/>
                </a:lnTo>
                <a:lnTo>
                  <a:pt x="1326" y="3400"/>
                </a:lnTo>
                <a:lnTo>
                  <a:pt x="1281" y="3413"/>
                </a:lnTo>
                <a:lnTo>
                  <a:pt x="1235" y="3423"/>
                </a:lnTo>
                <a:lnTo>
                  <a:pt x="1187" y="3426"/>
                </a:lnTo>
                <a:lnTo>
                  <a:pt x="1139" y="3423"/>
                </a:lnTo>
                <a:lnTo>
                  <a:pt x="1092" y="3413"/>
                </a:lnTo>
                <a:lnTo>
                  <a:pt x="1048" y="3400"/>
                </a:lnTo>
                <a:lnTo>
                  <a:pt x="1007" y="3380"/>
                </a:lnTo>
                <a:lnTo>
                  <a:pt x="968" y="3357"/>
                </a:lnTo>
                <a:lnTo>
                  <a:pt x="932" y="3329"/>
                </a:lnTo>
                <a:lnTo>
                  <a:pt x="900" y="3296"/>
                </a:lnTo>
                <a:lnTo>
                  <a:pt x="872" y="3261"/>
                </a:lnTo>
                <a:lnTo>
                  <a:pt x="848" y="3222"/>
                </a:lnTo>
                <a:lnTo>
                  <a:pt x="829" y="3181"/>
                </a:lnTo>
                <a:lnTo>
                  <a:pt x="814" y="3136"/>
                </a:lnTo>
                <a:lnTo>
                  <a:pt x="806" y="3090"/>
                </a:lnTo>
                <a:lnTo>
                  <a:pt x="803" y="3042"/>
                </a:lnTo>
                <a:lnTo>
                  <a:pt x="805" y="2999"/>
                </a:lnTo>
                <a:lnTo>
                  <a:pt x="812" y="2958"/>
                </a:lnTo>
                <a:lnTo>
                  <a:pt x="824" y="2918"/>
                </a:lnTo>
                <a:lnTo>
                  <a:pt x="838" y="2880"/>
                </a:lnTo>
                <a:lnTo>
                  <a:pt x="858" y="2845"/>
                </a:lnTo>
                <a:lnTo>
                  <a:pt x="811" y="2836"/>
                </a:lnTo>
                <a:lnTo>
                  <a:pt x="766" y="2821"/>
                </a:lnTo>
                <a:lnTo>
                  <a:pt x="725" y="2801"/>
                </a:lnTo>
                <a:lnTo>
                  <a:pt x="685" y="2777"/>
                </a:lnTo>
                <a:lnTo>
                  <a:pt x="649" y="2749"/>
                </a:lnTo>
                <a:lnTo>
                  <a:pt x="617" y="2717"/>
                </a:lnTo>
                <a:lnTo>
                  <a:pt x="588" y="2680"/>
                </a:lnTo>
                <a:lnTo>
                  <a:pt x="564" y="2642"/>
                </a:lnTo>
                <a:lnTo>
                  <a:pt x="545" y="2599"/>
                </a:lnTo>
                <a:lnTo>
                  <a:pt x="530" y="2555"/>
                </a:lnTo>
                <a:lnTo>
                  <a:pt x="522" y="2508"/>
                </a:lnTo>
                <a:lnTo>
                  <a:pt x="519" y="2459"/>
                </a:lnTo>
                <a:lnTo>
                  <a:pt x="519" y="378"/>
                </a:lnTo>
                <a:lnTo>
                  <a:pt x="57" y="184"/>
                </a:lnTo>
                <a:lnTo>
                  <a:pt x="39" y="172"/>
                </a:lnTo>
                <a:lnTo>
                  <a:pt x="23" y="159"/>
                </a:lnTo>
                <a:lnTo>
                  <a:pt x="10" y="141"/>
                </a:lnTo>
                <a:lnTo>
                  <a:pt x="3" y="122"/>
                </a:lnTo>
                <a:lnTo>
                  <a:pt x="0" y="101"/>
                </a:lnTo>
                <a:lnTo>
                  <a:pt x="1" y="79"/>
                </a:lnTo>
                <a:lnTo>
                  <a:pt x="7" y="59"/>
                </a:lnTo>
                <a:lnTo>
                  <a:pt x="18" y="40"/>
                </a:lnTo>
                <a:lnTo>
                  <a:pt x="32" y="24"/>
                </a:lnTo>
                <a:lnTo>
                  <a:pt x="49" y="12"/>
                </a:lnTo>
                <a:lnTo>
                  <a:pt x="69" y="4"/>
                </a:lnTo>
                <a:lnTo>
                  <a:pt x="89" y="0"/>
                </a:lnTo>
                <a:close/>
              </a:path>
            </a:pathLst>
          </a:custGeom>
          <a:solidFill>
            <a:srgbClr val="FFFEFB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思源宋体 CN" panose="02020400000000000000" pitchFamily="18" charset="-122"/>
            </a:endParaRPr>
          </a:p>
        </p:txBody>
      </p:sp>
      <p:sp>
        <p:nvSpPr>
          <p:cNvPr id="28" name="Inhaltsplatzhalter 4"/>
          <p:cNvSpPr txBox="1"/>
          <p:nvPr/>
        </p:nvSpPr>
        <p:spPr>
          <a:xfrm>
            <a:off x="2001335" y="1221220"/>
            <a:ext cx="885242" cy="5486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01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9" name="Inhaltsplatzhalter 4"/>
          <p:cNvSpPr txBox="1"/>
          <p:nvPr/>
        </p:nvSpPr>
        <p:spPr>
          <a:xfrm>
            <a:off x="4425447" y="1221220"/>
            <a:ext cx="885242" cy="5486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02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30" name="Inhaltsplatzhalter 4"/>
          <p:cNvSpPr txBox="1"/>
          <p:nvPr/>
        </p:nvSpPr>
        <p:spPr>
          <a:xfrm>
            <a:off x="6791492" y="1221220"/>
            <a:ext cx="885242" cy="5486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03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66" name="Inhaltsplatzhalter 4"/>
          <p:cNvSpPr txBox="1"/>
          <p:nvPr/>
        </p:nvSpPr>
        <p:spPr>
          <a:xfrm>
            <a:off x="9286374" y="1221220"/>
            <a:ext cx="885242" cy="5486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04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935873" y="4105533"/>
            <a:ext cx="1892232" cy="1518936"/>
            <a:chOff x="3935873" y="4854394"/>
            <a:chExt cx="1892232" cy="1518936"/>
          </a:xfrm>
        </p:grpSpPr>
        <p:sp>
          <p:nvSpPr>
            <p:cNvPr id="68" name="文本框 13"/>
            <p:cNvSpPr txBox="1"/>
            <p:nvPr/>
          </p:nvSpPr>
          <p:spPr>
            <a:xfrm>
              <a:off x="3935873" y="5205446"/>
              <a:ext cx="1892232" cy="1170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solidFill>
                    <a:schemeClr val="bg2">
                      <a:lumMod val="25000"/>
                    </a:schemeClr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ym typeface="+mn-lt"/>
                </a:rPr>
                <a:t>单击此处输入你的正文，为了终究演示发布的良好成效，请尽量言简意赅的论述观点</a:t>
              </a:r>
              <a:endParaRPr lang="zh-CN" altLang="en-US">
                <a:sym typeface="+mn-lt"/>
              </a:endParaRPr>
            </a:p>
          </p:txBody>
        </p:sp>
        <p:sp>
          <p:nvSpPr>
            <p:cNvPr id="70" name="文本框 32"/>
            <p:cNvSpPr txBox="1"/>
            <p:nvPr/>
          </p:nvSpPr>
          <p:spPr>
            <a:xfrm>
              <a:off x="4203768" y="4854394"/>
              <a:ext cx="1624337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chemeClr val="bg2">
                      <a:lumMod val="2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思源宋体 CN Heavy" panose="02020900000000000000" pitchFamily="18" charset="-122"/>
                </a:rPr>
                <a:t>添加小标题</a:t>
              </a:r>
              <a:endParaRPr lang="zh-CN" altLang="en-US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447506" y="4105533"/>
            <a:ext cx="1892232" cy="1518936"/>
            <a:chOff x="3935873" y="4854394"/>
            <a:chExt cx="1892232" cy="1518936"/>
          </a:xfrm>
        </p:grpSpPr>
        <p:sp>
          <p:nvSpPr>
            <p:cNvPr id="72" name="文本框 13"/>
            <p:cNvSpPr txBox="1"/>
            <p:nvPr/>
          </p:nvSpPr>
          <p:spPr>
            <a:xfrm>
              <a:off x="3935873" y="5205446"/>
              <a:ext cx="1892232" cy="1170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200">
                  <a:solidFill>
                    <a:schemeClr val="bg2">
                      <a:lumMod val="25000"/>
                    </a:schemeClr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+mn-lt"/>
                </a:rPr>
                <a:t>单击此处输入你的正文，为了终究演示发布的良好成效，请尽量言简意赅的论述观点</a:t>
              </a:r>
              <a:endParaRPr lang="zh-CN" altLang="en-US" sz="1200">
                <a:solidFill>
                  <a:schemeClr val="bg2">
                    <a:lumMod val="2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3" name="文本框 32"/>
            <p:cNvSpPr txBox="1"/>
            <p:nvPr/>
          </p:nvSpPr>
          <p:spPr>
            <a:xfrm>
              <a:off x="4203768" y="4854394"/>
              <a:ext cx="1624337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chemeClr val="bg2">
                      <a:lumMod val="2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思源宋体 CN Heavy" panose="02020900000000000000" pitchFamily="18" charset="-122"/>
                </a:rPr>
                <a:t>添加小标题</a:t>
              </a:r>
              <a:endParaRPr lang="zh-CN" altLang="en-US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792686" y="4120523"/>
            <a:ext cx="1892232" cy="1518936"/>
            <a:chOff x="3935873" y="4854394"/>
            <a:chExt cx="1892232" cy="1518936"/>
          </a:xfrm>
        </p:grpSpPr>
        <p:sp>
          <p:nvSpPr>
            <p:cNvPr id="75" name="文本框 13"/>
            <p:cNvSpPr txBox="1"/>
            <p:nvPr/>
          </p:nvSpPr>
          <p:spPr>
            <a:xfrm>
              <a:off x="3935873" y="5205446"/>
              <a:ext cx="1892232" cy="1170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solidFill>
                    <a:schemeClr val="bg2">
                      <a:lumMod val="25000"/>
                    </a:schemeClr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ym typeface="+mn-lt"/>
                </a:rPr>
                <a:t>单击此处输入你的正文，为了终究演示发布的良好成效，请尽量言简意赅的论述观点</a:t>
              </a:r>
              <a:endParaRPr lang="zh-CN" altLang="en-US">
                <a:sym typeface="+mn-lt"/>
              </a:endParaRPr>
            </a:p>
          </p:txBody>
        </p:sp>
        <p:sp>
          <p:nvSpPr>
            <p:cNvPr id="76" name="文本框 32"/>
            <p:cNvSpPr txBox="1"/>
            <p:nvPr/>
          </p:nvSpPr>
          <p:spPr>
            <a:xfrm>
              <a:off x="4203768" y="4854394"/>
              <a:ext cx="1624337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chemeClr val="bg2">
                      <a:lumMod val="2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思源宋体 CN Heavy" panose="02020900000000000000" pitchFamily="18" charset="-122"/>
                </a:rPr>
                <a:t>添加小标题</a:t>
              </a:r>
              <a:endParaRPr lang="zh-CN" altLang="en-US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304319" y="4120523"/>
            <a:ext cx="1892232" cy="1518936"/>
            <a:chOff x="3935873" y="4854394"/>
            <a:chExt cx="1892232" cy="1518936"/>
          </a:xfrm>
        </p:grpSpPr>
        <p:sp>
          <p:nvSpPr>
            <p:cNvPr id="78" name="文本框 13"/>
            <p:cNvSpPr txBox="1"/>
            <p:nvPr/>
          </p:nvSpPr>
          <p:spPr>
            <a:xfrm>
              <a:off x="3935873" y="5205446"/>
              <a:ext cx="1892232" cy="1170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200">
                  <a:solidFill>
                    <a:schemeClr val="bg2">
                      <a:lumMod val="25000"/>
                    </a:schemeClr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ym typeface="+mn-lt"/>
                </a:rPr>
                <a:t>单击此处输入你的正文，为了终究演示发布的良好成效，请尽量言简意赅的论述观点</a:t>
              </a:r>
              <a:endParaRPr lang="zh-CN" altLang="en-US">
                <a:sym typeface="+mn-lt"/>
              </a:endParaRPr>
            </a:p>
          </p:txBody>
        </p:sp>
        <p:sp>
          <p:nvSpPr>
            <p:cNvPr id="79" name="文本框 32"/>
            <p:cNvSpPr txBox="1"/>
            <p:nvPr/>
          </p:nvSpPr>
          <p:spPr>
            <a:xfrm>
              <a:off x="4203768" y="4854394"/>
              <a:ext cx="1624337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solidFill>
                    <a:schemeClr val="bg2">
                      <a:lumMod val="25000"/>
                    </a:schemeClr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sym typeface="思源宋体 CN Heavy" panose="02020900000000000000" pitchFamily="18" charset="-122"/>
                </a:rPr>
                <a:t>添加小标题</a:t>
              </a:r>
              <a:endParaRPr lang="zh-CN" altLang="en-US">
                <a:solidFill>
                  <a:schemeClr val="bg2">
                    <a:lumMod val="25000"/>
                  </a:schemeClr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 rot="21215677">
            <a:off x="-293740" y="-801128"/>
            <a:ext cx="12918625" cy="1423354"/>
          </a:xfrm>
          <a:custGeom>
            <a:avLst/>
            <a:gdLst>
              <a:gd name="csX0" fmla="*/ 0 w 12192000"/>
              <a:gd name="csY0" fmla="*/ 0 h 928514"/>
              <a:gd name="csX1" fmla="*/ 12192000 w 12192000"/>
              <a:gd name="csY1" fmla="*/ 0 h 928514"/>
              <a:gd name="csX2" fmla="*/ 12192000 w 12192000"/>
              <a:gd name="csY2" fmla="*/ 928514 h 928514"/>
              <a:gd name="csX3" fmla="*/ 12094853 w 12192000"/>
              <a:gd name="csY3" fmla="*/ 913776 h 928514"/>
              <a:gd name="csX4" fmla="*/ 10306877 w 12192000"/>
              <a:gd name="csY4" fmla="*/ 418787 h 928514"/>
              <a:gd name="csX5" fmla="*/ 8239538 w 12192000"/>
              <a:gd name="csY5" fmla="*/ 637447 h 928514"/>
              <a:gd name="csX6" fmla="*/ 6440555 w 12192000"/>
              <a:gd name="csY6" fmla="*/ 289578 h 928514"/>
              <a:gd name="csX7" fmla="*/ 4452729 w 12192000"/>
              <a:gd name="csY7" fmla="*/ 776595 h 928514"/>
              <a:gd name="csX8" fmla="*/ 3001616 w 12192000"/>
              <a:gd name="csY8" fmla="*/ 478421 h 928514"/>
              <a:gd name="csX9" fmla="*/ 1103242 w 12192000"/>
              <a:gd name="csY9" fmla="*/ 736839 h 928514"/>
              <a:gd name="csX10" fmla="*/ 41823 w 12192000"/>
              <a:gd name="csY10" fmla="*/ 521701 h 928514"/>
              <a:gd name="csX11" fmla="*/ 0 w 12192000"/>
              <a:gd name="csY11" fmla="*/ 505175 h 928514"/>
              <a:gd name="csX12" fmla="*/ 0 w 12192000"/>
              <a:gd name="csY12" fmla="*/ 0 h 928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928514">
                <a:moveTo>
                  <a:pt x="0" y="0"/>
                </a:moveTo>
                <a:lnTo>
                  <a:pt x="12192000" y="0"/>
                </a:lnTo>
                <a:lnTo>
                  <a:pt x="12192000" y="928514"/>
                </a:lnTo>
                <a:lnTo>
                  <a:pt x="12094853" y="913776"/>
                </a:lnTo>
                <a:cubicBezTo>
                  <a:pt x="11619153" y="822732"/>
                  <a:pt x="10866781" y="457819"/>
                  <a:pt x="10306877" y="418787"/>
                </a:cubicBezTo>
                <a:cubicBezTo>
                  <a:pt x="9617764" y="370748"/>
                  <a:pt x="8883925" y="658982"/>
                  <a:pt x="8239538" y="637447"/>
                </a:cubicBezTo>
                <a:cubicBezTo>
                  <a:pt x="7595151" y="615912"/>
                  <a:pt x="7071690" y="266387"/>
                  <a:pt x="6440555" y="289578"/>
                </a:cubicBezTo>
                <a:cubicBezTo>
                  <a:pt x="5809420" y="312769"/>
                  <a:pt x="5025885" y="745121"/>
                  <a:pt x="4452729" y="776595"/>
                </a:cubicBezTo>
                <a:cubicBezTo>
                  <a:pt x="3879573" y="808069"/>
                  <a:pt x="3559864" y="485047"/>
                  <a:pt x="3001616" y="478421"/>
                </a:cubicBezTo>
                <a:cubicBezTo>
                  <a:pt x="2443368" y="471795"/>
                  <a:pt x="1656520" y="765000"/>
                  <a:pt x="1103242" y="736839"/>
                </a:cubicBezTo>
                <a:cubicBezTo>
                  <a:pt x="757443" y="719238"/>
                  <a:pt x="338525" y="631753"/>
                  <a:pt x="41823" y="521701"/>
                </a:cubicBezTo>
                <a:lnTo>
                  <a:pt x="0" y="505175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/>
          <p:cNvSpPr/>
          <p:nvPr/>
        </p:nvSpPr>
        <p:spPr>
          <a:xfrm flipH="1">
            <a:off x="6267810" y="5954880"/>
            <a:ext cx="6066650" cy="1131720"/>
          </a:xfrm>
          <a:custGeom>
            <a:avLst/>
            <a:gdLst>
              <a:gd name="csX0" fmla="*/ 498965 w 5966791"/>
              <a:gd name="csY0" fmla="*/ 684 h 704337"/>
              <a:gd name="csX1" fmla="*/ 687769 w 5966791"/>
              <a:gd name="csY1" fmla="*/ 3130 h 704337"/>
              <a:gd name="csX2" fmla="*/ 2615960 w 5966791"/>
              <a:gd name="csY2" fmla="*/ 430512 h 704337"/>
              <a:gd name="csX3" fmla="*/ 4365247 w 5966791"/>
              <a:gd name="csY3" fmla="*/ 211851 h 704337"/>
              <a:gd name="csX4" fmla="*/ 5966386 w 5966791"/>
              <a:gd name="csY4" fmla="*/ 687863 h 704337"/>
              <a:gd name="csX5" fmla="*/ 5959213 w 5966791"/>
              <a:gd name="csY5" fmla="*/ 704337 h 704337"/>
              <a:gd name="csX6" fmla="*/ 0 w 5966791"/>
              <a:gd name="csY6" fmla="*/ 704337 h 704337"/>
              <a:gd name="csX7" fmla="*/ 0 w 5966791"/>
              <a:gd name="csY7" fmla="*/ 60835 h 704337"/>
              <a:gd name="csX8" fmla="*/ 134400 w 5966791"/>
              <a:gd name="csY8" fmla="*/ 33529 h 704337"/>
              <a:gd name="csX9" fmla="*/ 498965 w 5966791"/>
              <a:gd name="csY9" fmla="*/ 684 h 7043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5966791" h="704337">
                <a:moveTo>
                  <a:pt x="498965" y="684"/>
                </a:moveTo>
                <a:cubicBezTo>
                  <a:pt x="561925" y="-726"/>
                  <a:pt x="625235" y="24"/>
                  <a:pt x="687769" y="3130"/>
                </a:cubicBezTo>
                <a:cubicBezTo>
                  <a:pt x="1188039" y="27978"/>
                  <a:pt x="2003047" y="395725"/>
                  <a:pt x="2615960" y="430512"/>
                </a:cubicBezTo>
                <a:cubicBezTo>
                  <a:pt x="3228873" y="465299"/>
                  <a:pt x="3831847" y="155529"/>
                  <a:pt x="4365247" y="211851"/>
                </a:cubicBezTo>
                <a:cubicBezTo>
                  <a:pt x="4815303" y="259373"/>
                  <a:pt x="5991809" y="521527"/>
                  <a:pt x="5966386" y="687863"/>
                </a:cubicBezTo>
                <a:lnTo>
                  <a:pt x="5959213" y="704337"/>
                </a:lnTo>
                <a:lnTo>
                  <a:pt x="0" y="704337"/>
                </a:lnTo>
                <a:lnTo>
                  <a:pt x="0" y="60835"/>
                </a:lnTo>
                <a:lnTo>
                  <a:pt x="134400" y="33529"/>
                </a:lnTo>
                <a:cubicBezTo>
                  <a:pt x="248519" y="14972"/>
                  <a:pt x="373043" y="3505"/>
                  <a:pt x="498965" y="684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16" name="图片 15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10563225" y="177165"/>
            <a:ext cx="1210310" cy="1210310"/>
          </a:xfrm>
          <a:prstGeom prst="rect">
            <a:avLst/>
          </a:prstGeom>
        </p:spPr>
      </p:pic>
      <p:pic>
        <p:nvPicPr>
          <p:cNvPr id="17" name="图片 16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34719" y="5789864"/>
            <a:ext cx="937518" cy="937518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572770" y="1114425"/>
            <a:ext cx="10968990" cy="4971415"/>
          </a:xfrm>
          <a:custGeom>
            <a:avLst/>
            <a:gdLst>
              <a:gd name="csX0" fmla="*/ 0 w 9110133"/>
              <a:gd name="csY0" fmla="*/ 828621 h 4971626"/>
              <a:gd name="csX1" fmla="*/ 828621 w 9110133"/>
              <a:gd name="csY1" fmla="*/ 0 h 4971626"/>
              <a:gd name="csX2" fmla="*/ 1476449 w 9110133"/>
              <a:gd name="csY2" fmla="*/ 0 h 4971626"/>
              <a:gd name="csX3" fmla="*/ 2124277 w 9110133"/>
              <a:gd name="csY3" fmla="*/ 0 h 4971626"/>
              <a:gd name="csX4" fmla="*/ 2623048 w 9110133"/>
              <a:gd name="csY4" fmla="*/ 0 h 4971626"/>
              <a:gd name="csX5" fmla="*/ 3196347 w 9110133"/>
              <a:gd name="csY5" fmla="*/ 0 h 4971626"/>
              <a:gd name="csX6" fmla="*/ 3844175 w 9110133"/>
              <a:gd name="csY6" fmla="*/ 0 h 4971626"/>
              <a:gd name="csX7" fmla="*/ 4268417 w 9110133"/>
              <a:gd name="csY7" fmla="*/ 0 h 4971626"/>
              <a:gd name="csX8" fmla="*/ 4990774 w 9110133"/>
              <a:gd name="csY8" fmla="*/ 0 h 4971626"/>
              <a:gd name="csX9" fmla="*/ 5415015 w 9110133"/>
              <a:gd name="csY9" fmla="*/ 0 h 4971626"/>
              <a:gd name="csX10" fmla="*/ 6137373 w 9110133"/>
              <a:gd name="csY10" fmla="*/ 0 h 4971626"/>
              <a:gd name="csX11" fmla="*/ 6487085 w 9110133"/>
              <a:gd name="csY11" fmla="*/ 0 h 4971626"/>
              <a:gd name="csX12" fmla="*/ 7134913 w 9110133"/>
              <a:gd name="csY12" fmla="*/ 0 h 4971626"/>
              <a:gd name="csX13" fmla="*/ 7782742 w 9110133"/>
              <a:gd name="csY13" fmla="*/ 0 h 4971626"/>
              <a:gd name="csX14" fmla="*/ 8281512 w 9110133"/>
              <a:gd name="csY14" fmla="*/ 0 h 4971626"/>
              <a:gd name="csX15" fmla="*/ 9110133 w 9110133"/>
              <a:gd name="csY15" fmla="*/ 828621 h 4971626"/>
              <a:gd name="csX16" fmla="*/ 9110133 w 9110133"/>
              <a:gd name="csY16" fmla="*/ 1414162 h 4971626"/>
              <a:gd name="csX17" fmla="*/ 9110133 w 9110133"/>
              <a:gd name="csY17" fmla="*/ 1933416 h 4971626"/>
              <a:gd name="csX18" fmla="*/ 9110133 w 9110133"/>
              <a:gd name="csY18" fmla="*/ 2452669 h 4971626"/>
              <a:gd name="csX19" fmla="*/ 9110133 w 9110133"/>
              <a:gd name="csY19" fmla="*/ 3071354 h 4971626"/>
              <a:gd name="csX20" fmla="*/ 9110133 w 9110133"/>
              <a:gd name="csY20" fmla="*/ 3656895 h 4971626"/>
              <a:gd name="csX21" fmla="*/ 9110133 w 9110133"/>
              <a:gd name="csY21" fmla="*/ 4143005 h 4971626"/>
              <a:gd name="csX22" fmla="*/ 8281512 w 9110133"/>
              <a:gd name="csY22" fmla="*/ 4971626 h 4971626"/>
              <a:gd name="csX23" fmla="*/ 7857271 w 9110133"/>
              <a:gd name="csY23" fmla="*/ 4971626 h 4971626"/>
              <a:gd name="csX24" fmla="*/ 7209442 w 9110133"/>
              <a:gd name="csY24" fmla="*/ 4971626 h 4971626"/>
              <a:gd name="csX25" fmla="*/ 6561614 w 9110133"/>
              <a:gd name="csY25" fmla="*/ 4971626 h 4971626"/>
              <a:gd name="csX26" fmla="*/ 5839257 w 9110133"/>
              <a:gd name="csY26" fmla="*/ 4971626 h 4971626"/>
              <a:gd name="csX27" fmla="*/ 5415015 w 9110133"/>
              <a:gd name="csY27" fmla="*/ 4971626 h 4971626"/>
              <a:gd name="csX28" fmla="*/ 4916245 w 9110133"/>
              <a:gd name="csY28" fmla="*/ 4971626 h 4971626"/>
              <a:gd name="csX29" fmla="*/ 4492004 w 9110133"/>
              <a:gd name="csY29" fmla="*/ 4971626 h 4971626"/>
              <a:gd name="csX30" fmla="*/ 3918704 w 9110133"/>
              <a:gd name="csY30" fmla="*/ 4971626 h 4971626"/>
              <a:gd name="csX31" fmla="*/ 3568992 w 9110133"/>
              <a:gd name="csY31" fmla="*/ 4971626 h 4971626"/>
              <a:gd name="csX32" fmla="*/ 3070221 w 9110133"/>
              <a:gd name="csY32" fmla="*/ 4971626 h 4971626"/>
              <a:gd name="csX33" fmla="*/ 2645980 w 9110133"/>
              <a:gd name="csY33" fmla="*/ 4971626 h 4971626"/>
              <a:gd name="csX34" fmla="*/ 1998152 w 9110133"/>
              <a:gd name="csY34" fmla="*/ 4971626 h 4971626"/>
              <a:gd name="csX35" fmla="*/ 1499381 w 9110133"/>
              <a:gd name="csY35" fmla="*/ 4971626 h 4971626"/>
              <a:gd name="csX36" fmla="*/ 828621 w 9110133"/>
              <a:gd name="csY36" fmla="*/ 4971626 h 4971626"/>
              <a:gd name="csX37" fmla="*/ 0 w 9110133"/>
              <a:gd name="csY37" fmla="*/ 4143005 h 4971626"/>
              <a:gd name="csX38" fmla="*/ 0 w 9110133"/>
              <a:gd name="csY38" fmla="*/ 3690039 h 4971626"/>
              <a:gd name="csX39" fmla="*/ 0 w 9110133"/>
              <a:gd name="csY39" fmla="*/ 3071354 h 4971626"/>
              <a:gd name="csX40" fmla="*/ 0 w 9110133"/>
              <a:gd name="csY40" fmla="*/ 2618388 h 4971626"/>
              <a:gd name="csX41" fmla="*/ 0 w 9110133"/>
              <a:gd name="csY41" fmla="*/ 2165423 h 4971626"/>
              <a:gd name="csX42" fmla="*/ 0 w 9110133"/>
              <a:gd name="csY42" fmla="*/ 1579881 h 4971626"/>
              <a:gd name="csX43" fmla="*/ 0 w 9110133"/>
              <a:gd name="csY43" fmla="*/ 828621 h 49716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9110133" h="4971626" fill="none" extrusionOk="0">
                <a:moveTo>
                  <a:pt x="0" y="828621"/>
                </a:moveTo>
                <a:cubicBezTo>
                  <a:pt x="-43347" y="300176"/>
                  <a:pt x="386343" y="55975"/>
                  <a:pt x="828621" y="0"/>
                </a:cubicBezTo>
                <a:cubicBezTo>
                  <a:pt x="1063078" y="-24157"/>
                  <a:pt x="1300893" y="74198"/>
                  <a:pt x="1476449" y="0"/>
                </a:cubicBezTo>
                <a:cubicBezTo>
                  <a:pt x="1652005" y="-74198"/>
                  <a:pt x="1971249" y="24812"/>
                  <a:pt x="2124277" y="0"/>
                </a:cubicBezTo>
                <a:cubicBezTo>
                  <a:pt x="2277305" y="-24812"/>
                  <a:pt x="2394134" y="28258"/>
                  <a:pt x="2623048" y="0"/>
                </a:cubicBezTo>
                <a:cubicBezTo>
                  <a:pt x="2851962" y="-28258"/>
                  <a:pt x="2979626" y="1154"/>
                  <a:pt x="3196347" y="0"/>
                </a:cubicBezTo>
                <a:cubicBezTo>
                  <a:pt x="3413068" y="-1154"/>
                  <a:pt x="3533641" y="62475"/>
                  <a:pt x="3844175" y="0"/>
                </a:cubicBezTo>
                <a:cubicBezTo>
                  <a:pt x="4154709" y="-62475"/>
                  <a:pt x="4158032" y="11737"/>
                  <a:pt x="4268417" y="0"/>
                </a:cubicBezTo>
                <a:cubicBezTo>
                  <a:pt x="4378802" y="-11737"/>
                  <a:pt x="4678690" y="79716"/>
                  <a:pt x="4990774" y="0"/>
                </a:cubicBezTo>
                <a:cubicBezTo>
                  <a:pt x="5302858" y="-79716"/>
                  <a:pt x="5329265" y="23414"/>
                  <a:pt x="5415015" y="0"/>
                </a:cubicBezTo>
                <a:cubicBezTo>
                  <a:pt x="5500765" y="-23414"/>
                  <a:pt x="5873392" y="65571"/>
                  <a:pt x="6137373" y="0"/>
                </a:cubicBezTo>
                <a:cubicBezTo>
                  <a:pt x="6401354" y="-65571"/>
                  <a:pt x="6399747" y="1670"/>
                  <a:pt x="6487085" y="0"/>
                </a:cubicBezTo>
                <a:cubicBezTo>
                  <a:pt x="6574423" y="-1670"/>
                  <a:pt x="6980622" y="51"/>
                  <a:pt x="7134913" y="0"/>
                </a:cubicBezTo>
                <a:cubicBezTo>
                  <a:pt x="7289204" y="-51"/>
                  <a:pt x="7507331" y="75778"/>
                  <a:pt x="7782742" y="0"/>
                </a:cubicBezTo>
                <a:cubicBezTo>
                  <a:pt x="8058153" y="-75778"/>
                  <a:pt x="8080096" y="50580"/>
                  <a:pt x="8281512" y="0"/>
                </a:cubicBezTo>
                <a:cubicBezTo>
                  <a:pt x="8766469" y="39526"/>
                  <a:pt x="9099881" y="358535"/>
                  <a:pt x="9110133" y="828621"/>
                </a:cubicBezTo>
                <a:cubicBezTo>
                  <a:pt x="9130105" y="1029324"/>
                  <a:pt x="9050204" y="1147851"/>
                  <a:pt x="9110133" y="1414162"/>
                </a:cubicBezTo>
                <a:cubicBezTo>
                  <a:pt x="9170062" y="1680473"/>
                  <a:pt x="9089690" y="1764341"/>
                  <a:pt x="9110133" y="1933416"/>
                </a:cubicBezTo>
                <a:cubicBezTo>
                  <a:pt x="9130576" y="2102491"/>
                  <a:pt x="9058980" y="2306365"/>
                  <a:pt x="9110133" y="2452669"/>
                </a:cubicBezTo>
                <a:cubicBezTo>
                  <a:pt x="9161286" y="2598973"/>
                  <a:pt x="9059496" y="2820771"/>
                  <a:pt x="9110133" y="3071354"/>
                </a:cubicBezTo>
                <a:cubicBezTo>
                  <a:pt x="9160770" y="3321937"/>
                  <a:pt x="9100991" y="3416775"/>
                  <a:pt x="9110133" y="3656895"/>
                </a:cubicBezTo>
                <a:cubicBezTo>
                  <a:pt x="9119275" y="3897015"/>
                  <a:pt x="9091885" y="3903484"/>
                  <a:pt x="9110133" y="4143005"/>
                </a:cubicBezTo>
                <a:cubicBezTo>
                  <a:pt x="9125770" y="4465821"/>
                  <a:pt x="8727064" y="4965114"/>
                  <a:pt x="8281512" y="4971626"/>
                </a:cubicBezTo>
                <a:cubicBezTo>
                  <a:pt x="8156376" y="4976986"/>
                  <a:pt x="8043883" y="4963967"/>
                  <a:pt x="7857271" y="4971626"/>
                </a:cubicBezTo>
                <a:cubicBezTo>
                  <a:pt x="7670659" y="4979285"/>
                  <a:pt x="7385035" y="4903623"/>
                  <a:pt x="7209442" y="4971626"/>
                </a:cubicBezTo>
                <a:cubicBezTo>
                  <a:pt x="7033849" y="5039629"/>
                  <a:pt x="6819184" y="4943659"/>
                  <a:pt x="6561614" y="4971626"/>
                </a:cubicBezTo>
                <a:cubicBezTo>
                  <a:pt x="6304044" y="4999593"/>
                  <a:pt x="6035418" y="4893918"/>
                  <a:pt x="5839257" y="4971626"/>
                </a:cubicBezTo>
                <a:cubicBezTo>
                  <a:pt x="5643096" y="5049334"/>
                  <a:pt x="5536495" y="4963344"/>
                  <a:pt x="5415015" y="4971626"/>
                </a:cubicBezTo>
                <a:cubicBezTo>
                  <a:pt x="5293535" y="4979908"/>
                  <a:pt x="5125908" y="4923662"/>
                  <a:pt x="4916245" y="4971626"/>
                </a:cubicBezTo>
                <a:cubicBezTo>
                  <a:pt x="4706582" y="5019590"/>
                  <a:pt x="4587718" y="4938322"/>
                  <a:pt x="4492004" y="4971626"/>
                </a:cubicBezTo>
                <a:cubicBezTo>
                  <a:pt x="4396290" y="5004930"/>
                  <a:pt x="4039041" y="4968438"/>
                  <a:pt x="3918704" y="4971626"/>
                </a:cubicBezTo>
                <a:cubicBezTo>
                  <a:pt x="3798367" y="4974814"/>
                  <a:pt x="3718622" y="4939277"/>
                  <a:pt x="3568992" y="4971626"/>
                </a:cubicBezTo>
                <a:cubicBezTo>
                  <a:pt x="3419362" y="5003975"/>
                  <a:pt x="3179361" y="4926634"/>
                  <a:pt x="3070221" y="4971626"/>
                </a:cubicBezTo>
                <a:cubicBezTo>
                  <a:pt x="2961081" y="5016618"/>
                  <a:pt x="2801860" y="4964816"/>
                  <a:pt x="2645980" y="4971626"/>
                </a:cubicBezTo>
                <a:cubicBezTo>
                  <a:pt x="2490100" y="4978436"/>
                  <a:pt x="2250993" y="4937326"/>
                  <a:pt x="1998152" y="4971626"/>
                </a:cubicBezTo>
                <a:cubicBezTo>
                  <a:pt x="1745311" y="5005926"/>
                  <a:pt x="1678905" y="4927119"/>
                  <a:pt x="1499381" y="4971626"/>
                </a:cubicBezTo>
                <a:cubicBezTo>
                  <a:pt x="1319857" y="5016133"/>
                  <a:pt x="1070738" y="4942073"/>
                  <a:pt x="828621" y="4971626"/>
                </a:cubicBezTo>
                <a:cubicBezTo>
                  <a:pt x="380618" y="4958688"/>
                  <a:pt x="-7862" y="4594082"/>
                  <a:pt x="0" y="4143005"/>
                </a:cubicBezTo>
                <a:cubicBezTo>
                  <a:pt x="-40905" y="4026577"/>
                  <a:pt x="10236" y="3892129"/>
                  <a:pt x="0" y="3690039"/>
                </a:cubicBezTo>
                <a:cubicBezTo>
                  <a:pt x="-10236" y="3487949"/>
                  <a:pt x="23332" y="3276187"/>
                  <a:pt x="0" y="3071354"/>
                </a:cubicBezTo>
                <a:cubicBezTo>
                  <a:pt x="-23332" y="2866522"/>
                  <a:pt x="52246" y="2795555"/>
                  <a:pt x="0" y="2618388"/>
                </a:cubicBezTo>
                <a:cubicBezTo>
                  <a:pt x="-52246" y="2441221"/>
                  <a:pt x="43889" y="2384067"/>
                  <a:pt x="0" y="2165423"/>
                </a:cubicBezTo>
                <a:cubicBezTo>
                  <a:pt x="-43889" y="1946780"/>
                  <a:pt x="49383" y="1824205"/>
                  <a:pt x="0" y="1579881"/>
                </a:cubicBezTo>
                <a:cubicBezTo>
                  <a:pt x="-49383" y="1335557"/>
                  <a:pt x="64456" y="1083343"/>
                  <a:pt x="0" y="828621"/>
                </a:cubicBezTo>
                <a:close/>
              </a:path>
              <a:path w="9110133" h="4971626" stroke="0" extrusionOk="0">
                <a:moveTo>
                  <a:pt x="0" y="828621"/>
                </a:moveTo>
                <a:cubicBezTo>
                  <a:pt x="-39332" y="492288"/>
                  <a:pt x="353996" y="-24904"/>
                  <a:pt x="828621" y="0"/>
                </a:cubicBezTo>
                <a:cubicBezTo>
                  <a:pt x="1029647" y="-24389"/>
                  <a:pt x="1167062" y="31783"/>
                  <a:pt x="1401920" y="0"/>
                </a:cubicBezTo>
                <a:cubicBezTo>
                  <a:pt x="1636778" y="-31783"/>
                  <a:pt x="1652329" y="26534"/>
                  <a:pt x="1826162" y="0"/>
                </a:cubicBezTo>
                <a:cubicBezTo>
                  <a:pt x="1999995" y="-26534"/>
                  <a:pt x="2336806" y="65896"/>
                  <a:pt x="2473990" y="0"/>
                </a:cubicBezTo>
                <a:cubicBezTo>
                  <a:pt x="2611174" y="-65896"/>
                  <a:pt x="2698058" y="25337"/>
                  <a:pt x="2823703" y="0"/>
                </a:cubicBezTo>
                <a:cubicBezTo>
                  <a:pt x="2949348" y="-25337"/>
                  <a:pt x="3200360" y="27115"/>
                  <a:pt x="3471531" y="0"/>
                </a:cubicBezTo>
                <a:cubicBezTo>
                  <a:pt x="3742702" y="-27115"/>
                  <a:pt x="3772707" y="52164"/>
                  <a:pt x="3970301" y="0"/>
                </a:cubicBezTo>
                <a:cubicBezTo>
                  <a:pt x="4167895" y="-52164"/>
                  <a:pt x="4388189" y="38241"/>
                  <a:pt x="4692658" y="0"/>
                </a:cubicBezTo>
                <a:cubicBezTo>
                  <a:pt x="4997127" y="-38241"/>
                  <a:pt x="4934963" y="24549"/>
                  <a:pt x="5042371" y="0"/>
                </a:cubicBezTo>
                <a:cubicBezTo>
                  <a:pt x="5149779" y="-24549"/>
                  <a:pt x="5353212" y="49111"/>
                  <a:pt x="5466612" y="0"/>
                </a:cubicBezTo>
                <a:cubicBezTo>
                  <a:pt x="5580012" y="-49111"/>
                  <a:pt x="5799220" y="45264"/>
                  <a:pt x="5965383" y="0"/>
                </a:cubicBezTo>
                <a:cubicBezTo>
                  <a:pt x="6131546" y="-45264"/>
                  <a:pt x="6166661" y="37334"/>
                  <a:pt x="6315095" y="0"/>
                </a:cubicBezTo>
                <a:cubicBezTo>
                  <a:pt x="6463529" y="-37334"/>
                  <a:pt x="6740896" y="42557"/>
                  <a:pt x="6962924" y="0"/>
                </a:cubicBezTo>
                <a:cubicBezTo>
                  <a:pt x="7184952" y="-42557"/>
                  <a:pt x="7273288" y="19473"/>
                  <a:pt x="7536223" y="0"/>
                </a:cubicBezTo>
                <a:cubicBezTo>
                  <a:pt x="7799158" y="-19473"/>
                  <a:pt x="7981760" y="48088"/>
                  <a:pt x="8281512" y="0"/>
                </a:cubicBezTo>
                <a:cubicBezTo>
                  <a:pt x="8661817" y="53765"/>
                  <a:pt x="9009077" y="417095"/>
                  <a:pt x="9110133" y="828621"/>
                </a:cubicBezTo>
                <a:cubicBezTo>
                  <a:pt x="9116297" y="1078790"/>
                  <a:pt x="9087022" y="1233995"/>
                  <a:pt x="9110133" y="1381018"/>
                </a:cubicBezTo>
                <a:cubicBezTo>
                  <a:pt x="9133244" y="1528041"/>
                  <a:pt x="9085310" y="1731373"/>
                  <a:pt x="9110133" y="1933416"/>
                </a:cubicBezTo>
                <a:cubicBezTo>
                  <a:pt x="9134956" y="2135459"/>
                  <a:pt x="9086009" y="2349184"/>
                  <a:pt x="9110133" y="2485813"/>
                </a:cubicBezTo>
                <a:cubicBezTo>
                  <a:pt x="9134257" y="2622442"/>
                  <a:pt x="9109700" y="2772394"/>
                  <a:pt x="9110133" y="2971923"/>
                </a:cubicBezTo>
                <a:cubicBezTo>
                  <a:pt x="9110566" y="3171452"/>
                  <a:pt x="9098662" y="3291297"/>
                  <a:pt x="9110133" y="3491176"/>
                </a:cubicBezTo>
                <a:cubicBezTo>
                  <a:pt x="9121604" y="3691055"/>
                  <a:pt x="9086250" y="3925713"/>
                  <a:pt x="9110133" y="4143005"/>
                </a:cubicBezTo>
                <a:cubicBezTo>
                  <a:pt x="9219723" y="4555842"/>
                  <a:pt x="8623643" y="4949021"/>
                  <a:pt x="8281512" y="4971626"/>
                </a:cubicBezTo>
                <a:cubicBezTo>
                  <a:pt x="8089174" y="5048483"/>
                  <a:pt x="7754450" y="4946475"/>
                  <a:pt x="7559155" y="4971626"/>
                </a:cubicBezTo>
                <a:cubicBezTo>
                  <a:pt x="7363860" y="4996777"/>
                  <a:pt x="7038227" y="4946364"/>
                  <a:pt x="6836798" y="4971626"/>
                </a:cubicBezTo>
                <a:cubicBezTo>
                  <a:pt x="6635369" y="4996888"/>
                  <a:pt x="6517945" y="4934919"/>
                  <a:pt x="6412556" y="4971626"/>
                </a:cubicBezTo>
                <a:cubicBezTo>
                  <a:pt x="6307167" y="5008333"/>
                  <a:pt x="6084088" y="4942742"/>
                  <a:pt x="5764728" y="4971626"/>
                </a:cubicBezTo>
                <a:cubicBezTo>
                  <a:pt x="5445368" y="5000510"/>
                  <a:pt x="5369670" y="4946241"/>
                  <a:pt x="5191429" y="4971626"/>
                </a:cubicBezTo>
                <a:cubicBezTo>
                  <a:pt x="5013188" y="4997011"/>
                  <a:pt x="4807135" y="4934978"/>
                  <a:pt x="4692658" y="4971626"/>
                </a:cubicBezTo>
                <a:cubicBezTo>
                  <a:pt x="4578181" y="5008274"/>
                  <a:pt x="4230143" y="4948338"/>
                  <a:pt x="3970301" y="4971626"/>
                </a:cubicBezTo>
                <a:cubicBezTo>
                  <a:pt x="3710459" y="4994914"/>
                  <a:pt x="3583648" y="4914918"/>
                  <a:pt x="3322473" y="4971626"/>
                </a:cubicBezTo>
                <a:cubicBezTo>
                  <a:pt x="3061298" y="5028334"/>
                  <a:pt x="2849832" y="4906231"/>
                  <a:pt x="2674645" y="4971626"/>
                </a:cubicBezTo>
                <a:cubicBezTo>
                  <a:pt x="2499458" y="5037021"/>
                  <a:pt x="2292137" y="4964855"/>
                  <a:pt x="2026817" y="4971626"/>
                </a:cubicBezTo>
                <a:cubicBezTo>
                  <a:pt x="1761497" y="4978397"/>
                  <a:pt x="1672888" y="4902232"/>
                  <a:pt x="1378988" y="4971626"/>
                </a:cubicBezTo>
                <a:cubicBezTo>
                  <a:pt x="1085088" y="5041020"/>
                  <a:pt x="1009122" y="4929071"/>
                  <a:pt x="828621" y="4971626"/>
                </a:cubicBezTo>
                <a:cubicBezTo>
                  <a:pt x="352817" y="5002791"/>
                  <a:pt x="43059" y="4540755"/>
                  <a:pt x="0" y="4143005"/>
                </a:cubicBezTo>
                <a:cubicBezTo>
                  <a:pt x="-49026" y="4011491"/>
                  <a:pt x="34321" y="3752034"/>
                  <a:pt x="0" y="3590608"/>
                </a:cubicBezTo>
                <a:cubicBezTo>
                  <a:pt x="-34321" y="3429182"/>
                  <a:pt x="48043" y="3201705"/>
                  <a:pt x="0" y="2971923"/>
                </a:cubicBezTo>
                <a:cubicBezTo>
                  <a:pt x="-48043" y="2742142"/>
                  <a:pt x="36536" y="2622280"/>
                  <a:pt x="0" y="2485813"/>
                </a:cubicBezTo>
                <a:cubicBezTo>
                  <a:pt x="-36536" y="2349346"/>
                  <a:pt x="50696" y="2142017"/>
                  <a:pt x="0" y="1966560"/>
                </a:cubicBezTo>
                <a:cubicBezTo>
                  <a:pt x="-50696" y="1791103"/>
                  <a:pt x="4934" y="1630350"/>
                  <a:pt x="0" y="1414162"/>
                </a:cubicBezTo>
                <a:cubicBezTo>
                  <a:pt x="-4934" y="1197974"/>
                  <a:pt x="15820" y="968764"/>
                  <a:pt x="0" y="82862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DFF1F9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1" descr="C:/Users/Administrator/Desktop/将图片渲染成可爱动画风.png将图片渲染成可爱动画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1961"/>
          <a:stretch>
            <a:fillRect/>
          </a:stretch>
        </p:blipFill>
        <p:spPr>
          <a:xfrm>
            <a:off x="1102995" y="1614805"/>
            <a:ext cx="3270250" cy="19196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56" h="3664">
                <a:moveTo>
                  <a:pt x="0" y="0"/>
                </a:moveTo>
                <a:lnTo>
                  <a:pt x="7456" y="0"/>
                </a:lnTo>
                <a:lnTo>
                  <a:pt x="7456" y="3664"/>
                </a:lnTo>
                <a:lnTo>
                  <a:pt x="0" y="3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5" name="图片2" descr="C:/Users/Administrator/Desktop/将图片渲染成可爱动画风 (2).png将图片渲染成可爱动画风 (2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21748"/>
          <a:stretch>
            <a:fillRect/>
          </a:stretch>
        </p:blipFill>
        <p:spPr>
          <a:xfrm>
            <a:off x="1102995" y="3863340"/>
            <a:ext cx="3270250" cy="19196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57" h="3664">
                <a:moveTo>
                  <a:pt x="0" y="0"/>
                </a:moveTo>
                <a:lnTo>
                  <a:pt x="7457" y="0"/>
                </a:lnTo>
                <a:lnTo>
                  <a:pt x="7457" y="3664"/>
                </a:lnTo>
                <a:lnTo>
                  <a:pt x="0" y="3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graphicFrame>
        <p:nvGraphicFramePr>
          <p:cNvPr id="7" name="表格 6"/>
          <p:cNvGraphicFramePr/>
          <p:nvPr>
            <p:custDataLst>
              <p:tags r:id="rId7"/>
            </p:custDataLst>
          </p:nvPr>
        </p:nvGraphicFramePr>
        <p:xfrm>
          <a:off x="4722495" y="1708785"/>
          <a:ext cx="6093460" cy="1689735"/>
        </p:xfrm>
        <a:graphic>
          <a:graphicData uri="http://schemas.openxmlformats.org/drawingml/2006/table">
            <a:tbl>
              <a:tblPr firstRow="1" bandRow="1">
                <a:tableStyleId>{58C305F0-4CD4-BB94-7C54-F521D07A3379}</a:tableStyleId>
              </a:tblPr>
              <a:tblGrid>
                <a:gridCol w="1523365"/>
                <a:gridCol w="1523365"/>
                <a:gridCol w="1523365"/>
                <a:gridCol w="1523365"/>
              </a:tblGrid>
              <a:tr h="46482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标题</a:t>
                      </a:r>
                      <a:endParaRPr lang="zh-CN" altLang="en-US" sz="18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>
                        <a:buClrTx/>
                        <a:buSzTx/>
                        <a:buFontTx/>
                      </a:pPr>
                      <a:r>
                        <a:rPr lang="en-US" altLang="zh-CN" sz="1800" i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2024</a:t>
                      </a:r>
                      <a:r>
                        <a:rPr lang="zh-CN" altLang="en-US" sz="1800" i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年</a:t>
                      </a:r>
                      <a:endParaRPr lang="zh-CN" altLang="en-US" sz="1800" i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90817" marR="190817" marT="95567" marB="95567"/>
                </a:tc>
                <a:tc>
                  <a:txBody>
                    <a:bodyPr/>
                    <a:p>
                      <a:pPr marL="0" algn="ctr">
                        <a:buClrTx/>
                        <a:buSzTx/>
                        <a:buFontTx/>
                      </a:pPr>
                      <a:r>
                        <a:rPr lang="en-US" altLang="zh-CN" sz="1800" i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2025</a:t>
                      </a:r>
                      <a:r>
                        <a:rPr lang="zh-CN" altLang="en-US" sz="1800" i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年</a:t>
                      </a:r>
                      <a:endParaRPr lang="zh-CN" altLang="en-US" sz="1800" i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90817" marR="190817" marT="95567" marB="95567"/>
                </a:tc>
                <a:tc>
                  <a:txBody>
                    <a:bodyPr/>
                    <a:p>
                      <a:pPr marL="0" algn="ctr">
                        <a:buClrTx/>
                        <a:buSzTx/>
                        <a:buFontTx/>
                      </a:pPr>
                      <a:r>
                        <a:rPr lang="zh-CN" altLang="en-US" sz="1800" i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变化</a:t>
                      </a:r>
                      <a:endParaRPr lang="zh-CN" altLang="en-US" sz="1800" i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90817" marR="190817" marT="95567" marB="95567"/>
                </a:tc>
              </a:tr>
              <a:tr h="412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小金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1377.25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1385.51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+0.6%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108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小金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2084.95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2126.64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-2.0%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019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小金</a:t>
                      </a:r>
                      <a:endParaRPr lang="zh-CN" alt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2154.87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2201.72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+1.7%</a:t>
                      </a:r>
                      <a:endParaRPr lang="en-US" altLang="zh-CN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4724400" y="3839845"/>
            <a:ext cx="6091555" cy="1673860"/>
          </a:xfrm>
          <a:prstGeom prst="rect">
            <a:avLst/>
          </a:prstGeom>
          <a:solidFill>
            <a:srgbClr val="FFFFFF">
              <a:alpha val="15000"/>
            </a:srgbClr>
          </a:solidFill>
          <a:ln>
            <a:solidFill>
              <a:schemeClr val="accent1"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effectLst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5207000" y="4197985"/>
            <a:ext cx="5432425" cy="316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单击此处输入你的正文，文字是您思想的提炼为了最终演示的发布。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5207000" y="4822190"/>
            <a:ext cx="5432425" cy="316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indent="0" algn="just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单击此处添加正文具体内容，请尽量言简意赅阐述你的观点。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 rot="21215677">
            <a:off x="-293740" y="-801128"/>
            <a:ext cx="12918625" cy="1423354"/>
          </a:xfrm>
          <a:custGeom>
            <a:avLst/>
            <a:gdLst>
              <a:gd name="csX0" fmla="*/ 0 w 12192000"/>
              <a:gd name="csY0" fmla="*/ 0 h 928514"/>
              <a:gd name="csX1" fmla="*/ 12192000 w 12192000"/>
              <a:gd name="csY1" fmla="*/ 0 h 928514"/>
              <a:gd name="csX2" fmla="*/ 12192000 w 12192000"/>
              <a:gd name="csY2" fmla="*/ 928514 h 928514"/>
              <a:gd name="csX3" fmla="*/ 12094853 w 12192000"/>
              <a:gd name="csY3" fmla="*/ 913776 h 928514"/>
              <a:gd name="csX4" fmla="*/ 10306877 w 12192000"/>
              <a:gd name="csY4" fmla="*/ 418787 h 928514"/>
              <a:gd name="csX5" fmla="*/ 8239538 w 12192000"/>
              <a:gd name="csY5" fmla="*/ 637447 h 928514"/>
              <a:gd name="csX6" fmla="*/ 6440555 w 12192000"/>
              <a:gd name="csY6" fmla="*/ 289578 h 928514"/>
              <a:gd name="csX7" fmla="*/ 4452729 w 12192000"/>
              <a:gd name="csY7" fmla="*/ 776595 h 928514"/>
              <a:gd name="csX8" fmla="*/ 3001616 w 12192000"/>
              <a:gd name="csY8" fmla="*/ 478421 h 928514"/>
              <a:gd name="csX9" fmla="*/ 1103242 w 12192000"/>
              <a:gd name="csY9" fmla="*/ 736839 h 928514"/>
              <a:gd name="csX10" fmla="*/ 41823 w 12192000"/>
              <a:gd name="csY10" fmla="*/ 521701 h 928514"/>
              <a:gd name="csX11" fmla="*/ 0 w 12192000"/>
              <a:gd name="csY11" fmla="*/ 505175 h 928514"/>
              <a:gd name="csX12" fmla="*/ 0 w 12192000"/>
              <a:gd name="csY12" fmla="*/ 0 h 928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928514">
                <a:moveTo>
                  <a:pt x="0" y="0"/>
                </a:moveTo>
                <a:lnTo>
                  <a:pt x="12192000" y="0"/>
                </a:lnTo>
                <a:lnTo>
                  <a:pt x="12192000" y="928514"/>
                </a:lnTo>
                <a:lnTo>
                  <a:pt x="12094853" y="913776"/>
                </a:lnTo>
                <a:cubicBezTo>
                  <a:pt x="11619153" y="822732"/>
                  <a:pt x="10866781" y="457819"/>
                  <a:pt x="10306877" y="418787"/>
                </a:cubicBezTo>
                <a:cubicBezTo>
                  <a:pt x="9617764" y="370748"/>
                  <a:pt x="8883925" y="658982"/>
                  <a:pt x="8239538" y="637447"/>
                </a:cubicBezTo>
                <a:cubicBezTo>
                  <a:pt x="7595151" y="615912"/>
                  <a:pt x="7071690" y="266387"/>
                  <a:pt x="6440555" y="289578"/>
                </a:cubicBezTo>
                <a:cubicBezTo>
                  <a:pt x="5809420" y="312769"/>
                  <a:pt x="5025885" y="745121"/>
                  <a:pt x="4452729" y="776595"/>
                </a:cubicBezTo>
                <a:cubicBezTo>
                  <a:pt x="3879573" y="808069"/>
                  <a:pt x="3559864" y="485047"/>
                  <a:pt x="3001616" y="478421"/>
                </a:cubicBezTo>
                <a:cubicBezTo>
                  <a:pt x="2443368" y="471795"/>
                  <a:pt x="1656520" y="765000"/>
                  <a:pt x="1103242" y="736839"/>
                </a:cubicBezTo>
                <a:cubicBezTo>
                  <a:pt x="757443" y="719238"/>
                  <a:pt x="338525" y="631753"/>
                  <a:pt x="41823" y="521701"/>
                </a:cubicBezTo>
                <a:lnTo>
                  <a:pt x="0" y="505175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/>
          <p:cNvSpPr/>
          <p:nvPr/>
        </p:nvSpPr>
        <p:spPr>
          <a:xfrm flipH="1">
            <a:off x="6267810" y="5954880"/>
            <a:ext cx="6066650" cy="1131720"/>
          </a:xfrm>
          <a:custGeom>
            <a:avLst/>
            <a:gdLst>
              <a:gd name="csX0" fmla="*/ 498965 w 5966791"/>
              <a:gd name="csY0" fmla="*/ 684 h 704337"/>
              <a:gd name="csX1" fmla="*/ 687769 w 5966791"/>
              <a:gd name="csY1" fmla="*/ 3130 h 704337"/>
              <a:gd name="csX2" fmla="*/ 2615960 w 5966791"/>
              <a:gd name="csY2" fmla="*/ 430512 h 704337"/>
              <a:gd name="csX3" fmla="*/ 4365247 w 5966791"/>
              <a:gd name="csY3" fmla="*/ 211851 h 704337"/>
              <a:gd name="csX4" fmla="*/ 5966386 w 5966791"/>
              <a:gd name="csY4" fmla="*/ 687863 h 704337"/>
              <a:gd name="csX5" fmla="*/ 5959213 w 5966791"/>
              <a:gd name="csY5" fmla="*/ 704337 h 704337"/>
              <a:gd name="csX6" fmla="*/ 0 w 5966791"/>
              <a:gd name="csY6" fmla="*/ 704337 h 704337"/>
              <a:gd name="csX7" fmla="*/ 0 w 5966791"/>
              <a:gd name="csY7" fmla="*/ 60835 h 704337"/>
              <a:gd name="csX8" fmla="*/ 134400 w 5966791"/>
              <a:gd name="csY8" fmla="*/ 33529 h 704337"/>
              <a:gd name="csX9" fmla="*/ 498965 w 5966791"/>
              <a:gd name="csY9" fmla="*/ 684 h 7043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5966791" h="704337">
                <a:moveTo>
                  <a:pt x="498965" y="684"/>
                </a:moveTo>
                <a:cubicBezTo>
                  <a:pt x="561925" y="-726"/>
                  <a:pt x="625235" y="24"/>
                  <a:pt x="687769" y="3130"/>
                </a:cubicBezTo>
                <a:cubicBezTo>
                  <a:pt x="1188039" y="27978"/>
                  <a:pt x="2003047" y="395725"/>
                  <a:pt x="2615960" y="430512"/>
                </a:cubicBezTo>
                <a:cubicBezTo>
                  <a:pt x="3228873" y="465299"/>
                  <a:pt x="3831847" y="155529"/>
                  <a:pt x="4365247" y="211851"/>
                </a:cubicBezTo>
                <a:cubicBezTo>
                  <a:pt x="4815303" y="259373"/>
                  <a:pt x="5991809" y="521527"/>
                  <a:pt x="5966386" y="687863"/>
                </a:cubicBezTo>
                <a:lnTo>
                  <a:pt x="5959213" y="704337"/>
                </a:lnTo>
                <a:lnTo>
                  <a:pt x="0" y="704337"/>
                </a:lnTo>
                <a:lnTo>
                  <a:pt x="0" y="60835"/>
                </a:lnTo>
                <a:lnTo>
                  <a:pt x="134400" y="33529"/>
                </a:lnTo>
                <a:cubicBezTo>
                  <a:pt x="248519" y="14972"/>
                  <a:pt x="373043" y="3505"/>
                  <a:pt x="498965" y="684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16" name="图片 15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10563225" y="177165"/>
            <a:ext cx="1210310" cy="1210310"/>
          </a:xfrm>
          <a:prstGeom prst="rect">
            <a:avLst/>
          </a:prstGeom>
        </p:spPr>
      </p:pic>
      <p:pic>
        <p:nvPicPr>
          <p:cNvPr id="17" name="图片 16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34719" y="5789864"/>
            <a:ext cx="937518" cy="937518"/>
          </a:xfrm>
          <a:prstGeom prst="rect">
            <a:avLst/>
          </a:prstGeom>
        </p:spPr>
      </p:pic>
      <p:sp>
        <p:nvSpPr>
          <p:cNvPr id="9" name="同心圆 8"/>
          <p:cNvSpPr/>
          <p:nvPr/>
        </p:nvSpPr>
        <p:spPr>
          <a:xfrm>
            <a:off x="-1924685" y="2026920"/>
            <a:ext cx="3822065" cy="3846195"/>
          </a:xfrm>
          <a:prstGeom prst="donut">
            <a:avLst>
              <a:gd name="adj" fmla="val 18856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同心圆 9"/>
          <p:cNvSpPr/>
          <p:nvPr/>
        </p:nvSpPr>
        <p:spPr>
          <a:xfrm>
            <a:off x="-2711450" y="1229360"/>
            <a:ext cx="5395595" cy="5422900"/>
          </a:xfrm>
          <a:prstGeom prst="donut">
            <a:avLst>
              <a:gd name="adj" fmla="val 14440"/>
            </a:avLst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圆角矩形 3"/>
          <p:cNvSpPr/>
          <p:nvPr>
            <p:custDataLst>
              <p:tags r:id="rId5"/>
            </p:custDataLst>
          </p:nvPr>
        </p:nvSpPr>
        <p:spPr>
          <a:xfrm>
            <a:off x="3843020" y="1780540"/>
            <a:ext cx="3326765" cy="4246245"/>
          </a:xfrm>
          <a:custGeom>
            <a:avLst/>
            <a:gdLst>
              <a:gd name="adj" fmla="val 662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39" h="6687">
                <a:moveTo>
                  <a:pt x="5035" y="0"/>
                </a:moveTo>
                <a:lnTo>
                  <a:pt x="5041" y="3"/>
                </a:lnTo>
                <a:cubicBezTo>
                  <a:pt x="5158" y="59"/>
                  <a:pt x="5239" y="179"/>
                  <a:pt x="5239" y="318"/>
                </a:cubicBezTo>
                <a:lnTo>
                  <a:pt x="5239" y="6337"/>
                </a:lnTo>
                <a:cubicBezTo>
                  <a:pt x="5239" y="6531"/>
                  <a:pt x="5083" y="6687"/>
                  <a:pt x="4889" y="6687"/>
                </a:cubicBezTo>
                <a:lnTo>
                  <a:pt x="307" y="6687"/>
                </a:lnTo>
                <a:cubicBezTo>
                  <a:pt x="180" y="6687"/>
                  <a:pt x="69" y="6620"/>
                  <a:pt x="8" y="6519"/>
                </a:cubicBezTo>
                <a:lnTo>
                  <a:pt x="0" y="6505"/>
                </a:lnTo>
                <a:lnTo>
                  <a:pt x="10" y="6510"/>
                </a:lnTo>
                <a:cubicBezTo>
                  <a:pt x="52" y="6527"/>
                  <a:pt x="98" y="6537"/>
                  <a:pt x="146" y="6537"/>
                </a:cubicBezTo>
                <a:lnTo>
                  <a:pt x="4728" y="6537"/>
                </a:lnTo>
                <a:cubicBezTo>
                  <a:pt x="4922" y="6537"/>
                  <a:pt x="5078" y="6381"/>
                  <a:pt x="5078" y="6187"/>
                </a:cubicBezTo>
                <a:lnTo>
                  <a:pt x="5078" y="168"/>
                </a:lnTo>
                <a:cubicBezTo>
                  <a:pt x="5078" y="107"/>
                  <a:pt x="5063" y="51"/>
                  <a:pt x="5036" y="1"/>
                </a:cubicBezTo>
                <a:lnTo>
                  <a:pt x="5035" y="0"/>
                </a:lnTo>
                <a:close/>
              </a:path>
            </a:pathLst>
          </a:custGeom>
          <a:solidFill>
            <a:srgbClr val="FFC0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23850" tIns="215900" rIns="179705" bIns="698500" numCol="1" spcCol="0" rtlCol="0" fromWordArt="0" anchor="t" anchorCtr="0" forceAA="0" compatLnSpc="1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endParaRPr lang="zh-CN" altLang="zh-CN" sz="1400" dirty="0">
              <a:solidFill>
                <a:srgbClr val="AFDCF1"/>
              </a:solidFill>
              <a:latin typeface="+mn-ea"/>
              <a:cs typeface="+mn-ea"/>
              <a:sym typeface="+mn-ea"/>
            </a:endParaRPr>
          </a:p>
        </p:txBody>
      </p:sp>
      <p:sp useBgFill="1">
        <p:nvSpPr>
          <p:cNvPr id="49" name="圆角矩形 3"/>
          <p:cNvSpPr/>
          <p:nvPr>
            <p:custDataLst>
              <p:tags r:id="rId6"/>
            </p:custDataLst>
          </p:nvPr>
        </p:nvSpPr>
        <p:spPr>
          <a:xfrm>
            <a:off x="3713480" y="1664970"/>
            <a:ext cx="3354070" cy="4266565"/>
          </a:xfrm>
          <a:prstGeom prst="roundRect">
            <a:avLst>
              <a:gd name="adj" fmla="val 6621"/>
            </a:avLst>
          </a:prstGeom>
          <a:solidFill>
            <a:schemeClr val="lt1">
              <a:lumMod val="100000"/>
              <a:alpha val="10000"/>
            </a:schemeClr>
          </a:solidFill>
          <a:ln>
            <a:solidFill>
              <a:srgbClr val="FFC0B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88290" tIns="252095" rIns="288290" bIns="698500" numCol="1" spcCol="0" rtlCol="0" fromWordArt="0" anchor="t" anchorCtr="0" forceAA="0" compatLnSpc="1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单击此处添加文本具体内容，简明扼要地阐述您的观点。根据需要可酌情增减文字，以便观者准确地理解您传达的思想单击此处添加文本具体内容，简明扼要地阐述您的观点。以便观者准确地理解您传达的思想单击此处添加文本具体内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50" name="圆角矩形 16"/>
          <p:cNvSpPr/>
          <p:nvPr>
            <p:custDataLst>
              <p:tags r:id="rId7"/>
            </p:custDataLst>
          </p:nvPr>
        </p:nvSpPr>
        <p:spPr>
          <a:xfrm>
            <a:off x="3927475" y="5251450"/>
            <a:ext cx="490855" cy="493395"/>
          </a:xfrm>
          <a:prstGeom prst="roundRect">
            <a:avLst>
              <a:gd name="adj" fmla="val 23765"/>
            </a:avLst>
          </a:prstGeom>
          <a:solidFill>
            <a:srgbClr val="AFDC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圆角矩形 3"/>
          <p:cNvSpPr/>
          <p:nvPr>
            <p:custDataLst>
              <p:tags r:id="rId8"/>
            </p:custDataLst>
          </p:nvPr>
        </p:nvSpPr>
        <p:spPr>
          <a:xfrm>
            <a:off x="7526655" y="1780540"/>
            <a:ext cx="3326765" cy="4246245"/>
          </a:xfrm>
          <a:custGeom>
            <a:avLst/>
            <a:gdLst>
              <a:gd name="adj" fmla="val 6621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39" h="6687">
                <a:moveTo>
                  <a:pt x="5035" y="0"/>
                </a:moveTo>
                <a:lnTo>
                  <a:pt x="5041" y="3"/>
                </a:lnTo>
                <a:cubicBezTo>
                  <a:pt x="5158" y="59"/>
                  <a:pt x="5239" y="179"/>
                  <a:pt x="5239" y="318"/>
                </a:cubicBezTo>
                <a:lnTo>
                  <a:pt x="5239" y="6337"/>
                </a:lnTo>
                <a:cubicBezTo>
                  <a:pt x="5239" y="6531"/>
                  <a:pt x="5083" y="6687"/>
                  <a:pt x="4889" y="6687"/>
                </a:cubicBezTo>
                <a:lnTo>
                  <a:pt x="307" y="6687"/>
                </a:lnTo>
                <a:cubicBezTo>
                  <a:pt x="180" y="6687"/>
                  <a:pt x="69" y="6620"/>
                  <a:pt x="8" y="6519"/>
                </a:cubicBezTo>
                <a:lnTo>
                  <a:pt x="0" y="6505"/>
                </a:lnTo>
                <a:lnTo>
                  <a:pt x="10" y="6510"/>
                </a:lnTo>
                <a:cubicBezTo>
                  <a:pt x="52" y="6527"/>
                  <a:pt x="98" y="6537"/>
                  <a:pt x="146" y="6537"/>
                </a:cubicBezTo>
                <a:lnTo>
                  <a:pt x="4728" y="6537"/>
                </a:lnTo>
                <a:cubicBezTo>
                  <a:pt x="4922" y="6537"/>
                  <a:pt x="5078" y="6381"/>
                  <a:pt x="5078" y="6187"/>
                </a:cubicBezTo>
                <a:lnTo>
                  <a:pt x="5078" y="168"/>
                </a:lnTo>
                <a:cubicBezTo>
                  <a:pt x="5078" y="107"/>
                  <a:pt x="5063" y="51"/>
                  <a:pt x="5036" y="1"/>
                </a:cubicBezTo>
                <a:lnTo>
                  <a:pt x="5035" y="0"/>
                </a:lnTo>
                <a:close/>
              </a:path>
            </a:pathLst>
          </a:custGeom>
          <a:solidFill>
            <a:srgbClr val="AFDC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23850" tIns="215900" rIns="179705" bIns="698500" numCol="1" spcCol="0" rtlCol="0" fromWordArt="0" anchor="t" anchorCtr="0" forceAA="0" compatLnSpc="1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endParaRPr lang="zh-CN" altLang="zh-CN" sz="14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 useBgFill="1">
        <p:nvSpPr>
          <p:cNvPr id="53" name="圆角矩形 3"/>
          <p:cNvSpPr/>
          <p:nvPr>
            <p:custDataLst>
              <p:tags r:id="rId9"/>
            </p:custDataLst>
          </p:nvPr>
        </p:nvSpPr>
        <p:spPr>
          <a:xfrm>
            <a:off x="7397115" y="1664970"/>
            <a:ext cx="3354070" cy="4266565"/>
          </a:xfrm>
          <a:prstGeom prst="roundRect">
            <a:avLst>
              <a:gd name="adj" fmla="val 6621"/>
            </a:avLst>
          </a:prstGeom>
          <a:solidFill>
            <a:schemeClr val="lt1">
              <a:lumMod val="100000"/>
              <a:alpha val="10000"/>
            </a:schemeClr>
          </a:solidFill>
          <a:ln>
            <a:solidFill>
              <a:srgbClr val="AFDC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88290" tIns="252095" rIns="288290" bIns="698500" numCol="1" spcCol="0" rtlCol="0" fromWordArt="0" anchor="t" anchorCtr="0" forceAA="0" compatLnSpc="1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54" name="圆角矩形 16"/>
          <p:cNvSpPr/>
          <p:nvPr>
            <p:custDataLst>
              <p:tags r:id="rId10"/>
            </p:custDataLst>
          </p:nvPr>
        </p:nvSpPr>
        <p:spPr>
          <a:xfrm>
            <a:off x="7611110" y="5251450"/>
            <a:ext cx="490855" cy="493395"/>
          </a:xfrm>
          <a:prstGeom prst="roundRect">
            <a:avLst>
              <a:gd name="adj" fmla="val 23765"/>
            </a:avLst>
          </a:prstGeom>
          <a:solidFill>
            <a:srgbClr val="FFD7D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0" y="274932"/>
            <a:ext cx="12192000" cy="1798425"/>
          </a:xfrm>
          <a:custGeom>
            <a:avLst/>
            <a:gdLst>
              <a:gd name="csX0" fmla="*/ 0 w 12192000"/>
              <a:gd name="csY0" fmla="*/ 0 h 1798425"/>
              <a:gd name="csX1" fmla="*/ 12192000 w 12192000"/>
              <a:gd name="csY1" fmla="*/ 0 h 1798425"/>
              <a:gd name="csX2" fmla="*/ 12192000 w 12192000"/>
              <a:gd name="csY2" fmla="*/ 1494595 h 1798425"/>
              <a:gd name="csX3" fmla="*/ 12158462 w 12192000"/>
              <a:gd name="csY3" fmla="*/ 1504422 h 1798425"/>
              <a:gd name="csX4" fmla="*/ 10231120 w 12192000"/>
              <a:gd name="csY4" fmla="*/ 1676400 h 1798425"/>
              <a:gd name="csX5" fmla="*/ 8503920 w 12192000"/>
              <a:gd name="csY5" fmla="*/ 568960 h 1798425"/>
              <a:gd name="csX6" fmla="*/ 6827520 w 12192000"/>
              <a:gd name="csY6" fmla="*/ 1229360 h 1798425"/>
              <a:gd name="csX7" fmla="*/ 5222240 w 12192000"/>
              <a:gd name="csY7" fmla="*/ 985520 h 1798425"/>
              <a:gd name="csX8" fmla="*/ 3403600 w 12192000"/>
              <a:gd name="csY8" fmla="*/ 1798320 h 1798425"/>
              <a:gd name="csX9" fmla="*/ 1544320 w 12192000"/>
              <a:gd name="csY9" fmla="*/ 924560 h 1798425"/>
              <a:gd name="csX10" fmla="*/ 67143 w 12192000"/>
              <a:gd name="csY10" fmla="*/ 1384233 h 1798425"/>
              <a:gd name="csX11" fmla="*/ 0 w 12192000"/>
              <a:gd name="csY11" fmla="*/ 1409678 h 1798425"/>
              <a:gd name="csX12" fmla="*/ 0 w 12192000"/>
              <a:gd name="csY12" fmla="*/ 0 h 17984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1798425">
                <a:moveTo>
                  <a:pt x="0" y="0"/>
                </a:moveTo>
                <a:lnTo>
                  <a:pt x="12192000" y="0"/>
                </a:lnTo>
                <a:lnTo>
                  <a:pt x="12192000" y="1494595"/>
                </a:lnTo>
                <a:lnTo>
                  <a:pt x="12158462" y="1504422"/>
                </a:lnTo>
                <a:cubicBezTo>
                  <a:pt x="11553032" y="1668397"/>
                  <a:pt x="10722399" y="1753235"/>
                  <a:pt x="10231120" y="1676400"/>
                </a:cubicBezTo>
                <a:cubicBezTo>
                  <a:pt x="9516533" y="1564640"/>
                  <a:pt x="9071187" y="643467"/>
                  <a:pt x="8503920" y="568960"/>
                </a:cubicBezTo>
                <a:cubicBezTo>
                  <a:pt x="7936653" y="494453"/>
                  <a:pt x="7374467" y="1159933"/>
                  <a:pt x="6827520" y="1229360"/>
                </a:cubicBezTo>
                <a:cubicBezTo>
                  <a:pt x="6280573" y="1298787"/>
                  <a:pt x="5792893" y="890693"/>
                  <a:pt x="5222240" y="985520"/>
                </a:cubicBezTo>
                <a:cubicBezTo>
                  <a:pt x="4651587" y="1080347"/>
                  <a:pt x="4016587" y="1808480"/>
                  <a:pt x="3403600" y="1798320"/>
                </a:cubicBezTo>
                <a:cubicBezTo>
                  <a:pt x="2790613" y="1788160"/>
                  <a:pt x="2186093" y="973667"/>
                  <a:pt x="1544320" y="924560"/>
                </a:cubicBezTo>
                <a:cubicBezTo>
                  <a:pt x="1103101" y="890799"/>
                  <a:pt x="521018" y="1203596"/>
                  <a:pt x="67143" y="1384233"/>
                </a:cubicBezTo>
                <a:lnTo>
                  <a:pt x="0" y="1409678"/>
                </a:lnTo>
                <a:lnTo>
                  <a:pt x="0" y="0"/>
                </a:lnTo>
                <a:close/>
              </a:path>
            </a:pathLst>
          </a:custGeom>
          <a:solidFill>
            <a:srgbClr val="FFF9E5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>
            <a:off x="-74371" y="-77999"/>
            <a:ext cx="12340742" cy="1904390"/>
          </a:xfrm>
          <a:custGeom>
            <a:avLst/>
            <a:gdLst>
              <a:gd name="csX0" fmla="*/ 0 w 12192000"/>
              <a:gd name="csY0" fmla="*/ 0 h 1798425"/>
              <a:gd name="csX1" fmla="*/ 12192000 w 12192000"/>
              <a:gd name="csY1" fmla="*/ 0 h 1798425"/>
              <a:gd name="csX2" fmla="*/ 12192000 w 12192000"/>
              <a:gd name="csY2" fmla="*/ 1494595 h 1798425"/>
              <a:gd name="csX3" fmla="*/ 12158462 w 12192000"/>
              <a:gd name="csY3" fmla="*/ 1504422 h 1798425"/>
              <a:gd name="csX4" fmla="*/ 10231120 w 12192000"/>
              <a:gd name="csY4" fmla="*/ 1676400 h 1798425"/>
              <a:gd name="csX5" fmla="*/ 8503920 w 12192000"/>
              <a:gd name="csY5" fmla="*/ 568960 h 1798425"/>
              <a:gd name="csX6" fmla="*/ 6827520 w 12192000"/>
              <a:gd name="csY6" fmla="*/ 1229360 h 1798425"/>
              <a:gd name="csX7" fmla="*/ 5222240 w 12192000"/>
              <a:gd name="csY7" fmla="*/ 985520 h 1798425"/>
              <a:gd name="csX8" fmla="*/ 3403600 w 12192000"/>
              <a:gd name="csY8" fmla="*/ 1798320 h 1798425"/>
              <a:gd name="csX9" fmla="*/ 1544320 w 12192000"/>
              <a:gd name="csY9" fmla="*/ 924560 h 1798425"/>
              <a:gd name="csX10" fmla="*/ 67143 w 12192000"/>
              <a:gd name="csY10" fmla="*/ 1384233 h 1798425"/>
              <a:gd name="csX11" fmla="*/ 0 w 12192000"/>
              <a:gd name="csY11" fmla="*/ 1409678 h 1798425"/>
              <a:gd name="csX12" fmla="*/ 0 w 12192000"/>
              <a:gd name="csY12" fmla="*/ 0 h 17984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1798425">
                <a:moveTo>
                  <a:pt x="0" y="0"/>
                </a:moveTo>
                <a:lnTo>
                  <a:pt x="12192000" y="0"/>
                </a:lnTo>
                <a:lnTo>
                  <a:pt x="12192000" y="1494595"/>
                </a:lnTo>
                <a:lnTo>
                  <a:pt x="12158462" y="1504422"/>
                </a:lnTo>
                <a:cubicBezTo>
                  <a:pt x="11553032" y="1668397"/>
                  <a:pt x="10722399" y="1753235"/>
                  <a:pt x="10231120" y="1676400"/>
                </a:cubicBezTo>
                <a:cubicBezTo>
                  <a:pt x="9516533" y="1564640"/>
                  <a:pt x="9071187" y="643467"/>
                  <a:pt x="8503920" y="568960"/>
                </a:cubicBezTo>
                <a:cubicBezTo>
                  <a:pt x="7936653" y="494453"/>
                  <a:pt x="7374467" y="1159933"/>
                  <a:pt x="6827520" y="1229360"/>
                </a:cubicBezTo>
                <a:cubicBezTo>
                  <a:pt x="6280573" y="1298787"/>
                  <a:pt x="5792893" y="890693"/>
                  <a:pt x="5222240" y="985520"/>
                </a:cubicBezTo>
                <a:cubicBezTo>
                  <a:pt x="4651587" y="1080347"/>
                  <a:pt x="4016587" y="1808480"/>
                  <a:pt x="3403600" y="1798320"/>
                </a:cubicBezTo>
                <a:cubicBezTo>
                  <a:pt x="2790613" y="1788160"/>
                  <a:pt x="2186093" y="973667"/>
                  <a:pt x="1544320" y="924560"/>
                </a:cubicBezTo>
                <a:cubicBezTo>
                  <a:pt x="1103101" y="890799"/>
                  <a:pt x="521018" y="1203596"/>
                  <a:pt x="67143" y="1384233"/>
                </a:cubicBezTo>
                <a:lnTo>
                  <a:pt x="0" y="1409678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/>
          <p:cNvSpPr/>
          <p:nvPr/>
        </p:nvSpPr>
        <p:spPr>
          <a:xfrm>
            <a:off x="0" y="5150453"/>
            <a:ext cx="12192000" cy="1432615"/>
          </a:xfrm>
          <a:custGeom>
            <a:avLst/>
            <a:gdLst>
              <a:gd name="csX0" fmla="*/ 7792720 w 12192000"/>
              <a:gd name="csY0" fmla="*/ 55 h 1432615"/>
              <a:gd name="csX1" fmla="*/ 8768080 w 12192000"/>
              <a:gd name="csY1" fmla="*/ 1066855 h 1432615"/>
              <a:gd name="csX2" fmla="*/ 10342880 w 12192000"/>
              <a:gd name="csY2" fmla="*/ 558855 h 1432615"/>
              <a:gd name="csX3" fmla="*/ 11998960 w 12192000"/>
              <a:gd name="csY3" fmla="*/ 914455 h 1432615"/>
              <a:gd name="csX4" fmla="*/ 12170380 w 12192000"/>
              <a:gd name="csY4" fmla="*/ 908135 h 1432615"/>
              <a:gd name="csX5" fmla="*/ 12192000 w 12192000"/>
              <a:gd name="csY5" fmla="*/ 904307 h 1432615"/>
              <a:gd name="csX6" fmla="*/ 12192000 w 12192000"/>
              <a:gd name="csY6" fmla="*/ 1432615 h 1432615"/>
              <a:gd name="csX7" fmla="*/ 0 w 12192000"/>
              <a:gd name="csY7" fmla="*/ 1432615 h 1432615"/>
              <a:gd name="csX8" fmla="*/ 0 w 12192000"/>
              <a:gd name="csY8" fmla="*/ 182165 h 1432615"/>
              <a:gd name="csX9" fmla="*/ 152400 w 12192000"/>
              <a:gd name="csY9" fmla="*/ 182935 h 1432615"/>
              <a:gd name="csX10" fmla="*/ 2194560 w 12192000"/>
              <a:gd name="csY10" fmla="*/ 934775 h 1432615"/>
              <a:gd name="csX11" fmla="*/ 4612640 w 12192000"/>
              <a:gd name="csY11" fmla="*/ 315015 h 1432615"/>
              <a:gd name="csX12" fmla="*/ 6299200 w 12192000"/>
              <a:gd name="csY12" fmla="*/ 1016055 h 1432615"/>
              <a:gd name="csX13" fmla="*/ 7792720 w 12192000"/>
              <a:gd name="csY13" fmla="*/ 55 h 14326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2192000" h="1432615">
                <a:moveTo>
                  <a:pt x="7792720" y="55"/>
                </a:moveTo>
                <a:cubicBezTo>
                  <a:pt x="8204200" y="8522"/>
                  <a:pt x="8343053" y="973722"/>
                  <a:pt x="8768080" y="1066855"/>
                </a:cubicBezTo>
                <a:cubicBezTo>
                  <a:pt x="9193107" y="1159988"/>
                  <a:pt x="9804400" y="584255"/>
                  <a:pt x="10342880" y="558855"/>
                </a:cubicBezTo>
                <a:cubicBezTo>
                  <a:pt x="10881360" y="533455"/>
                  <a:pt x="11550227" y="878895"/>
                  <a:pt x="11998960" y="914455"/>
                </a:cubicBezTo>
                <a:cubicBezTo>
                  <a:pt x="12055052" y="918900"/>
                  <a:pt x="12112572" y="916043"/>
                  <a:pt x="12170380" y="908135"/>
                </a:cubicBezTo>
                <a:lnTo>
                  <a:pt x="12192000" y="904307"/>
                </a:lnTo>
                <a:lnTo>
                  <a:pt x="12192000" y="1432615"/>
                </a:lnTo>
                <a:lnTo>
                  <a:pt x="0" y="1432615"/>
                </a:lnTo>
                <a:lnTo>
                  <a:pt x="0" y="182165"/>
                </a:lnTo>
                <a:lnTo>
                  <a:pt x="152400" y="182935"/>
                </a:lnTo>
                <a:cubicBezTo>
                  <a:pt x="687493" y="221882"/>
                  <a:pt x="1451187" y="912762"/>
                  <a:pt x="2194560" y="934775"/>
                </a:cubicBezTo>
                <a:cubicBezTo>
                  <a:pt x="2937933" y="956788"/>
                  <a:pt x="3928533" y="301468"/>
                  <a:pt x="4612640" y="315015"/>
                </a:cubicBezTo>
                <a:cubicBezTo>
                  <a:pt x="5296747" y="328562"/>
                  <a:pt x="5769187" y="1068548"/>
                  <a:pt x="6299200" y="1016055"/>
                </a:cubicBezTo>
                <a:cubicBezTo>
                  <a:pt x="6829213" y="963562"/>
                  <a:pt x="7381240" y="-8412"/>
                  <a:pt x="7792720" y="55"/>
                </a:cubicBezTo>
                <a:close/>
              </a:path>
            </a:pathLst>
          </a:custGeom>
          <a:solidFill>
            <a:srgbClr val="FFF9E5"/>
          </a:solidFill>
          <a:ln>
            <a:solidFill>
              <a:srgbClr val="FFF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任意多边形: 形状 8"/>
          <p:cNvSpPr/>
          <p:nvPr/>
        </p:nvSpPr>
        <p:spPr>
          <a:xfrm>
            <a:off x="-158496" y="5448113"/>
            <a:ext cx="12508992" cy="1432615"/>
          </a:xfrm>
          <a:custGeom>
            <a:avLst/>
            <a:gdLst>
              <a:gd name="csX0" fmla="*/ 7792720 w 12192000"/>
              <a:gd name="csY0" fmla="*/ 55 h 1432615"/>
              <a:gd name="csX1" fmla="*/ 8768080 w 12192000"/>
              <a:gd name="csY1" fmla="*/ 1066855 h 1432615"/>
              <a:gd name="csX2" fmla="*/ 10342880 w 12192000"/>
              <a:gd name="csY2" fmla="*/ 558855 h 1432615"/>
              <a:gd name="csX3" fmla="*/ 11998960 w 12192000"/>
              <a:gd name="csY3" fmla="*/ 914455 h 1432615"/>
              <a:gd name="csX4" fmla="*/ 12170380 w 12192000"/>
              <a:gd name="csY4" fmla="*/ 908135 h 1432615"/>
              <a:gd name="csX5" fmla="*/ 12192000 w 12192000"/>
              <a:gd name="csY5" fmla="*/ 904307 h 1432615"/>
              <a:gd name="csX6" fmla="*/ 12192000 w 12192000"/>
              <a:gd name="csY6" fmla="*/ 1432615 h 1432615"/>
              <a:gd name="csX7" fmla="*/ 0 w 12192000"/>
              <a:gd name="csY7" fmla="*/ 1432615 h 1432615"/>
              <a:gd name="csX8" fmla="*/ 0 w 12192000"/>
              <a:gd name="csY8" fmla="*/ 182165 h 1432615"/>
              <a:gd name="csX9" fmla="*/ 152400 w 12192000"/>
              <a:gd name="csY9" fmla="*/ 182935 h 1432615"/>
              <a:gd name="csX10" fmla="*/ 2194560 w 12192000"/>
              <a:gd name="csY10" fmla="*/ 934775 h 1432615"/>
              <a:gd name="csX11" fmla="*/ 4612640 w 12192000"/>
              <a:gd name="csY11" fmla="*/ 315015 h 1432615"/>
              <a:gd name="csX12" fmla="*/ 6299200 w 12192000"/>
              <a:gd name="csY12" fmla="*/ 1016055 h 1432615"/>
              <a:gd name="csX13" fmla="*/ 7792720 w 12192000"/>
              <a:gd name="csY13" fmla="*/ 55 h 14326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2192000" h="1432615">
                <a:moveTo>
                  <a:pt x="7792720" y="55"/>
                </a:moveTo>
                <a:cubicBezTo>
                  <a:pt x="8204200" y="8522"/>
                  <a:pt x="8343053" y="973722"/>
                  <a:pt x="8768080" y="1066855"/>
                </a:cubicBezTo>
                <a:cubicBezTo>
                  <a:pt x="9193107" y="1159988"/>
                  <a:pt x="9804400" y="584255"/>
                  <a:pt x="10342880" y="558855"/>
                </a:cubicBezTo>
                <a:cubicBezTo>
                  <a:pt x="10881360" y="533455"/>
                  <a:pt x="11550227" y="878895"/>
                  <a:pt x="11998960" y="914455"/>
                </a:cubicBezTo>
                <a:cubicBezTo>
                  <a:pt x="12055052" y="918900"/>
                  <a:pt x="12112572" y="916043"/>
                  <a:pt x="12170380" y="908135"/>
                </a:cubicBezTo>
                <a:lnTo>
                  <a:pt x="12192000" y="904307"/>
                </a:lnTo>
                <a:lnTo>
                  <a:pt x="12192000" y="1432615"/>
                </a:lnTo>
                <a:lnTo>
                  <a:pt x="0" y="1432615"/>
                </a:lnTo>
                <a:lnTo>
                  <a:pt x="0" y="182165"/>
                </a:lnTo>
                <a:lnTo>
                  <a:pt x="152400" y="182935"/>
                </a:lnTo>
                <a:cubicBezTo>
                  <a:pt x="687493" y="221882"/>
                  <a:pt x="1451187" y="912762"/>
                  <a:pt x="2194560" y="934775"/>
                </a:cubicBezTo>
                <a:cubicBezTo>
                  <a:pt x="2937933" y="956788"/>
                  <a:pt x="3928533" y="301468"/>
                  <a:pt x="4612640" y="315015"/>
                </a:cubicBezTo>
                <a:cubicBezTo>
                  <a:pt x="5296747" y="328562"/>
                  <a:pt x="5769187" y="1068548"/>
                  <a:pt x="6299200" y="1016055"/>
                </a:cubicBezTo>
                <a:cubicBezTo>
                  <a:pt x="6829213" y="963562"/>
                  <a:pt x="7381240" y="-8412"/>
                  <a:pt x="7792720" y="55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7" name="图片 16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9930912" y="266384"/>
            <a:ext cx="1797581" cy="1797581"/>
          </a:xfrm>
          <a:prstGeom prst="rect">
            <a:avLst/>
          </a:prstGeom>
        </p:spPr>
      </p:pic>
      <p:pic>
        <p:nvPicPr>
          <p:cNvPr id="22" name="图片 21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176395" y="5317241"/>
            <a:ext cx="1266559" cy="1266559"/>
          </a:xfrm>
          <a:prstGeom prst="rect">
            <a:avLst/>
          </a:prstGeom>
        </p:spPr>
      </p:pic>
      <p:pic>
        <p:nvPicPr>
          <p:cNvPr id="27" name="图片 26" descr="电脑屏幕的照片上有字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3949593" y="2312894"/>
            <a:ext cx="7000155" cy="2728966"/>
          </a:xfrm>
          <a:custGeom>
            <a:avLst/>
            <a:gdLst>
              <a:gd name="csX0" fmla="*/ 0 w 7000155"/>
              <a:gd name="csY0" fmla="*/ 454837 h 2728966"/>
              <a:gd name="csX1" fmla="*/ 454837 w 7000155"/>
              <a:gd name="csY1" fmla="*/ 0 h 2728966"/>
              <a:gd name="csX2" fmla="*/ 1069422 w 7000155"/>
              <a:gd name="csY2" fmla="*/ 0 h 2728966"/>
              <a:gd name="csX3" fmla="*/ 1440388 w 7000155"/>
              <a:gd name="csY3" fmla="*/ 0 h 2728966"/>
              <a:gd name="csX4" fmla="*/ 1872258 w 7000155"/>
              <a:gd name="csY4" fmla="*/ 0 h 2728966"/>
              <a:gd name="csX5" fmla="*/ 2365033 w 7000155"/>
              <a:gd name="csY5" fmla="*/ 0 h 2728966"/>
              <a:gd name="csX6" fmla="*/ 2857809 w 7000155"/>
              <a:gd name="csY6" fmla="*/ 0 h 2728966"/>
              <a:gd name="csX7" fmla="*/ 3289679 w 7000155"/>
              <a:gd name="csY7" fmla="*/ 0 h 2728966"/>
              <a:gd name="csX8" fmla="*/ 3904264 w 7000155"/>
              <a:gd name="csY8" fmla="*/ 0 h 2728966"/>
              <a:gd name="csX9" fmla="*/ 4275230 w 7000155"/>
              <a:gd name="csY9" fmla="*/ 0 h 2728966"/>
              <a:gd name="csX10" fmla="*/ 4768005 w 7000155"/>
              <a:gd name="csY10" fmla="*/ 0 h 2728966"/>
              <a:gd name="csX11" fmla="*/ 5321685 w 7000155"/>
              <a:gd name="csY11" fmla="*/ 0 h 2728966"/>
              <a:gd name="csX12" fmla="*/ 5692651 w 7000155"/>
              <a:gd name="csY12" fmla="*/ 0 h 2728966"/>
              <a:gd name="csX13" fmla="*/ 6545318 w 7000155"/>
              <a:gd name="csY13" fmla="*/ 0 h 2728966"/>
              <a:gd name="csX14" fmla="*/ 7000155 w 7000155"/>
              <a:gd name="csY14" fmla="*/ 454837 h 2728966"/>
              <a:gd name="csX15" fmla="*/ 7000155 w 7000155"/>
              <a:gd name="csY15" fmla="*/ 946046 h 2728966"/>
              <a:gd name="csX16" fmla="*/ 7000155 w 7000155"/>
              <a:gd name="csY16" fmla="*/ 1419062 h 2728966"/>
              <a:gd name="csX17" fmla="*/ 7000155 w 7000155"/>
              <a:gd name="csY17" fmla="*/ 1819306 h 2728966"/>
              <a:gd name="csX18" fmla="*/ 7000155 w 7000155"/>
              <a:gd name="csY18" fmla="*/ 2274129 h 2728966"/>
              <a:gd name="csX19" fmla="*/ 6545318 w 7000155"/>
              <a:gd name="csY19" fmla="*/ 2728966 h 2728966"/>
              <a:gd name="csX20" fmla="*/ 5869828 w 7000155"/>
              <a:gd name="csY20" fmla="*/ 2728966 h 2728966"/>
              <a:gd name="csX21" fmla="*/ 5498863 w 7000155"/>
              <a:gd name="csY21" fmla="*/ 2728966 h 2728966"/>
              <a:gd name="csX22" fmla="*/ 4945183 w 7000155"/>
              <a:gd name="csY22" fmla="*/ 2728966 h 2728966"/>
              <a:gd name="csX23" fmla="*/ 4452407 w 7000155"/>
              <a:gd name="csY23" fmla="*/ 2728966 h 2728966"/>
              <a:gd name="csX24" fmla="*/ 3837822 w 7000155"/>
              <a:gd name="csY24" fmla="*/ 2728966 h 2728966"/>
              <a:gd name="csX25" fmla="*/ 3345047 w 7000155"/>
              <a:gd name="csY25" fmla="*/ 2728966 h 2728966"/>
              <a:gd name="csX26" fmla="*/ 2791367 w 7000155"/>
              <a:gd name="csY26" fmla="*/ 2728966 h 2728966"/>
              <a:gd name="csX27" fmla="*/ 2420401 w 7000155"/>
              <a:gd name="csY27" fmla="*/ 2728966 h 2728966"/>
              <a:gd name="csX28" fmla="*/ 1805816 w 7000155"/>
              <a:gd name="csY28" fmla="*/ 2728966 h 2728966"/>
              <a:gd name="csX29" fmla="*/ 1373946 w 7000155"/>
              <a:gd name="csY29" fmla="*/ 2728966 h 2728966"/>
              <a:gd name="csX30" fmla="*/ 454837 w 7000155"/>
              <a:gd name="csY30" fmla="*/ 2728966 h 2728966"/>
              <a:gd name="csX31" fmla="*/ 0 w 7000155"/>
              <a:gd name="csY31" fmla="*/ 2274129 h 2728966"/>
              <a:gd name="csX32" fmla="*/ 0 w 7000155"/>
              <a:gd name="csY32" fmla="*/ 1837499 h 2728966"/>
              <a:gd name="csX33" fmla="*/ 0 w 7000155"/>
              <a:gd name="csY33" fmla="*/ 1400869 h 2728966"/>
              <a:gd name="csX34" fmla="*/ 0 w 7000155"/>
              <a:gd name="csY34" fmla="*/ 964239 h 2728966"/>
              <a:gd name="csX35" fmla="*/ 0 w 7000155"/>
              <a:gd name="csY35" fmla="*/ 454837 h 27289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7000155" h="2728966" fill="none" extrusionOk="0">
                <a:moveTo>
                  <a:pt x="0" y="454837"/>
                </a:moveTo>
                <a:cubicBezTo>
                  <a:pt x="-36289" y="263735"/>
                  <a:pt x="196914" y="-32605"/>
                  <a:pt x="454837" y="0"/>
                </a:cubicBezTo>
                <a:cubicBezTo>
                  <a:pt x="599142" y="-55060"/>
                  <a:pt x="926179" y="73156"/>
                  <a:pt x="1069422" y="0"/>
                </a:cubicBezTo>
                <a:cubicBezTo>
                  <a:pt x="1212665" y="-73156"/>
                  <a:pt x="1365398" y="2876"/>
                  <a:pt x="1440388" y="0"/>
                </a:cubicBezTo>
                <a:cubicBezTo>
                  <a:pt x="1515378" y="-2876"/>
                  <a:pt x="1761136" y="12970"/>
                  <a:pt x="1872258" y="0"/>
                </a:cubicBezTo>
                <a:cubicBezTo>
                  <a:pt x="1983380" y="-12970"/>
                  <a:pt x="2259972" y="21264"/>
                  <a:pt x="2365033" y="0"/>
                </a:cubicBezTo>
                <a:cubicBezTo>
                  <a:pt x="2470095" y="-21264"/>
                  <a:pt x="2650780" y="43262"/>
                  <a:pt x="2857809" y="0"/>
                </a:cubicBezTo>
                <a:cubicBezTo>
                  <a:pt x="3064838" y="-43262"/>
                  <a:pt x="3086979" y="9544"/>
                  <a:pt x="3289679" y="0"/>
                </a:cubicBezTo>
                <a:cubicBezTo>
                  <a:pt x="3492379" y="-9544"/>
                  <a:pt x="3635077" y="49370"/>
                  <a:pt x="3904264" y="0"/>
                </a:cubicBezTo>
                <a:cubicBezTo>
                  <a:pt x="4173452" y="-49370"/>
                  <a:pt x="4162275" y="38769"/>
                  <a:pt x="4275230" y="0"/>
                </a:cubicBezTo>
                <a:cubicBezTo>
                  <a:pt x="4388185" y="-38769"/>
                  <a:pt x="4556701" y="56252"/>
                  <a:pt x="4768005" y="0"/>
                </a:cubicBezTo>
                <a:cubicBezTo>
                  <a:pt x="4979310" y="-56252"/>
                  <a:pt x="5080563" y="1109"/>
                  <a:pt x="5321685" y="0"/>
                </a:cubicBezTo>
                <a:cubicBezTo>
                  <a:pt x="5562807" y="-1109"/>
                  <a:pt x="5547351" y="25016"/>
                  <a:pt x="5692651" y="0"/>
                </a:cubicBezTo>
                <a:cubicBezTo>
                  <a:pt x="5837951" y="-25016"/>
                  <a:pt x="6307335" y="33013"/>
                  <a:pt x="6545318" y="0"/>
                </a:cubicBezTo>
                <a:cubicBezTo>
                  <a:pt x="6768635" y="65348"/>
                  <a:pt x="7002657" y="197702"/>
                  <a:pt x="7000155" y="454837"/>
                </a:cubicBezTo>
                <a:cubicBezTo>
                  <a:pt x="7031171" y="554588"/>
                  <a:pt x="6946503" y="794858"/>
                  <a:pt x="7000155" y="946046"/>
                </a:cubicBezTo>
                <a:cubicBezTo>
                  <a:pt x="7053807" y="1097234"/>
                  <a:pt x="6977096" y="1214902"/>
                  <a:pt x="7000155" y="1419062"/>
                </a:cubicBezTo>
                <a:cubicBezTo>
                  <a:pt x="7023214" y="1623222"/>
                  <a:pt x="6961815" y="1622213"/>
                  <a:pt x="7000155" y="1819306"/>
                </a:cubicBezTo>
                <a:cubicBezTo>
                  <a:pt x="7038495" y="2016399"/>
                  <a:pt x="6978084" y="2072561"/>
                  <a:pt x="7000155" y="2274129"/>
                </a:cubicBezTo>
                <a:cubicBezTo>
                  <a:pt x="7019016" y="2525539"/>
                  <a:pt x="6832805" y="2708136"/>
                  <a:pt x="6545318" y="2728966"/>
                </a:cubicBezTo>
                <a:cubicBezTo>
                  <a:pt x="6271856" y="2787728"/>
                  <a:pt x="6112161" y="2715573"/>
                  <a:pt x="5869828" y="2728966"/>
                </a:cubicBezTo>
                <a:cubicBezTo>
                  <a:pt x="5627495" y="2742359"/>
                  <a:pt x="5646233" y="2718141"/>
                  <a:pt x="5498863" y="2728966"/>
                </a:cubicBezTo>
                <a:cubicBezTo>
                  <a:pt x="5351494" y="2739791"/>
                  <a:pt x="5179691" y="2709667"/>
                  <a:pt x="4945183" y="2728966"/>
                </a:cubicBezTo>
                <a:cubicBezTo>
                  <a:pt x="4710675" y="2748265"/>
                  <a:pt x="4688894" y="2694836"/>
                  <a:pt x="4452407" y="2728966"/>
                </a:cubicBezTo>
                <a:cubicBezTo>
                  <a:pt x="4215920" y="2763096"/>
                  <a:pt x="4024476" y="2673936"/>
                  <a:pt x="3837822" y="2728966"/>
                </a:cubicBezTo>
                <a:cubicBezTo>
                  <a:pt x="3651168" y="2783996"/>
                  <a:pt x="3447583" y="2680618"/>
                  <a:pt x="3345047" y="2728966"/>
                </a:cubicBezTo>
                <a:cubicBezTo>
                  <a:pt x="3242512" y="2777314"/>
                  <a:pt x="2907675" y="2684990"/>
                  <a:pt x="2791367" y="2728966"/>
                </a:cubicBezTo>
                <a:cubicBezTo>
                  <a:pt x="2675059" y="2772942"/>
                  <a:pt x="2553210" y="2698471"/>
                  <a:pt x="2420401" y="2728966"/>
                </a:cubicBezTo>
                <a:cubicBezTo>
                  <a:pt x="2287592" y="2759461"/>
                  <a:pt x="1972403" y="2658882"/>
                  <a:pt x="1805816" y="2728966"/>
                </a:cubicBezTo>
                <a:cubicBezTo>
                  <a:pt x="1639229" y="2799050"/>
                  <a:pt x="1484893" y="2721309"/>
                  <a:pt x="1373946" y="2728966"/>
                </a:cubicBezTo>
                <a:cubicBezTo>
                  <a:pt x="1262999" y="2736623"/>
                  <a:pt x="799975" y="2647468"/>
                  <a:pt x="454837" y="2728966"/>
                </a:cubicBezTo>
                <a:cubicBezTo>
                  <a:pt x="216717" y="2688001"/>
                  <a:pt x="22695" y="2515397"/>
                  <a:pt x="0" y="2274129"/>
                </a:cubicBezTo>
                <a:cubicBezTo>
                  <a:pt x="-28115" y="2108308"/>
                  <a:pt x="8966" y="1956800"/>
                  <a:pt x="0" y="1837499"/>
                </a:cubicBezTo>
                <a:cubicBezTo>
                  <a:pt x="-8966" y="1718198"/>
                  <a:pt x="8332" y="1603878"/>
                  <a:pt x="0" y="1400869"/>
                </a:cubicBezTo>
                <a:cubicBezTo>
                  <a:pt x="-8332" y="1197860"/>
                  <a:pt x="19333" y="1170177"/>
                  <a:pt x="0" y="964239"/>
                </a:cubicBezTo>
                <a:cubicBezTo>
                  <a:pt x="-19333" y="758301"/>
                  <a:pt x="29104" y="587793"/>
                  <a:pt x="0" y="454837"/>
                </a:cubicBezTo>
                <a:close/>
              </a:path>
              <a:path w="7000155" h="2728966" stroke="0" extrusionOk="0">
                <a:moveTo>
                  <a:pt x="0" y="454837"/>
                </a:moveTo>
                <a:cubicBezTo>
                  <a:pt x="-47810" y="213488"/>
                  <a:pt x="202337" y="-16618"/>
                  <a:pt x="454837" y="0"/>
                </a:cubicBezTo>
                <a:cubicBezTo>
                  <a:pt x="539070" y="-14530"/>
                  <a:pt x="647790" y="14889"/>
                  <a:pt x="825803" y="0"/>
                </a:cubicBezTo>
                <a:cubicBezTo>
                  <a:pt x="1003816" y="-14889"/>
                  <a:pt x="1068802" y="18551"/>
                  <a:pt x="1257673" y="0"/>
                </a:cubicBezTo>
                <a:cubicBezTo>
                  <a:pt x="1446544" y="-18551"/>
                  <a:pt x="1617549" y="39690"/>
                  <a:pt x="1750448" y="0"/>
                </a:cubicBezTo>
                <a:cubicBezTo>
                  <a:pt x="1883348" y="-39690"/>
                  <a:pt x="2105278" y="6452"/>
                  <a:pt x="2304129" y="0"/>
                </a:cubicBezTo>
                <a:cubicBezTo>
                  <a:pt x="2502980" y="-6452"/>
                  <a:pt x="2575043" y="36643"/>
                  <a:pt x="2675094" y="0"/>
                </a:cubicBezTo>
                <a:cubicBezTo>
                  <a:pt x="2775146" y="-36643"/>
                  <a:pt x="2931845" y="25366"/>
                  <a:pt x="3167869" y="0"/>
                </a:cubicBezTo>
                <a:cubicBezTo>
                  <a:pt x="3403894" y="-25366"/>
                  <a:pt x="3475667" y="55965"/>
                  <a:pt x="3782454" y="0"/>
                </a:cubicBezTo>
                <a:cubicBezTo>
                  <a:pt x="4089241" y="-55965"/>
                  <a:pt x="4253037" y="80952"/>
                  <a:pt x="4457944" y="0"/>
                </a:cubicBezTo>
                <a:cubicBezTo>
                  <a:pt x="4662851" y="-80952"/>
                  <a:pt x="4990932" y="43431"/>
                  <a:pt x="5133434" y="0"/>
                </a:cubicBezTo>
                <a:cubicBezTo>
                  <a:pt x="5275936" y="-43431"/>
                  <a:pt x="5547519" y="46954"/>
                  <a:pt x="5748019" y="0"/>
                </a:cubicBezTo>
                <a:cubicBezTo>
                  <a:pt x="5948519" y="-46954"/>
                  <a:pt x="6296204" y="83454"/>
                  <a:pt x="6545318" y="0"/>
                </a:cubicBezTo>
                <a:cubicBezTo>
                  <a:pt x="6742163" y="-26692"/>
                  <a:pt x="6964800" y="165100"/>
                  <a:pt x="7000155" y="454837"/>
                </a:cubicBezTo>
                <a:cubicBezTo>
                  <a:pt x="7050397" y="604250"/>
                  <a:pt x="6971709" y="812391"/>
                  <a:pt x="7000155" y="927853"/>
                </a:cubicBezTo>
                <a:cubicBezTo>
                  <a:pt x="7028601" y="1043315"/>
                  <a:pt x="6989508" y="1163324"/>
                  <a:pt x="7000155" y="1346290"/>
                </a:cubicBezTo>
                <a:cubicBezTo>
                  <a:pt x="7010802" y="1529256"/>
                  <a:pt x="6982803" y="1600531"/>
                  <a:pt x="7000155" y="1801113"/>
                </a:cubicBezTo>
                <a:cubicBezTo>
                  <a:pt x="7017507" y="2001695"/>
                  <a:pt x="6978411" y="2107643"/>
                  <a:pt x="7000155" y="2274129"/>
                </a:cubicBezTo>
                <a:cubicBezTo>
                  <a:pt x="6999872" y="2510558"/>
                  <a:pt x="6779545" y="2733690"/>
                  <a:pt x="6545318" y="2728966"/>
                </a:cubicBezTo>
                <a:cubicBezTo>
                  <a:pt x="6397107" y="2772727"/>
                  <a:pt x="6022322" y="2668492"/>
                  <a:pt x="5869828" y="2728966"/>
                </a:cubicBezTo>
                <a:cubicBezTo>
                  <a:pt x="5717334" y="2789440"/>
                  <a:pt x="5453962" y="2697779"/>
                  <a:pt x="5194339" y="2728966"/>
                </a:cubicBezTo>
                <a:cubicBezTo>
                  <a:pt x="4934716" y="2760153"/>
                  <a:pt x="5005165" y="2701272"/>
                  <a:pt x="4823373" y="2728966"/>
                </a:cubicBezTo>
                <a:cubicBezTo>
                  <a:pt x="4641581" y="2756660"/>
                  <a:pt x="4601316" y="2728827"/>
                  <a:pt x="4452407" y="2728966"/>
                </a:cubicBezTo>
                <a:cubicBezTo>
                  <a:pt x="4303498" y="2729105"/>
                  <a:pt x="4077446" y="2695515"/>
                  <a:pt x="3776918" y="2728966"/>
                </a:cubicBezTo>
                <a:cubicBezTo>
                  <a:pt x="3476390" y="2762417"/>
                  <a:pt x="3454088" y="2663274"/>
                  <a:pt x="3223237" y="2728966"/>
                </a:cubicBezTo>
                <a:cubicBezTo>
                  <a:pt x="2992386" y="2794658"/>
                  <a:pt x="3031063" y="2687747"/>
                  <a:pt x="2852272" y="2728966"/>
                </a:cubicBezTo>
                <a:cubicBezTo>
                  <a:pt x="2673482" y="2770185"/>
                  <a:pt x="2542862" y="2684045"/>
                  <a:pt x="2237687" y="2728966"/>
                </a:cubicBezTo>
                <a:cubicBezTo>
                  <a:pt x="1932512" y="2773887"/>
                  <a:pt x="1943652" y="2701805"/>
                  <a:pt x="1684007" y="2728966"/>
                </a:cubicBezTo>
                <a:cubicBezTo>
                  <a:pt x="1424362" y="2756127"/>
                  <a:pt x="1241017" y="2684938"/>
                  <a:pt x="1069422" y="2728966"/>
                </a:cubicBezTo>
                <a:cubicBezTo>
                  <a:pt x="897827" y="2772994"/>
                  <a:pt x="760537" y="2655448"/>
                  <a:pt x="454837" y="2728966"/>
                </a:cubicBezTo>
                <a:cubicBezTo>
                  <a:pt x="220089" y="2672989"/>
                  <a:pt x="41974" y="2545283"/>
                  <a:pt x="0" y="2274129"/>
                </a:cubicBezTo>
                <a:cubicBezTo>
                  <a:pt x="-38813" y="2076712"/>
                  <a:pt x="31994" y="1994508"/>
                  <a:pt x="0" y="1855692"/>
                </a:cubicBezTo>
                <a:cubicBezTo>
                  <a:pt x="-31994" y="1716876"/>
                  <a:pt x="21927" y="1557435"/>
                  <a:pt x="0" y="1364483"/>
                </a:cubicBezTo>
                <a:cubicBezTo>
                  <a:pt x="-21927" y="1171531"/>
                  <a:pt x="27339" y="1011586"/>
                  <a:pt x="0" y="891467"/>
                </a:cubicBezTo>
                <a:cubicBezTo>
                  <a:pt x="-27339" y="771348"/>
                  <a:pt x="46366" y="672086"/>
                  <a:pt x="0" y="45483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AFDCF1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感谢观看！</a:t>
            </a:r>
            <a:endParaRPr lang="zh-CN" altLang="en-US" sz="66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descr="卡通人物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12478" r="21851" b="19770"/>
          <a:stretch>
            <a:fillRect/>
          </a:stretch>
        </p:blipFill>
        <p:spPr>
          <a:xfrm flipH="1">
            <a:off x="809674" y="1717155"/>
            <a:ext cx="3052547" cy="3610426"/>
          </a:xfrm>
          <a:prstGeom prst="rect">
            <a:avLst/>
          </a:prstGeom>
        </p:spPr>
      </p:pic>
      <p:pic>
        <p:nvPicPr>
          <p:cNvPr id="6" name="图片 5" descr="卡通人物&#10;&#10;AI 生成的内容可能不正确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14660" r="5958" b="18207"/>
          <a:stretch>
            <a:fillRect/>
          </a:stretch>
        </p:blipFill>
        <p:spPr>
          <a:xfrm>
            <a:off x="9826038" y="4331171"/>
            <a:ext cx="1985135" cy="15910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" name="任意多边形: 形状 12"/>
          <p:cNvSpPr/>
          <p:nvPr/>
        </p:nvSpPr>
        <p:spPr>
          <a:xfrm rot="21215677">
            <a:off x="-293740" y="-801128"/>
            <a:ext cx="12918625" cy="1423354"/>
          </a:xfrm>
          <a:custGeom>
            <a:avLst/>
            <a:gdLst>
              <a:gd name="csX0" fmla="*/ 0 w 12192000"/>
              <a:gd name="csY0" fmla="*/ 0 h 928514"/>
              <a:gd name="csX1" fmla="*/ 12192000 w 12192000"/>
              <a:gd name="csY1" fmla="*/ 0 h 928514"/>
              <a:gd name="csX2" fmla="*/ 12192000 w 12192000"/>
              <a:gd name="csY2" fmla="*/ 928514 h 928514"/>
              <a:gd name="csX3" fmla="*/ 12094853 w 12192000"/>
              <a:gd name="csY3" fmla="*/ 913776 h 928514"/>
              <a:gd name="csX4" fmla="*/ 10306877 w 12192000"/>
              <a:gd name="csY4" fmla="*/ 418787 h 928514"/>
              <a:gd name="csX5" fmla="*/ 8239538 w 12192000"/>
              <a:gd name="csY5" fmla="*/ 637447 h 928514"/>
              <a:gd name="csX6" fmla="*/ 6440555 w 12192000"/>
              <a:gd name="csY6" fmla="*/ 289578 h 928514"/>
              <a:gd name="csX7" fmla="*/ 4452729 w 12192000"/>
              <a:gd name="csY7" fmla="*/ 776595 h 928514"/>
              <a:gd name="csX8" fmla="*/ 3001616 w 12192000"/>
              <a:gd name="csY8" fmla="*/ 478421 h 928514"/>
              <a:gd name="csX9" fmla="*/ 1103242 w 12192000"/>
              <a:gd name="csY9" fmla="*/ 736839 h 928514"/>
              <a:gd name="csX10" fmla="*/ 41823 w 12192000"/>
              <a:gd name="csY10" fmla="*/ 521701 h 928514"/>
              <a:gd name="csX11" fmla="*/ 0 w 12192000"/>
              <a:gd name="csY11" fmla="*/ 505175 h 928514"/>
              <a:gd name="csX12" fmla="*/ 0 w 12192000"/>
              <a:gd name="csY12" fmla="*/ 0 h 9285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2192000" h="928514">
                <a:moveTo>
                  <a:pt x="0" y="0"/>
                </a:moveTo>
                <a:lnTo>
                  <a:pt x="12192000" y="0"/>
                </a:lnTo>
                <a:lnTo>
                  <a:pt x="12192000" y="928514"/>
                </a:lnTo>
                <a:lnTo>
                  <a:pt x="12094853" y="913776"/>
                </a:lnTo>
                <a:cubicBezTo>
                  <a:pt x="11619153" y="822732"/>
                  <a:pt x="10866781" y="457819"/>
                  <a:pt x="10306877" y="418787"/>
                </a:cubicBezTo>
                <a:cubicBezTo>
                  <a:pt x="9617764" y="370748"/>
                  <a:pt x="8883925" y="658982"/>
                  <a:pt x="8239538" y="637447"/>
                </a:cubicBezTo>
                <a:cubicBezTo>
                  <a:pt x="7595151" y="615912"/>
                  <a:pt x="7071690" y="266387"/>
                  <a:pt x="6440555" y="289578"/>
                </a:cubicBezTo>
                <a:cubicBezTo>
                  <a:pt x="5809420" y="312769"/>
                  <a:pt x="5025885" y="745121"/>
                  <a:pt x="4452729" y="776595"/>
                </a:cubicBezTo>
                <a:cubicBezTo>
                  <a:pt x="3879573" y="808069"/>
                  <a:pt x="3559864" y="485047"/>
                  <a:pt x="3001616" y="478421"/>
                </a:cubicBezTo>
                <a:cubicBezTo>
                  <a:pt x="2443368" y="471795"/>
                  <a:pt x="1656520" y="765000"/>
                  <a:pt x="1103242" y="736839"/>
                </a:cubicBezTo>
                <a:cubicBezTo>
                  <a:pt x="757443" y="719238"/>
                  <a:pt x="338525" y="631753"/>
                  <a:pt x="41823" y="521701"/>
                </a:cubicBezTo>
                <a:lnTo>
                  <a:pt x="0" y="505175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2" name="任意多边形: 形状 11"/>
          <p:cNvSpPr/>
          <p:nvPr/>
        </p:nvSpPr>
        <p:spPr>
          <a:xfrm flipH="1">
            <a:off x="6267810" y="5954880"/>
            <a:ext cx="6066650" cy="1131720"/>
          </a:xfrm>
          <a:custGeom>
            <a:avLst/>
            <a:gdLst>
              <a:gd name="csX0" fmla="*/ 498965 w 5966791"/>
              <a:gd name="csY0" fmla="*/ 684 h 704337"/>
              <a:gd name="csX1" fmla="*/ 687769 w 5966791"/>
              <a:gd name="csY1" fmla="*/ 3130 h 704337"/>
              <a:gd name="csX2" fmla="*/ 2615960 w 5966791"/>
              <a:gd name="csY2" fmla="*/ 430512 h 704337"/>
              <a:gd name="csX3" fmla="*/ 4365247 w 5966791"/>
              <a:gd name="csY3" fmla="*/ 211851 h 704337"/>
              <a:gd name="csX4" fmla="*/ 5966386 w 5966791"/>
              <a:gd name="csY4" fmla="*/ 687863 h 704337"/>
              <a:gd name="csX5" fmla="*/ 5959213 w 5966791"/>
              <a:gd name="csY5" fmla="*/ 704337 h 704337"/>
              <a:gd name="csX6" fmla="*/ 0 w 5966791"/>
              <a:gd name="csY6" fmla="*/ 704337 h 704337"/>
              <a:gd name="csX7" fmla="*/ 0 w 5966791"/>
              <a:gd name="csY7" fmla="*/ 60835 h 704337"/>
              <a:gd name="csX8" fmla="*/ 134400 w 5966791"/>
              <a:gd name="csY8" fmla="*/ 33529 h 704337"/>
              <a:gd name="csX9" fmla="*/ 498965 w 5966791"/>
              <a:gd name="csY9" fmla="*/ 684 h 7043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5966791" h="704337">
                <a:moveTo>
                  <a:pt x="498965" y="684"/>
                </a:moveTo>
                <a:cubicBezTo>
                  <a:pt x="561925" y="-726"/>
                  <a:pt x="625235" y="24"/>
                  <a:pt x="687769" y="3130"/>
                </a:cubicBezTo>
                <a:cubicBezTo>
                  <a:pt x="1188039" y="27978"/>
                  <a:pt x="2003047" y="395725"/>
                  <a:pt x="2615960" y="430512"/>
                </a:cubicBezTo>
                <a:cubicBezTo>
                  <a:pt x="3228873" y="465299"/>
                  <a:pt x="3831847" y="155529"/>
                  <a:pt x="4365247" y="211851"/>
                </a:cubicBezTo>
                <a:cubicBezTo>
                  <a:pt x="4815303" y="259373"/>
                  <a:pt x="5991809" y="521527"/>
                  <a:pt x="5966386" y="687863"/>
                </a:cubicBezTo>
                <a:lnTo>
                  <a:pt x="5959213" y="704337"/>
                </a:lnTo>
                <a:lnTo>
                  <a:pt x="0" y="704337"/>
                </a:lnTo>
                <a:lnTo>
                  <a:pt x="0" y="60835"/>
                </a:lnTo>
                <a:lnTo>
                  <a:pt x="134400" y="33529"/>
                </a:lnTo>
                <a:cubicBezTo>
                  <a:pt x="248519" y="14972"/>
                  <a:pt x="373043" y="3505"/>
                  <a:pt x="498965" y="684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矩形: 圆角 13"/>
          <p:cNvSpPr/>
          <p:nvPr/>
        </p:nvSpPr>
        <p:spPr>
          <a:xfrm>
            <a:off x="912743" y="939247"/>
            <a:ext cx="10505661" cy="4979506"/>
          </a:xfrm>
          <a:custGeom>
            <a:avLst/>
            <a:gdLst>
              <a:gd name="csX0" fmla="*/ 0 w 10505661"/>
              <a:gd name="csY0" fmla="*/ 829934 h 4979506"/>
              <a:gd name="csX1" fmla="*/ 829934 w 10505661"/>
              <a:gd name="csY1" fmla="*/ 0 h 4979506"/>
              <a:gd name="csX2" fmla="*/ 1331196 w 10505661"/>
              <a:gd name="csY2" fmla="*/ 0 h 4979506"/>
              <a:gd name="csX3" fmla="*/ 1743999 w 10505661"/>
              <a:gd name="csY3" fmla="*/ 0 h 4979506"/>
              <a:gd name="csX4" fmla="*/ 2510635 w 10505661"/>
              <a:gd name="csY4" fmla="*/ 0 h 4979506"/>
              <a:gd name="csX5" fmla="*/ 2923438 w 10505661"/>
              <a:gd name="csY5" fmla="*/ 0 h 4979506"/>
              <a:gd name="csX6" fmla="*/ 3690074 w 10505661"/>
              <a:gd name="csY6" fmla="*/ 0 h 4979506"/>
              <a:gd name="csX7" fmla="*/ 4014419 w 10505661"/>
              <a:gd name="csY7" fmla="*/ 0 h 4979506"/>
              <a:gd name="csX8" fmla="*/ 4692597 w 10505661"/>
              <a:gd name="csY8" fmla="*/ 0 h 4979506"/>
              <a:gd name="csX9" fmla="*/ 5370774 w 10505661"/>
              <a:gd name="csY9" fmla="*/ 0 h 4979506"/>
              <a:gd name="csX10" fmla="*/ 5783578 w 10505661"/>
              <a:gd name="csY10" fmla="*/ 0 h 4979506"/>
              <a:gd name="csX11" fmla="*/ 6373298 w 10505661"/>
              <a:gd name="csY11" fmla="*/ 0 h 4979506"/>
              <a:gd name="csX12" fmla="*/ 6963017 w 10505661"/>
              <a:gd name="csY12" fmla="*/ 0 h 4979506"/>
              <a:gd name="csX13" fmla="*/ 7464279 w 10505661"/>
              <a:gd name="csY13" fmla="*/ 0 h 4979506"/>
              <a:gd name="csX14" fmla="*/ 7965540 w 10505661"/>
              <a:gd name="csY14" fmla="*/ 0 h 4979506"/>
              <a:gd name="csX15" fmla="*/ 8466802 w 10505661"/>
              <a:gd name="csY15" fmla="*/ 0 h 4979506"/>
              <a:gd name="csX16" fmla="*/ 9675727 w 10505661"/>
              <a:gd name="csY16" fmla="*/ 0 h 4979506"/>
              <a:gd name="csX17" fmla="*/ 10505661 w 10505661"/>
              <a:gd name="csY17" fmla="*/ 829934 h 4979506"/>
              <a:gd name="csX18" fmla="*/ 10505661 w 10505661"/>
              <a:gd name="csY18" fmla="*/ 1416403 h 4979506"/>
              <a:gd name="csX19" fmla="*/ 10505661 w 10505661"/>
              <a:gd name="csY19" fmla="*/ 1969676 h 4979506"/>
              <a:gd name="csX20" fmla="*/ 10505661 w 10505661"/>
              <a:gd name="csY20" fmla="*/ 2589342 h 4979506"/>
              <a:gd name="csX21" fmla="*/ 10505661 w 10505661"/>
              <a:gd name="csY21" fmla="*/ 3175812 h 4979506"/>
              <a:gd name="csX22" fmla="*/ 10505661 w 10505661"/>
              <a:gd name="csY22" fmla="*/ 4149572 h 4979506"/>
              <a:gd name="csX23" fmla="*/ 9675727 w 10505661"/>
              <a:gd name="csY23" fmla="*/ 4979506 h 4979506"/>
              <a:gd name="csX24" fmla="*/ 8909092 w 10505661"/>
              <a:gd name="csY24" fmla="*/ 4979506 h 4979506"/>
              <a:gd name="csX25" fmla="*/ 8496288 w 10505661"/>
              <a:gd name="csY25" fmla="*/ 4979506 h 4979506"/>
              <a:gd name="csX26" fmla="*/ 7906568 w 10505661"/>
              <a:gd name="csY26" fmla="*/ 4979506 h 4979506"/>
              <a:gd name="csX27" fmla="*/ 7582223 w 10505661"/>
              <a:gd name="csY27" fmla="*/ 4979506 h 4979506"/>
              <a:gd name="csX28" fmla="*/ 7080961 w 10505661"/>
              <a:gd name="csY28" fmla="*/ 4979506 h 4979506"/>
              <a:gd name="csX29" fmla="*/ 6668157 w 10505661"/>
              <a:gd name="csY29" fmla="*/ 4979506 h 4979506"/>
              <a:gd name="csX30" fmla="*/ 5989980 w 10505661"/>
              <a:gd name="csY30" fmla="*/ 4979506 h 4979506"/>
              <a:gd name="csX31" fmla="*/ 5488718 w 10505661"/>
              <a:gd name="csY31" fmla="*/ 4979506 h 4979506"/>
              <a:gd name="csX32" fmla="*/ 5164373 w 10505661"/>
              <a:gd name="csY32" fmla="*/ 4979506 h 4979506"/>
              <a:gd name="csX33" fmla="*/ 4574653 w 10505661"/>
              <a:gd name="csY33" fmla="*/ 4979506 h 4979506"/>
              <a:gd name="csX34" fmla="*/ 3808018 w 10505661"/>
              <a:gd name="csY34" fmla="*/ 4979506 h 4979506"/>
              <a:gd name="csX35" fmla="*/ 3395214 w 10505661"/>
              <a:gd name="csY35" fmla="*/ 4979506 h 4979506"/>
              <a:gd name="csX36" fmla="*/ 2628579 w 10505661"/>
              <a:gd name="csY36" fmla="*/ 4979506 h 4979506"/>
              <a:gd name="csX37" fmla="*/ 2304233 w 10505661"/>
              <a:gd name="csY37" fmla="*/ 4979506 h 4979506"/>
              <a:gd name="csX38" fmla="*/ 1979887 w 10505661"/>
              <a:gd name="csY38" fmla="*/ 4979506 h 4979506"/>
              <a:gd name="csX39" fmla="*/ 829934 w 10505661"/>
              <a:gd name="csY39" fmla="*/ 4979506 h 4979506"/>
              <a:gd name="csX40" fmla="*/ 0 w 10505661"/>
              <a:gd name="csY40" fmla="*/ 4149572 h 4979506"/>
              <a:gd name="csX41" fmla="*/ 0 w 10505661"/>
              <a:gd name="csY41" fmla="*/ 3529906 h 4979506"/>
              <a:gd name="csX42" fmla="*/ 0 w 10505661"/>
              <a:gd name="csY42" fmla="*/ 3076222 h 4979506"/>
              <a:gd name="csX43" fmla="*/ 0 w 10505661"/>
              <a:gd name="csY43" fmla="*/ 2489753 h 4979506"/>
              <a:gd name="csX44" fmla="*/ 0 w 10505661"/>
              <a:gd name="csY44" fmla="*/ 1969676 h 4979506"/>
              <a:gd name="csX45" fmla="*/ 0 w 10505661"/>
              <a:gd name="csY45" fmla="*/ 1449600 h 4979506"/>
              <a:gd name="csX46" fmla="*/ 0 w 10505661"/>
              <a:gd name="csY46" fmla="*/ 829934 h 49795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0505661" h="4979506" fill="none" extrusionOk="0">
                <a:moveTo>
                  <a:pt x="0" y="829934"/>
                </a:moveTo>
                <a:cubicBezTo>
                  <a:pt x="62869" y="388319"/>
                  <a:pt x="476503" y="-9503"/>
                  <a:pt x="829934" y="0"/>
                </a:cubicBezTo>
                <a:cubicBezTo>
                  <a:pt x="1014023" y="-46544"/>
                  <a:pt x="1169543" y="18208"/>
                  <a:pt x="1331196" y="0"/>
                </a:cubicBezTo>
                <a:cubicBezTo>
                  <a:pt x="1492849" y="-18208"/>
                  <a:pt x="1583412" y="18111"/>
                  <a:pt x="1743999" y="0"/>
                </a:cubicBezTo>
                <a:cubicBezTo>
                  <a:pt x="1904586" y="-18111"/>
                  <a:pt x="2305572" y="56490"/>
                  <a:pt x="2510635" y="0"/>
                </a:cubicBezTo>
                <a:cubicBezTo>
                  <a:pt x="2715698" y="-56490"/>
                  <a:pt x="2777379" y="29177"/>
                  <a:pt x="2923438" y="0"/>
                </a:cubicBezTo>
                <a:cubicBezTo>
                  <a:pt x="3069497" y="-29177"/>
                  <a:pt x="3311660" y="3455"/>
                  <a:pt x="3690074" y="0"/>
                </a:cubicBezTo>
                <a:cubicBezTo>
                  <a:pt x="4068488" y="-3455"/>
                  <a:pt x="3862922" y="23394"/>
                  <a:pt x="4014419" y="0"/>
                </a:cubicBezTo>
                <a:cubicBezTo>
                  <a:pt x="4165917" y="-23394"/>
                  <a:pt x="4484169" y="11283"/>
                  <a:pt x="4692597" y="0"/>
                </a:cubicBezTo>
                <a:cubicBezTo>
                  <a:pt x="4901025" y="-11283"/>
                  <a:pt x="5190256" y="61481"/>
                  <a:pt x="5370774" y="0"/>
                </a:cubicBezTo>
                <a:cubicBezTo>
                  <a:pt x="5551292" y="-61481"/>
                  <a:pt x="5655436" y="44476"/>
                  <a:pt x="5783578" y="0"/>
                </a:cubicBezTo>
                <a:cubicBezTo>
                  <a:pt x="5911720" y="-44476"/>
                  <a:pt x="6157492" y="70547"/>
                  <a:pt x="6373298" y="0"/>
                </a:cubicBezTo>
                <a:cubicBezTo>
                  <a:pt x="6589104" y="-70547"/>
                  <a:pt x="6706998" y="40608"/>
                  <a:pt x="6963017" y="0"/>
                </a:cubicBezTo>
                <a:cubicBezTo>
                  <a:pt x="7219036" y="-40608"/>
                  <a:pt x="7307715" y="38921"/>
                  <a:pt x="7464279" y="0"/>
                </a:cubicBezTo>
                <a:cubicBezTo>
                  <a:pt x="7620843" y="-38921"/>
                  <a:pt x="7733673" y="10992"/>
                  <a:pt x="7965540" y="0"/>
                </a:cubicBezTo>
                <a:cubicBezTo>
                  <a:pt x="8197407" y="-10992"/>
                  <a:pt x="8274321" y="33667"/>
                  <a:pt x="8466802" y="0"/>
                </a:cubicBezTo>
                <a:cubicBezTo>
                  <a:pt x="8659283" y="-33667"/>
                  <a:pt x="9213440" y="127257"/>
                  <a:pt x="9675727" y="0"/>
                </a:cubicBezTo>
                <a:cubicBezTo>
                  <a:pt x="10103132" y="57232"/>
                  <a:pt x="10467999" y="273122"/>
                  <a:pt x="10505661" y="829934"/>
                </a:cubicBezTo>
                <a:cubicBezTo>
                  <a:pt x="10565383" y="978071"/>
                  <a:pt x="10465685" y="1216285"/>
                  <a:pt x="10505661" y="1416403"/>
                </a:cubicBezTo>
                <a:cubicBezTo>
                  <a:pt x="10545637" y="1616521"/>
                  <a:pt x="10488350" y="1836277"/>
                  <a:pt x="10505661" y="1969676"/>
                </a:cubicBezTo>
                <a:cubicBezTo>
                  <a:pt x="10522972" y="2103075"/>
                  <a:pt x="10439609" y="2284112"/>
                  <a:pt x="10505661" y="2589342"/>
                </a:cubicBezTo>
                <a:cubicBezTo>
                  <a:pt x="10571713" y="2894572"/>
                  <a:pt x="10468575" y="3032611"/>
                  <a:pt x="10505661" y="3175812"/>
                </a:cubicBezTo>
                <a:cubicBezTo>
                  <a:pt x="10542747" y="3319013"/>
                  <a:pt x="10445317" y="3787348"/>
                  <a:pt x="10505661" y="4149572"/>
                </a:cubicBezTo>
                <a:cubicBezTo>
                  <a:pt x="10584112" y="4709629"/>
                  <a:pt x="10094915" y="5083873"/>
                  <a:pt x="9675727" y="4979506"/>
                </a:cubicBezTo>
                <a:cubicBezTo>
                  <a:pt x="9509865" y="5023492"/>
                  <a:pt x="9101659" y="4890567"/>
                  <a:pt x="8909092" y="4979506"/>
                </a:cubicBezTo>
                <a:cubicBezTo>
                  <a:pt x="8716526" y="5068445"/>
                  <a:pt x="8582682" y="4933148"/>
                  <a:pt x="8496288" y="4979506"/>
                </a:cubicBezTo>
                <a:cubicBezTo>
                  <a:pt x="8409894" y="5025864"/>
                  <a:pt x="8177280" y="4923235"/>
                  <a:pt x="7906568" y="4979506"/>
                </a:cubicBezTo>
                <a:cubicBezTo>
                  <a:pt x="7635856" y="5035777"/>
                  <a:pt x="7681087" y="4959308"/>
                  <a:pt x="7582223" y="4979506"/>
                </a:cubicBezTo>
                <a:cubicBezTo>
                  <a:pt x="7483360" y="4999704"/>
                  <a:pt x="7319500" y="4939560"/>
                  <a:pt x="7080961" y="4979506"/>
                </a:cubicBezTo>
                <a:cubicBezTo>
                  <a:pt x="6842422" y="5019452"/>
                  <a:pt x="6821995" y="4952318"/>
                  <a:pt x="6668157" y="4979506"/>
                </a:cubicBezTo>
                <a:cubicBezTo>
                  <a:pt x="6514319" y="5006694"/>
                  <a:pt x="6156396" y="4899572"/>
                  <a:pt x="5989980" y="4979506"/>
                </a:cubicBezTo>
                <a:cubicBezTo>
                  <a:pt x="5823564" y="5059440"/>
                  <a:pt x="5609482" y="4959383"/>
                  <a:pt x="5488718" y="4979506"/>
                </a:cubicBezTo>
                <a:cubicBezTo>
                  <a:pt x="5367954" y="4999629"/>
                  <a:pt x="5311900" y="4953765"/>
                  <a:pt x="5164373" y="4979506"/>
                </a:cubicBezTo>
                <a:cubicBezTo>
                  <a:pt x="5016846" y="5005247"/>
                  <a:pt x="4719799" y="4952557"/>
                  <a:pt x="4574653" y="4979506"/>
                </a:cubicBezTo>
                <a:cubicBezTo>
                  <a:pt x="4429507" y="5006455"/>
                  <a:pt x="3963204" y="4893365"/>
                  <a:pt x="3808018" y="4979506"/>
                </a:cubicBezTo>
                <a:cubicBezTo>
                  <a:pt x="3652832" y="5065647"/>
                  <a:pt x="3562591" y="4941741"/>
                  <a:pt x="3395214" y="4979506"/>
                </a:cubicBezTo>
                <a:cubicBezTo>
                  <a:pt x="3227837" y="5017271"/>
                  <a:pt x="2879712" y="4970744"/>
                  <a:pt x="2628579" y="4979506"/>
                </a:cubicBezTo>
                <a:cubicBezTo>
                  <a:pt x="2377446" y="4988268"/>
                  <a:pt x="2409051" y="4957143"/>
                  <a:pt x="2304233" y="4979506"/>
                </a:cubicBezTo>
                <a:cubicBezTo>
                  <a:pt x="2199415" y="5001869"/>
                  <a:pt x="2135415" y="4947017"/>
                  <a:pt x="1979887" y="4979506"/>
                </a:cubicBezTo>
                <a:cubicBezTo>
                  <a:pt x="1824359" y="5011995"/>
                  <a:pt x="1382197" y="4910867"/>
                  <a:pt x="829934" y="4979506"/>
                </a:cubicBezTo>
                <a:cubicBezTo>
                  <a:pt x="348811" y="5065001"/>
                  <a:pt x="14435" y="4607101"/>
                  <a:pt x="0" y="4149572"/>
                </a:cubicBezTo>
                <a:cubicBezTo>
                  <a:pt x="-1033" y="3995928"/>
                  <a:pt x="68332" y="3814573"/>
                  <a:pt x="0" y="3529906"/>
                </a:cubicBezTo>
                <a:cubicBezTo>
                  <a:pt x="-68332" y="3245239"/>
                  <a:pt x="48088" y="3205448"/>
                  <a:pt x="0" y="3076222"/>
                </a:cubicBezTo>
                <a:cubicBezTo>
                  <a:pt x="-48088" y="2946996"/>
                  <a:pt x="35690" y="2687227"/>
                  <a:pt x="0" y="2489753"/>
                </a:cubicBezTo>
                <a:cubicBezTo>
                  <a:pt x="-35690" y="2292279"/>
                  <a:pt x="31063" y="2121089"/>
                  <a:pt x="0" y="1969676"/>
                </a:cubicBezTo>
                <a:cubicBezTo>
                  <a:pt x="-31063" y="1818263"/>
                  <a:pt x="23103" y="1703787"/>
                  <a:pt x="0" y="1449600"/>
                </a:cubicBezTo>
                <a:cubicBezTo>
                  <a:pt x="-23103" y="1195413"/>
                  <a:pt x="53558" y="1119669"/>
                  <a:pt x="0" y="829934"/>
                </a:cubicBezTo>
                <a:close/>
              </a:path>
              <a:path w="10505661" h="4979506" stroke="0" extrusionOk="0">
                <a:moveTo>
                  <a:pt x="0" y="829934"/>
                </a:moveTo>
                <a:cubicBezTo>
                  <a:pt x="-13660" y="413703"/>
                  <a:pt x="308339" y="-92691"/>
                  <a:pt x="829934" y="0"/>
                </a:cubicBezTo>
                <a:cubicBezTo>
                  <a:pt x="972120" y="-64419"/>
                  <a:pt x="1259974" y="62847"/>
                  <a:pt x="1419654" y="0"/>
                </a:cubicBezTo>
                <a:cubicBezTo>
                  <a:pt x="1579334" y="-62847"/>
                  <a:pt x="1689562" y="33539"/>
                  <a:pt x="1832457" y="0"/>
                </a:cubicBezTo>
                <a:cubicBezTo>
                  <a:pt x="1975352" y="-33539"/>
                  <a:pt x="2267777" y="53112"/>
                  <a:pt x="2510635" y="0"/>
                </a:cubicBezTo>
                <a:cubicBezTo>
                  <a:pt x="2753493" y="-53112"/>
                  <a:pt x="2720070" y="10366"/>
                  <a:pt x="2834980" y="0"/>
                </a:cubicBezTo>
                <a:cubicBezTo>
                  <a:pt x="2949891" y="-10366"/>
                  <a:pt x="3348691" y="66399"/>
                  <a:pt x="3513158" y="0"/>
                </a:cubicBezTo>
                <a:cubicBezTo>
                  <a:pt x="3677625" y="-66399"/>
                  <a:pt x="3911216" y="53428"/>
                  <a:pt x="4014419" y="0"/>
                </a:cubicBezTo>
                <a:cubicBezTo>
                  <a:pt x="4117622" y="-53428"/>
                  <a:pt x="4612387" y="19940"/>
                  <a:pt x="4781055" y="0"/>
                </a:cubicBezTo>
                <a:cubicBezTo>
                  <a:pt x="4949723" y="-19940"/>
                  <a:pt x="4954057" y="13553"/>
                  <a:pt x="5105401" y="0"/>
                </a:cubicBezTo>
                <a:cubicBezTo>
                  <a:pt x="5256745" y="-13553"/>
                  <a:pt x="5356697" y="45568"/>
                  <a:pt x="5518204" y="0"/>
                </a:cubicBezTo>
                <a:cubicBezTo>
                  <a:pt x="5679711" y="-45568"/>
                  <a:pt x="5909870" y="38089"/>
                  <a:pt x="6019466" y="0"/>
                </a:cubicBezTo>
                <a:cubicBezTo>
                  <a:pt x="6129062" y="-38089"/>
                  <a:pt x="6209730" y="18497"/>
                  <a:pt x="6343812" y="0"/>
                </a:cubicBezTo>
                <a:cubicBezTo>
                  <a:pt x="6477894" y="-18497"/>
                  <a:pt x="6790562" y="18267"/>
                  <a:pt x="7021989" y="0"/>
                </a:cubicBezTo>
                <a:cubicBezTo>
                  <a:pt x="7253416" y="-18267"/>
                  <a:pt x="7442733" y="54495"/>
                  <a:pt x="7611709" y="0"/>
                </a:cubicBezTo>
                <a:cubicBezTo>
                  <a:pt x="7780685" y="-54495"/>
                  <a:pt x="7955098" y="11577"/>
                  <a:pt x="8289886" y="0"/>
                </a:cubicBezTo>
                <a:cubicBezTo>
                  <a:pt x="8624674" y="-11577"/>
                  <a:pt x="8671370" y="46757"/>
                  <a:pt x="8968064" y="0"/>
                </a:cubicBezTo>
                <a:cubicBezTo>
                  <a:pt x="9264758" y="-46757"/>
                  <a:pt x="9449999" y="50297"/>
                  <a:pt x="9675727" y="0"/>
                </a:cubicBezTo>
                <a:cubicBezTo>
                  <a:pt x="10126938" y="-119210"/>
                  <a:pt x="10602336" y="342671"/>
                  <a:pt x="10505661" y="829934"/>
                </a:cubicBezTo>
                <a:cubicBezTo>
                  <a:pt x="10542033" y="963610"/>
                  <a:pt x="10432411" y="1142705"/>
                  <a:pt x="10505661" y="1449600"/>
                </a:cubicBezTo>
                <a:cubicBezTo>
                  <a:pt x="10578911" y="1756495"/>
                  <a:pt x="10452137" y="1804883"/>
                  <a:pt x="10505661" y="1936480"/>
                </a:cubicBezTo>
                <a:cubicBezTo>
                  <a:pt x="10559185" y="2068077"/>
                  <a:pt x="10468072" y="2331950"/>
                  <a:pt x="10505661" y="2456557"/>
                </a:cubicBezTo>
                <a:cubicBezTo>
                  <a:pt x="10543250" y="2581164"/>
                  <a:pt x="10488021" y="2727444"/>
                  <a:pt x="10505661" y="2910240"/>
                </a:cubicBezTo>
                <a:cubicBezTo>
                  <a:pt x="10523301" y="3093036"/>
                  <a:pt x="10500153" y="3336037"/>
                  <a:pt x="10505661" y="3463513"/>
                </a:cubicBezTo>
                <a:cubicBezTo>
                  <a:pt x="10511169" y="3590989"/>
                  <a:pt x="10459125" y="3807738"/>
                  <a:pt x="10505661" y="4149572"/>
                </a:cubicBezTo>
                <a:cubicBezTo>
                  <a:pt x="10532563" y="4581637"/>
                  <a:pt x="10151314" y="4981641"/>
                  <a:pt x="9675727" y="4979506"/>
                </a:cubicBezTo>
                <a:cubicBezTo>
                  <a:pt x="9519595" y="5014756"/>
                  <a:pt x="9501520" y="4950607"/>
                  <a:pt x="9351381" y="4979506"/>
                </a:cubicBezTo>
                <a:cubicBezTo>
                  <a:pt x="9201242" y="5008405"/>
                  <a:pt x="8897478" y="4965728"/>
                  <a:pt x="8673204" y="4979506"/>
                </a:cubicBezTo>
                <a:cubicBezTo>
                  <a:pt x="8448930" y="4993284"/>
                  <a:pt x="8354839" y="4977466"/>
                  <a:pt x="8083484" y="4979506"/>
                </a:cubicBezTo>
                <a:cubicBezTo>
                  <a:pt x="7812129" y="4981546"/>
                  <a:pt x="7725912" y="4954510"/>
                  <a:pt x="7582223" y="4979506"/>
                </a:cubicBezTo>
                <a:cubicBezTo>
                  <a:pt x="7438534" y="5004502"/>
                  <a:pt x="7145249" y="4937113"/>
                  <a:pt x="6815587" y="4979506"/>
                </a:cubicBezTo>
                <a:cubicBezTo>
                  <a:pt x="6485925" y="5021899"/>
                  <a:pt x="6332589" y="4953264"/>
                  <a:pt x="6137410" y="4979506"/>
                </a:cubicBezTo>
                <a:cubicBezTo>
                  <a:pt x="5942231" y="5005748"/>
                  <a:pt x="5727050" y="4904698"/>
                  <a:pt x="5459232" y="4979506"/>
                </a:cubicBezTo>
                <a:cubicBezTo>
                  <a:pt x="5191414" y="5054314"/>
                  <a:pt x="4943361" y="4917914"/>
                  <a:pt x="4781055" y="4979506"/>
                </a:cubicBezTo>
                <a:cubicBezTo>
                  <a:pt x="4618749" y="5041098"/>
                  <a:pt x="4409377" y="4916505"/>
                  <a:pt x="4102877" y="4979506"/>
                </a:cubicBezTo>
                <a:cubicBezTo>
                  <a:pt x="3796377" y="5042507"/>
                  <a:pt x="3872905" y="4978109"/>
                  <a:pt x="3778532" y="4979506"/>
                </a:cubicBezTo>
                <a:cubicBezTo>
                  <a:pt x="3684159" y="4980903"/>
                  <a:pt x="3290709" y="4898427"/>
                  <a:pt x="3100354" y="4979506"/>
                </a:cubicBezTo>
                <a:cubicBezTo>
                  <a:pt x="2909999" y="5060585"/>
                  <a:pt x="2930644" y="4956656"/>
                  <a:pt x="2776008" y="4979506"/>
                </a:cubicBezTo>
                <a:cubicBezTo>
                  <a:pt x="2621372" y="5002356"/>
                  <a:pt x="2238878" y="4901531"/>
                  <a:pt x="2009373" y="4979506"/>
                </a:cubicBezTo>
                <a:cubicBezTo>
                  <a:pt x="1779868" y="5057481"/>
                  <a:pt x="1228952" y="4858527"/>
                  <a:pt x="829934" y="4979506"/>
                </a:cubicBezTo>
                <a:cubicBezTo>
                  <a:pt x="451918" y="4973233"/>
                  <a:pt x="7229" y="4664264"/>
                  <a:pt x="0" y="4149572"/>
                </a:cubicBezTo>
                <a:cubicBezTo>
                  <a:pt x="-54185" y="3915882"/>
                  <a:pt x="47969" y="3850231"/>
                  <a:pt x="0" y="3662692"/>
                </a:cubicBezTo>
                <a:cubicBezTo>
                  <a:pt x="-47969" y="3475153"/>
                  <a:pt x="52451" y="3235515"/>
                  <a:pt x="0" y="3109419"/>
                </a:cubicBezTo>
                <a:cubicBezTo>
                  <a:pt x="-52451" y="2983323"/>
                  <a:pt x="19713" y="2766699"/>
                  <a:pt x="0" y="2556146"/>
                </a:cubicBezTo>
                <a:cubicBezTo>
                  <a:pt x="-19713" y="2345593"/>
                  <a:pt x="277" y="2255479"/>
                  <a:pt x="0" y="2102462"/>
                </a:cubicBezTo>
                <a:cubicBezTo>
                  <a:pt x="-277" y="1949445"/>
                  <a:pt x="48679" y="1794525"/>
                  <a:pt x="0" y="1549189"/>
                </a:cubicBezTo>
                <a:cubicBezTo>
                  <a:pt x="-48679" y="1303853"/>
                  <a:pt x="15219" y="1124488"/>
                  <a:pt x="0" y="829934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DFF1F9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10020364" y="215790"/>
            <a:ext cx="1797581" cy="1797581"/>
          </a:xfrm>
          <a:prstGeom prst="rect">
            <a:avLst/>
          </a:prstGeom>
        </p:spPr>
      </p:pic>
      <p:pic>
        <p:nvPicPr>
          <p:cNvPr id="36" name="图片 35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176395" y="5317241"/>
            <a:ext cx="1266559" cy="1266559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262270" y="1222563"/>
            <a:ext cx="3299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r>
              <a:rPr lang="en-US" altLang="zh-CN" sz="40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content</a:t>
            </a:r>
            <a:endParaRPr lang="zh-CN" altLang="en-US" sz="40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椭圆 37"/>
          <p:cNvSpPr/>
          <p:nvPr>
            <p:custDataLst>
              <p:tags r:id="rId3"/>
            </p:custDataLst>
          </p:nvPr>
        </p:nvSpPr>
        <p:spPr>
          <a:xfrm>
            <a:off x="1853688" y="2775710"/>
            <a:ext cx="677532" cy="653141"/>
          </a:xfrm>
          <a:prstGeom prst="ellipse">
            <a:avLst/>
          </a:prstGeom>
          <a:solidFill>
            <a:srgbClr val="FFECEB"/>
          </a:solidFill>
          <a:ln w="3810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2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椭圆 38"/>
          <p:cNvSpPr/>
          <p:nvPr>
            <p:custDataLst>
              <p:tags r:id="rId4"/>
            </p:custDataLst>
          </p:nvPr>
        </p:nvSpPr>
        <p:spPr>
          <a:xfrm>
            <a:off x="1853688" y="4150715"/>
            <a:ext cx="677532" cy="653141"/>
          </a:xfrm>
          <a:prstGeom prst="ellipse">
            <a:avLst/>
          </a:prstGeom>
          <a:solidFill>
            <a:srgbClr val="FFF9E5"/>
          </a:solidFill>
          <a:ln w="57150">
            <a:solidFill>
              <a:srgbClr val="FFE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32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椭圆 39"/>
          <p:cNvSpPr/>
          <p:nvPr>
            <p:custDataLst>
              <p:tags r:id="rId5"/>
            </p:custDataLst>
          </p:nvPr>
        </p:nvSpPr>
        <p:spPr>
          <a:xfrm>
            <a:off x="6297280" y="4150715"/>
            <a:ext cx="677532" cy="653141"/>
          </a:xfrm>
          <a:prstGeom prst="ellipse">
            <a:avLst/>
          </a:prstGeom>
          <a:solidFill>
            <a:srgbClr val="FFECEB"/>
          </a:solidFill>
          <a:ln w="5715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32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椭圆 40"/>
          <p:cNvSpPr/>
          <p:nvPr>
            <p:custDataLst>
              <p:tags r:id="rId6"/>
            </p:custDataLst>
          </p:nvPr>
        </p:nvSpPr>
        <p:spPr>
          <a:xfrm>
            <a:off x="6267810" y="2762840"/>
            <a:ext cx="677532" cy="653141"/>
          </a:xfrm>
          <a:prstGeom prst="ellipse">
            <a:avLst/>
          </a:prstGeom>
          <a:solidFill>
            <a:srgbClr val="FFF9E5"/>
          </a:solidFill>
          <a:ln w="57150">
            <a:solidFill>
              <a:srgbClr val="FFEE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3200" b="1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7"/>
            </p:custDataLst>
          </p:nvPr>
        </p:nvSpPr>
        <p:spPr>
          <a:xfrm>
            <a:off x="2898750" y="2905580"/>
            <a:ext cx="272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请输入文字</a:t>
            </a:r>
            <a:endParaRPr lang="zh-CN" altLang="en-US" sz="2800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8"/>
            </p:custDataLst>
          </p:nvPr>
        </p:nvSpPr>
        <p:spPr>
          <a:xfrm>
            <a:off x="2888590" y="4150715"/>
            <a:ext cx="272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请输入文字</a:t>
            </a:r>
            <a:endParaRPr lang="zh-CN" altLang="en-US" sz="2800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7290261" y="2892570"/>
            <a:ext cx="272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请输入文字</a:t>
            </a:r>
            <a:endParaRPr lang="zh-CN" altLang="en-US" sz="2800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0"/>
            </p:custDataLst>
          </p:nvPr>
        </p:nvSpPr>
        <p:spPr>
          <a:xfrm>
            <a:off x="7344049" y="4280250"/>
            <a:ext cx="272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>
                    <a:lumMod val="25000"/>
                    <a:lumOff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请输入文字</a:t>
            </a:r>
            <a:endParaRPr lang="zh-CN" altLang="en-US" sz="2800" dirty="0">
              <a:solidFill>
                <a:schemeClr val="tx2">
                  <a:lumMod val="25000"/>
                  <a:lumOff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6" name="图片 45" descr="05.吃瓜群众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4490" y="3669030"/>
            <a:ext cx="2286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/>
        </p:nvSpPr>
        <p:spPr>
          <a:xfrm flipH="1">
            <a:off x="6531429" y="-290347"/>
            <a:ext cx="6345453" cy="1333730"/>
          </a:xfrm>
          <a:custGeom>
            <a:avLst/>
            <a:gdLst>
              <a:gd name="csX0" fmla="*/ 283104 w 6345453"/>
              <a:gd name="csY0" fmla="*/ 624289 h 1333730"/>
              <a:gd name="csX1" fmla="*/ 1005403 w 6345453"/>
              <a:gd name="csY1" fmla="*/ 1331220 h 1333730"/>
              <a:gd name="csX2" fmla="*/ 2665154 w 6345453"/>
              <a:gd name="csY2" fmla="*/ 870178 h 1333730"/>
              <a:gd name="csX3" fmla="*/ 4125121 w 6345453"/>
              <a:gd name="csY3" fmla="*/ 1162172 h 1333730"/>
              <a:gd name="csX4" fmla="*/ 5638875 w 6345453"/>
              <a:gd name="csY4" fmla="*/ 655025 h 1333730"/>
              <a:gd name="csX5" fmla="*/ 5984657 w 6345453"/>
              <a:gd name="csY5" fmla="*/ 55671 h 1333730"/>
              <a:gd name="csX6" fmla="*/ 513625 w 6345453"/>
              <a:gd name="csY6" fmla="*/ 94091 h 1333730"/>
              <a:gd name="csX7" fmla="*/ 283104 w 6345453"/>
              <a:gd name="csY7" fmla="*/ 624289 h 1333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6345453" h="1333730">
                <a:moveTo>
                  <a:pt x="283104" y="624289"/>
                </a:moveTo>
                <a:cubicBezTo>
                  <a:pt x="365067" y="830477"/>
                  <a:pt x="608395" y="1290239"/>
                  <a:pt x="1005403" y="1331220"/>
                </a:cubicBezTo>
                <a:cubicBezTo>
                  <a:pt x="1402411" y="1372202"/>
                  <a:pt x="2145201" y="898353"/>
                  <a:pt x="2665154" y="870178"/>
                </a:cubicBezTo>
                <a:cubicBezTo>
                  <a:pt x="3185107" y="842003"/>
                  <a:pt x="3629501" y="1198031"/>
                  <a:pt x="4125121" y="1162172"/>
                </a:cubicBezTo>
                <a:cubicBezTo>
                  <a:pt x="4620741" y="1126313"/>
                  <a:pt x="5328952" y="839442"/>
                  <a:pt x="5638875" y="655025"/>
                </a:cubicBezTo>
                <a:cubicBezTo>
                  <a:pt x="5948798" y="470608"/>
                  <a:pt x="6838865" y="149160"/>
                  <a:pt x="5984657" y="55671"/>
                </a:cubicBezTo>
                <a:cubicBezTo>
                  <a:pt x="5130449" y="-37818"/>
                  <a:pt x="1458761" y="-5801"/>
                  <a:pt x="513625" y="94091"/>
                </a:cubicBezTo>
                <a:cubicBezTo>
                  <a:pt x="-431511" y="193983"/>
                  <a:pt x="201141" y="418101"/>
                  <a:pt x="283104" y="62428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电脑屏幕的照片上有字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628365" y="2451207"/>
            <a:ext cx="7046259" cy="2750884"/>
          </a:xfrm>
          <a:custGeom>
            <a:avLst/>
            <a:gdLst>
              <a:gd name="csX0" fmla="*/ 0 w 7046259"/>
              <a:gd name="csY0" fmla="*/ 458490 h 2750884"/>
              <a:gd name="csX1" fmla="*/ 458490 w 7046259"/>
              <a:gd name="csY1" fmla="*/ 0 h 2750884"/>
              <a:gd name="csX2" fmla="*/ 954404 w 7046259"/>
              <a:gd name="csY2" fmla="*/ 0 h 2750884"/>
              <a:gd name="csX3" fmla="*/ 1511612 w 7046259"/>
              <a:gd name="csY3" fmla="*/ 0 h 2750884"/>
              <a:gd name="csX4" fmla="*/ 2130112 w 7046259"/>
              <a:gd name="csY4" fmla="*/ 0 h 2750884"/>
              <a:gd name="csX5" fmla="*/ 2626026 w 7046259"/>
              <a:gd name="csY5" fmla="*/ 0 h 2750884"/>
              <a:gd name="csX6" fmla="*/ 3183233 w 7046259"/>
              <a:gd name="csY6" fmla="*/ 0 h 2750884"/>
              <a:gd name="csX7" fmla="*/ 3740440 w 7046259"/>
              <a:gd name="csY7" fmla="*/ 0 h 2750884"/>
              <a:gd name="csX8" fmla="*/ 4175062 w 7046259"/>
              <a:gd name="csY8" fmla="*/ 0 h 2750884"/>
              <a:gd name="csX9" fmla="*/ 4793562 w 7046259"/>
              <a:gd name="csY9" fmla="*/ 0 h 2750884"/>
              <a:gd name="csX10" fmla="*/ 5473355 w 7046259"/>
              <a:gd name="csY10" fmla="*/ 0 h 2750884"/>
              <a:gd name="csX11" fmla="*/ 6091855 w 7046259"/>
              <a:gd name="csY11" fmla="*/ 0 h 2750884"/>
              <a:gd name="csX12" fmla="*/ 6587769 w 7046259"/>
              <a:gd name="csY12" fmla="*/ 0 h 2750884"/>
              <a:gd name="csX13" fmla="*/ 7046259 w 7046259"/>
              <a:gd name="csY13" fmla="*/ 458490 h 2750884"/>
              <a:gd name="csX14" fmla="*/ 7046259 w 7046259"/>
              <a:gd name="csY14" fmla="*/ 861949 h 2750884"/>
              <a:gd name="csX15" fmla="*/ 7046259 w 7046259"/>
              <a:gd name="csY15" fmla="*/ 1265408 h 2750884"/>
              <a:gd name="csX16" fmla="*/ 7046259 w 7046259"/>
              <a:gd name="csY16" fmla="*/ 1723884 h 2750884"/>
              <a:gd name="csX17" fmla="*/ 7046259 w 7046259"/>
              <a:gd name="csY17" fmla="*/ 2292394 h 2750884"/>
              <a:gd name="csX18" fmla="*/ 6587769 w 7046259"/>
              <a:gd name="csY18" fmla="*/ 2750884 h 2750884"/>
              <a:gd name="csX19" fmla="*/ 6030562 w 7046259"/>
              <a:gd name="csY19" fmla="*/ 2750884 h 2750884"/>
              <a:gd name="csX20" fmla="*/ 5412062 w 7046259"/>
              <a:gd name="csY20" fmla="*/ 2750884 h 2750884"/>
              <a:gd name="csX21" fmla="*/ 4916147 w 7046259"/>
              <a:gd name="csY21" fmla="*/ 2750884 h 2750884"/>
              <a:gd name="csX22" fmla="*/ 4542819 w 7046259"/>
              <a:gd name="csY22" fmla="*/ 2750884 h 2750884"/>
              <a:gd name="csX23" fmla="*/ 3863026 w 7046259"/>
              <a:gd name="csY23" fmla="*/ 2750884 h 2750884"/>
              <a:gd name="csX24" fmla="*/ 3489697 w 7046259"/>
              <a:gd name="csY24" fmla="*/ 2750884 h 2750884"/>
              <a:gd name="csX25" fmla="*/ 2993783 w 7046259"/>
              <a:gd name="csY25" fmla="*/ 2750884 h 2750884"/>
              <a:gd name="csX26" fmla="*/ 2559161 w 7046259"/>
              <a:gd name="csY26" fmla="*/ 2750884 h 2750884"/>
              <a:gd name="csX27" fmla="*/ 2063247 w 7046259"/>
              <a:gd name="csY27" fmla="*/ 2750884 h 2750884"/>
              <a:gd name="csX28" fmla="*/ 1689918 w 7046259"/>
              <a:gd name="csY28" fmla="*/ 2750884 h 2750884"/>
              <a:gd name="csX29" fmla="*/ 1010125 w 7046259"/>
              <a:gd name="csY29" fmla="*/ 2750884 h 2750884"/>
              <a:gd name="csX30" fmla="*/ 458490 w 7046259"/>
              <a:gd name="csY30" fmla="*/ 2750884 h 2750884"/>
              <a:gd name="csX31" fmla="*/ 0 w 7046259"/>
              <a:gd name="csY31" fmla="*/ 2292394 h 2750884"/>
              <a:gd name="csX32" fmla="*/ 0 w 7046259"/>
              <a:gd name="csY32" fmla="*/ 1888935 h 2750884"/>
              <a:gd name="csX33" fmla="*/ 0 w 7046259"/>
              <a:gd name="csY33" fmla="*/ 1412120 h 2750884"/>
              <a:gd name="csX34" fmla="*/ 0 w 7046259"/>
              <a:gd name="csY34" fmla="*/ 971983 h 2750884"/>
              <a:gd name="csX35" fmla="*/ 0 w 7046259"/>
              <a:gd name="csY35" fmla="*/ 458490 h 275088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7046259" h="2750884" fill="none" extrusionOk="0">
                <a:moveTo>
                  <a:pt x="0" y="458490"/>
                </a:moveTo>
                <a:cubicBezTo>
                  <a:pt x="-4028" y="217200"/>
                  <a:pt x="187198" y="59366"/>
                  <a:pt x="458490" y="0"/>
                </a:cubicBezTo>
                <a:cubicBezTo>
                  <a:pt x="693815" y="-15538"/>
                  <a:pt x="831509" y="23328"/>
                  <a:pt x="954404" y="0"/>
                </a:cubicBezTo>
                <a:cubicBezTo>
                  <a:pt x="1077299" y="-23328"/>
                  <a:pt x="1280298" y="12109"/>
                  <a:pt x="1511612" y="0"/>
                </a:cubicBezTo>
                <a:cubicBezTo>
                  <a:pt x="1742926" y="-12109"/>
                  <a:pt x="1871924" y="4116"/>
                  <a:pt x="2130112" y="0"/>
                </a:cubicBezTo>
                <a:cubicBezTo>
                  <a:pt x="2388300" y="-4116"/>
                  <a:pt x="2503318" y="24148"/>
                  <a:pt x="2626026" y="0"/>
                </a:cubicBezTo>
                <a:cubicBezTo>
                  <a:pt x="2748734" y="-24148"/>
                  <a:pt x="3006841" y="3751"/>
                  <a:pt x="3183233" y="0"/>
                </a:cubicBezTo>
                <a:cubicBezTo>
                  <a:pt x="3359625" y="-3751"/>
                  <a:pt x="3557937" y="59153"/>
                  <a:pt x="3740440" y="0"/>
                </a:cubicBezTo>
                <a:cubicBezTo>
                  <a:pt x="3922943" y="-59153"/>
                  <a:pt x="4042778" y="24596"/>
                  <a:pt x="4175062" y="0"/>
                </a:cubicBezTo>
                <a:cubicBezTo>
                  <a:pt x="4307346" y="-24596"/>
                  <a:pt x="4613698" y="39182"/>
                  <a:pt x="4793562" y="0"/>
                </a:cubicBezTo>
                <a:cubicBezTo>
                  <a:pt x="4973426" y="-39182"/>
                  <a:pt x="5299708" y="33439"/>
                  <a:pt x="5473355" y="0"/>
                </a:cubicBezTo>
                <a:cubicBezTo>
                  <a:pt x="5647002" y="-33439"/>
                  <a:pt x="5793632" y="5969"/>
                  <a:pt x="6091855" y="0"/>
                </a:cubicBezTo>
                <a:cubicBezTo>
                  <a:pt x="6390078" y="-5969"/>
                  <a:pt x="6427764" y="24267"/>
                  <a:pt x="6587769" y="0"/>
                </a:cubicBezTo>
                <a:cubicBezTo>
                  <a:pt x="6870151" y="-10977"/>
                  <a:pt x="7097756" y="155190"/>
                  <a:pt x="7046259" y="458490"/>
                </a:cubicBezTo>
                <a:cubicBezTo>
                  <a:pt x="7057385" y="599611"/>
                  <a:pt x="7023944" y="699776"/>
                  <a:pt x="7046259" y="861949"/>
                </a:cubicBezTo>
                <a:cubicBezTo>
                  <a:pt x="7068574" y="1024122"/>
                  <a:pt x="7037012" y="1127936"/>
                  <a:pt x="7046259" y="1265408"/>
                </a:cubicBezTo>
                <a:cubicBezTo>
                  <a:pt x="7055506" y="1402880"/>
                  <a:pt x="7034480" y="1617838"/>
                  <a:pt x="7046259" y="1723884"/>
                </a:cubicBezTo>
                <a:cubicBezTo>
                  <a:pt x="7058038" y="1829930"/>
                  <a:pt x="6983065" y="2018244"/>
                  <a:pt x="7046259" y="2292394"/>
                </a:cubicBezTo>
                <a:cubicBezTo>
                  <a:pt x="7056937" y="2610490"/>
                  <a:pt x="6795685" y="2738500"/>
                  <a:pt x="6587769" y="2750884"/>
                </a:cubicBezTo>
                <a:cubicBezTo>
                  <a:pt x="6357187" y="2789374"/>
                  <a:pt x="6195066" y="2712531"/>
                  <a:pt x="6030562" y="2750884"/>
                </a:cubicBezTo>
                <a:cubicBezTo>
                  <a:pt x="5866058" y="2789237"/>
                  <a:pt x="5558612" y="2730785"/>
                  <a:pt x="5412062" y="2750884"/>
                </a:cubicBezTo>
                <a:cubicBezTo>
                  <a:pt x="5265512" y="2770983"/>
                  <a:pt x="5043298" y="2748227"/>
                  <a:pt x="4916147" y="2750884"/>
                </a:cubicBezTo>
                <a:cubicBezTo>
                  <a:pt x="4788997" y="2753541"/>
                  <a:pt x="4694879" y="2736167"/>
                  <a:pt x="4542819" y="2750884"/>
                </a:cubicBezTo>
                <a:cubicBezTo>
                  <a:pt x="4390759" y="2765601"/>
                  <a:pt x="4073292" y="2748344"/>
                  <a:pt x="3863026" y="2750884"/>
                </a:cubicBezTo>
                <a:cubicBezTo>
                  <a:pt x="3652760" y="2753424"/>
                  <a:pt x="3674087" y="2744786"/>
                  <a:pt x="3489697" y="2750884"/>
                </a:cubicBezTo>
                <a:cubicBezTo>
                  <a:pt x="3305307" y="2756982"/>
                  <a:pt x="3175931" y="2704186"/>
                  <a:pt x="2993783" y="2750884"/>
                </a:cubicBezTo>
                <a:cubicBezTo>
                  <a:pt x="2811635" y="2797582"/>
                  <a:pt x="2648764" y="2733676"/>
                  <a:pt x="2559161" y="2750884"/>
                </a:cubicBezTo>
                <a:cubicBezTo>
                  <a:pt x="2469558" y="2768092"/>
                  <a:pt x="2264171" y="2729238"/>
                  <a:pt x="2063247" y="2750884"/>
                </a:cubicBezTo>
                <a:cubicBezTo>
                  <a:pt x="1862323" y="2772530"/>
                  <a:pt x="1768004" y="2739159"/>
                  <a:pt x="1689918" y="2750884"/>
                </a:cubicBezTo>
                <a:cubicBezTo>
                  <a:pt x="1611832" y="2762609"/>
                  <a:pt x="1279160" y="2686138"/>
                  <a:pt x="1010125" y="2750884"/>
                </a:cubicBezTo>
                <a:cubicBezTo>
                  <a:pt x="741090" y="2815630"/>
                  <a:pt x="702273" y="2703344"/>
                  <a:pt x="458490" y="2750884"/>
                </a:cubicBezTo>
                <a:cubicBezTo>
                  <a:pt x="199670" y="2758730"/>
                  <a:pt x="-8457" y="2556615"/>
                  <a:pt x="0" y="2292394"/>
                </a:cubicBezTo>
                <a:cubicBezTo>
                  <a:pt x="-39429" y="2183033"/>
                  <a:pt x="33739" y="2005827"/>
                  <a:pt x="0" y="1888935"/>
                </a:cubicBezTo>
                <a:cubicBezTo>
                  <a:pt x="-33739" y="1772043"/>
                  <a:pt x="18593" y="1539899"/>
                  <a:pt x="0" y="1412120"/>
                </a:cubicBezTo>
                <a:cubicBezTo>
                  <a:pt x="-18593" y="1284342"/>
                  <a:pt x="33629" y="1087568"/>
                  <a:pt x="0" y="971983"/>
                </a:cubicBezTo>
                <a:cubicBezTo>
                  <a:pt x="-33629" y="856398"/>
                  <a:pt x="37687" y="659045"/>
                  <a:pt x="0" y="458490"/>
                </a:cubicBezTo>
                <a:close/>
              </a:path>
              <a:path w="7046259" h="2750884" stroke="0" extrusionOk="0">
                <a:moveTo>
                  <a:pt x="0" y="458490"/>
                </a:moveTo>
                <a:cubicBezTo>
                  <a:pt x="40946" y="159010"/>
                  <a:pt x="229253" y="58187"/>
                  <a:pt x="458490" y="0"/>
                </a:cubicBezTo>
                <a:cubicBezTo>
                  <a:pt x="603953" y="-22521"/>
                  <a:pt x="743023" y="10361"/>
                  <a:pt x="831819" y="0"/>
                </a:cubicBezTo>
                <a:cubicBezTo>
                  <a:pt x="920615" y="-10361"/>
                  <a:pt x="1220842" y="18537"/>
                  <a:pt x="1450319" y="0"/>
                </a:cubicBezTo>
                <a:cubicBezTo>
                  <a:pt x="1679796" y="-18537"/>
                  <a:pt x="1700218" y="37968"/>
                  <a:pt x="1946233" y="0"/>
                </a:cubicBezTo>
                <a:cubicBezTo>
                  <a:pt x="2192248" y="-37968"/>
                  <a:pt x="2334503" y="21008"/>
                  <a:pt x="2626026" y="0"/>
                </a:cubicBezTo>
                <a:cubicBezTo>
                  <a:pt x="2917549" y="-21008"/>
                  <a:pt x="2959693" y="12206"/>
                  <a:pt x="3244526" y="0"/>
                </a:cubicBezTo>
                <a:cubicBezTo>
                  <a:pt x="3529359" y="-12206"/>
                  <a:pt x="3746009" y="37057"/>
                  <a:pt x="3924319" y="0"/>
                </a:cubicBezTo>
                <a:cubicBezTo>
                  <a:pt x="4102629" y="-37057"/>
                  <a:pt x="4267324" y="55508"/>
                  <a:pt x="4481526" y="0"/>
                </a:cubicBezTo>
                <a:cubicBezTo>
                  <a:pt x="4695728" y="-55508"/>
                  <a:pt x="4750324" y="26337"/>
                  <a:pt x="4977440" y="0"/>
                </a:cubicBezTo>
                <a:cubicBezTo>
                  <a:pt x="5204556" y="-26337"/>
                  <a:pt x="5451023" y="58282"/>
                  <a:pt x="5595940" y="0"/>
                </a:cubicBezTo>
                <a:cubicBezTo>
                  <a:pt x="5740857" y="-58282"/>
                  <a:pt x="5989205" y="4250"/>
                  <a:pt x="6091855" y="0"/>
                </a:cubicBezTo>
                <a:cubicBezTo>
                  <a:pt x="6194505" y="-4250"/>
                  <a:pt x="6356407" y="17748"/>
                  <a:pt x="6587769" y="0"/>
                </a:cubicBezTo>
                <a:cubicBezTo>
                  <a:pt x="6863886" y="34193"/>
                  <a:pt x="7056922" y="231353"/>
                  <a:pt x="7046259" y="458490"/>
                </a:cubicBezTo>
                <a:cubicBezTo>
                  <a:pt x="7056392" y="669671"/>
                  <a:pt x="7013138" y="765006"/>
                  <a:pt x="7046259" y="935305"/>
                </a:cubicBezTo>
                <a:cubicBezTo>
                  <a:pt x="7079380" y="1105605"/>
                  <a:pt x="7011425" y="1180312"/>
                  <a:pt x="7046259" y="1338764"/>
                </a:cubicBezTo>
                <a:cubicBezTo>
                  <a:pt x="7081093" y="1497216"/>
                  <a:pt x="7031639" y="1681401"/>
                  <a:pt x="7046259" y="1833918"/>
                </a:cubicBezTo>
                <a:cubicBezTo>
                  <a:pt x="7060879" y="1986435"/>
                  <a:pt x="7031698" y="2082361"/>
                  <a:pt x="7046259" y="2292394"/>
                </a:cubicBezTo>
                <a:cubicBezTo>
                  <a:pt x="7057253" y="2567318"/>
                  <a:pt x="6881795" y="2768219"/>
                  <a:pt x="6587769" y="2750884"/>
                </a:cubicBezTo>
                <a:cubicBezTo>
                  <a:pt x="6461629" y="2815171"/>
                  <a:pt x="6272899" y="2707426"/>
                  <a:pt x="6030562" y="2750884"/>
                </a:cubicBezTo>
                <a:cubicBezTo>
                  <a:pt x="5788225" y="2794342"/>
                  <a:pt x="5764251" y="2720876"/>
                  <a:pt x="5657233" y="2750884"/>
                </a:cubicBezTo>
                <a:cubicBezTo>
                  <a:pt x="5550215" y="2780892"/>
                  <a:pt x="5220011" y="2685299"/>
                  <a:pt x="5038733" y="2750884"/>
                </a:cubicBezTo>
                <a:cubicBezTo>
                  <a:pt x="4857455" y="2816469"/>
                  <a:pt x="4511630" y="2671389"/>
                  <a:pt x="4358940" y="2750884"/>
                </a:cubicBezTo>
                <a:cubicBezTo>
                  <a:pt x="4206250" y="2830379"/>
                  <a:pt x="3951038" y="2706657"/>
                  <a:pt x="3740440" y="2750884"/>
                </a:cubicBezTo>
                <a:cubicBezTo>
                  <a:pt x="3529842" y="2795111"/>
                  <a:pt x="3551377" y="2737824"/>
                  <a:pt x="3367111" y="2750884"/>
                </a:cubicBezTo>
                <a:cubicBezTo>
                  <a:pt x="3182845" y="2763944"/>
                  <a:pt x="3049694" y="2702870"/>
                  <a:pt x="2748612" y="2750884"/>
                </a:cubicBezTo>
                <a:cubicBezTo>
                  <a:pt x="2447530" y="2798898"/>
                  <a:pt x="2441627" y="2740058"/>
                  <a:pt x="2191404" y="2750884"/>
                </a:cubicBezTo>
                <a:cubicBezTo>
                  <a:pt x="1941181" y="2761710"/>
                  <a:pt x="1901189" y="2749465"/>
                  <a:pt x="1756783" y="2750884"/>
                </a:cubicBezTo>
                <a:cubicBezTo>
                  <a:pt x="1612377" y="2752303"/>
                  <a:pt x="1472598" y="2728188"/>
                  <a:pt x="1383454" y="2750884"/>
                </a:cubicBezTo>
                <a:cubicBezTo>
                  <a:pt x="1294310" y="2773580"/>
                  <a:pt x="733936" y="2706353"/>
                  <a:pt x="458490" y="2750884"/>
                </a:cubicBezTo>
                <a:cubicBezTo>
                  <a:pt x="200804" y="2690130"/>
                  <a:pt x="-60196" y="2557954"/>
                  <a:pt x="0" y="2292394"/>
                </a:cubicBezTo>
                <a:cubicBezTo>
                  <a:pt x="-40183" y="2115276"/>
                  <a:pt x="17677" y="1986993"/>
                  <a:pt x="0" y="1852257"/>
                </a:cubicBezTo>
                <a:cubicBezTo>
                  <a:pt x="-17677" y="1717521"/>
                  <a:pt x="3343" y="1600449"/>
                  <a:pt x="0" y="1357103"/>
                </a:cubicBezTo>
                <a:cubicBezTo>
                  <a:pt x="-3343" y="1113757"/>
                  <a:pt x="16489" y="1126997"/>
                  <a:pt x="0" y="953644"/>
                </a:cubicBezTo>
                <a:cubicBezTo>
                  <a:pt x="-16489" y="780291"/>
                  <a:pt x="10446" y="614009"/>
                  <a:pt x="0" y="45849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请输入标题</a:t>
            </a:r>
            <a:endParaRPr lang="zh-CN" altLang="en-US" sz="60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5550433" y="1582911"/>
            <a:ext cx="980996" cy="945136"/>
          </a:xfrm>
          <a:custGeom>
            <a:avLst/>
            <a:gdLst>
              <a:gd name="csX0" fmla="*/ 0 w 980996"/>
              <a:gd name="csY0" fmla="*/ 472568 h 945136"/>
              <a:gd name="csX1" fmla="*/ 490498 w 980996"/>
              <a:gd name="csY1" fmla="*/ 0 h 945136"/>
              <a:gd name="csX2" fmla="*/ 980996 w 980996"/>
              <a:gd name="csY2" fmla="*/ 472568 h 945136"/>
              <a:gd name="csX3" fmla="*/ 490498 w 980996"/>
              <a:gd name="csY3" fmla="*/ 945136 h 945136"/>
              <a:gd name="csX4" fmla="*/ 0 w 980996"/>
              <a:gd name="csY4" fmla="*/ 472568 h 9451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80996" h="945136" fill="none" extrusionOk="0">
                <a:moveTo>
                  <a:pt x="0" y="472568"/>
                </a:moveTo>
                <a:cubicBezTo>
                  <a:pt x="53055" y="255914"/>
                  <a:pt x="195901" y="-29723"/>
                  <a:pt x="490498" y="0"/>
                </a:cubicBezTo>
                <a:cubicBezTo>
                  <a:pt x="725682" y="2242"/>
                  <a:pt x="966900" y="268540"/>
                  <a:pt x="980996" y="472568"/>
                </a:cubicBezTo>
                <a:cubicBezTo>
                  <a:pt x="981055" y="716045"/>
                  <a:pt x="735531" y="953986"/>
                  <a:pt x="490498" y="945136"/>
                </a:cubicBezTo>
                <a:cubicBezTo>
                  <a:pt x="174470" y="886739"/>
                  <a:pt x="61050" y="699319"/>
                  <a:pt x="0" y="472568"/>
                </a:cubicBezTo>
                <a:close/>
              </a:path>
              <a:path w="980996" h="945136" stroke="0" extrusionOk="0">
                <a:moveTo>
                  <a:pt x="0" y="472568"/>
                </a:moveTo>
                <a:cubicBezTo>
                  <a:pt x="-37578" y="142281"/>
                  <a:pt x="265669" y="-20543"/>
                  <a:pt x="490498" y="0"/>
                </a:cubicBezTo>
                <a:cubicBezTo>
                  <a:pt x="781280" y="42159"/>
                  <a:pt x="968258" y="217515"/>
                  <a:pt x="980996" y="472568"/>
                </a:cubicBezTo>
                <a:cubicBezTo>
                  <a:pt x="940561" y="698472"/>
                  <a:pt x="774803" y="940152"/>
                  <a:pt x="490498" y="945136"/>
                </a:cubicBezTo>
                <a:cubicBezTo>
                  <a:pt x="204015" y="928889"/>
                  <a:pt x="37726" y="762147"/>
                  <a:pt x="0" y="472568"/>
                </a:cubicBezTo>
                <a:close/>
              </a:path>
            </a:pathLst>
          </a:custGeom>
          <a:solidFill>
            <a:srgbClr val="FFECEB"/>
          </a:solidFill>
          <a:ln w="76200">
            <a:solidFill>
              <a:srgbClr val="FFD7D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 descr="卡通人物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t="14379" r="14028" b="13837"/>
          <a:stretch>
            <a:fillRect/>
          </a:stretch>
        </p:blipFill>
        <p:spPr>
          <a:xfrm>
            <a:off x="8673542" y="3141436"/>
            <a:ext cx="3329905" cy="3267047"/>
          </a:xfrm>
          <a:prstGeom prst="rect">
            <a:avLst/>
          </a:prstGeom>
        </p:spPr>
      </p:pic>
      <p:pic>
        <p:nvPicPr>
          <p:cNvPr id="11" name="图片 10" descr="图片包含 游戏机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858">
            <a:off x="2124220" y="1986048"/>
            <a:ext cx="1266559" cy="1266559"/>
          </a:xfrm>
          <a:prstGeom prst="rect">
            <a:avLst/>
          </a:prstGeom>
        </p:spPr>
      </p:pic>
      <p:sp>
        <p:nvSpPr>
          <p:cNvPr id="14" name="任意多边形: 形状 13"/>
          <p:cNvSpPr/>
          <p:nvPr/>
        </p:nvSpPr>
        <p:spPr>
          <a:xfrm>
            <a:off x="-188844" y="5443664"/>
            <a:ext cx="4362269" cy="1929639"/>
          </a:xfrm>
          <a:custGeom>
            <a:avLst/>
            <a:gdLst>
              <a:gd name="csX0" fmla="*/ 27479 w 4362269"/>
              <a:gd name="csY0" fmla="*/ 155169 h 1929639"/>
              <a:gd name="csX1" fmla="*/ 1034088 w 4362269"/>
              <a:gd name="csY1" fmla="*/ 185905 h 1929639"/>
              <a:gd name="csX2" fmla="*/ 1887016 w 4362269"/>
              <a:gd name="csY2" fmla="*/ 1100305 h 1929639"/>
              <a:gd name="csX3" fmla="*/ 3469926 w 4362269"/>
              <a:gd name="csY3" fmla="*/ 831364 h 1929639"/>
              <a:gd name="csX4" fmla="*/ 4222962 w 4362269"/>
              <a:gd name="csY4" fmla="*/ 1522927 h 1929639"/>
              <a:gd name="csX5" fmla="*/ 657570 w 4362269"/>
              <a:gd name="csY5" fmla="*/ 1861025 h 1929639"/>
              <a:gd name="csX6" fmla="*/ 27479 w 4362269"/>
              <a:gd name="csY6" fmla="*/ 155169 h 1929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362269" h="1929639">
                <a:moveTo>
                  <a:pt x="27479" y="155169"/>
                </a:moveTo>
                <a:cubicBezTo>
                  <a:pt x="90232" y="-124018"/>
                  <a:pt x="724165" y="28382"/>
                  <a:pt x="1034088" y="185905"/>
                </a:cubicBezTo>
                <a:cubicBezTo>
                  <a:pt x="1344011" y="343428"/>
                  <a:pt x="1481043" y="992729"/>
                  <a:pt x="1887016" y="1100305"/>
                </a:cubicBezTo>
                <a:cubicBezTo>
                  <a:pt x="2292989" y="1207881"/>
                  <a:pt x="3080602" y="760927"/>
                  <a:pt x="3469926" y="831364"/>
                </a:cubicBezTo>
                <a:cubicBezTo>
                  <a:pt x="3859250" y="901801"/>
                  <a:pt x="4691688" y="1351317"/>
                  <a:pt x="4222962" y="1522927"/>
                </a:cubicBezTo>
                <a:cubicBezTo>
                  <a:pt x="3754236" y="1694537"/>
                  <a:pt x="1364501" y="2087704"/>
                  <a:pt x="657570" y="1861025"/>
                </a:cubicBezTo>
                <a:cubicBezTo>
                  <a:pt x="-49361" y="1634346"/>
                  <a:pt x="-35274" y="434356"/>
                  <a:pt x="27479" y="15516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接连接符 26"/>
          <p:cNvCxnSpPr/>
          <p:nvPr>
            <p:custDataLst>
              <p:tags r:id="rId1"/>
            </p:custDataLst>
          </p:nvPr>
        </p:nvCxnSpPr>
        <p:spPr>
          <a:xfrm>
            <a:off x="4979253" y="3599969"/>
            <a:ext cx="6700478" cy="0"/>
          </a:xfrm>
          <a:prstGeom prst="line">
            <a:avLst/>
          </a:prstGeom>
          <a:ln w="38100">
            <a:solidFill>
              <a:srgbClr val="AFDC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2"/>
            </p:custDataLst>
          </p:nvPr>
        </p:nvCxnSpPr>
        <p:spPr>
          <a:xfrm flipV="1">
            <a:off x="6024283" y="2097742"/>
            <a:ext cx="0" cy="1502227"/>
          </a:xfrm>
          <a:prstGeom prst="line">
            <a:avLst/>
          </a:prstGeom>
          <a:ln w="38100">
            <a:solidFill>
              <a:srgbClr val="AFDC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V="1">
            <a:off x="7536757" y="3619180"/>
            <a:ext cx="0" cy="1483016"/>
          </a:xfrm>
          <a:prstGeom prst="line">
            <a:avLst/>
          </a:prstGeom>
          <a:ln w="38100">
            <a:solidFill>
              <a:srgbClr val="AFDC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4"/>
            </p:custDataLst>
          </p:nvPr>
        </p:nvCxnSpPr>
        <p:spPr>
          <a:xfrm flipV="1">
            <a:off x="9019776" y="2097741"/>
            <a:ext cx="0" cy="1502227"/>
          </a:xfrm>
          <a:prstGeom prst="line">
            <a:avLst/>
          </a:prstGeom>
          <a:ln w="38100">
            <a:solidFill>
              <a:srgbClr val="AFDC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5"/>
            </p:custDataLst>
          </p:nvPr>
        </p:nvCxnSpPr>
        <p:spPr>
          <a:xfrm flipV="1">
            <a:off x="10694894" y="3599968"/>
            <a:ext cx="0" cy="1502227"/>
          </a:xfrm>
          <a:prstGeom prst="line">
            <a:avLst/>
          </a:prstGeom>
          <a:ln w="38100">
            <a:solidFill>
              <a:srgbClr val="AFDCF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任意多边形: 形状 39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电脑屏幕的照片上有字&#10;&#10;AI 生成的内容可能不正确。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sp>
        <p:nvSpPr>
          <p:cNvPr id="52" name="椭圆 51"/>
          <p:cNvSpPr/>
          <p:nvPr>
            <p:custDataLst>
              <p:tags r:id="rId7"/>
            </p:custDataLst>
          </p:nvPr>
        </p:nvSpPr>
        <p:spPr>
          <a:xfrm>
            <a:off x="5789921" y="3373291"/>
            <a:ext cx="457191" cy="437989"/>
          </a:xfrm>
          <a:prstGeom prst="ellipse">
            <a:avLst/>
          </a:prstGeom>
          <a:solidFill>
            <a:srgbClr val="AFD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椭圆 52"/>
          <p:cNvSpPr/>
          <p:nvPr>
            <p:custDataLst>
              <p:tags r:id="rId8"/>
            </p:custDataLst>
          </p:nvPr>
        </p:nvSpPr>
        <p:spPr>
          <a:xfrm>
            <a:off x="7336968" y="3400185"/>
            <a:ext cx="457191" cy="437989"/>
          </a:xfrm>
          <a:prstGeom prst="ellipse">
            <a:avLst/>
          </a:prstGeom>
          <a:solidFill>
            <a:srgbClr val="AFD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椭圆 53"/>
          <p:cNvSpPr/>
          <p:nvPr>
            <p:custDataLst>
              <p:tags r:id="rId9"/>
            </p:custDataLst>
          </p:nvPr>
        </p:nvSpPr>
        <p:spPr>
          <a:xfrm>
            <a:off x="8787335" y="3380974"/>
            <a:ext cx="457191" cy="437989"/>
          </a:xfrm>
          <a:prstGeom prst="ellipse">
            <a:avLst/>
          </a:prstGeom>
          <a:solidFill>
            <a:srgbClr val="AFD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5" name="椭圆 54"/>
          <p:cNvSpPr/>
          <p:nvPr>
            <p:custDataLst>
              <p:tags r:id="rId10"/>
            </p:custDataLst>
          </p:nvPr>
        </p:nvSpPr>
        <p:spPr>
          <a:xfrm>
            <a:off x="10466298" y="3373290"/>
            <a:ext cx="457191" cy="437989"/>
          </a:xfrm>
          <a:prstGeom prst="ellipse">
            <a:avLst/>
          </a:prstGeom>
          <a:solidFill>
            <a:srgbClr val="AFDC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11"/>
            </p:custDataLst>
          </p:nvPr>
        </p:nvSpPr>
        <p:spPr>
          <a:xfrm>
            <a:off x="5094515" y="4080222"/>
            <a:ext cx="2242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57" name="文本框 56"/>
          <p:cNvSpPr txBox="1"/>
          <p:nvPr>
            <p:custDataLst>
              <p:tags r:id="rId12"/>
            </p:custDataLst>
          </p:nvPr>
        </p:nvSpPr>
        <p:spPr>
          <a:xfrm>
            <a:off x="6291606" y="1644383"/>
            <a:ext cx="249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13"/>
            </p:custDataLst>
          </p:nvPr>
        </p:nvSpPr>
        <p:spPr>
          <a:xfrm>
            <a:off x="8126857" y="4011063"/>
            <a:ext cx="2568036" cy="1502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14"/>
            </p:custDataLst>
          </p:nvPr>
        </p:nvSpPr>
        <p:spPr>
          <a:xfrm>
            <a:off x="9429603" y="1711545"/>
            <a:ext cx="23628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-428366" y="1840859"/>
            <a:ext cx="4178392" cy="4083601"/>
          </a:xfrm>
          <a:prstGeom prst="ellipse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椭圆 63"/>
          <p:cNvSpPr/>
          <p:nvPr/>
        </p:nvSpPr>
        <p:spPr>
          <a:xfrm>
            <a:off x="-542338" y="1547186"/>
            <a:ext cx="4753191" cy="4670945"/>
          </a:xfrm>
          <a:prstGeom prst="ellipse">
            <a:avLst/>
          </a:prstGeom>
          <a:noFill/>
          <a:ln w="57150">
            <a:solidFill>
              <a:srgbClr val="FFD7D5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6" name="图片 65" descr="卡通人物&#10;&#10;AI 生成的内容可能不正确。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11578" r="8963" b="13481"/>
          <a:stretch>
            <a:fillRect/>
          </a:stretch>
        </p:blipFill>
        <p:spPr>
          <a:xfrm>
            <a:off x="64018" y="1860918"/>
            <a:ext cx="3808725" cy="3729135"/>
          </a:xfrm>
          <a:prstGeom prst="rect">
            <a:avLst/>
          </a:prstGeom>
        </p:spPr>
      </p:pic>
      <p:pic>
        <p:nvPicPr>
          <p:cNvPr id="67" name="图片 66" descr="图片包含 游戏机&#10;&#10;AI 生成的内容可能不正确。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859" flipH="1">
            <a:off x="10685029" y="5505267"/>
            <a:ext cx="1266559" cy="1266559"/>
          </a:xfrm>
          <a:prstGeom prst="rect">
            <a:avLst/>
          </a:prstGeom>
        </p:spPr>
      </p:pic>
      <p:pic>
        <p:nvPicPr>
          <p:cNvPr id="68" name="图片 67" descr="图片包含 游戏机&#10;&#10;AI 生成的内容可能不正确。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141">
            <a:off x="5222324" y="356346"/>
            <a:ext cx="899989" cy="8999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9" name="图片 8" descr="C:/Users/Administrator/Desktop/校园风景/微信图片_20260105163752_4870_419.jpg微信图片_20260105163752_4870_419"/>
          <p:cNvPicPr>
            <a:picLocks noChangeAspect="1"/>
          </p:cNvPicPr>
          <p:nvPr/>
        </p:nvPicPr>
        <p:blipFill>
          <a:blip r:embed="rId2"/>
          <a:srcRect t="15745"/>
          <a:stretch>
            <a:fillRect/>
          </a:stretch>
        </p:blipFill>
        <p:spPr>
          <a:xfrm>
            <a:off x="1089491" y="1652692"/>
            <a:ext cx="2650631" cy="3975946"/>
          </a:xfrm>
          <a:prstGeom prst="rect">
            <a:avLst/>
          </a:prstGeom>
        </p:spPr>
      </p:pic>
      <p:pic>
        <p:nvPicPr>
          <p:cNvPr id="11" name="图片 10" descr="C:/Users/Administrator/Desktop/校园风景/微信图片_20260105163744_4862_419.jpg微信图片_20260105163744_4862_419"/>
          <p:cNvPicPr>
            <a:picLocks noChangeAspect="1"/>
          </p:cNvPicPr>
          <p:nvPr/>
        </p:nvPicPr>
        <p:blipFill>
          <a:blip r:embed="rId3"/>
          <a:srcRect t="16023"/>
          <a:stretch>
            <a:fillRect/>
          </a:stretch>
        </p:blipFill>
        <p:spPr>
          <a:xfrm>
            <a:off x="8581159" y="1652692"/>
            <a:ext cx="2657916" cy="397594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52925" y="1449494"/>
            <a:ext cx="2959947" cy="4314614"/>
          </a:xfrm>
          <a:prstGeom prst="rect">
            <a:avLst/>
          </a:prstGeom>
          <a:noFill/>
          <a:ln w="7620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419253" y="1496908"/>
            <a:ext cx="2959947" cy="4267200"/>
          </a:xfrm>
          <a:prstGeom prst="rect">
            <a:avLst/>
          </a:prstGeom>
          <a:noFill/>
          <a:ln w="76200"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912872" y="3720042"/>
            <a:ext cx="4181261" cy="2072641"/>
          </a:xfrm>
          <a:prstGeom prst="rect">
            <a:avLst/>
          </a:prstGeom>
          <a:solidFill>
            <a:srgbClr val="FFD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59773" y="1468333"/>
            <a:ext cx="4181261" cy="2072641"/>
          </a:xfrm>
          <a:prstGeom prst="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图片 15" descr="图片包含 游戏机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859" flipH="1">
            <a:off x="10733742" y="5738140"/>
            <a:ext cx="1150789" cy="11507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/>
        </p:nvSpPr>
        <p:spPr>
          <a:xfrm flipH="1">
            <a:off x="6531429" y="-290347"/>
            <a:ext cx="6345453" cy="1333730"/>
          </a:xfrm>
          <a:custGeom>
            <a:avLst/>
            <a:gdLst>
              <a:gd name="csX0" fmla="*/ 283104 w 6345453"/>
              <a:gd name="csY0" fmla="*/ 624289 h 1333730"/>
              <a:gd name="csX1" fmla="*/ 1005403 w 6345453"/>
              <a:gd name="csY1" fmla="*/ 1331220 h 1333730"/>
              <a:gd name="csX2" fmla="*/ 2665154 w 6345453"/>
              <a:gd name="csY2" fmla="*/ 870178 h 1333730"/>
              <a:gd name="csX3" fmla="*/ 4125121 w 6345453"/>
              <a:gd name="csY3" fmla="*/ 1162172 h 1333730"/>
              <a:gd name="csX4" fmla="*/ 5638875 w 6345453"/>
              <a:gd name="csY4" fmla="*/ 655025 h 1333730"/>
              <a:gd name="csX5" fmla="*/ 5984657 w 6345453"/>
              <a:gd name="csY5" fmla="*/ 55671 h 1333730"/>
              <a:gd name="csX6" fmla="*/ 513625 w 6345453"/>
              <a:gd name="csY6" fmla="*/ 94091 h 1333730"/>
              <a:gd name="csX7" fmla="*/ 283104 w 6345453"/>
              <a:gd name="csY7" fmla="*/ 624289 h 1333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6345453" h="1333730">
                <a:moveTo>
                  <a:pt x="283104" y="624289"/>
                </a:moveTo>
                <a:cubicBezTo>
                  <a:pt x="365067" y="830477"/>
                  <a:pt x="608395" y="1290239"/>
                  <a:pt x="1005403" y="1331220"/>
                </a:cubicBezTo>
                <a:cubicBezTo>
                  <a:pt x="1402411" y="1372202"/>
                  <a:pt x="2145201" y="898353"/>
                  <a:pt x="2665154" y="870178"/>
                </a:cubicBezTo>
                <a:cubicBezTo>
                  <a:pt x="3185107" y="842003"/>
                  <a:pt x="3629501" y="1198031"/>
                  <a:pt x="4125121" y="1162172"/>
                </a:cubicBezTo>
                <a:cubicBezTo>
                  <a:pt x="4620741" y="1126313"/>
                  <a:pt x="5328952" y="839442"/>
                  <a:pt x="5638875" y="655025"/>
                </a:cubicBezTo>
                <a:cubicBezTo>
                  <a:pt x="5948798" y="470608"/>
                  <a:pt x="6838865" y="149160"/>
                  <a:pt x="5984657" y="55671"/>
                </a:cubicBezTo>
                <a:cubicBezTo>
                  <a:pt x="5130449" y="-37818"/>
                  <a:pt x="1458761" y="-5801"/>
                  <a:pt x="513625" y="94091"/>
                </a:cubicBezTo>
                <a:cubicBezTo>
                  <a:pt x="-431511" y="193983"/>
                  <a:pt x="201141" y="418101"/>
                  <a:pt x="283104" y="62428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11" name="图片 10" descr="图片包含 游戏机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858">
            <a:off x="551815" y="906780"/>
            <a:ext cx="1130300" cy="1130300"/>
          </a:xfrm>
          <a:prstGeom prst="rect">
            <a:avLst/>
          </a:prstGeom>
        </p:spPr>
      </p:pic>
      <p:sp>
        <p:nvSpPr>
          <p:cNvPr id="14" name="任意多边形: 形状 13"/>
          <p:cNvSpPr/>
          <p:nvPr/>
        </p:nvSpPr>
        <p:spPr>
          <a:xfrm>
            <a:off x="-188844" y="5443664"/>
            <a:ext cx="4362269" cy="1929639"/>
          </a:xfrm>
          <a:custGeom>
            <a:avLst/>
            <a:gdLst>
              <a:gd name="csX0" fmla="*/ 27479 w 4362269"/>
              <a:gd name="csY0" fmla="*/ 155169 h 1929639"/>
              <a:gd name="csX1" fmla="*/ 1034088 w 4362269"/>
              <a:gd name="csY1" fmla="*/ 185905 h 1929639"/>
              <a:gd name="csX2" fmla="*/ 1887016 w 4362269"/>
              <a:gd name="csY2" fmla="*/ 1100305 h 1929639"/>
              <a:gd name="csX3" fmla="*/ 3469926 w 4362269"/>
              <a:gd name="csY3" fmla="*/ 831364 h 1929639"/>
              <a:gd name="csX4" fmla="*/ 4222962 w 4362269"/>
              <a:gd name="csY4" fmla="*/ 1522927 h 1929639"/>
              <a:gd name="csX5" fmla="*/ 657570 w 4362269"/>
              <a:gd name="csY5" fmla="*/ 1861025 h 1929639"/>
              <a:gd name="csX6" fmla="*/ 27479 w 4362269"/>
              <a:gd name="csY6" fmla="*/ 155169 h 19296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362269" h="1929639">
                <a:moveTo>
                  <a:pt x="27479" y="155169"/>
                </a:moveTo>
                <a:cubicBezTo>
                  <a:pt x="90232" y="-124018"/>
                  <a:pt x="724165" y="28382"/>
                  <a:pt x="1034088" y="185905"/>
                </a:cubicBezTo>
                <a:cubicBezTo>
                  <a:pt x="1344011" y="343428"/>
                  <a:pt x="1481043" y="992729"/>
                  <a:pt x="1887016" y="1100305"/>
                </a:cubicBezTo>
                <a:cubicBezTo>
                  <a:pt x="2292989" y="1207881"/>
                  <a:pt x="3080602" y="760927"/>
                  <a:pt x="3469926" y="831364"/>
                </a:cubicBezTo>
                <a:cubicBezTo>
                  <a:pt x="3859250" y="901801"/>
                  <a:pt x="4691688" y="1351317"/>
                  <a:pt x="4222962" y="1522927"/>
                </a:cubicBezTo>
                <a:cubicBezTo>
                  <a:pt x="3754236" y="1694537"/>
                  <a:pt x="1364501" y="2087704"/>
                  <a:pt x="657570" y="1861025"/>
                </a:cubicBezTo>
                <a:cubicBezTo>
                  <a:pt x="-49361" y="1634346"/>
                  <a:pt x="-35274" y="434356"/>
                  <a:pt x="27479" y="155169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Shape 497"/>
          <p:cNvSpPr/>
          <p:nvPr>
            <p:custDataLst>
              <p:tags r:id="rId3"/>
            </p:custDataLst>
          </p:nvPr>
        </p:nvSpPr>
        <p:spPr>
          <a:xfrm>
            <a:off x="7213483" y="2666030"/>
            <a:ext cx="1985468" cy="259601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317" h="4337">
                <a:moveTo>
                  <a:pt x="292" y="0"/>
                </a:moveTo>
                <a:lnTo>
                  <a:pt x="349" y="0"/>
                </a:lnTo>
                <a:lnTo>
                  <a:pt x="406" y="0"/>
                </a:lnTo>
                <a:lnTo>
                  <a:pt x="567" y="0"/>
                </a:lnTo>
                <a:lnTo>
                  <a:pt x="930" y="0"/>
                </a:lnTo>
                <a:lnTo>
                  <a:pt x="929" y="18"/>
                </a:lnTo>
                <a:cubicBezTo>
                  <a:pt x="929" y="421"/>
                  <a:pt x="1256" y="747"/>
                  <a:pt x="1659" y="747"/>
                </a:cubicBezTo>
                <a:cubicBezTo>
                  <a:pt x="2061" y="747"/>
                  <a:pt x="2388" y="421"/>
                  <a:pt x="2388" y="18"/>
                </a:cubicBezTo>
                <a:lnTo>
                  <a:pt x="2387" y="0"/>
                </a:lnTo>
                <a:lnTo>
                  <a:pt x="2761" y="0"/>
                </a:lnTo>
                <a:lnTo>
                  <a:pt x="2911" y="0"/>
                </a:lnTo>
                <a:lnTo>
                  <a:pt x="2968" y="0"/>
                </a:lnTo>
                <a:lnTo>
                  <a:pt x="3025" y="0"/>
                </a:lnTo>
                <a:cubicBezTo>
                  <a:pt x="3187" y="0"/>
                  <a:pt x="3317" y="130"/>
                  <a:pt x="3317" y="292"/>
                </a:cubicBezTo>
                <a:lnTo>
                  <a:pt x="3317" y="4045"/>
                </a:lnTo>
                <a:cubicBezTo>
                  <a:pt x="3317" y="4207"/>
                  <a:pt x="3187" y="4337"/>
                  <a:pt x="3025" y="4337"/>
                </a:cubicBezTo>
                <a:lnTo>
                  <a:pt x="2968" y="4337"/>
                </a:lnTo>
                <a:lnTo>
                  <a:pt x="2911" y="4337"/>
                </a:lnTo>
                <a:lnTo>
                  <a:pt x="406" y="4337"/>
                </a:lnTo>
                <a:lnTo>
                  <a:pt x="349" y="4337"/>
                </a:lnTo>
                <a:lnTo>
                  <a:pt x="292" y="4337"/>
                </a:lnTo>
                <a:cubicBezTo>
                  <a:pt x="130" y="4337"/>
                  <a:pt x="0" y="4207"/>
                  <a:pt x="0" y="4045"/>
                </a:cubicBezTo>
                <a:lnTo>
                  <a:pt x="0" y="292"/>
                </a:lnTo>
                <a:cubicBezTo>
                  <a:pt x="0" y="130"/>
                  <a:pt x="130" y="0"/>
                  <a:pt x="292" y="0"/>
                </a:cubicBezTo>
                <a:close/>
              </a:path>
            </a:pathLst>
          </a:custGeom>
          <a:solidFill>
            <a:srgbClr val="FFD7D5"/>
          </a:soli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9" name="Shape 497"/>
          <p:cNvSpPr/>
          <p:nvPr>
            <p:custDataLst>
              <p:tags r:id="rId4"/>
            </p:custDataLst>
          </p:nvPr>
        </p:nvSpPr>
        <p:spPr>
          <a:xfrm>
            <a:off x="9358770" y="2666030"/>
            <a:ext cx="1985468" cy="259601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317" h="4337">
                <a:moveTo>
                  <a:pt x="292" y="0"/>
                </a:moveTo>
                <a:lnTo>
                  <a:pt x="349" y="0"/>
                </a:lnTo>
                <a:lnTo>
                  <a:pt x="406" y="0"/>
                </a:lnTo>
                <a:lnTo>
                  <a:pt x="567" y="0"/>
                </a:lnTo>
                <a:lnTo>
                  <a:pt x="930" y="0"/>
                </a:lnTo>
                <a:lnTo>
                  <a:pt x="929" y="18"/>
                </a:lnTo>
                <a:cubicBezTo>
                  <a:pt x="929" y="421"/>
                  <a:pt x="1256" y="747"/>
                  <a:pt x="1659" y="747"/>
                </a:cubicBezTo>
                <a:cubicBezTo>
                  <a:pt x="2061" y="747"/>
                  <a:pt x="2388" y="421"/>
                  <a:pt x="2388" y="18"/>
                </a:cubicBezTo>
                <a:lnTo>
                  <a:pt x="2387" y="0"/>
                </a:lnTo>
                <a:lnTo>
                  <a:pt x="2761" y="0"/>
                </a:lnTo>
                <a:lnTo>
                  <a:pt x="2911" y="0"/>
                </a:lnTo>
                <a:lnTo>
                  <a:pt x="2968" y="0"/>
                </a:lnTo>
                <a:lnTo>
                  <a:pt x="3025" y="0"/>
                </a:lnTo>
                <a:cubicBezTo>
                  <a:pt x="3187" y="0"/>
                  <a:pt x="3317" y="130"/>
                  <a:pt x="3317" y="292"/>
                </a:cubicBezTo>
                <a:lnTo>
                  <a:pt x="3317" y="4045"/>
                </a:lnTo>
                <a:cubicBezTo>
                  <a:pt x="3317" y="4207"/>
                  <a:pt x="3187" y="4337"/>
                  <a:pt x="3025" y="4337"/>
                </a:cubicBezTo>
                <a:lnTo>
                  <a:pt x="2968" y="4337"/>
                </a:lnTo>
                <a:lnTo>
                  <a:pt x="2911" y="4337"/>
                </a:lnTo>
                <a:lnTo>
                  <a:pt x="406" y="4337"/>
                </a:lnTo>
                <a:lnTo>
                  <a:pt x="349" y="4337"/>
                </a:lnTo>
                <a:lnTo>
                  <a:pt x="292" y="4337"/>
                </a:lnTo>
                <a:cubicBezTo>
                  <a:pt x="130" y="4337"/>
                  <a:pt x="0" y="4207"/>
                  <a:pt x="0" y="4045"/>
                </a:cubicBezTo>
                <a:lnTo>
                  <a:pt x="0" y="292"/>
                </a:lnTo>
                <a:cubicBezTo>
                  <a:pt x="0" y="130"/>
                  <a:pt x="130" y="0"/>
                  <a:pt x="292" y="0"/>
                </a:cubicBezTo>
                <a:close/>
              </a:path>
            </a:pathLst>
          </a:custGeom>
          <a:solidFill>
            <a:srgbClr val="DFF1F9"/>
          </a:soli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0" name="Shape 501"/>
          <p:cNvSpPr/>
          <p:nvPr>
            <p:custDataLst>
              <p:tags r:id="rId5"/>
            </p:custDataLst>
          </p:nvPr>
        </p:nvSpPr>
        <p:spPr>
          <a:xfrm>
            <a:off x="7841386" y="2312872"/>
            <a:ext cx="728464" cy="729063"/>
          </a:xfrm>
          <a:prstGeom prst="ellipse">
            <a:avLst/>
          </a:prstGeom>
          <a:solidFill>
            <a:srgbClr val="FFD7D5"/>
          </a:soli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151" name="直接连接符 150"/>
          <p:cNvCxnSpPr/>
          <p:nvPr>
            <p:custDataLst>
              <p:tags r:id="rId6"/>
            </p:custDataLst>
          </p:nvPr>
        </p:nvCxnSpPr>
        <p:spPr>
          <a:xfrm>
            <a:off x="8014374" y="3837439"/>
            <a:ext cx="383087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 151"/>
          <p:cNvSpPr/>
          <p:nvPr>
            <p:custDataLst>
              <p:tags r:id="rId7"/>
            </p:custDataLst>
          </p:nvPr>
        </p:nvSpPr>
        <p:spPr>
          <a:xfrm>
            <a:off x="7446328" y="3974512"/>
            <a:ext cx="1519180" cy="11283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文字是您思想的提炼请尽量言简意赅的阐述你的观点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3" name="矩形 152"/>
          <p:cNvSpPr/>
          <p:nvPr>
            <p:custDataLst>
              <p:tags r:id="rId8"/>
            </p:custDataLst>
          </p:nvPr>
        </p:nvSpPr>
        <p:spPr>
          <a:xfrm>
            <a:off x="7446328" y="3102391"/>
            <a:ext cx="1519180" cy="6105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添加项标题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4" name="Shape 501"/>
          <p:cNvSpPr/>
          <p:nvPr>
            <p:custDataLst>
              <p:tags r:id="rId9"/>
            </p:custDataLst>
          </p:nvPr>
        </p:nvSpPr>
        <p:spPr>
          <a:xfrm>
            <a:off x="9987272" y="2315865"/>
            <a:ext cx="728464" cy="729063"/>
          </a:xfrm>
          <a:prstGeom prst="ellipse">
            <a:avLst/>
          </a:prstGeom>
          <a:solidFill>
            <a:srgbClr val="DFF1F9"/>
          </a:soli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155" name="直接连接符 154"/>
          <p:cNvCxnSpPr/>
          <p:nvPr>
            <p:custDataLst>
              <p:tags r:id="rId10"/>
            </p:custDataLst>
          </p:nvPr>
        </p:nvCxnSpPr>
        <p:spPr>
          <a:xfrm>
            <a:off x="10160260" y="3840432"/>
            <a:ext cx="383087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 155"/>
          <p:cNvSpPr/>
          <p:nvPr>
            <p:custDataLst>
              <p:tags r:id="rId11"/>
            </p:custDataLst>
          </p:nvPr>
        </p:nvSpPr>
        <p:spPr>
          <a:xfrm>
            <a:off x="9592214" y="3977505"/>
            <a:ext cx="1519180" cy="11283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单击输入你的智能图形项正文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57" name="图片 12" descr="/data/temp/2a8a1564-71b7-4aa7-a516-0da0f01cf337/c2eb792a-f8f0-11f0-b9a3-026067c0fdfb.svgc2eb792a-f8f0-11f0-b9a3-026067c0fdfb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36521" y="2508007"/>
            <a:ext cx="339349" cy="339349"/>
          </a:xfrm>
          <a:prstGeom prst="rect">
            <a:avLst/>
          </a:prstGeom>
        </p:spPr>
      </p:pic>
      <p:sp>
        <p:nvSpPr>
          <p:cNvPr id="158" name="矩形 157"/>
          <p:cNvSpPr/>
          <p:nvPr>
            <p:custDataLst>
              <p:tags r:id="rId15"/>
            </p:custDataLst>
          </p:nvPr>
        </p:nvSpPr>
        <p:spPr>
          <a:xfrm>
            <a:off x="9592214" y="3105383"/>
            <a:ext cx="1519180" cy="6105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添加项标题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59" name="图片 8" descr="/data/temp/2a8a1564-71b7-4aa7-a516-0da0f01cf337/c2eb7941-f8f0-11f0-b9a3-026067c0fdfb.svgc2eb7941-f8f0-11f0-b9a3-026067c0fdfb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82407" y="2511000"/>
            <a:ext cx="339349" cy="339349"/>
          </a:xfrm>
          <a:prstGeom prst="rect">
            <a:avLst/>
          </a:prstGeom>
        </p:spPr>
      </p:pic>
      <p:sp>
        <p:nvSpPr>
          <p:cNvPr id="160" name="Shape 497"/>
          <p:cNvSpPr/>
          <p:nvPr>
            <p:custDataLst>
              <p:tags r:id="rId19"/>
            </p:custDataLst>
          </p:nvPr>
        </p:nvSpPr>
        <p:spPr>
          <a:xfrm>
            <a:off x="773430" y="2666030"/>
            <a:ext cx="1985468" cy="259601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317" h="4337">
                <a:moveTo>
                  <a:pt x="292" y="0"/>
                </a:moveTo>
                <a:lnTo>
                  <a:pt x="349" y="0"/>
                </a:lnTo>
                <a:lnTo>
                  <a:pt x="406" y="0"/>
                </a:lnTo>
                <a:lnTo>
                  <a:pt x="567" y="0"/>
                </a:lnTo>
                <a:lnTo>
                  <a:pt x="930" y="0"/>
                </a:lnTo>
                <a:lnTo>
                  <a:pt x="929" y="18"/>
                </a:lnTo>
                <a:cubicBezTo>
                  <a:pt x="929" y="421"/>
                  <a:pt x="1256" y="747"/>
                  <a:pt x="1659" y="747"/>
                </a:cubicBezTo>
                <a:cubicBezTo>
                  <a:pt x="2061" y="747"/>
                  <a:pt x="2388" y="421"/>
                  <a:pt x="2388" y="18"/>
                </a:cubicBezTo>
                <a:lnTo>
                  <a:pt x="2387" y="0"/>
                </a:lnTo>
                <a:lnTo>
                  <a:pt x="2761" y="0"/>
                </a:lnTo>
                <a:lnTo>
                  <a:pt x="2911" y="0"/>
                </a:lnTo>
                <a:lnTo>
                  <a:pt x="2968" y="0"/>
                </a:lnTo>
                <a:lnTo>
                  <a:pt x="3025" y="0"/>
                </a:lnTo>
                <a:cubicBezTo>
                  <a:pt x="3187" y="0"/>
                  <a:pt x="3317" y="130"/>
                  <a:pt x="3317" y="292"/>
                </a:cubicBezTo>
                <a:lnTo>
                  <a:pt x="3317" y="4045"/>
                </a:lnTo>
                <a:cubicBezTo>
                  <a:pt x="3317" y="4207"/>
                  <a:pt x="3187" y="4337"/>
                  <a:pt x="3025" y="4337"/>
                </a:cubicBezTo>
                <a:lnTo>
                  <a:pt x="2968" y="4337"/>
                </a:lnTo>
                <a:lnTo>
                  <a:pt x="2911" y="4337"/>
                </a:lnTo>
                <a:lnTo>
                  <a:pt x="406" y="4337"/>
                </a:lnTo>
                <a:lnTo>
                  <a:pt x="349" y="4337"/>
                </a:lnTo>
                <a:lnTo>
                  <a:pt x="292" y="4337"/>
                </a:lnTo>
                <a:cubicBezTo>
                  <a:pt x="130" y="4337"/>
                  <a:pt x="0" y="4207"/>
                  <a:pt x="0" y="4045"/>
                </a:cubicBezTo>
                <a:lnTo>
                  <a:pt x="0" y="292"/>
                </a:lnTo>
                <a:cubicBezTo>
                  <a:pt x="0" y="130"/>
                  <a:pt x="130" y="0"/>
                  <a:pt x="292" y="0"/>
                </a:cubicBezTo>
                <a:close/>
              </a:path>
            </a:pathLst>
          </a:custGeom>
          <a:solidFill>
            <a:srgbClr val="DFF1F9"/>
          </a:soli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1" name="Shape 501"/>
          <p:cNvSpPr/>
          <p:nvPr>
            <p:custDataLst>
              <p:tags r:id="rId20"/>
            </p:custDataLst>
          </p:nvPr>
        </p:nvSpPr>
        <p:spPr>
          <a:xfrm>
            <a:off x="1401932" y="2312872"/>
            <a:ext cx="728464" cy="729063"/>
          </a:xfrm>
          <a:prstGeom prst="ellipse">
            <a:avLst/>
          </a:prstGeom>
          <a:solidFill>
            <a:srgbClr val="DFF1F9"/>
          </a:soli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162" name="直接连接符 161"/>
          <p:cNvCxnSpPr/>
          <p:nvPr>
            <p:custDataLst>
              <p:tags r:id="rId21"/>
            </p:custDataLst>
          </p:nvPr>
        </p:nvCxnSpPr>
        <p:spPr>
          <a:xfrm>
            <a:off x="1574920" y="3837439"/>
            <a:ext cx="383087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 162"/>
          <p:cNvSpPr/>
          <p:nvPr>
            <p:custDataLst>
              <p:tags r:id="rId22"/>
            </p:custDataLst>
          </p:nvPr>
        </p:nvSpPr>
        <p:spPr>
          <a:xfrm>
            <a:off x="1006874" y="3974512"/>
            <a:ext cx="1519180" cy="11283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单击输入你的智能图形项正文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4" name="矩形 163"/>
          <p:cNvSpPr/>
          <p:nvPr>
            <p:custDataLst>
              <p:tags r:id="rId23"/>
            </p:custDataLst>
          </p:nvPr>
        </p:nvSpPr>
        <p:spPr>
          <a:xfrm>
            <a:off x="1006874" y="3102391"/>
            <a:ext cx="1519180" cy="6105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添加项标题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65" name="图片 16" descr="/data/temp/2a8a1564-71b7-4aa7-a516-0da0f01cf337/c2eb7760-f8f0-11f0-b9a3-026067c0fdfb.svgc2eb7760-f8f0-11f0-b9a3-026067c0fdfb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597067" y="2515190"/>
            <a:ext cx="339349" cy="339349"/>
          </a:xfrm>
          <a:prstGeom prst="rect">
            <a:avLst/>
          </a:prstGeom>
        </p:spPr>
      </p:pic>
      <p:sp>
        <p:nvSpPr>
          <p:cNvPr id="166" name="Shape 497"/>
          <p:cNvSpPr/>
          <p:nvPr>
            <p:custDataLst>
              <p:tags r:id="rId27"/>
            </p:custDataLst>
          </p:nvPr>
        </p:nvSpPr>
        <p:spPr>
          <a:xfrm>
            <a:off x="2919915" y="2666030"/>
            <a:ext cx="1985468" cy="259601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317" h="4337">
                <a:moveTo>
                  <a:pt x="292" y="0"/>
                </a:moveTo>
                <a:lnTo>
                  <a:pt x="349" y="0"/>
                </a:lnTo>
                <a:lnTo>
                  <a:pt x="406" y="0"/>
                </a:lnTo>
                <a:lnTo>
                  <a:pt x="567" y="0"/>
                </a:lnTo>
                <a:lnTo>
                  <a:pt x="930" y="0"/>
                </a:lnTo>
                <a:lnTo>
                  <a:pt x="929" y="18"/>
                </a:lnTo>
                <a:cubicBezTo>
                  <a:pt x="929" y="421"/>
                  <a:pt x="1256" y="747"/>
                  <a:pt x="1659" y="747"/>
                </a:cubicBezTo>
                <a:cubicBezTo>
                  <a:pt x="2061" y="747"/>
                  <a:pt x="2388" y="421"/>
                  <a:pt x="2388" y="18"/>
                </a:cubicBezTo>
                <a:lnTo>
                  <a:pt x="2387" y="0"/>
                </a:lnTo>
                <a:lnTo>
                  <a:pt x="2761" y="0"/>
                </a:lnTo>
                <a:lnTo>
                  <a:pt x="2911" y="0"/>
                </a:lnTo>
                <a:lnTo>
                  <a:pt x="2968" y="0"/>
                </a:lnTo>
                <a:lnTo>
                  <a:pt x="3025" y="0"/>
                </a:lnTo>
                <a:cubicBezTo>
                  <a:pt x="3187" y="0"/>
                  <a:pt x="3317" y="130"/>
                  <a:pt x="3317" y="292"/>
                </a:cubicBezTo>
                <a:lnTo>
                  <a:pt x="3317" y="4045"/>
                </a:lnTo>
                <a:cubicBezTo>
                  <a:pt x="3317" y="4207"/>
                  <a:pt x="3187" y="4337"/>
                  <a:pt x="3025" y="4337"/>
                </a:cubicBezTo>
                <a:lnTo>
                  <a:pt x="2968" y="4337"/>
                </a:lnTo>
                <a:lnTo>
                  <a:pt x="2911" y="4337"/>
                </a:lnTo>
                <a:lnTo>
                  <a:pt x="406" y="4337"/>
                </a:lnTo>
                <a:lnTo>
                  <a:pt x="349" y="4337"/>
                </a:lnTo>
                <a:lnTo>
                  <a:pt x="292" y="4337"/>
                </a:lnTo>
                <a:cubicBezTo>
                  <a:pt x="130" y="4337"/>
                  <a:pt x="0" y="4207"/>
                  <a:pt x="0" y="4045"/>
                </a:cubicBezTo>
                <a:lnTo>
                  <a:pt x="0" y="292"/>
                </a:lnTo>
                <a:cubicBezTo>
                  <a:pt x="0" y="130"/>
                  <a:pt x="130" y="0"/>
                  <a:pt x="292" y="0"/>
                </a:cubicBezTo>
                <a:close/>
              </a:path>
            </a:pathLst>
          </a:custGeom>
          <a:solidFill>
            <a:srgbClr val="FFD7D5"/>
          </a:soli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7" name="Shape 501"/>
          <p:cNvSpPr/>
          <p:nvPr>
            <p:custDataLst>
              <p:tags r:id="rId28"/>
            </p:custDataLst>
          </p:nvPr>
        </p:nvSpPr>
        <p:spPr>
          <a:xfrm>
            <a:off x="3548417" y="2312872"/>
            <a:ext cx="728464" cy="729063"/>
          </a:xfrm>
          <a:prstGeom prst="ellipse">
            <a:avLst/>
          </a:prstGeom>
          <a:solidFill>
            <a:srgbClr val="FFD7D5"/>
          </a:soli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168" name="直接连接符 167"/>
          <p:cNvCxnSpPr/>
          <p:nvPr>
            <p:custDataLst>
              <p:tags r:id="rId29"/>
            </p:custDataLst>
          </p:nvPr>
        </p:nvCxnSpPr>
        <p:spPr>
          <a:xfrm>
            <a:off x="3721405" y="3837439"/>
            <a:ext cx="383087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 168"/>
          <p:cNvSpPr/>
          <p:nvPr>
            <p:custDataLst>
              <p:tags r:id="rId30"/>
            </p:custDataLst>
          </p:nvPr>
        </p:nvSpPr>
        <p:spPr>
          <a:xfrm>
            <a:off x="3153358" y="3974512"/>
            <a:ext cx="1519180" cy="11283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文字是您思想的提炼请尽量言简意赅的阐述你的观点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0" name="矩形 169"/>
          <p:cNvSpPr/>
          <p:nvPr>
            <p:custDataLst>
              <p:tags r:id="rId31"/>
            </p:custDataLst>
          </p:nvPr>
        </p:nvSpPr>
        <p:spPr>
          <a:xfrm>
            <a:off x="3153358" y="3102391"/>
            <a:ext cx="1519180" cy="6105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添加项标题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71" name="图片 3" descr="/data/temp/2a8a1564-71b7-4aa7-a516-0da0f01cf337/c2eb7880-f8f0-11f0-b9a3-026067c0fdfb.svgc2eb7880-f8f0-11f0-b9a3-026067c0fdfb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3743552" y="2508007"/>
            <a:ext cx="339349" cy="339349"/>
          </a:xfrm>
          <a:prstGeom prst="rect">
            <a:avLst/>
          </a:prstGeom>
        </p:spPr>
      </p:pic>
      <p:sp>
        <p:nvSpPr>
          <p:cNvPr id="172" name="Shape 497"/>
          <p:cNvSpPr/>
          <p:nvPr>
            <p:custDataLst>
              <p:tags r:id="rId35"/>
            </p:custDataLst>
          </p:nvPr>
        </p:nvSpPr>
        <p:spPr>
          <a:xfrm>
            <a:off x="5066399" y="2666030"/>
            <a:ext cx="1985468" cy="2596018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3317" h="4337">
                <a:moveTo>
                  <a:pt x="292" y="0"/>
                </a:moveTo>
                <a:lnTo>
                  <a:pt x="349" y="0"/>
                </a:lnTo>
                <a:lnTo>
                  <a:pt x="406" y="0"/>
                </a:lnTo>
                <a:lnTo>
                  <a:pt x="567" y="0"/>
                </a:lnTo>
                <a:lnTo>
                  <a:pt x="930" y="0"/>
                </a:lnTo>
                <a:lnTo>
                  <a:pt x="929" y="18"/>
                </a:lnTo>
                <a:cubicBezTo>
                  <a:pt x="929" y="421"/>
                  <a:pt x="1256" y="747"/>
                  <a:pt x="1659" y="747"/>
                </a:cubicBezTo>
                <a:cubicBezTo>
                  <a:pt x="2061" y="747"/>
                  <a:pt x="2388" y="421"/>
                  <a:pt x="2388" y="18"/>
                </a:cubicBezTo>
                <a:lnTo>
                  <a:pt x="2387" y="0"/>
                </a:lnTo>
                <a:lnTo>
                  <a:pt x="2761" y="0"/>
                </a:lnTo>
                <a:lnTo>
                  <a:pt x="2911" y="0"/>
                </a:lnTo>
                <a:lnTo>
                  <a:pt x="2968" y="0"/>
                </a:lnTo>
                <a:lnTo>
                  <a:pt x="3025" y="0"/>
                </a:lnTo>
                <a:cubicBezTo>
                  <a:pt x="3187" y="0"/>
                  <a:pt x="3317" y="130"/>
                  <a:pt x="3317" y="292"/>
                </a:cubicBezTo>
                <a:lnTo>
                  <a:pt x="3317" y="4045"/>
                </a:lnTo>
                <a:cubicBezTo>
                  <a:pt x="3317" y="4207"/>
                  <a:pt x="3187" y="4337"/>
                  <a:pt x="3025" y="4337"/>
                </a:cubicBezTo>
                <a:lnTo>
                  <a:pt x="2968" y="4337"/>
                </a:lnTo>
                <a:lnTo>
                  <a:pt x="2911" y="4337"/>
                </a:lnTo>
                <a:lnTo>
                  <a:pt x="406" y="4337"/>
                </a:lnTo>
                <a:lnTo>
                  <a:pt x="349" y="4337"/>
                </a:lnTo>
                <a:lnTo>
                  <a:pt x="292" y="4337"/>
                </a:lnTo>
                <a:cubicBezTo>
                  <a:pt x="130" y="4337"/>
                  <a:pt x="0" y="4207"/>
                  <a:pt x="0" y="4045"/>
                </a:cubicBezTo>
                <a:lnTo>
                  <a:pt x="0" y="292"/>
                </a:lnTo>
                <a:cubicBezTo>
                  <a:pt x="0" y="130"/>
                  <a:pt x="130" y="0"/>
                  <a:pt x="292" y="0"/>
                </a:cubicBezTo>
                <a:close/>
              </a:path>
            </a:pathLst>
          </a:custGeom>
          <a:solidFill>
            <a:srgbClr val="DFF1F9"/>
          </a:soli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3" name="Shape 501"/>
          <p:cNvSpPr/>
          <p:nvPr>
            <p:custDataLst>
              <p:tags r:id="rId36"/>
            </p:custDataLst>
          </p:nvPr>
        </p:nvSpPr>
        <p:spPr>
          <a:xfrm>
            <a:off x="5694902" y="2312872"/>
            <a:ext cx="728464" cy="729063"/>
          </a:xfrm>
          <a:prstGeom prst="ellipse">
            <a:avLst/>
          </a:prstGeom>
          <a:solidFill>
            <a:srgbClr val="DFF1F9"/>
          </a:soli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174" name="直接连接符 173"/>
          <p:cNvCxnSpPr/>
          <p:nvPr>
            <p:custDataLst>
              <p:tags r:id="rId37"/>
            </p:custDataLst>
          </p:nvPr>
        </p:nvCxnSpPr>
        <p:spPr>
          <a:xfrm>
            <a:off x="5867889" y="3837439"/>
            <a:ext cx="383087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 174"/>
          <p:cNvSpPr/>
          <p:nvPr>
            <p:custDataLst>
              <p:tags r:id="rId38"/>
            </p:custDataLst>
          </p:nvPr>
        </p:nvSpPr>
        <p:spPr>
          <a:xfrm>
            <a:off x="5299843" y="3974512"/>
            <a:ext cx="1519180" cy="11283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单击输入你的智能图形项正文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6" name="矩形 175"/>
          <p:cNvSpPr/>
          <p:nvPr>
            <p:custDataLst>
              <p:tags r:id="rId39"/>
            </p:custDataLst>
          </p:nvPr>
        </p:nvSpPr>
        <p:spPr>
          <a:xfrm>
            <a:off x="5299843" y="3102391"/>
            <a:ext cx="1519180" cy="6105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添加项标题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77" name="图片 4" descr="/data/temp/2a8a1564-71b7-4aa7-a516-0da0f01cf337/c2eb7855-f8f0-11f0-b9a3-026067c0fdfb.svgc2eb7855-f8f0-11f0-b9a3-026067c0fdfb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5890037" y="2508007"/>
            <a:ext cx="339349" cy="339349"/>
          </a:xfrm>
          <a:prstGeom prst="rect">
            <a:avLst/>
          </a:prstGeom>
        </p:spPr>
      </p:pic>
      <p:pic>
        <p:nvPicPr>
          <p:cNvPr id="10" name="图片 9" descr="卡通人物&#10;&#10;AI 生成的内容可能不正确。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t="14379" r="14028" b="13837"/>
          <a:stretch>
            <a:fillRect/>
          </a:stretch>
        </p:blipFill>
        <p:spPr>
          <a:xfrm>
            <a:off x="10053320" y="4636135"/>
            <a:ext cx="2138680" cy="2098040"/>
          </a:xfrm>
          <a:prstGeom prst="rect">
            <a:avLst/>
          </a:prstGeom>
        </p:spPr>
      </p:pic>
      <p:sp>
        <p:nvSpPr>
          <p:cNvPr id="178" name="标题 16"/>
          <p:cNvSpPr>
            <a:spLocks noGrp="1"/>
          </p:cNvSpPr>
          <p:nvPr>
            <p:custDataLst>
              <p:tags r:id="rId44"/>
            </p:custDataLst>
          </p:nvPr>
        </p:nvSpPr>
        <p:spPr>
          <a:xfrm>
            <a:off x="1597095" y="1214190"/>
            <a:ext cx="10969200" cy="705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  <a:endParaRPr lang="zh-CN" altLang="en-US" b="1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grpSp>
        <p:nvGrpSpPr>
          <p:cNvPr id="109" name="组合 108"/>
          <p:cNvGrpSpPr/>
          <p:nvPr>
            <p:custDataLst>
              <p:tags r:id="rId2"/>
            </p:custDataLst>
          </p:nvPr>
        </p:nvGrpSpPr>
        <p:grpSpPr>
          <a:xfrm rot="0">
            <a:off x="625843" y="2049523"/>
            <a:ext cx="3339276" cy="3467452"/>
            <a:chOff x="2198" y="1649"/>
            <a:chExt cx="14695" cy="15264"/>
          </a:xfrm>
        </p:grpSpPr>
        <p:pic>
          <p:nvPicPr>
            <p:cNvPr id="110" name="图片 109" descr="C:/Users/Administrator/Desktop/校园风景/微信图片_20260105163756_4874_419.jpg微信图片_20260105163756_4874_41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32392" b="22008"/>
            <a:stretch>
              <a:fillRect/>
            </a:stretch>
          </p:blipFill>
          <p:spPr>
            <a:xfrm>
              <a:off x="2198" y="4068"/>
              <a:ext cx="14695" cy="1197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65" h="5674">
                  <a:moveTo>
                    <a:pt x="4763" y="0"/>
                  </a:moveTo>
                  <a:cubicBezTo>
                    <a:pt x="5158" y="0"/>
                    <a:pt x="5541" y="171"/>
                    <a:pt x="5853" y="426"/>
                  </a:cubicBezTo>
                  <a:cubicBezTo>
                    <a:pt x="6127" y="649"/>
                    <a:pt x="6344" y="934"/>
                    <a:pt x="6528" y="1234"/>
                  </a:cubicBezTo>
                  <a:cubicBezTo>
                    <a:pt x="6811" y="1693"/>
                    <a:pt x="6928" y="2146"/>
                    <a:pt x="6956" y="2680"/>
                  </a:cubicBezTo>
                  <a:cubicBezTo>
                    <a:pt x="6992" y="3364"/>
                    <a:pt x="6934" y="4079"/>
                    <a:pt x="6601" y="4677"/>
                  </a:cubicBezTo>
                  <a:cubicBezTo>
                    <a:pt x="6271" y="5276"/>
                    <a:pt x="5615" y="5733"/>
                    <a:pt x="4934" y="5667"/>
                  </a:cubicBezTo>
                  <a:cubicBezTo>
                    <a:pt x="4444" y="5620"/>
                    <a:pt x="4021" y="5326"/>
                    <a:pt x="3597" y="5075"/>
                  </a:cubicBezTo>
                  <a:cubicBezTo>
                    <a:pt x="3089" y="4777"/>
                    <a:pt x="2550" y="4532"/>
                    <a:pt x="1991" y="4348"/>
                  </a:cubicBezTo>
                  <a:cubicBezTo>
                    <a:pt x="1655" y="4238"/>
                    <a:pt x="1308" y="4154"/>
                    <a:pt x="990" y="3995"/>
                  </a:cubicBezTo>
                  <a:cubicBezTo>
                    <a:pt x="641" y="3821"/>
                    <a:pt x="459" y="3561"/>
                    <a:pt x="262" y="3234"/>
                  </a:cubicBezTo>
                  <a:cubicBezTo>
                    <a:pt x="62" y="2905"/>
                    <a:pt x="-5" y="2510"/>
                    <a:pt x="0" y="2126"/>
                  </a:cubicBezTo>
                  <a:cubicBezTo>
                    <a:pt x="8" y="1715"/>
                    <a:pt x="97" y="1296"/>
                    <a:pt x="333" y="962"/>
                  </a:cubicBezTo>
                  <a:cubicBezTo>
                    <a:pt x="629" y="541"/>
                    <a:pt x="1089" y="371"/>
                    <a:pt x="1586" y="430"/>
                  </a:cubicBezTo>
                  <a:cubicBezTo>
                    <a:pt x="2263" y="509"/>
                    <a:pt x="2961" y="543"/>
                    <a:pt x="3615" y="351"/>
                  </a:cubicBezTo>
                  <a:cubicBezTo>
                    <a:pt x="3893" y="271"/>
                    <a:pt x="4152" y="114"/>
                    <a:pt x="4430" y="42"/>
                  </a:cubicBezTo>
                  <a:cubicBezTo>
                    <a:pt x="4541" y="14"/>
                    <a:pt x="4652" y="0"/>
                    <a:pt x="4763" y="0"/>
                  </a:cubicBezTo>
                  <a:close/>
                </a:path>
              </a:pathLst>
            </a:custGeom>
          </p:spPr>
        </p:pic>
        <p:sp>
          <p:nvSpPr>
            <p:cNvPr id="111" name="Freeform 10"/>
            <p:cNvSpPr/>
            <p:nvPr>
              <p:custDataLst>
                <p:tags r:id="rId5"/>
              </p:custDataLst>
            </p:nvPr>
          </p:nvSpPr>
          <p:spPr bwMode="auto">
            <a:xfrm>
              <a:off x="2557" y="4196"/>
              <a:ext cx="14072" cy="11493"/>
            </a:xfrm>
            <a:custGeom>
              <a:avLst/>
              <a:gdLst>
                <a:gd name="T0" fmla="*/ 1888 w 3650"/>
                <a:gd name="T1" fmla="*/ 226 h 2981"/>
                <a:gd name="T2" fmla="*/ 2313 w 3650"/>
                <a:gd name="T3" fmla="*/ 67 h 2981"/>
                <a:gd name="T4" fmla="*/ 3055 w 3650"/>
                <a:gd name="T5" fmla="*/ 264 h 2981"/>
                <a:gd name="T6" fmla="*/ 3408 w 3650"/>
                <a:gd name="T7" fmla="*/ 678 h 2981"/>
                <a:gd name="T8" fmla="*/ 3631 w 3650"/>
                <a:gd name="T9" fmla="*/ 1418 h 2981"/>
                <a:gd name="T10" fmla="*/ 3446 w 3650"/>
                <a:gd name="T11" fmla="*/ 2440 h 2981"/>
                <a:gd name="T12" fmla="*/ 2576 w 3650"/>
                <a:gd name="T13" fmla="*/ 2948 h 2981"/>
                <a:gd name="T14" fmla="*/ 1878 w 3650"/>
                <a:gd name="T15" fmla="*/ 2644 h 2981"/>
                <a:gd name="T16" fmla="*/ 1041 w 3650"/>
                <a:gd name="T17" fmla="*/ 2272 h 2981"/>
                <a:gd name="T18" fmla="*/ 519 w 3650"/>
                <a:gd name="T19" fmla="*/ 2091 h 2981"/>
                <a:gd name="T20" fmla="*/ 138 w 3650"/>
                <a:gd name="T21" fmla="*/ 1701 h 2981"/>
                <a:gd name="T22" fmla="*/ 3 w 3650"/>
                <a:gd name="T23" fmla="*/ 1134 h 2981"/>
                <a:gd name="T24" fmla="*/ 176 w 3650"/>
                <a:gd name="T25" fmla="*/ 538 h 2981"/>
                <a:gd name="T26" fmla="*/ 830 w 3650"/>
                <a:gd name="T27" fmla="*/ 266 h 2981"/>
                <a:gd name="T28" fmla="*/ 1888 w 3650"/>
                <a:gd name="T29" fmla="*/ 226 h 2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50" h="2981">
                  <a:moveTo>
                    <a:pt x="1888" y="226"/>
                  </a:moveTo>
                  <a:cubicBezTo>
                    <a:pt x="2033" y="184"/>
                    <a:pt x="2168" y="104"/>
                    <a:pt x="2313" y="67"/>
                  </a:cubicBezTo>
                  <a:cubicBezTo>
                    <a:pt x="2577" y="0"/>
                    <a:pt x="2847" y="96"/>
                    <a:pt x="3055" y="264"/>
                  </a:cubicBezTo>
                  <a:cubicBezTo>
                    <a:pt x="3198" y="378"/>
                    <a:pt x="3311" y="524"/>
                    <a:pt x="3408" y="678"/>
                  </a:cubicBezTo>
                  <a:cubicBezTo>
                    <a:pt x="3555" y="913"/>
                    <a:pt x="3616" y="1145"/>
                    <a:pt x="3631" y="1418"/>
                  </a:cubicBezTo>
                  <a:cubicBezTo>
                    <a:pt x="3650" y="1768"/>
                    <a:pt x="3619" y="2134"/>
                    <a:pt x="3446" y="2440"/>
                  </a:cubicBezTo>
                  <a:cubicBezTo>
                    <a:pt x="3273" y="2747"/>
                    <a:pt x="2931" y="2981"/>
                    <a:pt x="2576" y="2948"/>
                  </a:cubicBezTo>
                  <a:cubicBezTo>
                    <a:pt x="2321" y="2924"/>
                    <a:pt x="2099" y="2772"/>
                    <a:pt x="1878" y="2644"/>
                  </a:cubicBezTo>
                  <a:cubicBezTo>
                    <a:pt x="1614" y="2491"/>
                    <a:pt x="1332" y="2366"/>
                    <a:pt x="1041" y="2272"/>
                  </a:cubicBezTo>
                  <a:cubicBezTo>
                    <a:pt x="866" y="2215"/>
                    <a:pt x="684" y="2173"/>
                    <a:pt x="519" y="2091"/>
                  </a:cubicBezTo>
                  <a:cubicBezTo>
                    <a:pt x="337" y="2002"/>
                    <a:pt x="241" y="1869"/>
                    <a:pt x="138" y="1701"/>
                  </a:cubicBezTo>
                  <a:cubicBezTo>
                    <a:pt x="35" y="1533"/>
                    <a:pt x="0" y="1331"/>
                    <a:pt x="3" y="1134"/>
                  </a:cubicBezTo>
                  <a:cubicBezTo>
                    <a:pt x="6" y="924"/>
                    <a:pt x="53" y="709"/>
                    <a:pt x="176" y="538"/>
                  </a:cubicBezTo>
                  <a:cubicBezTo>
                    <a:pt x="330" y="323"/>
                    <a:pt x="570" y="236"/>
                    <a:pt x="830" y="266"/>
                  </a:cubicBezTo>
                  <a:cubicBezTo>
                    <a:pt x="1183" y="306"/>
                    <a:pt x="1546" y="323"/>
                    <a:pt x="1888" y="226"/>
                  </a:cubicBezTo>
                  <a:close/>
                </a:path>
              </a:pathLst>
            </a:custGeom>
            <a:noFill/>
            <a:ln w="4763" cap="rnd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2" name="Freeform 11"/>
            <p:cNvSpPr/>
            <p:nvPr>
              <p:custDataLst>
                <p:tags r:id="rId6"/>
              </p:custDataLst>
            </p:nvPr>
          </p:nvSpPr>
          <p:spPr bwMode="auto">
            <a:xfrm>
              <a:off x="3617" y="1649"/>
              <a:ext cx="12563" cy="13740"/>
            </a:xfrm>
            <a:custGeom>
              <a:avLst/>
              <a:gdLst>
                <a:gd name="T0" fmla="*/ 552 w 3260"/>
                <a:gd name="T1" fmla="*/ 873 h 3563"/>
                <a:gd name="T2" fmla="*/ 1210 w 3260"/>
                <a:gd name="T3" fmla="*/ 499 h 3563"/>
                <a:gd name="T4" fmla="*/ 1631 w 3260"/>
                <a:gd name="T5" fmla="*/ 296 h 3563"/>
                <a:gd name="T6" fmla="*/ 3207 w 3260"/>
                <a:gd name="T7" fmla="*/ 1762 h 3563"/>
                <a:gd name="T8" fmla="*/ 2578 w 3260"/>
                <a:gd name="T9" fmla="*/ 3108 h 3563"/>
                <a:gd name="T10" fmla="*/ 1654 w 3260"/>
                <a:gd name="T11" fmla="*/ 3529 h 3563"/>
                <a:gd name="T12" fmla="*/ 898 w 3260"/>
                <a:gd name="T13" fmla="*/ 3489 h 3563"/>
                <a:gd name="T14" fmla="*/ 320 w 3260"/>
                <a:gd name="T15" fmla="*/ 3228 h 3563"/>
                <a:gd name="T16" fmla="*/ 0 w 3260"/>
                <a:gd name="T17" fmla="*/ 2698 h 3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0" h="3563">
                  <a:moveTo>
                    <a:pt x="552" y="873"/>
                  </a:moveTo>
                  <a:cubicBezTo>
                    <a:pt x="772" y="749"/>
                    <a:pt x="991" y="624"/>
                    <a:pt x="1210" y="499"/>
                  </a:cubicBezTo>
                  <a:cubicBezTo>
                    <a:pt x="1346" y="422"/>
                    <a:pt x="1483" y="344"/>
                    <a:pt x="1631" y="296"/>
                  </a:cubicBezTo>
                  <a:cubicBezTo>
                    <a:pt x="2551" y="0"/>
                    <a:pt x="3260" y="918"/>
                    <a:pt x="3207" y="1762"/>
                  </a:cubicBezTo>
                  <a:cubicBezTo>
                    <a:pt x="3177" y="2251"/>
                    <a:pt x="2957" y="2786"/>
                    <a:pt x="2578" y="3108"/>
                  </a:cubicBezTo>
                  <a:cubicBezTo>
                    <a:pt x="2321" y="3327"/>
                    <a:pt x="1991" y="3484"/>
                    <a:pt x="1654" y="3529"/>
                  </a:cubicBezTo>
                  <a:cubicBezTo>
                    <a:pt x="1403" y="3563"/>
                    <a:pt x="1144" y="3551"/>
                    <a:pt x="898" y="3489"/>
                  </a:cubicBezTo>
                  <a:cubicBezTo>
                    <a:pt x="693" y="3437"/>
                    <a:pt x="489" y="3357"/>
                    <a:pt x="320" y="3228"/>
                  </a:cubicBezTo>
                  <a:cubicBezTo>
                    <a:pt x="158" y="3105"/>
                    <a:pt x="13" y="2907"/>
                    <a:pt x="0" y="2698"/>
                  </a:cubicBezTo>
                </a:path>
              </a:pathLst>
            </a:custGeom>
            <a:noFill/>
            <a:ln w="4763" cap="rnd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3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210" y="3395"/>
              <a:ext cx="570" cy="570"/>
            </a:xfrm>
            <a:prstGeom prst="ellipse">
              <a:avLst/>
            </a:prstGeom>
            <a:noFill/>
            <a:ln w="4763" cap="rnd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4" name="Oval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409" y="13036"/>
              <a:ext cx="564" cy="570"/>
            </a:xfrm>
            <a:prstGeom prst="ellipse">
              <a:avLst/>
            </a:prstGeom>
            <a:noFill/>
            <a:ln w="4763" cap="rnd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5" name="Oval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9919" y="16343"/>
              <a:ext cx="564" cy="570"/>
            </a:xfrm>
            <a:prstGeom prst="ellipse">
              <a:avLst/>
            </a:prstGeom>
            <a:noFill/>
            <a:ln w="4763" cap="rnd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6" name="Oval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5980" y="4655"/>
              <a:ext cx="564" cy="564"/>
            </a:xfrm>
            <a:prstGeom prst="ellipse">
              <a:avLst/>
            </a:prstGeom>
            <a:noFill/>
            <a:ln w="4763" cap="rnd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7" name="Oval 1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36" y="11939"/>
              <a:ext cx="322" cy="322"/>
            </a:xfrm>
            <a:prstGeom prst="ellipse">
              <a:avLst/>
            </a:prstGeom>
            <a:solidFill>
              <a:srgbClr val="A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8" name="Oval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118" y="16333"/>
              <a:ext cx="322" cy="322"/>
            </a:xfrm>
            <a:prstGeom prst="ellipse">
              <a:avLst/>
            </a:prstGeom>
            <a:solidFill>
              <a:srgbClr val="A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19" name="Oval 1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6438" y="5631"/>
              <a:ext cx="316" cy="322"/>
            </a:xfrm>
            <a:prstGeom prst="ellipse">
              <a:avLst/>
            </a:prstGeom>
            <a:solidFill>
              <a:srgbClr val="A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  <p:sp>
          <p:nvSpPr>
            <p:cNvPr id="120" name="Freeform 19"/>
            <p:cNvSpPr/>
            <p:nvPr>
              <p:custDataLst>
                <p:tags r:id="rId14"/>
              </p:custDataLst>
            </p:nvPr>
          </p:nvSpPr>
          <p:spPr bwMode="auto">
            <a:xfrm>
              <a:off x="3606" y="12029"/>
              <a:ext cx="6857" cy="3360"/>
            </a:xfrm>
            <a:custGeom>
              <a:avLst/>
              <a:gdLst>
                <a:gd name="T0" fmla="*/ 724 w 1778"/>
                <a:gd name="T1" fmla="*/ 314 h 872"/>
                <a:gd name="T2" fmla="*/ 176 w 1778"/>
                <a:gd name="T3" fmla="*/ 121 h 872"/>
                <a:gd name="T4" fmla="*/ 0 w 1778"/>
                <a:gd name="T5" fmla="*/ 0 h 872"/>
                <a:gd name="T6" fmla="*/ 2 w 1778"/>
                <a:gd name="T7" fmla="*/ 7 h 872"/>
                <a:gd name="T8" fmla="*/ 322 w 1778"/>
                <a:gd name="T9" fmla="*/ 537 h 872"/>
                <a:gd name="T10" fmla="*/ 900 w 1778"/>
                <a:gd name="T11" fmla="*/ 798 h 872"/>
                <a:gd name="T12" fmla="*/ 1656 w 1778"/>
                <a:gd name="T13" fmla="*/ 838 h 872"/>
                <a:gd name="T14" fmla="*/ 1778 w 1778"/>
                <a:gd name="T15" fmla="*/ 817 h 872"/>
                <a:gd name="T16" fmla="*/ 1603 w 1778"/>
                <a:gd name="T17" fmla="*/ 712 h 872"/>
                <a:gd name="T18" fmla="*/ 724 w 1778"/>
                <a:gd name="T19" fmla="*/ 314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8" h="872">
                  <a:moveTo>
                    <a:pt x="724" y="314"/>
                  </a:moveTo>
                  <a:cubicBezTo>
                    <a:pt x="540" y="254"/>
                    <a:pt x="350" y="208"/>
                    <a:pt x="176" y="121"/>
                  </a:cubicBezTo>
                  <a:cubicBezTo>
                    <a:pt x="107" y="87"/>
                    <a:pt x="50" y="46"/>
                    <a:pt x="0" y="0"/>
                  </a:cubicBezTo>
                  <a:cubicBezTo>
                    <a:pt x="1" y="4"/>
                    <a:pt x="2" y="7"/>
                    <a:pt x="2" y="7"/>
                  </a:cubicBezTo>
                  <a:cubicBezTo>
                    <a:pt x="15" y="216"/>
                    <a:pt x="160" y="414"/>
                    <a:pt x="322" y="537"/>
                  </a:cubicBezTo>
                  <a:cubicBezTo>
                    <a:pt x="491" y="666"/>
                    <a:pt x="695" y="746"/>
                    <a:pt x="900" y="798"/>
                  </a:cubicBezTo>
                  <a:cubicBezTo>
                    <a:pt x="1146" y="860"/>
                    <a:pt x="1405" y="872"/>
                    <a:pt x="1656" y="838"/>
                  </a:cubicBezTo>
                  <a:cubicBezTo>
                    <a:pt x="1697" y="833"/>
                    <a:pt x="1737" y="825"/>
                    <a:pt x="1778" y="817"/>
                  </a:cubicBezTo>
                  <a:cubicBezTo>
                    <a:pt x="1719" y="782"/>
                    <a:pt x="1661" y="746"/>
                    <a:pt x="1603" y="712"/>
                  </a:cubicBezTo>
                  <a:cubicBezTo>
                    <a:pt x="1325" y="549"/>
                    <a:pt x="1030" y="415"/>
                    <a:pt x="724" y="314"/>
                  </a:cubicBezTo>
                  <a:close/>
                </a:path>
              </a:pathLst>
            </a:custGeom>
            <a:solidFill>
              <a:srgbClr val="AFDC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HarmonyOS Sans SC Medium" panose="00000600000000000000" charset="-122"/>
              </a:endParaRPr>
            </a:p>
          </p:txBody>
        </p:sp>
      </p:grpSp>
      <p:sp>
        <p:nvSpPr>
          <p:cNvPr id="7" name="圆角矩形 6"/>
          <p:cNvSpPr/>
          <p:nvPr>
            <p:custDataLst>
              <p:tags r:id="rId15"/>
            </p:custDataLst>
          </p:nvPr>
        </p:nvSpPr>
        <p:spPr>
          <a:xfrm>
            <a:off x="4608830" y="1672590"/>
            <a:ext cx="539750" cy="76200"/>
          </a:xfrm>
          <a:prstGeom prst="roundRect">
            <a:avLst>
              <a:gd name="adj" fmla="val 34166"/>
            </a:avLst>
          </a:prstGeom>
          <a:gradFill>
            <a:gsLst>
              <a:gs pos="0">
                <a:srgbClr val="FAD6E3"/>
              </a:gs>
              <a:gs pos="100000">
                <a:srgbClr val="B2EAE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16"/>
            </p:custDataLst>
          </p:nvPr>
        </p:nvCxnSpPr>
        <p:spPr>
          <a:xfrm>
            <a:off x="4608565" y="4022090"/>
            <a:ext cx="6973200" cy="0"/>
          </a:xfrm>
          <a:prstGeom prst="line">
            <a:avLst/>
          </a:prstGeom>
          <a:ln w="9525">
            <a:solidFill>
              <a:srgbClr val="AFDCF1">
                <a:alpha val="69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4608830" y="2002155"/>
            <a:ext cx="6972935" cy="172593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p>
            <a:pPr indent="0" algn="l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单击添加正文，文字是您思想的提炼，为了最终演示发布的良好效果，请言简意赅的阐述观点。根据需要可酌情增减文字，以便观者准确理解您所传达的信息。文字是您思想的提炼，请言简的阐述观点。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algn="l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单击此处添加正文，文字是您思想的提炼，请言简意赅阐述内容。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8"/>
            </p:custDataLst>
          </p:nvPr>
        </p:nvSpPr>
        <p:spPr>
          <a:xfrm>
            <a:off x="9558655" y="4968240"/>
            <a:ext cx="2058670" cy="125793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单击此处添加正文，文字是您思想的提炼，请言简意赅阐述内容。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9"/>
            </p:custDataLst>
          </p:nvPr>
        </p:nvSpPr>
        <p:spPr bwMode="auto">
          <a:xfrm>
            <a:off x="9552305" y="4342765"/>
            <a:ext cx="2058670" cy="5124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+mn-ea"/>
                <a:cs typeface="+mn-ea"/>
                <a:sym typeface="+mn-ea"/>
              </a:rPr>
              <a:t>添加标题</a:t>
            </a:r>
            <a:endParaRPr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20"/>
            </p:custDataLst>
          </p:nvPr>
        </p:nvSpPr>
        <p:spPr>
          <a:xfrm>
            <a:off x="7075805" y="4968240"/>
            <a:ext cx="2058670" cy="125793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单击此处添加正文，文字是您思想的提炼，请言简意赅阐述内容。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21"/>
            </p:custDataLst>
          </p:nvPr>
        </p:nvSpPr>
        <p:spPr bwMode="auto">
          <a:xfrm>
            <a:off x="7068185" y="4342765"/>
            <a:ext cx="2058670" cy="5124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+mn-ea"/>
                <a:cs typeface="+mn-ea"/>
                <a:sym typeface="+mn-ea"/>
              </a:rPr>
              <a:t>添加标题</a:t>
            </a:r>
            <a:endParaRPr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22"/>
            </p:custDataLst>
          </p:nvPr>
        </p:nvSpPr>
        <p:spPr>
          <a:xfrm>
            <a:off x="4592955" y="4968875"/>
            <a:ext cx="2058670" cy="125793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单击此处添加正文，文字是您思想的提炼，请言简意赅阐述内容。</a:t>
            </a:r>
            <a:endParaRPr lang="zh-CN" altLang="en-US" sz="16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23"/>
            </p:custDataLst>
          </p:nvPr>
        </p:nvSpPr>
        <p:spPr bwMode="auto">
          <a:xfrm>
            <a:off x="4584065" y="4343400"/>
            <a:ext cx="2058670" cy="5124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uFillTx/>
                <a:latin typeface="+mn-ea"/>
                <a:cs typeface="+mn-ea"/>
                <a:sym typeface="+mn-ea"/>
              </a:rPr>
              <a:t>添加标题</a:t>
            </a:r>
            <a:endParaRPr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22" name="标题 16"/>
          <p:cNvSpPr>
            <a:spLocks noGrp="1"/>
          </p:cNvSpPr>
          <p:nvPr>
            <p:custDataLst>
              <p:tags r:id="rId24"/>
            </p:custDataLst>
          </p:nvPr>
        </p:nvSpPr>
        <p:spPr>
          <a:xfrm>
            <a:off x="5725230" y="560775"/>
            <a:ext cx="10969200" cy="705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  <a:endParaRPr lang="zh-CN" altLang="en-US" b="1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流程图: 可选过程 31"/>
          <p:cNvSpPr/>
          <p:nvPr/>
        </p:nvSpPr>
        <p:spPr>
          <a:xfrm rot="380956">
            <a:off x="1003757" y="2049427"/>
            <a:ext cx="10099041" cy="3721452"/>
          </a:xfrm>
          <a:prstGeom prst="flowChartAlternateProcess">
            <a:avLst/>
          </a:prstGeom>
          <a:solidFill>
            <a:srgbClr val="FFD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流程图: 可选过程 30"/>
          <p:cNvSpPr/>
          <p:nvPr/>
        </p:nvSpPr>
        <p:spPr>
          <a:xfrm>
            <a:off x="914399" y="1968148"/>
            <a:ext cx="10099041" cy="3721452"/>
          </a:xfrm>
          <a:prstGeom prst="flowChartAlternateProcess">
            <a:avLst/>
          </a:prstGeom>
          <a:solidFill>
            <a:srgbClr val="FFE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电脑屏幕的照片上有字&#10;&#10;AI 生成的内容可能不正确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pic>
        <p:nvPicPr>
          <p:cNvPr id="30" name="图片 29" descr="C:/Users/Administrator/Desktop/将图片渲染成可爱动画风 (1).png将图片渲染成可爱动画风 (1)"/>
          <p:cNvPicPr>
            <a:picLocks noChangeAspect="1"/>
          </p:cNvPicPr>
          <p:nvPr/>
        </p:nvPicPr>
        <p:blipFill>
          <a:blip r:embed="rId2"/>
          <a:srcRect t="18745"/>
          <a:stretch>
            <a:fillRect/>
          </a:stretch>
        </p:blipFill>
        <p:spPr>
          <a:xfrm flipH="1">
            <a:off x="1178560" y="2413117"/>
            <a:ext cx="4485765" cy="2733795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913120" y="2350347"/>
            <a:ext cx="4795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pic>
        <p:nvPicPr>
          <p:cNvPr id="37" name="图片 36" descr="圆圈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17037" r="19652" b="20988"/>
          <a:stretch>
            <a:fillRect/>
          </a:stretch>
        </p:blipFill>
        <p:spPr>
          <a:xfrm>
            <a:off x="9721652" y="520643"/>
            <a:ext cx="1973975" cy="1870344"/>
          </a:xfrm>
          <a:prstGeom prst="rect">
            <a:avLst/>
          </a:prstGeom>
        </p:spPr>
      </p:pic>
      <p:sp>
        <p:nvSpPr>
          <p:cNvPr id="27" name="标题 16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887030" y="941140"/>
            <a:ext cx="10969200" cy="705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单击此处添加标题</a:t>
            </a:r>
            <a:endParaRPr lang="zh-CN" altLang="en-US" b="1">
              <a:solidFill>
                <a:schemeClr val="bg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/>
          <p:cNvSpPr/>
          <p:nvPr>
            <p:custDataLst>
              <p:tags r:id="rId1"/>
            </p:custDataLst>
          </p:nvPr>
        </p:nvSpPr>
        <p:spPr>
          <a:xfrm>
            <a:off x="7112000" y="4260268"/>
            <a:ext cx="4470400" cy="1870343"/>
          </a:xfrm>
          <a:custGeom>
            <a:avLst/>
            <a:gdLst>
              <a:gd name="csX0" fmla="*/ 656774 w 4470400"/>
              <a:gd name="csY0" fmla="*/ 0 h 1870343"/>
              <a:gd name="csX1" fmla="*/ 4458392 w 4470400"/>
              <a:gd name="csY1" fmla="*/ 0 h 1870343"/>
              <a:gd name="csX2" fmla="*/ 4470400 w 4470400"/>
              <a:gd name="csY2" fmla="*/ 12008 h 1870343"/>
              <a:gd name="csX3" fmla="*/ 4470400 w 4470400"/>
              <a:gd name="csY3" fmla="*/ 1870343 h 1870343"/>
              <a:gd name="csX4" fmla="*/ 0 w 4470400"/>
              <a:gd name="csY4" fmla="*/ 1870343 h 1870343"/>
              <a:gd name="csX5" fmla="*/ 0 w 4470400"/>
              <a:gd name="csY5" fmla="*/ 914873 h 1870343"/>
              <a:gd name="csX6" fmla="*/ 75556 w 4470400"/>
              <a:gd name="csY6" fmla="*/ 859218 h 1870343"/>
              <a:gd name="csX7" fmla="*/ 653449 w 4470400"/>
              <a:gd name="csY7" fmla="*/ 12737 h 1870343"/>
              <a:gd name="csX8" fmla="*/ 656774 w 4470400"/>
              <a:gd name="csY8" fmla="*/ 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470400" h="1870343">
                <a:moveTo>
                  <a:pt x="656774" y="0"/>
                </a:moveTo>
                <a:lnTo>
                  <a:pt x="4458392" y="0"/>
                </a:lnTo>
                <a:lnTo>
                  <a:pt x="4470400" y="12008"/>
                </a:lnTo>
                <a:lnTo>
                  <a:pt x="4470400" y="1870343"/>
                </a:lnTo>
                <a:lnTo>
                  <a:pt x="0" y="1870343"/>
                </a:lnTo>
                <a:lnTo>
                  <a:pt x="0" y="914873"/>
                </a:lnTo>
                <a:lnTo>
                  <a:pt x="75556" y="859218"/>
                </a:lnTo>
                <a:cubicBezTo>
                  <a:pt x="344011" y="640983"/>
                  <a:pt x="547571" y="348057"/>
                  <a:pt x="653449" y="12737"/>
                </a:cubicBezTo>
                <a:lnTo>
                  <a:pt x="656774" y="0"/>
                </a:lnTo>
                <a:close/>
              </a:path>
            </a:pathLst>
          </a:custGeom>
          <a:solidFill>
            <a:srgbClr val="DFF1F9"/>
          </a:solidFill>
          <a:ln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任意多边形: 形状 22"/>
          <p:cNvSpPr/>
          <p:nvPr>
            <p:custDataLst>
              <p:tags r:id="rId2"/>
            </p:custDataLst>
          </p:nvPr>
        </p:nvSpPr>
        <p:spPr>
          <a:xfrm>
            <a:off x="487680" y="4260269"/>
            <a:ext cx="4470400" cy="1870343"/>
          </a:xfrm>
          <a:custGeom>
            <a:avLst/>
            <a:gdLst>
              <a:gd name="csX0" fmla="*/ 0 w 4470400"/>
              <a:gd name="csY0" fmla="*/ 0 h 1870343"/>
              <a:gd name="csX1" fmla="*/ 3813627 w 4470400"/>
              <a:gd name="csY1" fmla="*/ 0 h 1870343"/>
              <a:gd name="csX2" fmla="*/ 3816951 w 4470400"/>
              <a:gd name="csY2" fmla="*/ 12736 h 1870343"/>
              <a:gd name="csX3" fmla="*/ 4394844 w 4470400"/>
              <a:gd name="csY3" fmla="*/ 859217 h 1870343"/>
              <a:gd name="csX4" fmla="*/ 4470400 w 4470400"/>
              <a:gd name="csY4" fmla="*/ 914872 h 1870343"/>
              <a:gd name="csX5" fmla="*/ 4470400 w 4470400"/>
              <a:gd name="csY5" fmla="*/ 1870343 h 1870343"/>
              <a:gd name="csX6" fmla="*/ 0 w 4470400"/>
              <a:gd name="csY6" fmla="*/ 1870343 h 1870343"/>
              <a:gd name="csX7" fmla="*/ 0 w 4470400"/>
              <a:gd name="csY7" fmla="*/ 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470400" h="1870343">
                <a:moveTo>
                  <a:pt x="0" y="0"/>
                </a:moveTo>
                <a:lnTo>
                  <a:pt x="3813627" y="0"/>
                </a:lnTo>
                <a:lnTo>
                  <a:pt x="3816951" y="12736"/>
                </a:lnTo>
                <a:cubicBezTo>
                  <a:pt x="3922829" y="348056"/>
                  <a:pt x="4126389" y="640982"/>
                  <a:pt x="4394844" y="859217"/>
                </a:cubicBezTo>
                <a:lnTo>
                  <a:pt x="4470400" y="914872"/>
                </a:lnTo>
                <a:lnTo>
                  <a:pt x="4470400" y="1870343"/>
                </a:lnTo>
                <a:lnTo>
                  <a:pt x="0" y="1870343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任意多边形: 形状 19"/>
          <p:cNvSpPr/>
          <p:nvPr>
            <p:custDataLst>
              <p:tags r:id="rId3"/>
            </p:custDataLst>
          </p:nvPr>
        </p:nvSpPr>
        <p:spPr>
          <a:xfrm>
            <a:off x="440266" y="1775161"/>
            <a:ext cx="4470400" cy="1870343"/>
          </a:xfrm>
          <a:custGeom>
            <a:avLst/>
            <a:gdLst>
              <a:gd name="csX0" fmla="*/ 0 w 4470400"/>
              <a:gd name="csY0" fmla="*/ 0 h 1870343"/>
              <a:gd name="csX1" fmla="*/ 4458392 w 4470400"/>
              <a:gd name="csY1" fmla="*/ 0 h 1870343"/>
              <a:gd name="csX2" fmla="*/ 4470400 w 4470400"/>
              <a:gd name="csY2" fmla="*/ 12008 h 1870343"/>
              <a:gd name="csX3" fmla="*/ 4470400 w 4470400"/>
              <a:gd name="csY3" fmla="*/ 569160 h 1870343"/>
              <a:gd name="csX4" fmla="*/ 4442258 w 4470400"/>
              <a:gd name="csY4" fmla="*/ 589889 h 1870343"/>
              <a:gd name="csX5" fmla="*/ 3792261 w 4470400"/>
              <a:gd name="csY5" fmla="*/ 1784624 h 1870343"/>
              <a:gd name="csX6" fmla="*/ 3787867 w 4470400"/>
              <a:gd name="csY6" fmla="*/ 1870343 h 1870343"/>
              <a:gd name="csX7" fmla="*/ 0 w 4470400"/>
              <a:gd name="csY7" fmla="*/ 1870343 h 1870343"/>
              <a:gd name="csX8" fmla="*/ 0 w 4470400"/>
              <a:gd name="csY8" fmla="*/ 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470400" h="1870343">
                <a:moveTo>
                  <a:pt x="0" y="0"/>
                </a:moveTo>
                <a:lnTo>
                  <a:pt x="4458392" y="0"/>
                </a:lnTo>
                <a:lnTo>
                  <a:pt x="4470400" y="12008"/>
                </a:lnTo>
                <a:lnTo>
                  <a:pt x="4470400" y="569160"/>
                </a:lnTo>
                <a:lnTo>
                  <a:pt x="4442258" y="589889"/>
                </a:lnTo>
                <a:cubicBezTo>
                  <a:pt x="4084318" y="880870"/>
                  <a:pt x="3841747" y="1304634"/>
                  <a:pt x="3792261" y="1784624"/>
                </a:cubicBezTo>
                <a:lnTo>
                  <a:pt x="3787867" y="1870343"/>
                </a:lnTo>
                <a:lnTo>
                  <a:pt x="0" y="1870343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任意多边形: 形状 20"/>
          <p:cNvSpPr/>
          <p:nvPr>
            <p:custDataLst>
              <p:tags r:id="rId4"/>
            </p:custDataLst>
          </p:nvPr>
        </p:nvSpPr>
        <p:spPr>
          <a:xfrm>
            <a:off x="7112000" y="1775162"/>
            <a:ext cx="4470400" cy="1870343"/>
          </a:xfrm>
          <a:custGeom>
            <a:avLst/>
            <a:gdLst>
              <a:gd name="csX0" fmla="*/ 0 w 4470400"/>
              <a:gd name="csY0" fmla="*/ 0 h 1870343"/>
              <a:gd name="csX1" fmla="*/ 4458392 w 4470400"/>
              <a:gd name="csY1" fmla="*/ 0 h 1870343"/>
              <a:gd name="csX2" fmla="*/ 4470400 w 4470400"/>
              <a:gd name="csY2" fmla="*/ 12008 h 1870343"/>
              <a:gd name="csX3" fmla="*/ 4470400 w 4470400"/>
              <a:gd name="csY3" fmla="*/ 1870343 h 1870343"/>
              <a:gd name="csX4" fmla="*/ 729947 w 4470400"/>
              <a:gd name="csY4" fmla="*/ 1870343 h 1870343"/>
              <a:gd name="csX5" fmla="*/ 725553 w 4470400"/>
              <a:gd name="csY5" fmla="*/ 1784623 h 1870343"/>
              <a:gd name="csX6" fmla="*/ 75556 w 4470400"/>
              <a:gd name="csY6" fmla="*/ 589888 h 1870343"/>
              <a:gd name="csX7" fmla="*/ 0 w 4470400"/>
              <a:gd name="csY7" fmla="*/ 534233 h 1870343"/>
              <a:gd name="csX8" fmla="*/ 0 w 4470400"/>
              <a:gd name="csY8" fmla="*/ 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470400" h="1870343">
                <a:moveTo>
                  <a:pt x="0" y="0"/>
                </a:moveTo>
                <a:lnTo>
                  <a:pt x="4458392" y="0"/>
                </a:lnTo>
                <a:lnTo>
                  <a:pt x="4470400" y="12008"/>
                </a:lnTo>
                <a:lnTo>
                  <a:pt x="4470400" y="1870343"/>
                </a:lnTo>
                <a:lnTo>
                  <a:pt x="729947" y="1870343"/>
                </a:lnTo>
                <a:lnTo>
                  <a:pt x="725553" y="1784623"/>
                </a:lnTo>
                <a:cubicBezTo>
                  <a:pt x="676067" y="1304633"/>
                  <a:pt x="433496" y="880869"/>
                  <a:pt x="75556" y="589888"/>
                </a:cubicBezTo>
                <a:lnTo>
                  <a:pt x="0" y="534233"/>
                </a:lnTo>
                <a:lnTo>
                  <a:pt x="0" y="0"/>
                </a:lnTo>
                <a:close/>
              </a:path>
            </a:pathLst>
          </a:custGeom>
          <a:solidFill>
            <a:srgbClr val="DFF1F9"/>
          </a:solidFill>
          <a:ln>
            <a:solidFill>
              <a:srgbClr val="DFF1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/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点击此处更换文本点击此处更换文本</a:t>
            </a:r>
            <a:endParaRPr lang="zh-CN" altLang="en-US" dirty="0">
              <a:solidFill>
                <a:schemeClr val="tx2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-512044" y="-488666"/>
            <a:ext cx="5879914" cy="1870343"/>
          </a:xfrm>
          <a:custGeom>
            <a:avLst/>
            <a:gdLst>
              <a:gd name="csX0" fmla="*/ 316639 w 5879914"/>
              <a:gd name="csY0" fmla="*/ 1543530 h 1870343"/>
              <a:gd name="csX1" fmla="*/ 1430824 w 5879914"/>
              <a:gd name="csY1" fmla="*/ 1850891 h 1870343"/>
              <a:gd name="csX2" fmla="*/ 2829318 w 5879914"/>
              <a:gd name="csY2" fmla="*/ 1174696 h 1870343"/>
              <a:gd name="csX3" fmla="*/ 4081815 w 5879914"/>
              <a:gd name="csY3" fmla="*/ 1297641 h 1870343"/>
              <a:gd name="csX4" fmla="*/ 5103792 w 5879914"/>
              <a:gd name="csY4" fmla="*/ 698286 h 1870343"/>
              <a:gd name="csX5" fmla="*/ 5595570 w 5879914"/>
              <a:gd name="csY5" fmla="*/ 152720 h 1870343"/>
              <a:gd name="csX6" fmla="*/ 485688 w 5879914"/>
              <a:gd name="csY6" fmla="*/ 114300 h 1870343"/>
              <a:gd name="csX7" fmla="*/ 316639 w 5879914"/>
              <a:gd name="csY7" fmla="*/ 1543530 h 1870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5879914" h="1870343">
                <a:moveTo>
                  <a:pt x="316639" y="1543530"/>
                </a:moveTo>
                <a:cubicBezTo>
                  <a:pt x="474162" y="1832962"/>
                  <a:pt x="1012044" y="1912363"/>
                  <a:pt x="1430824" y="1850891"/>
                </a:cubicBezTo>
                <a:cubicBezTo>
                  <a:pt x="1849604" y="1789419"/>
                  <a:pt x="2387486" y="1266904"/>
                  <a:pt x="2829318" y="1174696"/>
                </a:cubicBezTo>
                <a:cubicBezTo>
                  <a:pt x="3271150" y="1082488"/>
                  <a:pt x="3702736" y="1377043"/>
                  <a:pt x="4081815" y="1297641"/>
                </a:cubicBezTo>
                <a:cubicBezTo>
                  <a:pt x="4460894" y="1218239"/>
                  <a:pt x="4851500" y="889106"/>
                  <a:pt x="5103792" y="698286"/>
                </a:cubicBezTo>
                <a:cubicBezTo>
                  <a:pt x="5356084" y="507466"/>
                  <a:pt x="6365254" y="250051"/>
                  <a:pt x="5595570" y="152720"/>
                </a:cubicBezTo>
                <a:cubicBezTo>
                  <a:pt x="4825886" y="55389"/>
                  <a:pt x="1365510" y="-114940"/>
                  <a:pt x="485688" y="114300"/>
                </a:cubicBezTo>
                <a:cubicBezTo>
                  <a:pt x="-394134" y="343540"/>
                  <a:pt x="159116" y="1254098"/>
                  <a:pt x="316639" y="1543530"/>
                </a:cubicBezTo>
                <a:close/>
              </a:path>
            </a:pathLst>
          </a:custGeom>
          <a:solidFill>
            <a:srgbClr val="DFF1F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电脑屏幕的照片上有字&#10;&#10;AI 生成的内容可能不正确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5"/>
            <a:ext cx="3617843" cy="723073"/>
          </a:xfrm>
          <a:prstGeom prst="rect">
            <a:avLst/>
          </a:prstGeom>
        </p:spPr>
      </p:pic>
      <p:sp>
        <p:nvSpPr>
          <p:cNvPr id="10" name="圆: 空心 9"/>
          <p:cNvSpPr/>
          <p:nvPr>
            <p:custDataLst>
              <p:tags r:id="rId6"/>
            </p:custDataLst>
          </p:nvPr>
        </p:nvSpPr>
        <p:spPr>
          <a:xfrm>
            <a:off x="4223173" y="1957494"/>
            <a:ext cx="3623734" cy="3569547"/>
          </a:xfrm>
          <a:prstGeom prst="donut">
            <a:avLst>
              <a:gd name="adj" fmla="val 16409"/>
            </a:avLst>
          </a:prstGeom>
          <a:solidFill>
            <a:srgbClr val="AFDCF1"/>
          </a:solidFill>
          <a:ln>
            <a:solidFill>
              <a:srgbClr val="AFDC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2" name="图片 11" descr="卡通人物&#10;&#10;AI 生成的内容可能不正确。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15802" r="12370" b="19407"/>
          <a:stretch>
            <a:fillRect/>
          </a:stretch>
        </p:blipFill>
        <p:spPr>
          <a:xfrm>
            <a:off x="4800310" y="2451945"/>
            <a:ext cx="2591379" cy="2384215"/>
          </a:xfrm>
          <a:prstGeom prst="rect">
            <a:avLst/>
          </a:prstGeom>
        </p:spPr>
      </p:pic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5787812" y="1957494"/>
            <a:ext cx="585895" cy="575733"/>
          </a:xfrm>
          <a:custGeom>
            <a:avLst/>
            <a:gdLst>
              <a:gd name="csX0" fmla="*/ 0 w 585895"/>
              <a:gd name="csY0" fmla="*/ 287867 h 575733"/>
              <a:gd name="csX1" fmla="*/ 292948 w 585895"/>
              <a:gd name="csY1" fmla="*/ 0 h 575733"/>
              <a:gd name="csX2" fmla="*/ 585896 w 585895"/>
              <a:gd name="csY2" fmla="*/ 287867 h 575733"/>
              <a:gd name="csX3" fmla="*/ 292948 w 585895"/>
              <a:gd name="csY3" fmla="*/ 575734 h 575733"/>
              <a:gd name="csX4" fmla="*/ 0 w 585895"/>
              <a:gd name="csY4" fmla="*/ 287867 h 5757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5895" h="575733" fill="none" extrusionOk="0">
                <a:moveTo>
                  <a:pt x="0" y="287867"/>
                </a:moveTo>
                <a:cubicBezTo>
                  <a:pt x="23773" y="148749"/>
                  <a:pt x="126214" y="-6199"/>
                  <a:pt x="292948" y="0"/>
                </a:cubicBezTo>
                <a:cubicBezTo>
                  <a:pt x="415966" y="2435"/>
                  <a:pt x="582912" y="140941"/>
                  <a:pt x="585896" y="287867"/>
                </a:cubicBezTo>
                <a:cubicBezTo>
                  <a:pt x="585964" y="426595"/>
                  <a:pt x="437915" y="581491"/>
                  <a:pt x="292948" y="575734"/>
                </a:cubicBezTo>
                <a:cubicBezTo>
                  <a:pt x="111899" y="550816"/>
                  <a:pt x="39560" y="424664"/>
                  <a:pt x="0" y="287867"/>
                </a:cubicBezTo>
                <a:close/>
              </a:path>
              <a:path w="585895" h="575733" stroke="0" extrusionOk="0">
                <a:moveTo>
                  <a:pt x="0" y="287867"/>
                </a:moveTo>
                <a:cubicBezTo>
                  <a:pt x="-21423" y="89377"/>
                  <a:pt x="172459" y="-18419"/>
                  <a:pt x="292948" y="0"/>
                </a:cubicBezTo>
                <a:cubicBezTo>
                  <a:pt x="472784" y="38253"/>
                  <a:pt x="550603" y="145337"/>
                  <a:pt x="585896" y="287867"/>
                </a:cubicBezTo>
                <a:cubicBezTo>
                  <a:pt x="560230" y="424580"/>
                  <a:pt x="469652" y="570192"/>
                  <a:pt x="292948" y="575734"/>
                </a:cubicBezTo>
                <a:cubicBezTo>
                  <a:pt x="98988" y="542205"/>
                  <a:pt x="16773" y="459562"/>
                  <a:pt x="0" y="287867"/>
                </a:cubicBezTo>
                <a:close/>
              </a:path>
            </a:pathLst>
          </a:custGeom>
          <a:solidFill>
            <a:srgbClr val="FFECEB"/>
          </a:solidFill>
          <a:ln w="5715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C0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dirty="0">
              <a:solidFill>
                <a:srgbClr val="FFC0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4226268" y="3454400"/>
            <a:ext cx="585895" cy="575733"/>
          </a:xfrm>
          <a:custGeom>
            <a:avLst/>
            <a:gdLst>
              <a:gd name="csX0" fmla="*/ 0 w 585895"/>
              <a:gd name="csY0" fmla="*/ 287867 h 575733"/>
              <a:gd name="csX1" fmla="*/ 292948 w 585895"/>
              <a:gd name="csY1" fmla="*/ 0 h 575733"/>
              <a:gd name="csX2" fmla="*/ 585896 w 585895"/>
              <a:gd name="csY2" fmla="*/ 287867 h 575733"/>
              <a:gd name="csX3" fmla="*/ 292948 w 585895"/>
              <a:gd name="csY3" fmla="*/ 575734 h 575733"/>
              <a:gd name="csX4" fmla="*/ 0 w 585895"/>
              <a:gd name="csY4" fmla="*/ 287867 h 5757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5895" h="575733" fill="none" extrusionOk="0">
                <a:moveTo>
                  <a:pt x="0" y="287867"/>
                </a:moveTo>
                <a:cubicBezTo>
                  <a:pt x="-13948" y="123168"/>
                  <a:pt x="116160" y="27099"/>
                  <a:pt x="292948" y="0"/>
                </a:cubicBezTo>
                <a:cubicBezTo>
                  <a:pt x="464385" y="11076"/>
                  <a:pt x="602156" y="145504"/>
                  <a:pt x="585896" y="287867"/>
                </a:cubicBezTo>
                <a:cubicBezTo>
                  <a:pt x="555126" y="437423"/>
                  <a:pt x="457784" y="579251"/>
                  <a:pt x="292948" y="575734"/>
                </a:cubicBezTo>
                <a:cubicBezTo>
                  <a:pt x="118064" y="593436"/>
                  <a:pt x="-26258" y="422767"/>
                  <a:pt x="0" y="287867"/>
                </a:cubicBezTo>
                <a:close/>
              </a:path>
              <a:path w="585895" h="575733" stroke="0" extrusionOk="0">
                <a:moveTo>
                  <a:pt x="0" y="287867"/>
                </a:moveTo>
                <a:cubicBezTo>
                  <a:pt x="16398" y="104747"/>
                  <a:pt x="143410" y="19205"/>
                  <a:pt x="292948" y="0"/>
                </a:cubicBezTo>
                <a:cubicBezTo>
                  <a:pt x="449421" y="-14803"/>
                  <a:pt x="614133" y="145772"/>
                  <a:pt x="585896" y="287867"/>
                </a:cubicBezTo>
                <a:cubicBezTo>
                  <a:pt x="583150" y="416888"/>
                  <a:pt x="447632" y="578935"/>
                  <a:pt x="292948" y="575734"/>
                </a:cubicBezTo>
                <a:cubicBezTo>
                  <a:pt x="130371" y="571961"/>
                  <a:pt x="21142" y="477339"/>
                  <a:pt x="0" y="287867"/>
                </a:cubicBezTo>
                <a:close/>
              </a:path>
            </a:pathLst>
          </a:custGeom>
          <a:solidFill>
            <a:srgbClr val="FFECEB"/>
          </a:solidFill>
          <a:ln w="5715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C0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</a:t>
            </a:r>
            <a:endParaRPr lang="zh-CN" altLang="en-US" dirty="0">
              <a:solidFill>
                <a:srgbClr val="FFC0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7261012" y="3454400"/>
            <a:ext cx="585895" cy="575733"/>
          </a:xfrm>
          <a:custGeom>
            <a:avLst/>
            <a:gdLst>
              <a:gd name="csX0" fmla="*/ 0 w 585895"/>
              <a:gd name="csY0" fmla="*/ 287867 h 575733"/>
              <a:gd name="csX1" fmla="*/ 292948 w 585895"/>
              <a:gd name="csY1" fmla="*/ 0 h 575733"/>
              <a:gd name="csX2" fmla="*/ 585896 w 585895"/>
              <a:gd name="csY2" fmla="*/ 287867 h 575733"/>
              <a:gd name="csX3" fmla="*/ 292948 w 585895"/>
              <a:gd name="csY3" fmla="*/ 575734 h 575733"/>
              <a:gd name="csX4" fmla="*/ 0 w 585895"/>
              <a:gd name="csY4" fmla="*/ 287867 h 5757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5895" h="575733" fill="none" extrusionOk="0">
                <a:moveTo>
                  <a:pt x="0" y="287867"/>
                </a:moveTo>
                <a:cubicBezTo>
                  <a:pt x="23773" y="148749"/>
                  <a:pt x="126214" y="-6199"/>
                  <a:pt x="292948" y="0"/>
                </a:cubicBezTo>
                <a:cubicBezTo>
                  <a:pt x="415966" y="2435"/>
                  <a:pt x="582912" y="140941"/>
                  <a:pt x="585896" y="287867"/>
                </a:cubicBezTo>
                <a:cubicBezTo>
                  <a:pt x="585964" y="426595"/>
                  <a:pt x="437915" y="581491"/>
                  <a:pt x="292948" y="575734"/>
                </a:cubicBezTo>
                <a:cubicBezTo>
                  <a:pt x="111899" y="550816"/>
                  <a:pt x="39560" y="424664"/>
                  <a:pt x="0" y="287867"/>
                </a:cubicBezTo>
                <a:close/>
              </a:path>
              <a:path w="585895" h="575733" stroke="0" extrusionOk="0">
                <a:moveTo>
                  <a:pt x="0" y="287867"/>
                </a:moveTo>
                <a:cubicBezTo>
                  <a:pt x="-21423" y="89377"/>
                  <a:pt x="172459" y="-18419"/>
                  <a:pt x="292948" y="0"/>
                </a:cubicBezTo>
                <a:cubicBezTo>
                  <a:pt x="472784" y="38253"/>
                  <a:pt x="550603" y="145337"/>
                  <a:pt x="585896" y="287867"/>
                </a:cubicBezTo>
                <a:cubicBezTo>
                  <a:pt x="560230" y="424580"/>
                  <a:pt x="469652" y="570192"/>
                  <a:pt x="292948" y="575734"/>
                </a:cubicBezTo>
                <a:cubicBezTo>
                  <a:pt x="98988" y="542205"/>
                  <a:pt x="16773" y="459562"/>
                  <a:pt x="0" y="287867"/>
                </a:cubicBezTo>
                <a:close/>
              </a:path>
            </a:pathLst>
          </a:custGeom>
          <a:solidFill>
            <a:srgbClr val="FFECEB"/>
          </a:solidFill>
          <a:ln w="5715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C0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dirty="0">
              <a:solidFill>
                <a:srgbClr val="FFC0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5787812" y="4951308"/>
            <a:ext cx="585895" cy="575733"/>
          </a:xfrm>
          <a:custGeom>
            <a:avLst/>
            <a:gdLst>
              <a:gd name="csX0" fmla="*/ 0 w 585895"/>
              <a:gd name="csY0" fmla="*/ 287867 h 575733"/>
              <a:gd name="csX1" fmla="*/ 292948 w 585895"/>
              <a:gd name="csY1" fmla="*/ 0 h 575733"/>
              <a:gd name="csX2" fmla="*/ 585896 w 585895"/>
              <a:gd name="csY2" fmla="*/ 287867 h 575733"/>
              <a:gd name="csX3" fmla="*/ 292948 w 585895"/>
              <a:gd name="csY3" fmla="*/ 575734 h 575733"/>
              <a:gd name="csX4" fmla="*/ 0 w 585895"/>
              <a:gd name="csY4" fmla="*/ 287867 h 5757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5895" h="575733" fill="none" extrusionOk="0">
                <a:moveTo>
                  <a:pt x="0" y="287867"/>
                </a:moveTo>
                <a:cubicBezTo>
                  <a:pt x="-13948" y="123168"/>
                  <a:pt x="116160" y="27099"/>
                  <a:pt x="292948" y="0"/>
                </a:cubicBezTo>
                <a:cubicBezTo>
                  <a:pt x="464385" y="11076"/>
                  <a:pt x="602156" y="145504"/>
                  <a:pt x="585896" y="287867"/>
                </a:cubicBezTo>
                <a:cubicBezTo>
                  <a:pt x="555126" y="437423"/>
                  <a:pt x="457784" y="579251"/>
                  <a:pt x="292948" y="575734"/>
                </a:cubicBezTo>
                <a:cubicBezTo>
                  <a:pt x="118064" y="593436"/>
                  <a:pt x="-26258" y="422767"/>
                  <a:pt x="0" y="287867"/>
                </a:cubicBezTo>
                <a:close/>
              </a:path>
              <a:path w="585895" h="575733" stroke="0" extrusionOk="0">
                <a:moveTo>
                  <a:pt x="0" y="287867"/>
                </a:moveTo>
                <a:cubicBezTo>
                  <a:pt x="16398" y="104747"/>
                  <a:pt x="143410" y="19205"/>
                  <a:pt x="292948" y="0"/>
                </a:cubicBezTo>
                <a:cubicBezTo>
                  <a:pt x="449421" y="-14803"/>
                  <a:pt x="614133" y="145772"/>
                  <a:pt x="585896" y="287867"/>
                </a:cubicBezTo>
                <a:cubicBezTo>
                  <a:pt x="583150" y="416888"/>
                  <a:pt x="447632" y="578935"/>
                  <a:pt x="292948" y="575734"/>
                </a:cubicBezTo>
                <a:cubicBezTo>
                  <a:pt x="130371" y="571961"/>
                  <a:pt x="21142" y="477339"/>
                  <a:pt x="0" y="287867"/>
                </a:cubicBezTo>
                <a:close/>
              </a:path>
            </a:pathLst>
          </a:custGeom>
          <a:solidFill>
            <a:srgbClr val="FFECEB"/>
          </a:solidFill>
          <a:ln w="57150">
            <a:solidFill>
              <a:srgbClr val="FFD7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C0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</a:t>
            </a:r>
            <a:endParaRPr lang="zh-CN" altLang="en-US" dirty="0">
              <a:solidFill>
                <a:srgbClr val="FFC0B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" name="图片 23" descr="图片包含 游戏机&#10;&#10;AI 生成的内容可能不正确。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600" flipH="1">
            <a:off x="10608431" y="174032"/>
            <a:ext cx="1161371" cy="116137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10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2_1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2_1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5_2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5_2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5_1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5_1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3_2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3_2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</p:tagLst>
</file>

<file path=ppt/tags/tag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3_1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3_1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6_2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6_2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6_1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6_1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10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4_2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4_2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8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4_1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4_1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</p:tagLst>
</file>

<file path=ppt/tags/tag1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4_3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4_3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3_3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3_3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7"/>
  <p:tag name="KSO_WM_UNIT_TEXT_FILL_FORE_SCHEMECOLOR_INDEX" val="13"/>
  <p:tag name="KSO_WM_UNIT_TEXT_FILL_TYPE" val="1"/>
  <p:tag name="KSO_WM_UNIT_USESOURCEFORMAT_APPLY" val="1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5_3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5_3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9"/>
  <p:tag name="KSO_WM_UNIT_TEXT_FILL_FORE_SCHEMECOLOR_INDEX" val="13"/>
  <p:tag name="KSO_WM_UNIT_TEXT_FILL_TYPE" val="1"/>
  <p:tag name="KSO_WM_UNIT_USESOURCEFORMAT_APPLY" val="1"/>
</p:tagLst>
</file>

<file path=ppt/tags/tag1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2_3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2_3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6_3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6_3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1_3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1_3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93_5*l_h_a*1_4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5*l_h_x*1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90*90"/>
  <p:tag name="KSO_WM_UNIT_TYPE" val="l_h_x"/>
  <p:tag name="KSO_WM_UNIT_INDEX" val="1_3_1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93_5*l_h_f*1_4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5*l_h_x*1_4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90*90"/>
  <p:tag name="KSO_WM_UNIT_TYPE" val="l_h_x"/>
  <p:tag name="KSO_WM_UNIT_INDEX" val="1_4_1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5*l_h_x*1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83*90"/>
  <p:tag name="KSO_WM_UNIT_TYPE" val="l_h_x"/>
  <p:tag name="KSO_WM_UNIT_INDEX" val="1_2_1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2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5*l_h_x*1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87*90"/>
  <p:tag name="KSO_WM_UNIT_TYPE" val="l_h_x"/>
  <p:tag name="KSO_WM_UNIT_INDEX" val="1_1_1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5*l_h_x*1_5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64*95"/>
  <p:tag name="KSO_WM_UNIT_TYPE" val="l_h_x"/>
  <p:tag name="KSO_WM_UNIT_INDEX" val="1_5_1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93_5*l_h_x*1_6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90*90"/>
  <p:tag name="KSO_WM_UNIT_TYPE" val="l_h_x"/>
  <p:tag name="KSO_WM_UNIT_INDEX" val="1_6_1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23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24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25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26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27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28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29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3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30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31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32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33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34.xml><?xml version="1.0" encoding="utf-8"?>
<p:tagLst xmlns:p="http://schemas.openxmlformats.org/presentationml/2006/main">
  <p:tag name="KSO_WM_DIAGRAM_VIRTUALLY_FRAME" val="{&quot;height&quot;:300.4279527559055,&quot;left&quot;:48.13314960629921,&quot;top&quot;:136.90535433070866,&quot;width&quot;:863.7337007874015}"/>
</p:tagLst>
</file>

<file path=ppt/tags/tag135.xml><?xml version="1.0" encoding="utf-8"?>
<p:tagLst xmlns:p="http://schemas.openxmlformats.org/presentationml/2006/main">
  <p:tag name="PICID" val="{940fcdc5-90dc-433b-8bed-d7959edc1cc6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5207_1*d*1"/>
  <p:tag name="KSO_WM_TEMPLATE_CATEGORY" val="custom"/>
  <p:tag name="KSO_WM_TEMPLATE_INDEX" val="20235207"/>
  <p:tag name="KSO_WM_UNIT_LAYERLEVEL" val="1"/>
  <p:tag name="KSO_WM_TAG_VERSION" val="3.0"/>
  <p:tag name="KSO_WM_BEAUTIFY_FLAG" val="#wm#"/>
  <p:tag name="KSO_WM_UNIT_VALUE" val="613*1045"/>
  <p:tag name="KSO_WM_UNIT_TYPE" val="d"/>
  <p:tag name="KSO_WM_UNIT_INDEX" val="1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136.xml><?xml version="1.0" encoding="utf-8"?>
<p:tagLst xmlns:p="http://schemas.openxmlformats.org/presentationml/2006/main">
  <p:tag name="PICID" val="{16a0b0a8-59cd-4340-9417-9e0a6308bede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5207_1*d*2"/>
  <p:tag name="KSO_WM_TEMPLATE_CATEGORY" val="custom"/>
  <p:tag name="KSO_WM_TEMPLATE_INDEX" val="20235207"/>
  <p:tag name="KSO_WM_UNIT_LAYERLEVEL" val="1"/>
  <p:tag name="KSO_WM_TAG_VERSION" val="3.0"/>
  <p:tag name="KSO_WM_BEAUTIFY_FLAG" val="#wm#"/>
  <p:tag name="KSO_WM_UNIT_VALUE" val="613*1045"/>
  <p:tag name="KSO_WM_UNIT_TYPE" val="d"/>
  <p:tag name="KSO_WM_UNIT_INDEX" val="2"/>
  <p:tag name="KSO_WM_UNIT_PICTURE_SUBTYPE" val="b"/>
  <p:tag name="picid" val="{b84338b3-5caf-4d45-8e5b-d08548735f1b}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137.xml><?xml version="1.0" encoding="utf-8"?>
<p:tagLst xmlns:p="http://schemas.openxmlformats.org/presentationml/2006/main">
  <p:tag name="TABLE_ENDDRAG_ORIGIN_RECT" val="552*174"/>
  <p:tag name="TABLE_ENDDRAG_RECT" val="359*131*552*17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5207_1*β*1"/>
  <p:tag name="KSO_WM_TEMPLATE_CATEGORY" val="custom"/>
  <p:tag name="KSO_WM_TEMPLATE_INDEX" val="20235207"/>
  <p:tag name="KSO_WM_UNIT_LAYERLEVEL" val="1"/>
  <p:tag name="KSO_WM_TAG_VERSION" val="3.0"/>
  <p:tag name="KSO_WM_BEAUTIFY_FLAG" val="#wm#"/>
  <p:tag name="KSO_WM_UNIT_VALUE" val="646*1593"/>
  <p:tag name="KSO_WM_UNIT_TYPE" val="β"/>
  <p:tag name="KSO_WM_UNIT_INDEX" val="1"/>
  <p:tag name="KSO_WM_UNIT_USESOURCEFORMAT_APPLY" val="0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5207_1*i*1"/>
  <p:tag name="KSO_WM_TEMPLATE_CATEGORY" val="custom"/>
  <p:tag name="KSO_WM_TEMPLATE_INDEX" val="20235207"/>
  <p:tag name="KSO_WM_UNIT_LAYERLEVEL" val="1"/>
  <p:tag name="KSO_WM_TAG_VERSION" val="3.0"/>
  <p:tag name="KSO_WM_UNIT_TYPE" val="i"/>
  <p:tag name="KSO_WM_UNIT_INDEX" val="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3"/>
  <p:tag name="KSO_WM_DIAGRAM_MIN_ITEMCNT" val="2"/>
  <p:tag name="KSO_WM_DIAGRAM_VIRTUALLY_FRAME" val="{&quot;height&quot;:183.25000000000006,&quot;left&quot;:442.4,&quot;top&quot;:303.926062992126,&quot;width&quot;:451.75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1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60_2*l_h_f*1_1_1"/>
  <p:tag name="KSO_WM_TEMPLATE_CATEGORY" val="diagram"/>
  <p:tag name="KSO_WM_TEMPLATE_INDEX" val="20235660"/>
  <p:tag name="KSO_WM_UNIT_LAYERLEVEL" val="1_1_1"/>
  <p:tag name="KSO_WM_TAG_VERSION" val="3.0"/>
  <p:tag name="KSO_WM_DIAGRAM_GROUP_CODE" val="l1-1"/>
  <p:tag name="KSO_WM_DIAGRAM_MAX_ITEMCNT" val="4"/>
  <p:tag name="KSO_WM_DIAGRAM_MIN_ITEMCNT" val="2"/>
  <p:tag name="KSO_WM_DIAGRAM_VIRTUALLY_FRAME" val="{&quot;height&quot;:135.39999389648438,&quot;left&quot;:377.6999969482422,&quot;top&quot;:300.8000030517578,&quot;width&quot;:492.3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DIAGRAM_USE_COLOR_VALUE" val="{&quot;color_scheme&quot;:1,&quot;color_type&quot;:1,&quot;theme_color_indexes&quot;:[]}"/>
  <p:tag name="KSO_WM_UNIT_TEXT_LAYER_COUNT" val="1"/>
  <p:tag name="KSO_WM_BEAUTIFY_FLAG" val="#wm#"/>
  <p:tag name="KSO_WM_UNIT_PRESET_TEXT" val="单击此处输入你的正文，文字是您思想的提炼为了最终演示的发布。"/>
  <p:tag name="KSO_WM_UNIT_TEXT_FILL_FORE_SCHEMECOLOR_INDEX" val="1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660_2*l_h_f*1_3_1"/>
  <p:tag name="KSO_WM_TEMPLATE_CATEGORY" val="diagram"/>
  <p:tag name="KSO_WM_TEMPLATE_INDEX" val="20235660"/>
  <p:tag name="KSO_WM_UNIT_LAYERLEVEL" val="1_1_1"/>
  <p:tag name="KSO_WM_TAG_VERSION" val="3.0"/>
  <p:tag name="KSO_WM_DIAGRAM_GROUP_CODE" val="l1-1"/>
  <p:tag name="KSO_WM_DIAGRAM_MAX_ITEMCNT" val="4"/>
  <p:tag name="KSO_WM_DIAGRAM_MIN_ITEMCNT" val="2"/>
  <p:tag name="KSO_WM_DIAGRAM_VIRTUALLY_FRAME" val="{&quot;height&quot;:135.39999389648438,&quot;left&quot;:377.6999969482422,&quot;top&quot;:300.8000030517578,&quot;width&quot;:492.35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DIAGRAM_USE_COLOR_VALUE" val="{&quot;color_scheme&quot;:1,&quot;color_type&quot;:1,&quot;theme_color_indexes&quot;:[]}"/>
  <p:tag name="KSO_WM_UNIT_TEXT_LAYER_COUNT" val="1"/>
  <p:tag name="KSO_WM_BEAUTIFY_FLAG" val="#wm#"/>
  <p:tag name="KSO_WM_UNIT_PRESET_TEXT" val="单击此处添加正文具体内容，请尽量言简意赅阐述你的观点。"/>
  <p:tag name="KSO_WM_UNIT_TEXT_FILL_FORE_SCHEMECOLOR_INDEX" val="1"/>
  <p:tag name="KSO_WM_UNIT_TEXT_FILL_TYPE" val="1"/>
  <p:tag name="KSO_WM_UNIT_USESOURCEFORMAT_APPLY" val="0"/>
</p:tagLst>
</file>

<file path=ppt/tags/tag1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07_2*l_h_i*1_2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left&quot;:0.724993896484375,&quot;top&quot;:131.09999389648436,&quot;width&quot;:854.4500122070312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142.xml><?xml version="1.0" encoding="utf-8"?>
<p:tagLst xmlns:p="http://schemas.openxmlformats.org/presentationml/2006/main">
  <p:tag name="KSO_WM_DIAGRAM_VIRTUALLY_FRAME" val="{&quot;height&quot;:343.45001220703125,&quot;left&quot;:0.724993896484375,&quot;top&quot;:131.09999389648436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2*l_h_f*1_2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单击此处添加文本具体内容，简明扼要地阐述您的观点。以便观者准确地理解您传达的思想单击此处添加文本具体内容。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143.xml><?xml version="1.0" encoding="utf-8"?>
<p:tagLst xmlns:p="http://schemas.openxmlformats.org/presentationml/2006/main">
  <p:tag name="KSO_WM_DIAGRAM_VIRTUALLY_FRAME" val="{&quot;height&quot;:343.45001220703125,&quot;left&quot;:0.724993896484375,&quot;top&quot;:131.09999389648436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2*l_h_i*1_2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USESOURCEFORMAT_APPLY" val="0"/>
</p:tagLst>
</file>

<file path=ppt/tags/tag14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07_2*l_h_i*1_3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43.45001220703125,&quot;left&quot;:0.724993896484375,&quot;top&quot;:131.09999389648436,&quot;width&quot;:854.45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145.xml><?xml version="1.0" encoding="utf-8"?>
<p:tagLst xmlns:p="http://schemas.openxmlformats.org/presentationml/2006/main">
  <p:tag name="KSO_WM_DIAGRAM_VIRTUALLY_FRAME" val="{&quot;height&quot;:343.45001220703125,&quot;left&quot;:0.724993896484375,&quot;top&quot;:131.09999389648436,&quot;width&quot;:854.4500122070312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7_2*l_h_f*1_3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VALUE" val="117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146.xml><?xml version="1.0" encoding="utf-8"?>
<p:tagLst xmlns:p="http://schemas.openxmlformats.org/presentationml/2006/main">
  <p:tag name="KSO_WM_DIAGRAM_VIRTUALLY_FRAME" val="{&quot;height&quot;:343.45001220703125,&quot;left&quot;:0.724993896484375,&quot;top&quot;:131.09999389648436,&quot;width&quot;:854.4500122070312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2*l_h_i*1_3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147.xml><?xml version="1.0" encoding="utf-8"?>
<p:tagLst xmlns:p="http://schemas.openxmlformats.org/presentationml/2006/main">
  <p:tag name="resource_record_key" val="{&quot;70&quot;:[3312211]}"/>
</p:tagLst>
</file>

<file path=ppt/tags/tag15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6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7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8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19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2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20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21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4_3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4_4*l_h_i*1_5_1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5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4_2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4_1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0924_4*l_h_f*1_4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文字是您思想的提炼请尽量言简意赅的阐述你的观点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0924_4*l_h_a*1_4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5_3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5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5_2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5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0924_4*l_h_f*1_5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你的智能图形项正文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0924_4*l_h_x*1_4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92*96"/>
  <p:tag name="KSO_WM_UNIT_TYPE" val="l_h_x"/>
  <p:tag name="KSO_WM_UNIT_INDEX" val="1_4_1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8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0924_4*l_h_a*1_5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0924_4*l_h_x*1_5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65*96"/>
  <p:tag name="KSO_WM_UNIT_TYPE" val="l_h_x"/>
  <p:tag name="KSO_WM_UNIT_INDEX" val="1_5_1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40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1_2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2_2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1_1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4*l_h_f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你的智能图形项正文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24_4*l_h_a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0924_4*l_h_x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96*96"/>
  <p:tag name="KSO_WM_UNIT_TYPE" val="l_h_x"/>
  <p:tag name="KSO_WM_UNIT_INDEX" val="1_1_1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4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2_4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2_3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2_1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24_4*l_h_f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文字是您思想的提炼请尽量言简意赅的阐述你的观点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24_4*l_h_a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0924_4*l_h_x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89*96"/>
  <p:tag name="KSO_WM_UNIT_TYPE" val="l_h_x"/>
  <p:tag name="KSO_WM_UNIT_INDEX" val="1_2_1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5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3_3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3_2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4*l_h_i*1_3_1"/>
  <p:tag name="KSO_WM_TEMPLATE_CATEGORY" val="diagram"/>
  <p:tag name="KSO_WM_TEMPLATE_INDEX" val="20230924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24_4*l_h_f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输入你的智能图形项正文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24_4*l_h_a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0924_4*l_h_x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96*96"/>
  <p:tag name="KSO_WM_UNIT_TYPE" val="l_h_x"/>
  <p:tag name="KSO_WM_UNIT_INDEX" val="1_3_1"/>
  <p:tag name="KSO_WM_DIAGRAM_MAX_ITEMCNT" val="6"/>
  <p:tag name="KSO_WM_DIAGRAM_MIN_ITEMCNT" val="2"/>
  <p:tag name="KSO_WM_DIAGRAM_VIRTUALLY_FRAME" val="{&quot;height&quot;:293.65,&quot;left&quot;:60.9,&quot;top&quot;:151.4,&quot;width&quot;:832.347086614173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37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093_5*a*1"/>
  <p:tag name="KSO_WM_TEMPLATE_CATEGORY" val="diagram"/>
  <p:tag name="KSO_WM_TEMPLATE_INDEX" val="20231093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p="http://schemas.openxmlformats.org/presentationml/2006/main">
  <p:tag name="KSO_WM_UNIT_PIC_EFFECT" val="1"/>
</p:tagLst>
</file>

<file path=ppt/tags/tag54.xml><?xml version="1.0" encoding="utf-8"?>
<p:tagLst xmlns:p="http://schemas.openxmlformats.org/presentationml/2006/main">
  <p:tag name="KSO_WM_BEAUTIFY_FLAG" val="#wm#"/>
  <p:tag name="KSO_WM_UNIT_VALUE" val="2110*259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2_1*d*1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2_1*i*1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2_1*i*2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52_1*i*3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8552_1*i*4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8552_1*i*5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6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8552_1*i*6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8552_1*i*7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8552_1*i*8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8552_1*i*9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8552_1*i*10"/>
  <p:tag name="KSO_WM_TEMPLATE_CATEGORY" val="custom"/>
  <p:tag name="KSO_WM_TEMPLATE_INDEX" val="20238552"/>
  <p:tag name="KSO_WM_UNIT_LAYERLEVEL" val="1"/>
  <p:tag name="KSO_WM_TAG_VERSION" val="3.0"/>
  <p:tag name="KSO_WM_UNIT_PIC_EFFECT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1150_1*i*1"/>
  <p:tag name="KSO_WM_TEMPLATE_CATEGORY" val="custom"/>
  <p:tag name="KSO_WM_TEMPLATE_INDEX" val="20231150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2"/>
  <p:tag name="KSO_WM_UNIT_TEXT_FILL_TYPE" val="1"/>
  <p:tag name="KSO_WM_UNIT_USESOURCEFORMAT_APPLY" val="0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1150_1*i*2"/>
  <p:tag name="KSO_WM_TEMPLATE_CATEGORY" val="custom"/>
  <p:tag name="KSO_WM_TEMPLATE_INDEX" val="20231150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0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1150_1*f*1"/>
  <p:tag name="KSO_WM_TEMPLATE_CATEGORY" val="custom"/>
  <p:tag name="KSO_WM_TEMPLATE_INDEX" val="20231150"/>
  <p:tag name="KSO_WM_UNIT_LAYERLEVEL" val="1"/>
  <p:tag name="KSO_WM_TAG_VERSION" val="3.0"/>
  <p:tag name="KSO_WM_BEAUTIFY_FLAG" val="#wm#"/>
  <p:tag name="KSO_WM_UNIT_VALUE" val="144"/>
  <p:tag name="KSO_WM_UNIT_TEXT_TYPE" val="1"/>
  <p:tag name="KSO_WM_UNIT_TEXT_LAYER_COUNT" val="1"/>
  <p:tag name="KSO_WM_UNIT_PRESET_TEXT" val="单击添加正文，文字是您思想的提炼，为了最终演示发布的良好效果，请言简意赅的阐述观点。根据需要可酌情增减文字，以便观者准确理解您所传达的信息。文字是您思想的提炼，请言简的阐述观点。&#13;单击此处添加正文，文字是您思想的提炼，请言简意赅阐述内容。"/>
  <p:tag name="KSO_WM_UNIT_TEXT_FILL_FORE_SCHEMECOLOR_INDEX" val="13"/>
  <p:tag name="KSO_WM_UNIT_TEXT_FILL_TYPE" val="1"/>
  <p:tag name="KSO_WM_UNIT_USESOURCEFORMAT_APPLY" val="0"/>
</p:tagLst>
</file>

<file path=ppt/tags/tag68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690_2*l_h_f*1_3_1"/>
  <p:tag name="KSO_WM_TEMPLATE_CATEGORY" val="diagram"/>
  <p:tag name="KSO_WM_TEMPLATE_INDEX" val="2023569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30"/>
  <p:tag name="KSO_WM_DIAGRAM_GROUP_CODE" val="l1-1"/>
  <p:tag name="KSO_WM_UNIT_PRESET_TEXT" val="单击此处添加正文，文字是您思想的提炼，请言简意赅阐述内容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149.5,&quot;left&quot;:360.95,&quot;top&quot;:341.375,&quot;width&quot;:55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5690_2*l_h_a*1_3_1"/>
  <p:tag name="KSO_WM_TEMPLATE_CATEGORY" val="diagram"/>
  <p:tag name="KSO_WM_TEMPLATE_INDEX" val="2023569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149.5,&quot;left&quot;:360.95,&quot;top&quot;:341.375,&quot;width&quot;:55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7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70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690_2*l_h_f*1_2_1"/>
  <p:tag name="KSO_WM_TEMPLATE_CATEGORY" val="diagram"/>
  <p:tag name="KSO_WM_TEMPLATE_INDEX" val="2023569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添加正文，文字是您思想的提炼，请言简意赅阐述内容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149.5,&quot;left&quot;:360.95,&quot;top&quot;:341.375,&quot;width&quot;:55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690_2*l_h_a*1_2_1"/>
  <p:tag name="KSO_WM_TEMPLATE_CATEGORY" val="diagram"/>
  <p:tag name="KSO_WM_TEMPLATE_INDEX" val="2023569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9"/>
  <p:tag name="KSO_WM_DIAGRAM_GROUP_CODE" val="l1-1"/>
  <p:tag name="KSO_WM_UNIT_PRESET_TEXT" val="添加标题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149.5,&quot;left&quot;:360.95,&quot;top&quot;:341.375,&quot;width&quot;:55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72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690_2*l_h_f*1_1_1"/>
  <p:tag name="KSO_WM_TEMPLATE_CATEGORY" val="diagram"/>
  <p:tag name="KSO_WM_TEMPLATE_INDEX" val="2023569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30"/>
  <p:tag name="KSO_WM_DIAGRAM_GROUP_CODE" val="l1-1"/>
  <p:tag name="KSO_WM_UNIT_PRESET_TEXT" val="单击此处添加正文，文字是您思想的提炼，请言简意赅阐述内容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149.5,&quot;left&quot;:360.95,&quot;top&quot;:341.375,&quot;width&quot;:55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690_2*l_h_a*1_1_1"/>
  <p:tag name="KSO_WM_TEMPLATE_CATEGORY" val="diagram"/>
  <p:tag name="KSO_WM_TEMPLATE_INDEX" val="2023569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149.5,&quot;left&quot;:360.95,&quot;top&quot;:341.375,&quot;width&quot;:553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093_5*a*1"/>
  <p:tag name="KSO_WM_TEMPLATE_CATEGORY" val="diagram"/>
  <p:tag name="KSO_WM_TEMPLATE_INDEX" val="20231093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093_5*a*1"/>
  <p:tag name="KSO_WM_TEMPLATE_CATEGORY" val="diagram"/>
  <p:tag name="KSO_WM_TEMPLATE_INDEX" val="20231093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77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78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79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8.xml><?xml version="1.0" encoding="utf-8"?>
<p:tagLst xmlns:p="http://schemas.openxmlformats.org/presentationml/2006/main">
  <p:tag name="KSO_WM_DIAGRAM_VIRTUALLY_FRAME" val="{&quot;height&quot;:203.30992125984253,&quot;left&quot;:145.95968503937007,&quot;top&quot;:191.34645669291336,&quot;width&quot;:646.8117322834647}"/>
</p:tagLst>
</file>

<file path=ppt/tags/tag80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81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82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83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84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85.xml><?xml version="1.0" encoding="utf-8"?>
<p:tagLst xmlns:p="http://schemas.openxmlformats.org/presentationml/2006/main">
  <p:tag name="KSO_WM_DIAGRAM_VIRTUALLY_FRAME" val="{&quot;height&quot;:342.9488976377952,&quot;left&quot;:34.666614173228346,&quot;top&quot;:139.7764566929134,&quot;width&quot;:877.3333858267717}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093_5*a*1"/>
  <p:tag name="KSO_WM_TEMPLATE_CATEGORY" val="diagram"/>
  <p:tag name="KSO_WM_TEMPLATE_INDEX" val="20231093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6_1"/>
  <p:tag name="KSO_WM_UNIT_ID" val="diagram20231093_5*l_h_a*1_6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93_5*l_h_a*1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93_5*l_h_f*1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.xml><?xml version="1.0" encoding="utf-8"?>
<p:tagLst xmlns:p="http://schemas.openxmlformats.org/presentationml/2006/main">
  <p:tag name="KSO_WM_DIAGRAM_VIRTUALLY_FRAME" val="{&quot;height&quot;:351.74519685039365,&quot;left&quot;:392.0671653543307,&quot;top&quot;:129.47897637795273,&quot;width&quot;:536.4714960629922}"/>
</p:tagLst>
</file>

<file path=ppt/tags/tag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1093_5*l_h_f*1_6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93_5*l_h_a*1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93_5*l_h_f*1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093_5*l_h_a*1_5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1093_5*l_h_f*1_5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93_5*l_h_a*1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93_5*l_h_f*1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1_2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1_2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1_1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1_1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5*l_h_i*1_2_2"/>
  <p:tag name="KSO_WM_TEMPLATE_CATEGORY" val="diagram"/>
  <p:tag name="KSO_WM_TEMPLATE_INDEX" val="20231093"/>
  <p:tag name="KSO_WM_UNIT_LAYERLEVEL" val="1_1_1"/>
  <p:tag name="KSO_WM_TAG_VERSION" val="3.0"/>
  <p:tag name="KSO_WM_UNIT_TYPE" val="l_h_i"/>
  <p:tag name="KSO_WM_UNIT_INDEX" val="1_2_2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9286307736,&quot;left&quot;:42.3,&quot;top&quot;:204.30000356846122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2209</Words>
  <Application>WPS 演示</Application>
  <PresentationFormat>宽屏</PresentationFormat>
  <Paragraphs>326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黑体</vt:lpstr>
      <vt:lpstr>微软雅黑</vt:lpstr>
      <vt:lpstr>HarmonyOS Sans SC Medium</vt:lpstr>
      <vt:lpstr>等线</vt:lpstr>
      <vt:lpstr>Arial Unicode MS</vt:lpstr>
      <vt:lpstr>等线 Light</vt:lpstr>
      <vt:lpstr>Calibri</vt:lpstr>
      <vt:lpstr>HarmonyOS Sans SC Medium</vt:lpstr>
      <vt:lpstr>Saturday Sans Regular</vt:lpstr>
      <vt:lpstr>思源宋体 CN Heavy</vt:lpstr>
      <vt:lpstr>思源宋体 CN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chucheng ding</dc:creator>
  <cp:lastModifiedBy>one 露</cp:lastModifiedBy>
  <cp:revision>6</cp:revision>
  <dcterms:created xsi:type="dcterms:W3CDTF">2025-11-25T04:47:00Z</dcterms:created>
  <dcterms:modified xsi:type="dcterms:W3CDTF">2026-01-24T07:29:37Z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30055CE63AE64AEEA17FBA78DE700030_13</vt:lpwstr>
  </property>
</Properties>
</file>