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12.svg" ContentType="image/svg+xml"/>
  <Override PartName="/ppt/media/image14.svg" ContentType="image/svg+xml"/>
  <Override PartName="/ppt/media/image16.svg" ContentType="image/svg+xml"/>
  <Override PartName="/ppt/media/image18.svg" ContentType="image/svg+xml"/>
  <Override PartName="/ppt/media/image2.webp" ContentType="image/webp"/>
  <Override PartName="/ppt/media/image22.svg" ContentType="image/svg+xml"/>
  <Override PartName="/ppt/media/image24.svg" ContentType="image/svg+xml"/>
  <Override PartName="/ppt/media/image26.svg" ContentType="image/svg+xml"/>
  <Override PartName="/ppt/media/image28.svg" ContentType="image/svg+xml"/>
  <Override PartName="/ppt/media/image30.svg" ContentType="image/svg+xml"/>
  <Override PartName="/ppt/media/image32.svg" ContentType="image/svg+xml"/>
  <Override PartName="/ppt/media/image35.svg" ContentType="image/svg+xml"/>
  <Override PartName="/ppt/media/image37.svg" ContentType="image/svg+xml"/>
  <Override PartName="/ppt/media/image38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4" r:id="rId10"/>
    <p:sldId id="262" r:id="rId11"/>
    <p:sldId id="265" r:id="rId12"/>
    <p:sldId id="263" r:id="rId13"/>
    <p:sldId id="267" r:id="rId14"/>
    <p:sldId id="272" r:id="rId15"/>
    <p:sldId id="271" r:id="rId16"/>
    <p:sldId id="274" r:id="rId17"/>
    <p:sldId id="266" r:id="rId18"/>
    <p:sldId id="275" r:id="rId19"/>
    <p:sldId id="276" r:id="rId20"/>
    <p:sldId id="273" r:id="rId21"/>
    <p:sldId id="277" r:id="rId22"/>
  </p:sldIdLst>
  <p:sldSz cx="12192000" cy="6858000"/>
  <p:notesSz cx="6858000" cy="9144000"/>
  <p:custDataLst>
    <p:tags r:id="rId2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5F10"/>
    <a:srgbClr val="FFFFFF"/>
    <a:srgbClr val="EAEAEA"/>
    <a:srgbClr val="F4F4F4"/>
    <a:srgbClr val="F7F7F7"/>
    <a:srgbClr val="F9AD3E"/>
    <a:srgbClr val="FDE9B6"/>
    <a:srgbClr val="EBEBEB"/>
    <a:srgbClr val="EDB200"/>
    <a:srgbClr val="DCDC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6" Type="http://schemas.openxmlformats.org/officeDocument/2006/relationships/tags" Target="tags/tag242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3.xml"/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webp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69.xml"/><Relationship Id="rId8" Type="http://schemas.openxmlformats.org/officeDocument/2006/relationships/tags" Target="../tags/tag68.xml"/><Relationship Id="rId7" Type="http://schemas.openxmlformats.org/officeDocument/2006/relationships/tags" Target="../tags/tag67.xml"/><Relationship Id="rId6" Type="http://schemas.openxmlformats.org/officeDocument/2006/relationships/tags" Target="../tags/tag66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7" Type="http://schemas.openxmlformats.org/officeDocument/2006/relationships/notesSlide" Target="../notesSlides/notesSlide2.xml"/><Relationship Id="rId26" Type="http://schemas.openxmlformats.org/officeDocument/2006/relationships/slideLayout" Target="../slideLayouts/slideLayout1.xml"/><Relationship Id="rId25" Type="http://schemas.openxmlformats.org/officeDocument/2006/relationships/tags" Target="../tags/tag84.xml"/><Relationship Id="rId24" Type="http://schemas.openxmlformats.org/officeDocument/2006/relationships/image" Target="../media/image4.png"/><Relationship Id="rId23" Type="http://schemas.openxmlformats.org/officeDocument/2006/relationships/tags" Target="../tags/tag83.xml"/><Relationship Id="rId22" Type="http://schemas.openxmlformats.org/officeDocument/2006/relationships/tags" Target="../tags/tag82.xml"/><Relationship Id="rId21" Type="http://schemas.openxmlformats.org/officeDocument/2006/relationships/tags" Target="../tags/tag81.xml"/><Relationship Id="rId20" Type="http://schemas.openxmlformats.org/officeDocument/2006/relationships/tags" Target="../tags/tag80.xml"/><Relationship Id="rId2" Type="http://schemas.openxmlformats.org/officeDocument/2006/relationships/image" Target="../media/image6.png"/><Relationship Id="rId19" Type="http://schemas.openxmlformats.org/officeDocument/2006/relationships/tags" Target="../tags/tag79.xml"/><Relationship Id="rId18" Type="http://schemas.openxmlformats.org/officeDocument/2006/relationships/tags" Target="../tags/tag78.xml"/><Relationship Id="rId17" Type="http://schemas.openxmlformats.org/officeDocument/2006/relationships/tags" Target="../tags/tag77.xml"/><Relationship Id="rId16" Type="http://schemas.openxmlformats.org/officeDocument/2006/relationships/tags" Target="../tags/tag76.xml"/><Relationship Id="rId15" Type="http://schemas.openxmlformats.org/officeDocument/2006/relationships/tags" Target="../tags/tag75.xml"/><Relationship Id="rId14" Type="http://schemas.openxmlformats.org/officeDocument/2006/relationships/tags" Target="../tags/tag74.xml"/><Relationship Id="rId13" Type="http://schemas.openxmlformats.org/officeDocument/2006/relationships/tags" Target="../tags/tag73.xml"/><Relationship Id="rId12" Type="http://schemas.openxmlformats.org/officeDocument/2006/relationships/tags" Target="../tags/tag72.xml"/><Relationship Id="rId11" Type="http://schemas.openxmlformats.org/officeDocument/2006/relationships/tags" Target="../tags/tag71.xml"/><Relationship Id="rId10" Type="http://schemas.openxmlformats.org/officeDocument/2006/relationships/tags" Target="../tags/tag70.xml"/><Relationship Id="rId1" Type="http://schemas.openxmlformats.org/officeDocument/2006/relationships/image" Target="../media/image2.webp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88.xml"/><Relationship Id="rId8" Type="http://schemas.openxmlformats.org/officeDocument/2006/relationships/image" Target="../media/image3.png"/><Relationship Id="rId7" Type="http://schemas.openxmlformats.org/officeDocument/2006/relationships/image" Target="../media/image5.png"/><Relationship Id="rId6" Type="http://schemas.openxmlformats.org/officeDocument/2006/relationships/tags" Target="../tags/tag87.xml"/><Relationship Id="rId5" Type="http://schemas.openxmlformats.org/officeDocument/2006/relationships/tags" Target="../tags/tag86.xml"/><Relationship Id="rId4" Type="http://schemas.openxmlformats.org/officeDocument/2006/relationships/tags" Target="../tags/tag85.xml"/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1" Type="http://schemas.openxmlformats.org/officeDocument/2006/relationships/notesSlide" Target="../notesSlides/notesSlide3.xml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2.web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7" Type="http://schemas.openxmlformats.org/officeDocument/2006/relationships/slideLayout" Target="../slideLayouts/slideLayout1.xml"/><Relationship Id="rId6" Type="http://schemas.openxmlformats.org/officeDocument/2006/relationships/tags" Target="../tags/tag90.xml"/><Relationship Id="rId5" Type="http://schemas.openxmlformats.org/officeDocument/2006/relationships/tags" Target="../tags/tag89.xml"/><Relationship Id="rId4" Type="http://schemas.openxmlformats.org/officeDocument/2006/relationships/image" Target="../media/image3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2.webp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96.xml"/><Relationship Id="rId8" Type="http://schemas.openxmlformats.org/officeDocument/2006/relationships/tags" Target="../tags/tag95.xml"/><Relationship Id="rId7" Type="http://schemas.openxmlformats.org/officeDocument/2006/relationships/tags" Target="../tags/tag94.xml"/><Relationship Id="rId6" Type="http://schemas.openxmlformats.org/officeDocument/2006/relationships/tags" Target="../tags/tag93.xml"/><Relationship Id="rId5" Type="http://schemas.openxmlformats.org/officeDocument/2006/relationships/tags" Target="../tags/tag92.xml"/><Relationship Id="rId4" Type="http://schemas.openxmlformats.org/officeDocument/2006/relationships/tags" Target="../tags/tag91.xml"/><Relationship Id="rId3" Type="http://schemas.openxmlformats.org/officeDocument/2006/relationships/image" Target="../media/image5.png"/><Relationship Id="rId29" Type="http://schemas.openxmlformats.org/officeDocument/2006/relationships/notesSlide" Target="../notesSlides/notesSlide5.xml"/><Relationship Id="rId28" Type="http://schemas.openxmlformats.org/officeDocument/2006/relationships/slideLayout" Target="../slideLayouts/slideLayout1.xml"/><Relationship Id="rId27" Type="http://schemas.openxmlformats.org/officeDocument/2006/relationships/tags" Target="../tags/tag111.xml"/><Relationship Id="rId26" Type="http://schemas.openxmlformats.org/officeDocument/2006/relationships/image" Target="../media/image10.png"/><Relationship Id="rId25" Type="http://schemas.openxmlformats.org/officeDocument/2006/relationships/image" Target="../media/image9.png"/><Relationship Id="rId24" Type="http://schemas.openxmlformats.org/officeDocument/2006/relationships/image" Target="../media/image8.png"/><Relationship Id="rId23" Type="http://schemas.openxmlformats.org/officeDocument/2006/relationships/tags" Target="../tags/tag110.xml"/><Relationship Id="rId22" Type="http://schemas.openxmlformats.org/officeDocument/2006/relationships/tags" Target="../tags/tag109.xml"/><Relationship Id="rId21" Type="http://schemas.openxmlformats.org/officeDocument/2006/relationships/tags" Target="../tags/tag108.xml"/><Relationship Id="rId20" Type="http://schemas.openxmlformats.org/officeDocument/2006/relationships/tags" Target="../tags/tag107.xml"/><Relationship Id="rId2" Type="http://schemas.openxmlformats.org/officeDocument/2006/relationships/image" Target="../media/image4.png"/><Relationship Id="rId19" Type="http://schemas.openxmlformats.org/officeDocument/2006/relationships/tags" Target="../tags/tag106.xml"/><Relationship Id="rId18" Type="http://schemas.openxmlformats.org/officeDocument/2006/relationships/tags" Target="../tags/tag105.xml"/><Relationship Id="rId17" Type="http://schemas.openxmlformats.org/officeDocument/2006/relationships/tags" Target="../tags/tag104.xml"/><Relationship Id="rId16" Type="http://schemas.openxmlformats.org/officeDocument/2006/relationships/tags" Target="../tags/tag103.xml"/><Relationship Id="rId15" Type="http://schemas.openxmlformats.org/officeDocument/2006/relationships/tags" Target="../tags/tag102.xml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tags" Target="../tags/tag97.xml"/><Relationship Id="rId1" Type="http://schemas.openxmlformats.org/officeDocument/2006/relationships/image" Target="../media/image2.web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1.xml"/><Relationship Id="rId6" Type="http://schemas.openxmlformats.org/officeDocument/2006/relationships/tags" Target="../tags/tag11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2.webp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116.xml"/><Relationship Id="rId8" Type="http://schemas.openxmlformats.org/officeDocument/2006/relationships/image" Target="../media/image3.png"/><Relationship Id="rId7" Type="http://schemas.openxmlformats.org/officeDocument/2006/relationships/image" Target="../media/image5.png"/><Relationship Id="rId6" Type="http://schemas.openxmlformats.org/officeDocument/2006/relationships/tags" Target="../tags/tag115.xml"/><Relationship Id="rId5" Type="http://schemas.openxmlformats.org/officeDocument/2006/relationships/tags" Target="../tags/tag114.xml"/><Relationship Id="rId4" Type="http://schemas.openxmlformats.org/officeDocument/2006/relationships/tags" Target="../tags/tag113.xml"/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1" Type="http://schemas.openxmlformats.org/officeDocument/2006/relationships/notesSlide" Target="../notesSlides/notesSlide7.xml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2.webp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122.xml"/><Relationship Id="rId8" Type="http://schemas.openxmlformats.org/officeDocument/2006/relationships/tags" Target="../tags/tag121.xml"/><Relationship Id="rId7" Type="http://schemas.openxmlformats.org/officeDocument/2006/relationships/tags" Target="../tags/tag120.xml"/><Relationship Id="rId6" Type="http://schemas.openxmlformats.org/officeDocument/2006/relationships/tags" Target="../tags/tag119.xml"/><Relationship Id="rId5" Type="http://schemas.openxmlformats.org/officeDocument/2006/relationships/tags" Target="../tags/tag118.xml"/><Relationship Id="rId4" Type="http://schemas.openxmlformats.org/officeDocument/2006/relationships/tags" Target="../tags/tag117.xml"/><Relationship Id="rId30" Type="http://schemas.openxmlformats.org/officeDocument/2006/relationships/notesSlide" Target="../notesSlides/notesSlide8.xml"/><Relationship Id="rId3" Type="http://schemas.openxmlformats.org/officeDocument/2006/relationships/image" Target="../media/image5.png"/><Relationship Id="rId29" Type="http://schemas.openxmlformats.org/officeDocument/2006/relationships/slideLayout" Target="../slideLayouts/slideLayout1.xml"/><Relationship Id="rId28" Type="http://schemas.openxmlformats.org/officeDocument/2006/relationships/tags" Target="../tags/tag134.xml"/><Relationship Id="rId27" Type="http://schemas.openxmlformats.org/officeDocument/2006/relationships/image" Target="../media/image4.png"/><Relationship Id="rId26" Type="http://schemas.openxmlformats.org/officeDocument/2006/relationships/image" Target="../media/image18.svg"/><Relationship Id="rId25" Type="http://schemas.openxmlformats.org/officeDocument/2006/relationships/image" Target="../media/image17.png"/><Relationship Id="rId24" Type="http://schemas.openxmlformats.org/officeDocument/2006/relationships/tags" Target="../tags/tag133.xml"/><Relationship Id="rId23" Type="http://schemas.openxmlformats.org/officeDocument/2006/relationships/tags" Target="../tags/tag132.xml"/><Relationship Id="rId22" Type="http://schemas.openxmlformats.org/officeDocument/2006/relationships/tags" Target="../tags/tag131.xml"/><Relationship Id="rId21" Type="http://schemas.openxmlformats.org/officeDocument/2006/relationships/tags" Target="../tags/tag130.xml"/><Relationship Id="rId20" Type="http://schemas.openxmlformats.org/officeDocument/2006/relationships/tags" Target="../tags/tag129.xml"/><Relationship Id="rId2" Type="http://schemas.openxmlformats.org/officeDocument/2006/relationships/image" Target="../media/image2.webp"/><Relationship Id="rId19" Type="http://schemas.openxmlformats.org/officeDocument/2006/relationships/tags" Target="../tags/tag128.xml"/><Relationship Id="rId18" Type="http://schemas.openxmlformats.org/officeDocument/2006/relationships/tags" Target="../tags/tag127.xml"/><Relationship Id="rId17" Type="http://schemas.openxmlformats.org/officeDocument/2006/relationships/tags" Target="../tags/tag126.xml"/><Relationship Id="rId16" Type="http://schemas.openxmlformats.org/officeDocument/2006/relationships/tags" Target="../tags/tag125.xml"/><Relationship Id="rId15" Type="http://schemas.openxmlformats.org/officeDocument/2006/relationships/tags" Target="../tags/tag124.xml"/><Relationship Id="rId14" Type="http://schemas.openxmlformats.org/officeDocument/2006/relationships/image" Target="../media/image16.svg"/><Relationship Id="rId13" Type="http://schemas.openxmlformats.org/officeDocument/2006/relationships/image" Target="../media/image15.png"/><Relationship Id="rId12" Type="http://schemas.openxmlformats.org/officeDocument/2006/relationships/tags" Target="../tags/tag123.xml"/><Relationship Id="rId11" Type="http://schemas.openxmlformats.org/officeDocument/2006/relationships/image" Target="../media/image14.svg"/><Relationship Id="rId10" Type="http://schemas.openxmlformats.org/officeDocument/2006/relationships/image" Target="../media/image13.png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141.xml"/><Relationship Id="rId8" Type="http://schemas.openxmlformats.org/officeDocument/2006/relationships/tags" Target="../tags/tag140.xml"/><Relationship Id="rId7" Type="http://schemas.openxmlformats.org/officeDocument/2006/relationships/tags" Target="../tags/tag139.xml"/><Relationship Id="rId6" Type="http://schemas.openxmlformats.org/officeDocument/2006/relationships/tags" Target="../tags/tag138.xml"/><Relationship Id="rId5" Type="http://schemas.openxmlformats.org/officeDocument/2006/relationships/tags" Target="../tags/tag137.xml"/><Relationship Id="rId4" Type="http://schemas.openxmlformats.org/officeDocument/2006/relationships/tags" Target="../tags/tag136.xml"/><Relationship Id="rId3" Type="http://schemas.openxmlformats.org/officeDocument/2006/relationships/tags" Target="../tags/tag135.xml"/><Relationship Id="rId28" Type="http://schemas.openxmlformats.org/officeDocument/2006/relationships/notesSlide" Target="../notesSlides/notesSlide9.xml"/><Relationship Id="rId27" Type="http://schemas.openxmlformats.org/officeDocument/2006/relationships/slideLayout" Target="../slideLayouts/slideLayout1.xml"/><Relationship Id="rId26" Type="http://schemas.openxmlformats.org/officeDocument/2006/relationships/tags" Target="../tags/tag157.xml"/><Relationship Id="rId25" Type="http://schemas.openxmlformats.org/officeDocument/2006/relationships/image" Target="../media/image2.webp"/><Relationship Id="rId24" Type="http://schemas.openxmlformats.org/officeDocument/2006/relationships/tags" Target="../tags/tag156.xml"/><Relationship Id="rId23" Type="http://schemas.openxmlformats.org/officeDocument/2006/relationships/tags" Target="../tags/tag155.xml"/><Relationship Id="rId22" Type="http://schemas.openxmlformats.org/officeDocument/2006/relationships/tags" Target="../tags/tag154.xml"/><Relationship Id="rId21" Type="http://schemas.openxmlformats.org/officeDocument/2006/relationships/tags" Target="../tags/tag153.xml"/><Relationship Id="rId20" Type="http://schemas.openxmlformats.org/officeDocument/2006/relationships/tags" Target="../tags/tag152.xml"/><Relationship Id="rId2" Type="http://schemas.openxmlformats.org/officeDocument/2006/relationships/image" Target="../media/image5.png"/><Relationship Id="rId19" Type="http://schemas.openxmlformats.org/officeDocument/2006/relationships/tags" Target="../tags/tag151.xml"/><Relationship Id="rId18" Type="http://schemas.openxmlformats.org/officeDocument/2006/relationships/tags" Target="../tags/tag150.xml"/><Relationship Id="rId17" Type="http://schemas.openxmlformats.org/officeDocument/2006/relationships/tags" Target="../tags/tag149.xml"/><Relationship Id="rId16" Type="http://schemas.openxmlformats.org/officeDocument/2006/relationships/tags" Target="../tags/tag148.xml"/><Relationship Id="rId15" Type="http://schemas.openxmlformats.org/officeDocument/2006/relationships/tags" Target="../tags/tag147.xml"/><Relationship Id="rId14" Type="http://schemas.openxmlformats.org/officeDocument/2006/relationships/tags" Target="../tags/tag146.xml"/><Relationship Id="rId13" Type="http://schemas.openxmlformats.org/officeDocument/2006/relationships/tags" Target="../tags/tag145.xml"/><Relationship Id="rId12" Type="http://schemas.openxmlformats.org/officeDocument/2006/relationships/tags" Target="../tags/tag144.xml"/><Relationship Id="rId11" Type="http://schemas.openxmlformats.org/officeDocument/2006/relationships/tags" Target="../tags/tag143.xml"/><Relationship Id="rId10" Type="http://schemas.openxmlformats.org/officeDocument/2006/relationships/tags" Target="../tags/tag142.xml"/><Relationship Id="rId1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20.jpeg"/><Relationship Id="rId8" Type="http://schemas.openxmlformats.org/officeDocument/2006/relationships/tags" Target="../tags/tag160.xml"/><Relationship Id="rId7" Type="http://schemas.openxmlformats.org/officeDocument/2006/relationships/image" Target="../media/image19.jpeg"/><Relationship Id="rId6" Type="http://schemas.openxmlformats.org/officeDocument/2006/relationships/tags" Target="../tags/tag159.xml"/><Relationship Id="rId5" Type="http://schemas.openxmlformats.org/officeDocument/2006/relationships/image" Target="../media/image3.png"/><Relationship Id="rId4" Type="http://schemas.openxmlformats.org/officeDocument/2006/relationships/tags" Target="../tags/tag158.xml"/><Relationship Id="rId3" Type="http://schemas.openxmlformats.org/officeDocument/2006/relationships/image" Target="../media/image5.png"/><Relationship Id="rId27" Type="http://schemas.openxmlformats.org/officeDocument/2006/relationships/notesSlide" Target="../notesSlides/notesSlide10.xml"/><Relationship Id="rId26" Type="http://schemas.openxmlformats.org/officeDocument/2006/relationships/slideLayout" Target="../slideLayouts/slideLayout1.xml"/><Relationship Id="rId25" Type="http://schemas.openxmlformats.org/officeDocument/2006/relationships/tags" Target="../tags/tag170.xml"/><Relationship Id="rId24" Type="http://schemas.openxmlformats.org/officeDocument/2006/relationships/tags" Target="../tags/tag169.xml"/><Relationship Id="rId23" Type="http://schemas.openxmlformats.org/officeDocument/2006/relationships/tags" Target="../tags/tag168.xml"/><Relationship Id="rId22" Type="http://schemas.openxmlformats.org/officeDocument/2006/relationships/tags" Target="../tags/tag167.xml"/><Relationship Id="rId21" Type="http://schemas.openxmlformats.org/officeDocument/2006/relationships/tags" Target="../tags/tag166.xml"/><Relationship Id="rId20" Type="http://schemas.openxmlformats.org/officeDocument/2006/relationships/tags" Target="../tags/tag165.xml"/><Relationship Id="rId2" Type="http://schemas.openxmlformats.org/officeDocument/2006/relationships/image" Target="../media/image4.png"/><Relationship Id="rId19" Type="http://schemas.openxmlformats.org/officeDocument/2006/relationships/tags" Target="../tags/tag164.xml"/><Relationship Id="rId18" Type="http://schemas.openxmlformats.org/officeDocument/2006/relationships/image" Target="../media/image26.svg"/><Relationship Id="rId17" Type="http://schemas.openxmlformats.org/officeDocument/2006/relationships/image" Target="../media/image25.png"/><Relationship Id="rId16" Type="http://schemas.openxmlformats.org/officeDocument/2006/relationships/image" Target="../media/image24.svg"/><Relationship Id="rId15" Type="http://schemas.openxmlformats.org/officeDocument/2006/relationships/image" Target="../media/image23.png"/><Relationship Id="rId14" Type="http://schemas.openxmlformats.org/officeDocument/2006/relationships/image" Target="../media/image22.svg"/><Relationship Id="rId13" Type="http://schemas.openxmlformats.org/officeDocument/2006/relationships/image" Target="../media/image21.png"/><Relationship Id="rId12" Type="http://schemas.openxmlformats.org/officeDocument/2006/relationships/tags" Target="../tags/tag163.xml"/><Relationship Id="rId11" Type="http://schemas.openxmlformats.org/officeDocument/2006/relationships/tags" Target="../tags/tag162.xml"/><Relationship Id="rId10" Type="http://schemas.openxmlformats.org/officeDocument/2006/relationships/tags" Target="../tags/tag161.xml"/><Relationship Id="rId1" Type="http://schemas.openxmlformats.org/officeDocument/2006/relationships/image" Target="../media/image2.webp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74.xml"/><Relationship Id="rId8" Type="http://schemas.openxmlformats.org/officeDocument/2006/relationships/image" Target="../media/image3.png"/><Relationship Id="rId7" Type="http://schemas.openxmlformats.org/officeDocument/2006/relationships/image" Target="../media/image5.png"/><Relationship Id="rId6" Type="http://schemas.openxmlformats.org/officeDocument/2006/relationships/tags" Target="../tags/tag173.xml"/><Relationship Id="rId5" Type="http://schemas.openxmlformats.org/officeDocument/2006/relationships/tags" Target="../tags/tag172.xml"/><Relationship Id="rId4" Type="http://schemas.openxmlformats.org/officeDocument/2006/relationships/tags" Target="../tags/tag171.xml"/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1" Type="http://schemas.openxmlformats.org/officeDocument/2006/relationships/notesSlide" Target="../notesSlides/notesSlide11.xml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2.webp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2.xml"/><Relationship Id="rId8" Type="http://schemas.openxmlformats.org/officeDocument/2006/relationships/slideLayout" Target="../slideLayouts/slideLayout1.xml"/><Relationship Id="rId7" Type="http://schemas.openxmlformats.org/officeDocument/2006/relationships/tags" Target="../tags/tag176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5.png"/><Relationship Id="rId3" Type="http://schemas.openxmlformats.org/officeDocument/2006/relationships/image" Target="../media/image2.webp"/><Relationship Id="rId2" Type="http://schemas.openxmlformats.org/officeDocument/2006/relationships/tags" Target="../tags/tag175.xml"/><Relationship Id="rId1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180.xml"/><Relationship Id="rId7" Type="http://schemas.openxmlformats.org/officeDocument/2006/relationships/image" Target="../media/image4.png"/><Relationship Id="rId6" Type="http://schemas.openxmlformats.org/officeDocument/2006/relationships/tags" Target="../tags/tag179.xml"/><Relationship Id="rId5" Type="http://schemas.openxmlformats.org/officeDocument/2006/relationships/image" Target="../media/image3.png"/><Relationship Id="rId4" Type="http://schemas.openxmlformats.org/officeDocument/2006/relationships/tags" Target="../tags/tag178.xml"/><Relationship Id="rId3" Type="http://schemas.openxmlformats.org/officeDocument/2006/relationships/image" Target="../media/image5.png"/><Relationship Id="rId2" Type="http://schemas.openxmlformats.org/officeDocument/2006/relationships/image" Target="../media/image2.webp"/><Relationship Id="rId10" Type="http://schemas.openxmlformats.org/officeDocument/2006/relationships/notesSlide" Target="../notesSlides/notesSlide13.xml"/><Relationship Id="rId1" Type="http://schemas.openxmlformats.org/officeDocument/2006/relationships/tags" Target="../tags/tag177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186.xml"/><Relationship Id="rId8" Type="http://schemas.openxmlformats.org/officeDocument/2006/relationships/tags" Target="../tags/tag185.xml"/><Relationship Id="rId7" Type="http://schemas.openxmlformats.org/officeDocument/2006/relationships/tags" Target="../tags/tag184.xml"/><Relationship Id="rId6" Type="http://schemas.openxmlformats.org/officeDocument/2006/relationships/image" Target="../media/image3.png"/><Relationship Id="rId5" Type="http://schemas.openxmlformats.org/officeDocument/2006/relationships/tags" Target="../tags/tag183.xml"/><Relationship Id="rId4" Type="http://schemas.openxmlformats.org/officeDocument/2006/relationships/image" Target="../media/image5.png"/><Relationship Id="rId30" Type="http://schemas.openxmlformats.org/officeDocument/2006/relationships/notesSlide" Target="../notesSlides/notesSlide14.xml"/><Relationship Id="rId3" Type="http://schemas.openxmlformats.org/officeDocument/2006/relationships/tags" Target="../tags/tag182.xml"/><Relationship Id="rId29" Type="http://schemas.openxmlformats.org/officeDocument/2006/relationships/slideLayout" Target="../slideLayouts/slideLayout1.xml"/><Relationship Id="rId28" Type="http://schemas.openxmlformats.org/officeDocument/2006/relationships/tags" Target="../tags/tag203.xml"/><Relationship Id="rId27" Type="http://schemas.openxmlformats.org/officeDocument/2006/relationships/tags" Target="../tags/tag202.xml"/><Relationship Id="rId26" Type="http://schemas.openxmlformats.org/officeDocument/2006/relationships/tags" Target="../tags/tag201.xml"/><Relationship Id="rId25" Type="http://schemas.openxmlformats.org/officeDocument/2006/relationships/tags" Target="../tags/tag200.xml"/><Relationship Id="rId24" Type="http://schemas.openxmlformats.org/officeDocument/2006/relationships/tags" Target="../tags/tag199.xml"/><Relationship Id="rId23" Type="http://schemas.openxmlformats.org/officeDocument/2006/relationships/tags" Target="../tags/tag198.xml"/><Relationship Id="rId22" Type="http://schemas.openxmlformats.org/officeDocument/2006/relationships/tags" Target="../tags/tag197.xml"/><Relationship Id="rId21" Type="http://schemas.openxmlformats.org/officeDocument/2006/relationships/tags" Target="../tags/tag196.xml"/><Relationship Id="rId20" Type="http://schemas.openxmlformats.org/officeDocument/2006/relationships/tags" Target="../tags/tag195.xml"/><Relationship Id="rId2" Type="http://schemas.openxmlformats.org/officeDocument/2006/relationships/image" Target="../media/image2.webp"/><Relationship Id="rId19" Type="http://schemas.openxmlformats.org/officeDocument/2006/relationships/tags" Target="../tags/tag194.xml"/><Relationship Id="rId18" Type="http://schemas.openxmlformats.org/officeDocument/2006/relationships/tags" Target="../tags/tag193.xml"/><Relationship Id="rId17" Type="http://schemas.openxmlformats.org/officeDocument/2006/relationships/tags" Target="../tags/tag192.xml"/><Relationship Id="rId16" Type="http://schemas.openxmlformats.org/officeDocument/2006/relationships/tags" Target="../tags/tag191.xml"/><Relationship Id="rId15" Type="http://schemas.openxmlformats.org/officeDocument/2006/relationships/tags" Target="../tags/tag190.xml"/><Relationship Id="rId14" Type="http://schemas.openxmlformats.org/officeDocument/2006/relationships/image" Target="../media/image20.jpeg"/><Relationship Id="rId13" Type="http://schemas.openxmlformats.org/officeDocument/2006/relationships/tags" Target="../tags/tag189.xml"/><Relationship Id="rId12" Type="http://schemas.openxmlformats.org/officeDocument/2006/relationships/tags" Target="../tags/tag188.xml"/><Relationship Id="rId11" Type="http://schemas.openxmlformats.org/officeDocument/2006/relationships/tags" Target="../tags/tag187.xml"/><Relationship Id="rId10" Type="http://schemas.openxmlformats.org/officeDocument/2006/relationships/image" Target="../media/image19.jpeg"/><Relationship Id="rId1" Type="http://schemas.openxmlformats.org/officeDocument/2006/relationships/tags" Target="../tags/tag181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image" Target="../media/image3.png"/><Relationship Id="rId8" Type="http://schemas.openxmlformats.org/officeDocument/2006/relationships/image" Target="../media/image5.png"/><Relationship Id="rId7" Type="http://schemas.openxmlformats.org/officeDocument/2006/relationships/tags" Target="../tags/tag207.xml"/><Relationship Id="rId6" Type="http://schemas.openxmlformats.org/officeDocument/2006/relationships/tags" Target="../tags/tag206.xml"/><Relationship Id="rId5" Type="http://schemas.openxmlformats.org/officeDocument/2006/relationships/tags" Target="../tags/tag205.xml"/><Relationship Id="rId4" Type="http://schemas.openxmlformats.org/officeDocument/2006/relationships/image" Target="../media/image4.png"/><Relationship Id="rId3" Type="http://schemas.openxmlformats.org/officeDocument/2006/relationships/image" Target="../media/image6.png"/><Relationship Id="rId2" Type="http://schemas.openxmlformats.org/officeDocument/2006/relationships/tags" Target="../tags/tag204.xml"/><Relationship Id="rId12" Type="http://schemas.openxmlformats.org/officeDocument/2006/relationships/notesSlide" Target="../notesSlides/notesSlide15.xml"/><Relationship Id="rId11" Type="http://schemas.openxmlformats.org/officeDocument/2006/relationships/slideLayout" Target="../slideLayouts/slideLayout1.xml"/><Relationship Id="rId10" Type="http://schemas.openxmlformats.org/officeDocument/2006/relationships/tags" Target="../tags/tag208.xml"/><Relationship Id="rId1" Type="http://schemas.openxmlformats.org/officeDocument/2006/relationships/image" Target="../media/image2.webp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215.xml"/><Relationship Id="rId8" Type="http://schemas.openxmlformats.org/officeDocument/2006/relationships/tags" Target="../tags/tag214.xml"/><Relationship Id="rId7" Type="http://schemas.openxmlformats.org/officeDocument/2006/relationships/tags" Target="../tags/tag213.xml"/><Relationship Id="rId6" Type="http://schemas.openxmlformats.org/officeDocument/2006/relationships/tags" Target="../tags/tag212.xml"/><Relationship Id="rId5" Type="http://schemas.openxmlformats.org/officeDocument/2006/relationships/image" Target="../media/image20.jpeg"/><Relationship Id="rId4" Type="http://schemas.openxmlformats.org/officeDocument/2006/relationships/tags" Target="../tags/tag211.xml"/><Relationship Id="rId3" Type="http://schemas.openxmlformats.org/officeDocument/2006/relationships/tags" Target="../tags/tag210.xml"/><Relationship Id="rId22" Type="http://schemas.openxmlformats.org/officeDocument/2006/relationships/notesSlide" Target="../notesSlides/notesSlide16.xml"/><Relationship Id="rId21" Type="http://schemas.openxmlformats.org/officeDocument/2006/relationships/slideLayout" Target="../slideLayouts/slideLayout1.xml"/><Relationship Id="rId20" Type="http://schemas.openxmlformats.org/officeDocument/2006/relationships/tags" Target="../tags/tag220.xml"/><Relationship Id="rId2" Type="http://schemas.openxmlformats.org/officeDocument/2006/relationships/image" Target="../media/image2.webp"/><Relationship Id="rId19" Type="http://schemas.openxmlformats.org/officeDocument/2006/relationships/image" Target="../media/image4.png"/><Relationship Id="rId18" Type="http://schemas.openxmlformats.org/officeDocument/2006/relationships/image" Target="../media/image32.svg"/><Relationship Id="rId17" Type="http://schemas.openxmlformats.org/officeDocument/2006/relationships/image" Target="../media/image31.png"/><Relationship Id="rId16" Type="http://schemas.openxmlformats.org/officeDocument/2006/relationships/image" Target="../media/image30.svg"/><Relationship Id="rId15" Type="http://schemas.openxmlformats.org/officeDocument/2006/relationships/image" Target="../media/image29.png"/><Relationship Id="rId14" Type="http://schemas.openxmlformats.org/officeDocument/2006/relationships/tags" Target="../tags/tag219.xml"/><Relationship Id="rId13" Type="http://schemas.openxmlformats.org/officeDocument/2006/relationships/tags" Target="../tags/tag218.xml"/><Relationship Id="rId12" Type="http://schemas.openxmlformats.org/officeDocument/2006/relationships/image" Target="../media/image5.png"/><Relationship Id="rId11" Type="http://schemas.openxmlformats.org/officeDocument/2006/relationships/tags" Target="../tags/tag217.xml"/><Relationship Id="rId10" Type="http://schemas.openxmlformats.org/officeDocument/2006/relationships/tags" Target="../tags/tag216.xml"/><Relationship Id="rId1" Type="http://schemas.openxmlformats.org/officeDocument/2006/relationships/tags" Target="../tags/tag209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226.xml"/><Relationship Id="rId8" Type="http://schemas.openxmlformats.org/officeDocument/2006/relationships/tags" Target="../tags/tag225.xml"/><Relationship Id="rId7" Type="http://schemas.openxmlformats.org/officeDocument/2006/relationships/image" Target="../media/image33.jpeg"/><Relationship Id="rId6" Type="http://schemas.openxmlformats.org/officeDocument/2006/relationships/tags" Target="../tags/tag224.xml"/><Relationship Id="rId5" Type="http://schemas.openxmlformats.org/officeDocument/2006/relationships/image" Target="../media/image19.jpeg"/><Relationship Id="rId4" Type="http://schemas.openxmlformats.org/officeDocument/2006/relationships/tags" Target="../tags/tag223.xml"/><Relationship Id="rId3" Type="http://schemas.openxmlformats.org/officeDocument/2006/relationships/tags" Target="../tags/tag222.xml"/><Relationship Id="rId2" Type="http://schemas.openxmlformats.org/officeDocument/2006/relationships/tags" Target="../tags/tag221.xml"/><Relationship Id="rId18" Type="http://schemas.openxmlformats.org/officeDocument/2006/relationships/notesSlide" Target="../notesSlides/notesSlide17.xml"/><Relationship Id="rId17" Type="http://schemas.openxmlformats.org/officeDocument/2006/relationships/slideLayout" Target="../slideLayouts/slideLayout1.xml"/><Relationship Id="rId16" Type="http://schemas.openxmlformats.org/officeDocument/2006/relationships/tags" Target="../tags/tag232.xml"/><Relationship Id="rId15" Type="http://schemas.openxmlformats.org/officeDocument/2006/relationships/image" Target="../media/image5.png"/><Relationship Id="rId14" Type="http://schemas.openxmlformats.org/officeDocument/2006/relationships/tags" Target="../tags/tag231.xml"/><Relationship Id="rId13" Type="http://schemas.openxmlformats.org/officeDocument/2006/relationships/tags" Target="../tags/tag230.xml"/><Relationship Id="rId12" Type="http://schemas.openxmlformats.org/officeDocument/2006/relationships/tags" Target="../tags/tag229.xml"/><Relationship Id="rId11" Type="http://schemas.openxmlformats.org/officeDocument/2006/relationships/tags" Target="../tags/tag228.xml"/><Relationship Id="rId10" Type="http://schemas.openxmlformats.org/officeDocument/2006/relationships/tags" Target="../tags/tag227.xml"/><Relationship Id="rId1" Type="http://schemas.openxmlformats.org/officeDocument/2006/relationships/image" Target="../media/image2.webp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235.xml"/><Relationship Id="rId8" Type="http://schemas.openxmlformats.org/officeDocument/2006/relationships/image" Target="../media/image37.svg"/><Relationship Id="rId7" Type="http://schemas.openxmlformats.org/officeDocument/2006/relationships/image" Target="../media/image36.png"/><Relationship Id="rId6" Type="http://schemas.openxmlformats.org/officeDocument/2006/relationships/tags" Target="../tags/tag234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3" Type="http://schemas.openxmlformats.org/officeDocument/2006/relationships/tags" Target="../tags/tag233.xml"/><Relationship Id="rId2" Type="http://schemas.openxmlformats.org/officeDocument/2006/relationships/image" Target="../media/image2.webp"/><Relationship Id="rId15" Type="http://schemas.openxmlformats.org/officeDocument/2006/relationships/notesSlide" Target="../notesSlides/notesSlide18.xml"/><Relationship Id="rId14" Type="http://schemas.openxmlformats.org/officeDocument/2006/relationships/slideLayout" Target="../slideLayouts/slideLayout1.xml"/><Relationship Id="rId13" Type="http://schemas.openxmlformats.org/officeDocument/2006/relationships/tags" Target="../tags/tag237.xml"/><Relationship Id="rId12" Type="http://schemas.openxmlformats.org/officeDocument/2006/relationships/image" Target="../media/image5.png"/><Relationship Id="rId11" Type="http://schemas.openxmlformats.org/officeDocument/2006/relationships/image" Target="../media/image38.svg"/><Relationship Id="rId10" Type="http://schemas.openxmlformats.org/officeDocument/2006/relationships/tags" Target="../tags/tag236.xml"/><Relationship Id="rId1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241.xml"/><Relationship Id="rId7" Type="http://schemas.openxmlformats.org/officeDocument/2006/relationships/image" Target="../media/image4.png"/><Relationship Id="rId6" Type="http://schemas.openxmlformats.org/officeDocument/2006/relationships/image" Target="../media/image2.webp"/><Relationship Id="rId5" Type="http://schemas.openxmlformats.org/officeDocument/2006/relationships/tags" Target="../tags/tag240.xml"/><Relationship Id="rId4" Type="http://schemas.openxmlformats.org/officeDocument/2006/relationships/image" Target="../media/image7.png"/><Relationship Id="rId3" Type="http://schemas.openxmlformats.org/officeDocument/2006/relationships/image" Target="../media/image6.png"/><Relationship Id="rId2" Type="http://schemas.openxmlformats.org/officeDocument/2006/relationships/tags" Target="../tags/tag239.xml"/><Relationship Id="rId10" Type="http://schemas.openxmlformats.org/officeDocument/2006/relationships/notesSlide" Target="../notesSlides/notesSlide19.xml"/><Relationship Id="rId1" Type="http://schemas.openxmlformats.org/officeDocument/2006/relationships/tags" Target="../tags/tag2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8935085" y="1485900"/>
            <a:ext cx="2163445" cy="203708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165" y="1807210"/>
            <a:ext cx="4309745" cy="287337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0" y="1485900"/>
            <a:ext cx="275590" cy="33147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922020" y="2005330"/>
            <a:ext cx="508063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54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秋日金职</a:t>
            </a:r>
            <a:r>
              <a:rPr lang="zh-CN" altLang="en-US" sz="5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文艺风</a:t>
            </a:r>
            <a:endParaRPr lang="zh-CN" altLang="en-US" sz="5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r>
              <a:rPr lang="en-US" altLang="zh-CN" sz="5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PPT</a:t>
            </a:r>
            <a:r>
              <a:rPr lang="zh-CN" altLang="en-US" sz="5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设计模板</a:t>
            </a:r>
            <a:endParaRPr lang="zh-CN" altLang="en-US" sz="5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21715" y="3758565"/>
            <a:ext cx="475234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</a:rPr>
              <a:t>副标题可适当小一点和主标题有主次对比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4" name="组合 203"/>
          <p:cNvGrpSpPr/>
          <p:nvPr/>
        </p:nvGrpSpPr>
        <p:grpSpPr>
          <a:xfrm rot="0">
            <a:off x="1037590" y="4246880"/>
            <a:ext cx="1697990" cy="344805"/>
            <a:chOff x="962638" y="3369916"/>
            <a:chExt cx="2020939" cy="358292"/>
          </a:xfrm>
        </p:grpSpPr>
        <p:sp>
          <p:nvSpPr>
            <p:cNvPr id="202" name="矩形: 圆角 201"/>
            <p:cNvSpPr/>
            <p:nvPr/>
          </p:nvSpPr>
          <p:spPr>
            <a:xfrm>
              <a:off x="962638" y="3369916"/>
              <a:ext cx="2020939" cy="358292"/>
            </a:xfrm>
            <a:prstGeom prst="roundRect">
              <a:avLst>
                <a:gd name="adj" fmla="val 50000"/>
              </a:avLst>
            </a:prstGeom>
            <a:solidFill>
              <a:srgbClr val="C65F10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200">
                <a:cs typeface="+mn-ea"/>
              </a:endParaRPr>
            </a:p>
          </p:txBody>
        </p:sp>
        <p:sp>
          <p:nvSpPr>
            <p:cNvPr id="203" name="文本框 202"/>
            <p:cNvSpPr txBox="1"/>
            <p:nvPr/>
          </p:nvSpPr>
          <p:spPr>
            <a:xfrm>
              <a:off x="1042750" y="3394330"/>
              <a:ext cx="1816124" cy="2863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200" b="1" dirty="0">
                  <a:solidFill>
                    <a:schemeClr val="bg1"/>
                  </a:solidFill>
                </a:rPr>
                <a:t>汇报人：小金</a:t>
              </a:r>
              <a:endParaRPr lang="zh-CN" altLang="en-US" sz="12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5" name="组合 204"/>
          <p:cNvGrpSpPr/>
          <p:nvPr/>
        </p:nvGrpSpPr>
        <p:grpSpPr>
          <a:xfrm rot="0">
            <a:off x="3527425" y="4247515"/>
            <a:ext cx="1700530" cy="344805"/>
            <a:chOff x="2254255" y="3369916"/>
            <a:chExt cx="2023962" cy="358292"/>
          </a:xfrm>
        </p:grpSpPr>
        <p:sp>
          <p:nvSpPr>
            <p:cNvPr id="206" name="矩形: 圆角 205"/>
            <p:cNvSpPr/>
            <p:nvPr/>
          </p:nvSpPr>
          <p:spPr>
            <a:xfrm>
              <a:off x="2254255" y="3369916"/>
              <a:ext cx="2023962" cy="358292"/>
            </a:xfrm>
            <a:prstGeom prst="roundRect">
              <a:avLst>
                <a:gd name="adj" fmla="val 50000"/>
              </a:avLst>
            </a:prstGeom>
            <a:solidFill>
              <a:srgbClr val="C65F10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200">
                <a:cs typeface="+mn-ea"/>
              </a:endParaRPr>
            </a:p>
          </p:txBody>
        </p:sp>
        <p:sp>
          <p:nvSpPr>
            <p:cNvPr id="207" name="文本框 206"/>
            <p:cNvSpPr txBox="1"/>
            <p:nvPr/>
          </p:nvSpPr>
          <p:spPr>
            <a:xfrm>
              <a:off x="2406921" y="3405547"/>
              <a:ext cx="1718629" cy="2863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200" b="1" dirty="0">
                  <a:solidFill>
                    <a:schemeClr val="bg1"/>
                  </a:solidFill>
                </a:rPr>
                <a:t>时间：</a:t>
              </a:r>
              <a:r>
                <a:rPr lang="en-US" altLang="zh-CN" sz="1200" b="1" dirty="0">
                  <a:solidFill>
                    <a:schemeClr val="bg1"/>
                  </a:solidFill>
                </a:rPr>
                <a:t>2026.01.01</a:t>
              </a:r>
              <a:endParaRPr lang="en-US" altLang="zh-CN" sz="12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6011545" y="4445000"/>
            <a:ext cx="754380" cy="45656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cxnSp>
        <p:nvCxnSpPr>
          <p:cNvPr id="46" name="直接连接符 45"/>
          <p:cNvCxnSpPr/>
          <p:nvPr/>
        </p:nvCxnSpPr>
        <p:spPr>
          <a:xfrm flipH="1">
            <a:off x="2956560" y="4214495"/>
            <a:ext cx="344170" cy="401955"/>
          </a:xfrm>
          <a:prstGeom prst="line">
            <a:avLst/>
          </a:prstGeom>
          <a:ln>
            <a:solidFill>
              <a:srgbClr val="C65F1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0909300" y="635"/>
            <a:ext cx="1032510" cy="6697980"/>
          </a:xfrm>
          <a:prstGeom prst="rect">
            <a:avLst/>
          </a:prstGeom>
          <a:noFill/>
        </p:spPr>
        <p:txBody>
          <a:bodyPr vert="eaVert" wrap="square" rtlCol="0">
            <a:noAutofit/>
          </a:bodyPr>
          <a:p>
            <a:pPr algn="dist"/>
            <a:r>
              <a:rPr lang="en-US" altLang="zh-CN" sz="4000">
                <a:solidFill>
                  <a:srgbClr val="C65F10">
                    <a:alpha val="73000"/>
                  </a:srgbClr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CONTENTS</a:t>
            </a:r>
            <a:endParaRPr lang="en-US" altLang="zh-CN" sz="4000">
              <a:solidFill>
                <a:srgbClr val="C65F10">
                  <a:alpha val="73000"/>
                </a:srgbClr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10739755" y="0"/>
            <a:ext cx="145161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5925185"/>
            <a:ext cx="2595245" cy="93281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2595245" cy="192913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13236" r="40230"/>
          <a:stretch>
            <a:fillRect/>
          </a:stretch>
        </p:blipFill>
        <p:spPr>
          <a:xfrm>
            <a:off x="0" y="2067560"/>
            <a:ext cx="2595245" cy="3719195"/>
          </a:xfrm>
          <a:prstGeom prst="rect">
            <a:avLst/>
          </a:prstGeom>
        </p:spPr>
      </p:pic>
      <p:grpSp>
        <p:nvGrpSpPr>
          <p:cNvPr id="45" name="组合 44"/>
          <p:cNvGrpSpPr/>
          <p:nvPr/>
        </p:nvGrpSpPr>
        <p:grpSpPr>
          <a:xfrm>
            <a:off x="2750820" y="6401435"/>
            <a:ext cx="754380" cy="45656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10084435" y="544830"/>
            <a:ext cx="2106930" cy="83883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9947910" y="618490"/>
            <a:ext cx="2096770" cy="6921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目</a:t>
            </a:r>
            <a:r>
              <a:rPr lang="en-US" altLang="zh-CN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 </a:t>
            </a:r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录</a:t>
            </a:r>
            <a:endParaRPr lang="zh-CN" altLang="en-US" sz="4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pic>
        <p:nvPicPr>
          <p:cNvPr id="9" name="图片 8" descr="微信图片_202407160947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95" y="788670"/>
            <a:ext cx="2346960" cy="469265"/>
          </a:xfrm>
          <a:prstGeom prst="rect">
            <a:avLst/>
          </a:prstGeom>
        </p:spPr>
      </p:pic>
      <p:grpSp>
        <p:nvGrpSpPr>
          <p:cNvPr id="19" name="组合 18"/>
          <p:cNvGrpSpPr/>
          <p:nvPr>
            <p:custDataLst>
              <p:tags r:id="rId4"/>
            </p:custDataLst>
          </p:nvPr>
        </p:nvGrpSpPr>
        <p:grpSpPr>
          <a:xfrm>
            <a:off x="4566285" y="1883410"/>
            <a:ext cx="3723005" cy="829310"/>
            <a:chOff x="6178" y="3256"/>
            <a:chExt cx="5863" cy="1306"/>
          </a:xfrm>
        </p:grpSpPr>
        <p:sp>
          <p:nvSpPr>
            <p:cNvPr id="10" name="文本框 9"/>
            <p:cNvSpPr txBox="1"/>
            <p:nvPr>
              <p:custDataLst>
                <p:tags r:id="rId5"/>
              </p:custDataLst>
            </p:nvPr>
          </p:nvSpPr>
          <p:spPr>
            <a:xfrm>
              <a:off x="6178" y="3256"/>
              <a:ext cx="1575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4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01</a:t>
              </a:r>
              <a:endParaRPr lang="en-US" altLang="zh-CN" sz="4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cxnSp>
          <p:nvCxnSpPr>
            <p:cNvPr id="15" name="直接连接符 14"/>
            <p:cNvCxnSpPr/>
            <p:nvPr>
              <p:custDataLst>
                <p:tags r:id="rId6"/>
              </p:custDataLst>
            </p:nvPr>
          </p:nvCxnSpPr>
          <p:spPr>
            <a:xfrm flipH="1">
              <a:off x="7753" y="3407"/>
              <a:ext cx="274" cy="1022"/>
            </a:xfrm>
            <a:prstGeom prst="line">
              <a:avLst/>
            </a:prstGeom>
            <a:ln>
              <a:solidFill>
                <a:srgbClr val="C65F1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7" name="文本框 16"/>
            <p:cNvSpPr txBox="1"/>
            <p:nvPr>
              <p:custDataLst>
                <p:tags r:id="rId7"/>
              </p:custDataLst>
            </p:nvPr>
          </p:nvSpPr>
          <p:spPr>
            <a:xfrm>
              <a:off x="8027" y="3328"/>
              <a:ext cx="401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2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添加标题文本</a:t>
              </a:r>
              <a:endPara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8"/>
              </p:custDataLst>
            </p:nvPr>
          </p:nvSpPr>
          <p:spPr>
            <a:xfrm>
              <a:off x="8172" y="3995"/>
              <a:ext cx="3631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1200">
                  <a:latin typeface="+mn-ea"/>
                </a:rPr>
                <a:t>添加副标题详细文本</a:t>
              </a:r>
              <a:endParaRPr lang="zh-CN" altLang="en-US" sz="1200">
                <a:latin typeface="+mn-ea"/>
              </a:endParaRPr>
            </a:p>
          </p:txBody>
        </p:sp>
      </p:grpSp>
      <p:grpSp>
        <p:nvGrpSpPr>
          <p:cNvPr id="52" name="组合 51"/>
          <p:cNvGrpSpPr/>
          <p:nvPr>
            <p:custDataLst>
              <p:tags r:id="rId9"/>
            </p:custDataLst>
          </p:nvPr>
        </p:nvGrpSpPr>
        <p:grpSpPr>
          <a:xfrm>
            <a:off x="4566285" y="3841115"/>
            <a:ext cx="3723005" cy="829945"/>
            <a:chOff x="6178" y="3256"/>
            <a:chExt cx="5863" cy="1307"/>
          </a:xfrm>
        </p:grpSpPr>
        <p:sp>
          <p:nvSpPr>
            <p:cNvPr id="54" name="文本框 53"/>
            <p:cNvSpPr txBox="1"/>
            <p:nvPr>
              <p:custDataLst>
                <p:tags r:id="rId10"/>
              </p:custDataLst>
            </p:nvPr>
          </p:nvSpPr>
          <p:spPr>
            <a:xfrm>
              <a:off x="6178" y="3256"/>
              <a:ext cx="1575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4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03</a:t>
              </a:r>
              <a:endParaRPr lang="en-US" altLang="zh-CN" sz="4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cxnSp>
          <p:nvCxnSpPr>
            <p:cNvPr id="55" name="直接连接符 54"/>
            <p:cNvCxnSpPr/>
            <p:nvPr>
              <p:custDataLst>
                <p:tags r:id="rId11"/>
              </p:custDataLst>
            </p:nvPr>
          </p:nvCxnSpPr>
          <p:spPr>
            <a:xfrm flipH="1">
              <a:off x="7753" y="3407"/>
              <a:ext cx="274" cy="1022"/>
            </a:xfrm>
            <a:prstGeom prst="line">
              <a:avLst/>
            </a:prstGeom>
            <a:ln>
              <a:solidFill>
                <a:srgbClr val="C65F1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56" name="文本框 55"/>
            <p:cNvSpPr txBox="1"/>
            <p:nvPr>
              <p:custDataLst>
                <p:tags r:id="rId12"/>
              </p:custDataLst>
            </p:nvPr>
          </p:nvSpPr>
          <p:spPr>
            <a:xfrm>
              <a:off x="8027" y="3328"/>
              <a:ext cx="401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2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添加标题文本</a:t>
              </a:r>
              <a:endPara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57" name="文本框 56"/>
            <p:cNvSpPr txBox="1"/>
            <p:nvPr>
              <p:custDataLst>
                <p:tags r:id="rId13"/>
              </p:custDataLst>
            </p:nvPr>
          </p:nvSpPr>
          <p:spPr>
            <a:xfrm>
              <a:off x="8172" y="3995"/>
              <a:ext cx="3631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1200">
                  <a:latin typeface="+mn-ea"/>
                </a:rPr>
                <a:t>添加副标题详细文本</a:t>
              </a:r>
              <a:endParaRPr lang="zh-CN" altLang="en-US" sz="1200">
                <a:latin typeface="+mn-ea"/>
              </a:endParaRPr>
            </a:p>
          </p:txBody>
        </p:sp>
      </p:grpSp>
      <p:grpSp>
        <p:nvGrpSpPr>
          <p:cNvPr id="58" name="组合 57"/>
          <p:cNvGrpSpPr/>
          <p:nvPr>
            <p:custDataLst>
              <p:tags r:id="rId14"/>
            </p:custDataLst>
          </p:nvPr>
        </p:nvGrpSpPr>
        <p:grpSpPr>
          <a:xfrm>
            <a:off x="4566285" y="2864485"/>
            <a:ext cx="3723005" cy="829945"/>
            <a:chOff x="6178" y="3256"/>
            <a:chExt cx="5863" cy="1307"/>
          </a:xfrm>
        </p:grpSpPr>
        <p:sp>
          <p:nvSpPr>
            <p:cNvPr id="59" name="文本框 58"/>
            <p:cNvSpPr txBox="1"/>
            <p:nvPr>
              <p:custDataLst>
                <p:tags r:id="rId15"/>
              </p:custDataLst>
            </p:nvPr>
          </p:nvSpPr>
          <p:spPr>
            <a:xfrm>
              <a:off x="6178" y="3256"/>
              <a:ext cx="1575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4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02</a:t>
              </a:r>
              <a:endParaRPr lang="en-US" altLang="zh-CN" sz="4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cxnSp>
          <p:nvCxnSpPr>
            <p:cNvPr id="60" name="直接连接符 59"/>
            <p:cNvCxnSpPr/>
            <p:nvPr>
              <p:custDataLst>
                <p:tags r:id="rId16"/>
              </p:custDataLst>
            </p:nvPr>
          </p:nvCxnSpPr>
          <p:spPr>
            <a:xfrm flipH="1">
              <a:off x="7753" y="3407"/>
              <a:ext cx="274" cy="1022"/>
            </a:xfrm>
            <a:prstGeom prst="line">
              <a:avLst/>
            </a:prstGeom>
            <a:ln>
              <a:solidFill>
                <a:srgbClr val="C65F1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61" name="文本框 60"/>
            <p:cNvSpPr txBox="1"/>
            <p:nvPr>
              <p:custDataLst>
                <p:tags r:id="rId17"/>
              </p:custDataLst>
            </p:nvPr>
          </p:nvSpPr>
          <p:spPr>
            <a:xfrm>
              <a:off x="8027" y="3328"/>
              <a:ext cx="401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2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添加标题文本</a:t>
              </a:r>
              <a:endPara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62" name="文本框 61"/>
            <p:cNvSpPr txBox="1"/>
            <p:nvPr>
              <p:custDataLst>
                <p:tags r:id="rId18"/>
              </p:custDataLst>
            </p:nvPr>
          </p:nvSpPr>
          <p:spPr>
            <a:xfrm>
              <a:off x="8172" y="3995"/>
              <a:ext cx="3631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1200">
                  <a:latin typeface="+mn-ea"/>
                </a:rPr>
                <a:t>添加副标题详细文本</a:t>
              </a:r>
              <a:endParaRPr lang="zh-CN" altLang="en-US" sz="1200">
                <a:latin typeface="+mn-ea"/>
              </a:endParaRPr>
            </a:p>
          </p:txBody>
        </p:sp>
      </p:grpSp>
      <p:grpSp>
        <p:nvGrpSpPr>
          <p:cNvPr id="63" name="组合 62"/>
          <p:cNvGrpSpPr/>
          <p:nvPr>
            <p:custDataLst>
              <p:tags r:id="rId19"/>
            </p:custDataLst>
          </p:nvPr>
        </p:nvGrpSpPr>
        <p:grpSpPr>
          <a:xfrm>
            <a:off x="4566285" y="4819015"/>
            <a:ext cx="3723005" cy="829945"/>
            <a:chOff x="6178" y="3256"/>
            <a:chExt cx="5863" cy="1307"/>
          </a:xfrm>
        </p:grpSpPr>
        <p:sp>
          <p:nvSpPr>
            <p:cNvPr id="64" name="文本框 63"/>
            <p:cNvSpPr txBox="1"/>
            <p:nvPr>
              <p:custDataLst>
                <p:tags r:id="rId20"/>
              </p:custDataLst>
            </p:nvPr>
          </p:nvSpPr>
          <p:spPr>
            <a:xfrm>
              <a:off x="6178" y="3256"/>
              <a:ext cx="1575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4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04</a:t>
              </a:r>
              <a:endParaRPr lang="en-US" altLang="zh-CN" sz="4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cxnSp>
          <p:nvCxnSpPr>
            <p:cNvPr id="65" name="直接连接符 64"/>
            <p:cNvCxnSpPr/>
            <p:nvPr>
              <p:custDataLst>
                <p:tags r:id="rId21"/>
              </p:custDataLst>
            </p:nvPr>
          </p:nvCxnSpPr>
          <p:spPr>
            <a:xfrm flipH="1">
              <a:off x="7753" y="3407"/>
              <a:ext cx="274" cy="1022"/>
            </a:xfrm>
            <a:prstGeom prst="line">
              <a:avLst/>
            </a:prstGeom>
            <a:ln>
              <a:solidFill>
                <a:srgbClr val="C65F1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66" name="文本框 65"/>
            <p:cNvSpPr txBox="1"/>
            <p:nvPr>
              <p:custDataLst>
                <p:tags r:id="rId22"/>
              </p:custDataLst>
            </p:nvPr>
          </p:nvSpPr>
          <p:spPr>
            <a:xfrm>
              <a:off x="8027" y="3328"/>
              <a:ext cx="401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2800">
                  <a:solidFill>
                    <a:srgbClr val="C65F10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添加标题文本</a:t>
              </a:r>
              <a:endPara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67" name="文本框 66"/>
            <p:cNvSpPr txBox="1"/>
            <p:nvPr>
              <p:custDataLst>
                <p:tags r:id="rId23"/>
              </p:custDataLst>
            </p:nvPr>
          </p:nvSpPr>
          <p:spPr>
            <a:xfrm>
              <a:off x="8172" y="3995"/>
              <a:ext cx="3631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1200">
                  <a:latin typeface="+mn-ea"/>
                </a:rPr>
                <a:t>添加副标题详细文本</a:t>
              </a:r>
              <a:endParaRPr lang="zh-CN" altLang="en-US" sz="1200">
                <a:latin typeface="+mn-ea"/>
              </a:endParaRPr>
            </a:p>
          </p:txBody>
        </p:sp>
      </p:grpSp>
      <p:pic>
        <p:nvPicPr>
          <p:cNvPr id="68" name="图片 6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4"/>
          <a:srcRect l="17542" t="42607" r="56782" b="30007"/>
          <a:stretch>
            <a:fillRect/>
          </a:stretch>
        </p:blipFill>
        <p:spPr>
          <a:xfrm rot="14640000">
            <a:off x="3902710" y="1295400"/>
            <a:ext cx="868680" cy="927735"/>
          </a:xfrm>
          <a:prstGeom prst="rect">
            <a:avLst/>
          </a:prstGeom>
        </p:spPr>
      </p:pic>
      <p:pic>
        <p:nvPicPr>
          <p:cNvPr id="69" name="图片 68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4"/>
          <a:srcRect l="17542" t="42607" r="56782" b="30007"/>
          <a:stretch>
            <a:fillRect/>
          </a:stretch>
        </p:blipFill>
        <p:spPr>
          <a:xfrm rot="16680000">
            <a:off x="4488815" y="1405255"/>
            <a:ext cx="523875" cy="559435"/>
          </a:xfrm>
          <a:prstGeom prst="rect">
            <a:avLst/>
          </a:prstGeom>
        </p:spPr>
      </p:pic>
    </p:spTree>
    <p:custDataLst>
      <p:tags r:id="rId25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-1905" y="-13335"/>
            <a:ext cx="2291715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5925185"/>
            <a:ext cx="2290445" cy="93281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6153" t="564" r="66128" b="-564"/>
          <a:stretch>
            <a:fillRect/>
          </a:stretch>
        </p:blipFill>
        <p:spPr>
          <a:xfrm>
            <a:off x="0" y="1829435"/>
            <a:ext cx="1454785" cy="3502660"/>
          </a:xfrm>
          <a:prstGeom prst="rect">
            <a:avLst/>
          </a:prstGeom>
        </p:spPr>
      </p:pic>
      <p:pic>
        <p:nvPicPr>
          <p:cNvPr id="69" name="图片 68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6680000">
            <a:off x="11417300" y="5015865"/>
            <a:ext cx="704850" cy="75311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32180" y="1830070"/>
            <a:ext cx="8917305" cy="349059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1604010" y="2707640"/>
            <a:ext cx="1866900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15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01</a:t>
            </a:r>
            <a:endParaRPr lang="en-US" altLang="zh-CN" sz="115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620135" y="2996565"/>
            <a:ext cx="36963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4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3712845" y="3719195"/>
            <a:ext cx="347535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200">
                <a:solidFill>
                  <a:schemeClr val="bg1"/>
                </a:solidFill>
                <a:latin typeface="+mn-ea"/>
              </a:rPr>
              <a:t>添加副标题详细文本</a:t>
            </a:r>
            <a:endParaRPr lang="zh-CN" altLang="en-US" sz="1200">
              <a:solidFill>
                <a:schemeClr val="bg1"/>
              </a:solidFill>
              <a:latin typeface="+mn-ea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979170" y="5200015"/>
            <a:ext cx="869315" cy="52641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8"/>
          <a:srcRect l="16661" r="16661"/>
          <a:stretch>
            <a:fillRect/>
          </a:stretch>
        </p:blipFill>
        <p:spPr>
          <a:xfrm>
            <a:off x="7871460" y="1399540"/>
            <a:ext cx="4181475" cy="4181475"/>
          </a:xfrm>
          <a:prstGeom prst="ellipse">
            <a:avLst/>
          </a:prstGeom>
        </p:spPr>
      </p:pic>
      <p:pic>
        <p:nvPicPr>
          <p:cNvPr id="68" name="图片 6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4640000">
            <a:off x="10653395" y="4974590"/>
            <a:ext cx="1168400" cy="124841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7" name="矩形 16"/>
          <p:cNvSpPr/>
          <p:nvPr/>
        </p:nvSpPr>
        <p:spPr>
          <a:xfrm>
            <a:off x="501015" y="1751330"/>
            <a:ext cx="4272915" cy="3198495"/>
          </a:xfrm>
          <a:prstGeom prst="rect">
            <a:avLst/>
          </a:prstGeom>
          <a:noFill/>
          <a:ln w="28575" cmpd="sng">
            <a:solidFill>
              <a:srgbClr val="C65F1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0" y="4031615"/>
            <a:ext cx="1689100" cy="152463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230" y="2038350"/>
            <a:ext cx="4811395" cy="3208020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1706880" y="5044440"/>
            <a:ext cx="869315" cy="526415"/>
            <a:chOff x="8961" y="7054"/>
            <a:chExt cx="1188" cy="719"/>
          </a:xfrm>
        </p:grpSpPr>
        <p:sp>
          <p:nvSpPr>
            <p:cNvPr id="20" name="椭圆 19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0" name="椭圆 69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1" name="椭圆 70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3" name="椭圆 72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4" name="椭圆 73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椭圆 74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6" name="椭圆 75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80" name="文本框 79"/>
          <p:cNvSpPr txBox="1"/>
          <p:nvPr>
            <p:custDataLst>
              <p:tags r:id="rId5"/>
            </p:custDataLst>
          </p:nvPr>
        </p:nvSpPr>
        <p:spPr>
          <a:xfrm>
            <a:off x="6233795" y="2358390"/>
            <a:ext cx="25488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2800">
              <a:solidFill>
                <a:srgbClr val="C65F1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82" name="文本框 81"/>
          <p:cNvSpPr txBox="1"/>
          <p:nvPr/>
        </p:nvSpPr>
        <p:spPr>
          <a:xfrm>
            <a:off x="6148705" y="2978785"/>
            <a:ext cx="519747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400" dirty="0">
                <a:sym typeface="+mn-ea"/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400" dirty="0"/>
          </a:p>
          <a:p>
            <a:pPr algn="l">
              <a:lnSpc>
                <a:spcPct val="150000"/>
              </a:lnSpc>
            </a:pPr>
            <a:endParaRPr lang="zh-CN" altLang="en-US" sz="1400"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7" name="矩形 6"/>
          <p:cNvSpPr/>
          <p:nvPr>
            <p:custDataLst>
              <p:tags r:id="rId4"/>
            </p:custDataLst>
          </p:nvPr>
        </p:nvSpPr>
        <p:spPr>
          <a:xfrm>
            <a:off x="4487410" y="1432895"/>
            <a:ext cx="3213016" cy="1745738"/>
          </a:xfrm>
          <a:prstGeom prst="rect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ym typeface="+mn-lt"/>
            </a:endParaRP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8031247" y="3482680"/>
            <a:ext cx="3213016" cy="1745738"/>
          </a:xfrm>
          <a:prstGeom prst="rect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ym typeface="+mn-lt"/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947738" y="3482680"/>
            <a:ext cx="3213016" cy="1745738"/>
          </a:xfrm>
          <a:prstGeom prst="rect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ym typeface="+mn-lt"/>
            </a:endParaRPr>
          </a:p>
        </p:txBody>
      </p:sp>
      <p:sp>
        <p:nvSpPr>
          <p:cNvPr id="13" name="椭圆 12" descr="D:\51PPT模板网\51pptmoban.com\图片.jpg"/>
          <p:cNvSpPr/>
          <p:nvPr>
            <p:custDataLst>
              <p:tags r:id="rId7"/>
            </p:custDataLst>
          </p:nvPr>
        </p:nvSpPr>
        <p:spPr>
          <a:xfrm>
            <a:off x="1170864" y="4065782"/>
            <a:ext cx="624050" cy="624753"/>
          </a:xfrm>
          <a:prstGeom prst="ellipse">
            <a:avLst/>
          </a:prstGeom>
          <a:solidFill>
            <a:schemeClr val="bg1"/>
          </a:solidFill>
          <a:ln w="14288" cap="flat">
            <a:noFill/>
            <a:prstDash val="solid"/>
            <a:miter lim="800000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椭圆 13"/>
          <p:cNvSpPr/>
          <p:nvPr>
            <p:custDataLst>
              <p:tags r:id="rId8"/>
            </p:custDataLst>
          </p:nvPr>
        </p:nvSpPr>
        <p:spPr>
          <a:xfrm>
            <a:off x="4711131" y="1993388"/>
            <a:ext cx="624050" cy="624753"/>
          </a:xfrm>
          <a:prstGeom prst="ellipse">
            <a:avLst/>
          </a:prstGeom>
          <a:solidFill>
            <a:schemeClr val="bg1"/>
          </a:solidFill>
          <a:ln w="14288" cap="flat">
            <a:noFill/>
            <a:prstDash val="solid"/>
            <a:miter lim="800000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22" name="椭圆 21"/>
          <p:cNvSpPr/>
          <p:nvPr>
            <p:custDataLst>
              <p:tags r:id="rId9"/>
            </p:custDataLst>
          </p:nvPr>
        </p:nvSpPr>
        <p:spPr>
          <a:xfrm>
            <a:off x="8251398" y="4065782"/>
            <a:ext cx="624050" cy="624753"/>
          </a:xfrm>
          <a:prstGeom prst="ellipse">
            <a:avLst/>
          </a:prstGeom>
          <a:solidFill>
            <a:schemeClr val="bg1"/>
          </a:solidFill>
          <a:ln w="14288" cap="flat">
            <a:noFill/>
            <a:prstDash val="solid"/>
            <a:miter lim="800000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4" name="图片 35"/>
          <p:cNvSpPr/>
          <p:nvPr>
            <p:custDataLst>
              <p:tags r:id="rId10"/>
            </p:custDataLst>
          </p:nvPr>
        </p:nvSpPr>
        <p:spPr>
          <a:xfrm>
            <a:off x="4878975" y="2161826"/>
            <a:ext cx="288064" cy="288063"/>
          </a:xfrm>
          <a:custGeom>
            <a:avLst/>
            <a:gdLst>
              <a:gd name="connsiteX0" fmla="*/ 153714 w 307428"/>
              <a:gd name="connsiteY0" fmla="*/ 0 h 307427"/>
              <a:gd name="connsiteX1" fmla="*/ 0 w 307428"/>
              <a:gd name="connsiteY1" fmla="*/ 153714 h 307427"/>
              <a:gd name="connsiteX2" fmla="*/ 153714 w 307428"/>
              <a:gd name="connsiteY2" fmla="*/ 307427 h 307427"/>
              <a:gd name="connsiteX3" fmla="*/ 307428 w 307428"/>
              <a:gd name="connsiteY3" fmla="*/ 153714 h 307427"/>
              <a:gd name="connsiteX4" fmla="*/ 153714 w 307428"/>
              <a:gd name="connsiteY4" fmla="*/ 0 h 307427"/>
              <a:gd name="connsiteX5" fmla="*/ 96493 w 307428"/>
              <a:gd name="connsiteY5" fmla="*/ 232944 h 307427"/>
              <a:gd name="connsiteX6" fmla="*/ 91178 w 307428"/>
              <a:gd name="connsiteY6" fmla="*/ 238196 h 307427"/>
              <a:gd name="connsiteX7" fmla="*/ 85863 w 307428"/>
              <a:gd name="connsiteY7" fmla="*/ 232944 h 307427"/>
              <a:gd name="connsiteX8" fmla="*/ 85863 w 307428"/>
              <a:gd name="connsiteY8" fmla="*/ 88648 h 307427"/>
              <a:gd name="connsiteX9" fmla="*/ 88502 w 307428"/>
              <a:gd name="connsiteY9" fmla="*/ 83991 h 307427"/>
              <a:gd name="connsiteX10" fmla="*/ 93854 w 307428"/>
              <a:gd name="connsiteY10" fmla="*/ 83991 h 307427"/>
              <a:gd name="connsiteX11" fmla="*/ 96493 w 307428"/>
              <a:gd name="connsiteY11" fmla="*/ 88648 h 307427"/>
              <a:gd name="connsiteX12" fmla="*/ 96493 w 307428"/>
              <a:gd name="connsiteY12" fmla="*/ 232944 h 307427"/>
              <a:gd name="connsiteX13" fmla="*/ 227601 w 307428"/>
              <a:gd name="connsiteY13" fmla="*/ 171223 h 307427"/>
              <a:gd name="connsiteX14" fmla="*/ 107699 w 307428"/>
              <a:gd name="connsiteY14" fmla="*/ 171223 h 307427"/>
              <a:gd name="connsiteX15" fmla="*/ 107699 w 307428"/>
              <a:gd name="connsiteY15" fmla="*/ 86178 h 307427"/>
              <a:gd name="connsiteX16" fmla="*/ 227601 w 307428"/>
              <a:gd name="connsiteY16" fmla="*/ 86178 h 307427"/>
              <a:gd name="connsiteX17" fmla="*/ 227601 w 307428"/>
              <a:gd name="connsiteY17" fmla="*/ 171223 h 3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07428" h="307427">
                <a:moveTo>
                  <a:pt x="153714" y="0"/>
                </a:moveTo>
                <a:cubicBezTo>
                  <a:pt x="68820" y="0"/>
                  <a:pt x="0" y="68820"/>
                  <a:pt x="0" y="153714"/>
                </a:cubicBezTo>
                <a:cubicBezTo>
                  <a:pt x="0" y="238608"/>
                  <a:pt x="68820" y="307427"/>
                  <a:pt x="153714" y="307427"/>
                </a:cubicBezTo>
                <a:cubicBezTo>
                  <a:pt x="238602" y="307427"/>
                  <a:pt x="307428" y="238603"/>
                  <a:pt x="307428" y="153714"/>
                </a:cubicBezTo>
                <a:cubicBezTo>
                  <a:pt x="307428" y="68826"/>
                  <a:pt x="238602" y="0"/>
                  <a:pt x="153714" y="0"/>
                </a:cubicBezTo>
                <a:moveTo>
                  <a:pt x="96493" y="232944"/>
                </a:moveTo>
                <a:cubicBezTo>
                  <a:pt x="96459" y="235855"/>
                  <a:pt x="94089" y="238196"/>
                  <a:pt x="91178" y="238196"/>
                </a:cubicBezTo>
                <a:cubicBezTo>
                  <a:pt x="88268" y="238196"/>
                  <a:pt x="85897" y="235855"/>
                  <a:pt x="85863" y="232944"/>
                </a:cubicBezTo>
                <a:lnTo>
                  <a:pt x="85863" y="88648"/>
                </a:lnTo>
                <a:cubicBezTo>
                  <a:pt x="85840" y="86734"/>
                  <a:pt x="86848" y="84955"/>
                  <a:pt x="88502" y="83991"/>
                </a:cubicBezTo>
                <a:cubicBezTo>
                  <a:pt x="90156" y="83028"/>
                  <a:pt x="92200" y="83028"/>
                  <a:pt x="93854" y="83991"/>
                </a:cubicBezTo>
                <a:cubicBezTo>
                  <a:pt x="95509" y="84955"/>
                  <a:pt x="96516" y="86734"/>
                  <a:pt x="96493" y="88648"/>
                </a:cubicBezTo>
                <a:lnTo>
                  <a:pt x="96493" y="232944"/>
                </a:lnTo>
                <a:moveTo>
                  <a:pt x="227601" y="171223"/>
                </a:moveTo>
                <a:cubicBezTo>
                  <a:pt x="185371" y="132231"/>
                  <a:pt x="149932" y="210207"/>
                  <a:pt x="107699" y="171223"/>
                </a:cubicBezTo>
                <a:lnTo>
                  <a:pt x="107699" y="86178"/>
                </a:lnTo>
                <a:cubicBezTo>
                  <a:pt x="149939" y="125163"/>
                  <a:pt x="185371" y="47186"/>
                  <a:pt x="227601" y="86178"/>
                </a:cubicBezTo>
                <a:lnTo>
                  <a:pt x="227601" y="171223"/>
                </a:lnTo>
              </a:path>
            </a:pathLst>
          </a:cu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图片 36"/>
          <p:cNvSpPr/>
          <p:nvPr>
            <p:custDataLst>
              <p:tags r:id="rId11"/>
            </p:custDataLst>
          </p:nvPr>
        </p:nvSpPr>
        <p:spPr>
          <a:xfrm>
            <a:off x="1339309" y="4227679"/>
            <a:ext cx="288056" cy="288056"/>
          </a:xfrm>
          <a:custGeom>
            <a:avLst/>
            <a:gdLst>
              <a:gd name="connsiteX0" fmla="*/ 153706 w 307420"/>
              <a:gd name="connsiteY0" fmla="*/ 0 h 307420"/>
              <a:gd name="connsiteX1" fmla="*/ 0 w 307420"/>
              <a:gd name="connsiteY1" fmla="*/ 153712 h 307420"/>
              <a:gd name="connsiteX2" fmla="*/ 153710 w 307420"/>
              <a:gd name="connsiteY2" fmla="*/ 307421 h 307420"/>
              <a:gd name="connsiteX3" fmla="*/ 307421 w 307420"/>
              <a:gd name="connsiteY3" fmla="*/ 153714 h 307420"/>
              <a:gd name="connsiteX4" fmla="*/ 153706 w 307420"/>
              <a:gd name="connsiteY4" fmla="*/ 0 h 307420"/>
              <a:gd name="connsiteX5" fmla="*/ 192705 w 307420"/>
              <a:gd name="connsiteY5" fmla="*/ 169881 h 307420"/>
              <a:gd name="connsiteX6" fmla="*/ 175776 w 307420"/>
              <a:gd name="connsiteY6" fmla="*/ 167129 h 307420"/>
              <a:gd name="connsiteX7" fmla="*/ 101515 w 307420"/>
              <a:gd name="connsiteY7" fmla="*/ 241384 h 307420"/>
              <a:gd name="connsiteX8" fmla="*/ 95070 w 307420"/>
              <a:gd name="connsiteY8" fmla="*/ 244058 h 307420"/>
              <a:gd name="connsiteX9" fmla="*/ 88625 w 307420"/>
              <a:gd name="connsiteY9" fmla="*/ 241384 h 307420"/>
              <a:gd name="connsiteX10" fmla="*/ 70220 w 307420"/>
              <a:gd name="connsiteY10" fmla="*/ 222977 h 307420"/>
              <a:gd name="connsiteX11" fmla="*/ 70220 w 307420"/>
              <a:gd name="connsiteY11" fmla="*/ 210081 h 307420"/>
              <a:gd name="connsiteX12" fmla="*/ 143346 w 307420"/>
              <a:gd name="connsiteY12" fmla="*/ 136954 h 307420"/>
              <a:gd name="connsiteX13" fmla="*/ 148254 w 307420"/>
              <a:gd name="connsiteY13" fmla="*/ 86775 h 307420"/>
              <a:gd name="connsiteX14" fmla="*/ 192705 w 307420"/>
              <a:gd name="connsiteY14" fmla="*/ 62982 h 307420"/>
              <a:gd name="connsiteX15" fmla="*/ 208597 w 307420"/>
              <a:gd name="connsiteY15" fmla="*/ 65385 h 307420"/>
              <a:gd name="connsiteX16" fmla="*/ 172869 w 307420"/>
              <a:gd name="connsiteY16" fmla="*/ 101114 h 307420"/>
              <a:gd name="connsiteX17" fmla="*/ 207041 w 307420"/>
              <a:gd name="connsiteY17" fmla="*/ 135293 h 307420"/>
              <a:gd name="connsiteX18" fmla="*/ 243252 w 307420"/>
              <a:gd name="connsiteY18" fmla="*/ 99082 h 307420"/>
              <a:gd name="connsiteX19" fmla="*/ 236205 w 307420"/>
              <a:gd name="connsiteY19" fmla="*/ 147494 h 307420"/>
              <a:gd name="connsiteX20" fmla="*/ 192705 w 307420"/>
              <a:gd name="connsiteY20" fmla="*/ 169881 h 307420"/>
              <a:gd name="connsiteX21" fmla="*/ 192705 w 307420"/>
              <a:gd name="connsiteY21" fmla="*/ 169881 h 307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07420" h="307420">
                <a:moveTo>
                  <a:pt x="153706" y="0"/>
                </a:moveTo>
                <a:cubicBezTo>
                  <a:pt x="68815" y="2"/>
                  <a:pt x="-1" y="68821"/>
                  <a:pt x="0" y="153712"/>
                </a:cubicBezTo>
                <a:cubicBezTo>
                  <a:pt x="1" y="238603"/>
                  <a:pt x="68818" y="307421"/>
                  <a:pt x="153710" y="307421"/>
                </a:cubicBezTo>
                <a:cubicBezTo>
                  <a:pt x="238600" y="307421"/>
                  <a:pt x="307419" y="238604"/>
                  <a:pt x="307421" y="153714"/>
                </a:cubicBezTo>
                <a:cubicBezTo>
                  <a:pt x="307419" y="68820"/>
                  <a:pt x="238600" y="1"/>
                  <a:pt x="153706" y="0"/>
                </a:cubicBezTo>
                <a:moveTo>
                  <a:pt x="192705" y="169881"/>
                </a:moveTo>
                <a:cubicBezTo>
                  <a:pt x="186951" y="169884"/>
                  <a:pt x="181234" y="168954"/>
                  <a:pt x="175776" y="167129"/>
                </a:cubicBezTo>
                <a:lnTo>
                  <a:pt x="101515" y="241384"/>
                </a:lnTo>
                <a:cubicBezTo>
                  <a:pt x="99807" y="243096"/>
                  <a:pt x="97488" y="244058"/>
                  <a:pt x="95070" y="244058"/>
                </a:cubicBezTo>
                <a:cubicBezTo>
                  <a:pt x="92652" y="244058"/>
                  <a:pt x="90333" y="243096"/>
                  <a:pt x="88625" y="241384"/>
                </a:cubicBezTo>
                <a:lnTo>
                  <a:pt x="70220" y="222977"/>
                </a:lnTo>
                <a:cubicBezTo>
                  <a:pt x="66660" y="219415"/>
                  <a:pt x="66660" y="213643"/>
                  <a:pt x="70220" y="210081"/>
                </a:cubicBezTo>
                <a:lnTo>
                  <a:pt x="143346" y="136954"/>
                </a:lnTo>
                <a:cubicBezTo>
                  <a:pt x="136499" y="120457"/>
                  <a:pt x="138340" y="101632"/>
                  <a:pt x="148254" y="86775"/>
                </a:cubicBezTo>
                <a:cubicBezTo>
                  <a:pt x="158167" y="71917"/>
                  <a:pt x="174845" y="62991"/>
                  <a:pt x="192705" y="62982"/>
                </a:cubicBezTo>
                <a:cubicBezTo>
                  <a:pt x="198094" y="62983"/>
                  <a:pt x="203451" y="63793"/>
                  <a:pt x="208597" y="65385"/>
                </a:cubicBezTo>
                <a:lnTo>
                  <a:pt x="172869" y="101114"/>
                </a:lnTo>
                <a:lnTo>
                  <a:pt x="207041" y="135293"/>
                </a:lnTo>
                <a:lnTo>
                  <a:pt x="243252" y="99082"/>
                </a:lnTo>
                <a:cubicBezTo>
                  <a:pt x="248861" y="115410"/>
                  <a:pt x="246236" y="133443"/>
                  <a:pt x="236205" y="147494"/>
                </a:cubicBezTo>
                <a:cubicBezTo>
                  <a:pt x="226173" y="161545"/>
                  <a:pt x="209970" y="169883"/>
                  <a:pt x="192705" y="169881"/>
                </a:cubicBezTo>
                <a:lnTo>
                  <a:pt x="192705" y="169881"/>
                </a:lnTo>
              </a:path>
            </a:pathLst>
          </a:cu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6" name="图片 37"/>
          <p:cNvGrpSpPr/>
          <p:nvPr>
            <p:custDataLst>
              <p:tags r:id="rId12"/>
            </p:custDataLst>
          </p:nvPr>
        </p:nvGrpSpPr>
        <p:grpSpPr>
          <a:xfrm>
            <a:off x="8419242" y="4234224"/>
            <a:ext cx="288063" cy="288056"/>
            <a:chOff x="8577636" y="4859716"/>
            <a:chExt cx="307427" cy="307420"/>
          </a:xfrm>
          <a:solidFill>
            <a:srgbClr val="FFFFFF"/>
          </a:solidFill>
        </p:grpSpPr>
        <p:sp>
          <p:nvSpPr>
            <p:cNvPr id="12" name="任意多边形: 形状 4"/>
            <p:cNvSpPr/>
            <p:nvPr>
              <p:custDataLst>
                <p:tags r:id="rId13"/>
              </p:custDataLst>
            </p:nvPr>
          </p:nvSpPr>
          <p:spPr>
            <a:xfrm>
              <a:off x="8691564" y="4949690"/>
              <a:ext cx="77012" cy="79236"/>
            </a:xfrm>
            <a:custGeom>
              <a:avLst/>
              <a:gdLst>
                <a:gd name="connsiteX0" fmla="*/ 38510 w 77012"/>
                <a:gd name="connsiteY0" fmla="*/ 0 h 79236"/>
                <a:gd name="connsiteX1" fmla="*/ 0 w 77012"/>
                <a:gd name="connsiteY1" fmla="*/ 38065 h 79236"/>
                <a:gd name="connsiteX2" fmla="*/ 16811 w 77012"/>
                <a:gd name="connsiteY2" fmla="*/ 68669 h 79236"/>
                <a:gd name="connsiteX3" fmla="*/ 26344 w 77012"/>
                <a:gd name="connsiteY3" fmla="*/ 79237 h 79236"/>
                <a:gd name="connsiteX4" fmla="*/ 50671 w 77012"/>
                <a:gd name="connsiteY4" fmla="*/ 79237 h 79236"/>
                <a:gd name="connsiteX5" fmla="*/ 60208 w 77012"/>
                <a:gd name="connsiteY5" fmla="*/ 68669 h 79236"/>
                <a:gd name="connsiteX6" fmla="*/ 77012 w 77012"/>
                <a:gd name="connsiteY6" fmla="*/ 38065 h 79236"/>
                <a:gd name="connsiteX7" fmla="*/ 38510 w 77012"/>
                <a:gd name="connsiteY7" fmla="*/ 0 h 79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012" h="79236">
                  <a:moveTo>
                    <a:pt x="38510" y="0"/>
                  </a:moveTo>
                  <a:cubicBezTo>
                    <a:pt x="20652" y="586"/>
                    <a:pt x="0" y="10863"/>
                    <a:pt x="0" y="38065"/>
                  </a:cubicBezTo>
                  <a:cubicBezTo>
                    <a:pt x="0" y="51843"/>
                    <a:pt x="8165" y="60016"/>
                    <a:pt x="16811" y="68669"/>
                  </a:cubicBezTo>
                  <a:cubicBezTo>
                    <a:pt x="20259" y="71938"/>
                    <a:pt x="23447" y="75472"/>
                    <a:pt x="26344" y="79237"/>
                  </a:cubicBezTo>
                  <a:lnTo>
                    <a:pt x="50671" y="79237"/>
                  </a:lnTo>
                  <a:cubicBezTo>
                    <a:pt x="53568" y="75470"/>
                    <a:pt x="56757" y="71936"/>
                    <a:pt x="60208" y="68669"/>
                  </a:cubicBezTo>
                  <a:cubicBezTo>
                    <a:pt x="68847" y="60016"/>
                    <a:pt x="77012" y="51843"/>
                    <a:pt x="77012" y="38065"/>
                  </a:cubicBezTo>
                  <a:cubicBezTo>
                    <a:pt x="77012" y="10863"/>
                    <a:pt x="56360" y="586"/>
                    <a:pt x="38510" y="0"/>
                  </a:cubicBez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6" name="任意多边形: 形状 5"/>
            <p:cNvSpPr/>
            <p:nvPr>
              <p:custDataLst>
                <p:tags r:id="rId14"/>
              </p:custDataLst>
            </p:nvPr>
          </p:nvSpPr>
          <p:spPr>
            <a:xfrm>
              <a:off x="8577636" y="4859716"/>
              <a:ext cx="307427" cy="307420"/>
            </a:xfrm>
            <a:custGeom>
              <a:avLst/>
              <a:gdLst>
                <a:gd name="connsiteX0" fmla="*/ 153713 w 307427"/>
                <a:gd name="connsiteY0" fmla="*/ 0 h 307420"/>
                <a:gd name="connsiteX1" fmla="*/ 0 w 307427"/>
                <a:gd name="connsiteY1" fmla="*/ 153707 h 307420"/>
                <a:gd name="connsiteX2" fmla="*/ 153713 w 307427"/>
                <a:gd name="connsiteY2" fmla="*/ 307421 h 307420"/>
                <a:gd name="connsiteX3" fmla="*/ 307428 w 307427"/>
                <a:gd name="connsiteY3" fmla="*/ 153707 h 307420"/>
                <a:gd name="connsiteX4" fmla="*/ 153713 w 307427"/>
                <a:gd name="connsiteY4" fmla="*/ 0 h 307420"/>
                <a:gd name="connsiteX5" fmla="*/ 152438 w 307427"/>
                <a:gd name="connsiteY5" fmla="*/ 223875 h 307420"/>
                <a:gd name="connsiteX6" fmla="*/ 128515 w 307427"/>
                <a:gd name="connsiteY6" fmla="*/ 198498 h 307420"/>
                <a:gd name="connsiteX7" fmla="*/ 176358 w 307427"/>
                <a:gd name="connsiteY7" fmla="*/ 198498 h 307420"/>
                <a:gd name="connsiteX8" fmla="*/ 152438 w 307427"/>
                <a:gd name="connsiteY8" fmla="*/ 223875 h 307420"/>
                <a:gd name="connsiteX9" fmla="*/ 152438 w 307427"/>
                <a:gd name="connsiteY9" fmla="*/ 223875 h 307420"/>
                <a:gd name="connsiteX10" fmla="*/ 174633 w 307427"/>
                <a:gd name="connsiteY10" fmla="*/ 185165 h 307420"/>
                <a:gd name="connsiteX11" fmla="*/ 130235 w 307427"/>
                <a:gd name="connsiteY11" fmla="*/ 185165 h 307420"/>
                <a:gd name="connsiteX12" fmla="*/ 97977 w 307427"/>
                <a:gd name="connsiteY12" fmla="*/ 128041 h 307420"/>
                <a:gd name="connsiteX13" fmla="*/ 152431 w 307427"/>
                <a:gd name="connsiteY13" fmla="*/ 74024 h 307420"/>
                <a:gd name="connsiteX14" fmla="*/ 152438 w 307427"/>
                <a:gd name="connsiteY14" fmla="*/ 74024 h 307420"/>
                <a:gd name="connsiteX15" fmla="*/ 206889 w 307427"/>
                <a:gd name="connsiteY15" fmla="*/ 128041 h 307420"/>
                <a:gd name="connsiteX16" fmla="*/ 174633 w 307427"/>
                <a:gd name="connsiteY16" fmla="*/ 185165 h 307420"/>
                <a:gd name="connsiteX17" fmla="*/ 174633 w 307427"/>
                <a:gd name="connsiteY17" fmla="*/ 185165 h 30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7427" h="307420">
                  <a:moveTo>
                    <a:pt x="153713" y="0"/>
                  </a:moveTo>
                  <a:cubicBezTo>
                    <a:pt x="68821" y="0"/>
                    <a:pt x="0" y="68818"/>
                    <a:pt x="0" y="153707"/>
                  </a:cubicBezTo>
                  <a:cubicBezTo>
                    <a:pt x="0" y="238600"/>
                    <a:pt x="68820" y="307421"/>
                    <a:pt x="153713" y="307421"/>
                  </a:cubicBezTo>
                  <a:cubicBezTo>
                    <a:pt x="238607" y="307421"/>
                    <a:pt x="307428" y="238600"/>
                    <a:pt x="307428" y="153707"/>
                  </a:cubicBezTo>
                  <a:cubicBezTo>
                    <a:pt x="307427" y="68818"/>
                    <a:pt x="238609" y="0"/>
                    <a:pt x="153713" y="0"/>
                  </a:cubicBezTo>
                  <a:moveTo>
                    <a:pt x="152438" y="223875"/>
                  </a:moveTo>
                  <a:cubicBezTo>
                    <a:pt x="139223" y="223875"/>
                    <a:pt x="128515" y="212521"/>
                    <a:pt x="128515" y="198498"/>
                  </a:cubicBezTo>
                  <a:lnTo>
                    <a:pt x="176358" y="198498"/>
                  </a:lnTo>
                  <a:cubicBezTo>
                    <a:pt x="176358" y="212521"/>
                    <a:pt x="165645" y="223875"/>
                    <a:pt x="152438" y="223875"/>
                  </a:cubicBezTo>
                  <a:lnTo>
                    <a:pt x="152438" y="223875"/>
                  </a:lnTo>
                  <a:moveTo>
                    <a:pt x="174633" y="185165"/>
                  </a:moveTo>
                  <a:lnTo>
                    <a:pt x="130235" y="185165"/>
                  </a:lnTo>
                  <a:cubicBezTo>
                    <a:pt x="129038" y="172098"/>
                    <a:pt x="97977" y="160700"/>
                    <a:pt x="97977" y="128041"/>
                  </a:cubicBezTo>
                  <a:cubicBezTo>
                    <a:pt x="97977" y="93194"/>
                    <a:pt x="124036" y="74722"/>
                    <a:pt x="152431" y="74024"/>
                  </a:cubicBezTo>
                  <a:lnTo>
                    <a:pt x="152438" y="74024"/>
                  </a:lnTo>
                  <a:cubicBezTo>
                    <a:pt x="180833" y="74722"/>
                    <a:pt x="206889" y="93194"/>
                    <a:pt x="206889" y="128041"/>
                  </a:cubicBezTo>
                  <a:cubicBezTo>
                    <a:pt x="206888" y="160700"/>
                    <a:pt x="175827" y="172098"/>
                    <a:pt x="174633" y="185165"/>
                  </a:cubicBezTo>
                  <a:lnTo>
                    <a:pt x="174633" y="185165"/>
                  </a:lnTo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21" name="组合 20"/>
          <p:cNvGrpSpPr/>
          <p:nvPr>
            <p:custDataLst>
              <p:tags r:id="rId15"/>
            </p:custDataLst>
          </p:nvPr>
        </p:nvGrpSpPr>
        <p:grpSpPr>
          <a:xfrm>
            <a:off x="5374620" y="1759624"/>
            <a:ext cx="2235567" cy="1047355"/>
            <a:chOff x="8233243" y="1953995"/>
            <a:chExt cx="2235567" cy="1047355"/>
          </a:xfrm>
        </p:grpSpPr>
        <p:sp>
          <p:nvSpPr>
            <p:cNvPr id="25" name="文本框 24"/>
            <p:cNvSpPr txBox="1"/>
            <p:nvPr>
              <p:custDataLst>
                <p:tags r:id="rId16"/>
              </p:custDataLst>
            </p:nvPr>
          </p:nvSpPr>
          <p:spPr>
            <a:xfrm>
              <a:off x="8233243" y="2238064"/>
              <a:ext cx="213209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17"/>
              </p:custDataLst>
            </p:nvPr>
          </p:nvSpPr>
          <p:spPr>
            <a:xfrm>
              <a:off x="8233243" y="1953995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7" name="组合 26"/>
          <p:cNvGrpSpPr/>
          <p:nvPr>
            <p:custDataLst>
              <p:tags r:id="rId18"/>
            </p:custDataLst>
          </p:nvPr>
        </p:nvGrpSpPr>
        <p:grpSpPr>
          <a:xfrm>
            <a:off x="1844535" y="3818300"/>
            <a:ext cx="2235567" cy="1047355"/>
            <a:chOff x="8233243" y="1953995"/>
            <a:chExt cx="2235567" cy="1047355"/>
          </a:xfrm>
        </p:grpSpPr>
        <p:sp>
          <p:nvSpPr>
            <p:cNvPr id="28" name="文本框 27"/>
            <p:cNvSpPr txBox="1"/>
            <p:nvPr>
              <p:custDataLst>
                <p:tags r:id="rId19"/>
              </p:custDataLst>
            </p:nvPr>
          </p:nvSpPr>
          <p:spPr>
            <a:xfrm>
              <a:off x="8233243" y="2238064"/>
              <a:ext cx="213209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20"/>
              </p:custDataLst>
            </p:nvPr>
          </p:nvSpPr>
          <p:spPr>
            <a:xfrm>
              <a:off x="8233243" y="1953995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0" name="组合 29"/>
          <p:cNvGrpSpPr/>
          <p:nvPr>
            <p:custDataLst>
              <p:tags r:id="rId21"/>
            </p:custDataLst>
          </p:nvPr>
        </p:nvGrpSpPr>
        <p:grpSpPr>
          <a:xfrm>
            <a:off x="8925381" y="3818300"/>
            <a:ext cx="2235567" cy="1047355"/>
            <a:chOff x="8233243" y="1953995"/>
            <a:chExt cx="2235567" cy="1047355"/>
          </a:xfrm>
        </p:grpSpPr>
        <p:sp>
          <p:nvSpPr>
            <p:cNvPr id="31" name="文本框 30"/>
            <p:cNvSpPr txBox="1"/>
            <p:nvPr>
              <p:custDataLst>
                <p:tags r:id="rId22"/>
              </p:custDataLst>
            </p:nvPr>
          </p:nvSpPr>
          <p:spPr>
            <a:xfrm>
              <a:off x="8233243" y="2238064"/>
              <a:ext cx="213209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32" name="文本框 31"/>
            <p:cNvSpPr txBox="1"/>
            <p:nvPr>
              <p:custDataLst>
                <p:tags r:id="rId23"/>
              </p:custDataLst>
            </p:nvPr>
          </p:nvSpPr>
          <p:spPr>
            <a:xfrm>
              <a:off x="8233243" y="1953995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34" name="图片 33"/>
          <p:cNvPicPr>
            <a:picLocks noChangeAspect="1"/>
          </p:cNvPicPr>
          <p:nvPr/>
        </p:nvPicPr>
        <p:blipFill>
          <a:blip r:embed="rId24"/>
          <a:srcRect b="18466"/>
          <a:stretch>
            <a:fillRect/>
          </a:stretch>
        </p:blipFill>
        <p:spPr>
          <a:xfrm>
            <a:off x="4481830" y="3482975"/>
            <a:ext cx="3228340" cy="1755140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>
          <a:blip r:embed="rId25"/>
          <a:srcRect l="511" r="98" b="18586"/>
          <a:stretch>
            <a:fillRect/>
          </a:stretch>
        </p:blipFill>
        <p:spPr>
          <a:xfrm>
            <a:off x="948055" y="1442085"/>
            <a:ext cx="3213100" cy="175514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26"/>
          <a:srcRect b="2766"/>
          <a:stretch>
            <a:fillRect/>
          </a:stretch>
        </p:blipFill>
        <p:spPr>
          <a:xfrm>
            <a:off x="8027035" y="1415415"/>
            <a:ext cx="3223895" cy="1763395"/>
          </a:xfrm>
          <a:prstGeom prst="rect">
            <a:avLst/>
          </a:prstGeom>
        </p:spPr>
      </p:pic>
    </p:spTree>
    <p:custDataLst>
      <p:tags r:id="rId27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402138" y="1750219"/>
            <a:ext cx="1657350" cy="2332037"/>
            <a:chOff x="4402138" y="2065338"/>
            <a:chExt cx="1657350" cy="2332037"/>
          </a:xfrm>
        </p:grpSpPr>
        <p:sp>
          <p:nvSpPr>
            <p:cNvPr id="4" name="Freeform 7"/>
            <p:cNvSpPr/>
            <p:nvPr/>
          </p:nvSpPr>
          <p:spPr bwMode="auto">
            <a:xfrm>
              <a:off x="4402138" y="2065338"/>
              <a:ext cx="1657350" cy="2332037"/>
            </a:xfrm>
            <a:custGeom>
              <a:avLst/>
              <a:gdLst>
                <a:gd name="T0" fmla="*/ 0 w 1467"/>
                <a:gd name="T1" fmla="*/ 2147483647 h 2068"/>
                <a:gd name="T2" fmla="*/ 0 w 1467"/>
                <a:gd name="T3" fmla="*/ 2147483647 h 2068"/>
                <a:gd name="T4" fmla="*/ 2147483647 w 1467"/>
                <a:gd name="T5" fmla="*/ 0 h 2068"/>
                <a:gd name="T6" fmla="*/ 2147483647 w 1467"/>
                <a:gd name="T7" fmla="*/ 0 h 2068"/>
                <a:gd name="T8" fmla="*/ 2147483647 w 1467"/>
                <a:gd name="T9" fmla="*/ 2147483647 h 2068"/>
                <a:gd name="T10" fmla="*/ 2147483647 w 1467"/>
                <a:gd name="T11" fmla="*/ 2147483647 h 2068"/>
                <a:gd name="T12" fmla="*/ 2147483647 w 1467"/>
                <a:gd name="T13" fmla="*/ 2147483647 h 2068"/>
                <a:gd name="T14" fmla="*/ 2147483647 w 1467"/>
                <a:gd name="T15" fmla="*/ 2147483647 h 2068"/>
                <a:gd name="T16" fmla="*/ 2147483647 w 1467"/>
                <a:gd name="T17" fmla="*/ 2147483647 h 2068"/>
                <a:gd name="T18" fmla="*/ 2147483647 w 1467"/>
                <a:gd name="T19" fmla="*/ 2147483647 h 2068"/>
                <a:gd name="T20" fmla="*/ 0 w 1467"/>
                <a:gd name="T21" fmla="*/ 2147483647 h 206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467" h="2068">
                  <a:moveTo>
                    <a:pt x="0" y="1497"/>
                  </a:moveTo>
                  <a:cubicBezTo>
                    <a:pt x="0" y="159"/>
                    <a:pt x="0" y="159"/>
                    <a:pt x="0" y="159"/>
                  </a:cubicBezTo>
                  <a:cubicBezTo>
                    <a:pt x="0" y="72"/>
                    <a:pt x="71" y="0"/>
                    <a:pt x="158" y="0"/>
                  </a:cubicBezTo>
                  <a:cubicBezTo>
                    <a:pt x="743" y="0"/>
                    <a:pt x="743" y="0"/>
                    <a:pt x="743" y="0"/>
                  </a:cubicBezTo>
                  <a:cubicBezTo>
                    <a:pt x="830" y="0"/>
                    <a:pt x="901" y="72"/>
                    <a:pt x="901" y="159"/>
                  </a:cubicBezTo>
                  <a:cubicBezTo>
                    <a:pt x="901" y="1497"/>
                    <a:pt x="901" y="1497"/>
                    <a:pt x="901" y="1497"/>
                  </a:cubicBezTo>
                  <a:cubicBezTo>
                    <a:pt x="901" y="1500"/>
                    <a:pt x="901" y="1503"/>
                    <a:pt x="902" y="1506"/>
                  </a:cubicBezTo>
                  <a:cubicBezTo>
                    <a:pt x="911" y="1806"/>
                    <a:pt x="1156" y="2049"/>
                    <a:pt x="1464" y="2067"/>
                  </a:cubicBezTo>
                  <a:cubicBezTo>
                    <a:pt x="1465" y="2067"/>
                    <a:pt x="1466" y="2068"/>
                    <a:pt x="1467" y="2068"/>
                  </a:cubicBezTo>
                  <a:cubicBezTo>
                    <a:pt x="571" y="2068"/>
                    <a:pt x="571" y="2068"/>
                    <a:pt x="571" y="2068"/>
                  </a:cubicBezTo>
                  <a:cubicBezTo>
                    <a:pt x="256" y="2068"/>
                    <a:pt x="0" y="1812"/>
                    <a:pt x="0" y="1497"/>
                  </a:cubicBez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  <a:cs typeface="+mn-ea"/>
                <a:sym typeface="HarmonyOS Sans SC Light" panose="00000400000000000000" pitchFamily="2" charset="-122"/>
              </a:endParaRPr>
            </a:p>
          </p:txBody>
        </p:sp>
        <p:sp>
          <p:nvSpPr>
            <p:cNvPr id="5" name="矩形 24"/>
            <p:cNvSpPr>
              <a:spLocks noChangeArrowheads="1"/>
            </p:cNvSpPr>
            <p:nvPr/>
          </p:nvSpPr>
          <p:spPr bwMode="auto">
            <a:xfrm>
              <a:off x="4559054" y="2258278"/>
              <a:ext cx="386644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关</a:t>
              </a:r>
              <a:endParaRPr lang="en-US" altLang="zh-CN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  <a:p>
              <a:pPr eaLnBrk="1" hangingPunct="1"/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键</a:t>
              </a:r>
              <a:endParaRPr lang="en-US" altLang="zh-CN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  <a:p>
              <a:pPr eaLnBrk="1" hangingPunct="1"/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字</a:t>
              </a:r>
              <a:endParaRPr lang="zh-CN" altLang="en-US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5443538" y="1735931"/>
            <a:ext cx="2332037" cy="1655763"/>
            <a:chOff x="5443538" y="2051050"/>
            <a:chExt cx="2332037" cy="1655763"/>
          </a:xfrm>
        </p:grpSpPr>
        <p:sp>
          <p:nvSpPr>
            <p:cNvPr id="16" name="Freeform 6"/>
            <p:cNvSpPr/>
            <p:nvPr/>
          </p:nvSpPr>
          <p:spPr bwMode="auto">
            <a:xfrm>
              <a:off x="5443538" y="2051050"/>
              <a:ext cx="2332037" cy="1655763"/>
            </a:xfrm>
            <a:custGeom>
              <a:avLst/>
              <a:gdLst>
                <a:gd name="T0" fmla="*/ 2147483647 w 2067"/>
                <a:gd name="T1" fmla="*/ 0 h 1468"/>
                <a:gd name="T2" fmla="*/ 2147483647 w 2067"/>
                <a:gd name="T3" fmla="*/ 0 h 1468"/>
                <a:gd name="T4" fmla="*/ 2147483647 w 2067"/>
                <a:gd name="T5" fmla="*/ 2147483647 h 1468"/>
                <a:gd name="T6" fmla="*/ 2147483647 w 2067"/>
                <a:gd name="T7" fmla="*/ 2147483647 h 1468"/>
                <a:gd name="T8" fmla="*/ 2147483647 w 2067"/>
                <a:gd name="T9" fmla="*/ 2147483647 h 1468"/>
                <a:gd name="T10" fmla="*/ 2147483647 w 2067"/>
                <a:gd name="T11" fmla="*/ 2147483647 h 1468"/>
                <a:gd name="T12" fmla="*/ 2147483647 w 2067"/>
                <a:gd name="T13" fmla="*/ 2147483647 h 1468"/>
                <a:gd name="T14" fmla="*/ 1435817242 w 2067"/>
                <a:gd name="T15" fmla="*/ 2147483647 h 1468"/>
                <a:gd name="T16" fmla="*/ 0 w 2067"/>
                <a:gd name="T17" fmla="*/ 2147483647 h 1468"/>
                <a:gd name="T18" fmla="*/ 0 w 2067"/>
                <a:gd name="T19" fmla="*/ 2147483647 h 1468"/>
                <a:gd name="T20" fmla="*/ 2147483647 w 2067"/>
                <a:gd name="T21" fmla="*/ 0 h 146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2067" h="1468">
                  <a:moveTo>
                    <a:pt x="571" y="0"/>
                  </a:moveTo>
                  <a:cubicBezTo>
                    <a:pt x="1909" y="0"/>
                    <a:pt x="1909" y="0"/>
                    <a:pt x="1909" y="0"/>
                  </a:cubicBezTo>
                  <a:cubicBezTo>
                    <a:pt x="1996" y="0"/>
                    <a:pt x="2067" y="71"/>
                    <a:pt x="2067" y="159"/>
                  </a:cubicBezTo>
                  <a:cubicBezTo>
                    <a:pt x="2067" y="743"/>
                    <a:pt x="2067" y="743"/>
                    <a:pt x="2067" y="743"/>
                  </a:cubicBezTo>
                  <a:cubicBezTo>
                    <a:pt x="2067" y="831"/>
                    <a:pt x="1996" y="902"/>
                    <a:pt x="1909" y="902"/>
                  </a:cubicBezTo>
                  <a:cubicBezTo>
                    <a:pt x="571" y="902"/>
                    <a:pt x="571" y="902"/>
                    <a:pt x="571" y="902"/>
                  </a:cubicBezTo>
                  <a:cubicBezTo>
                    <a:pt x="568" y="902"/>
                    <a:pt x="565" y="902"/>
                    <a:pt x="562" y="902"/>
                  </a:cubicBezTo>
                  <a:cubicBezTo>
                    <a:pt x="261" y="911"/>
                    <a:pt x="19" y="1156"/>
                    <a:pt x="1" y="1464"/>
                  </a:cubicBezTo>
                  <a:cubicBezTo>
                    <a:pt x="0" y="1465"/>
                    <a:pt x="0" y="1467"/>
                    <a:pt x="0" y="1468"/>
                  </a:cubicBezTo>
                  <a:cubicBezTo>
                    <a:pt x="0" y="571"/>
                    <a:pt x="0" y="571"/>
                    <a:pt x="0" y="571"/>
                  </a:cubicBezTo>
                  <a:cubicBezTo>
                    <a:pt x="0" y="256"/>
                    <a:pt x="256" y="0"/>
                    <a:pt x="571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  <a:cs typeface="+mn-ea"/>
                <a:sym typeface="HarmonyOS Sans SC Light" panose="00000400000000000000" pitchFamily="2" charset="-122"/>
              </a:endParaRPr>
            </a:p>
          </p:txBody>
        </p:sp>
        <p:sp>
          <p:nvSpPr>
            <p:cNvPr id="7" name="矩形 25"/>
            <p:cNvSpPr>
              <a:spLocks noChangeArrowheads="1"/>
            </p:cNvSpPr>
            <p:nvPr/>
          </p:nvSpPr>
          <p:spPr bwMode="auto">
            <a:xfrm>
              <a:off x="5869709" y="2202249"/>
              <a:ext cx="1763857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关键字</a:t>
              </a:r>
              <a:endParaRPr lang="zh-CN" altLang="en-US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132513" y="2774156"/>
            <a:ext cx="1657350" cy="2333625"/>
            <a:chOff x="6132513" y="3089275"/>
            <a:chExt cx="1657350" cy="2333625"/>
          </a:xfrm>
        </p:grpSpPr>
        <p:sp>
          <p:nvSpPr>
            <p:cNvPr id="10" name="Freeform 5"/>
            <p:cNvSpPr/>
            <p:nvPr/>
          </p:nvSpPr>
          <p:spPr bwMode="auto">
            <a:xfrm>
              <a:off x="6132513" y="3089275"/>
              <a:ext cx="1657350" cy="2333625"/>
            </a:xfrm>
            <a:custGeom>
              <a:avLst/>
              <a:gdLst>
                <a:gd name="T0" fmla="*/ 2147483647 w 1467"/>
                <a:gd name="T1" fmla="*/ 2147483647 h 2068"/>
                <a:gd name="T2" fmla="*/ 2147483647 w 1467"/>
                <a:gd name="T3" fmla="*/ 2147483647 h 2068"/>
                <a:gd name="T4" fmla="*/ 2147483647 w 1467"/>
                <a:gd name="T5" fmla="*/ 2147483647 h 2068"/>
                <a:gd name="T6" fmla="*/ 2147483647 w 1467"/>
                <a:gd name="T7" fmla="*/ 2147483647 h 2068"/>
                <a:gd name="T8" fmla="*/ 2147483647 w 1467"/>
                <a:gd name="T9" fmla="*/ 2147483647 h 2068"/>
                <a:gd name="T10" fmla="*/ 2147483647 w 1467"/>
                <a:gd name="T11" fmla="*/ 2147483647 h 2068"/>
                <a:gd name="T12" fmla="*/ 2147483647 w 1467"/>
                <a:gd name="T13" fmla="*/ 2147483647 h 2068"/>
                <a:gd name="T14" fmla="*/ 2147483647 w 1467"/>
                <a:gd name="T15" fmla="*/ 1436382298 h 2068"/>
                <a:gd name="T16" fmla="*/ 0 w 1467"/>
                <a:gd name="T17" fmla="*/ 0 h 2068"/>
                <a:gd name="T18" fmla="*/ 2147483647 w 1467"/>
                <a:gd name="T19" fmla="*/ 0 h 2068"/>
                <a:gd name="T20" fmla="*/ 2147483647 w 1467"/>
                <a:gd name="T21" fmla="*/ 2147483647 h 206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467" h="2068">
                  <a:moveTo>
                    <a:pt x="1467" y="571"/>
                  </a:moveTo>
                  <a:cubicBezTo>
                    <a:pt x="1467" y="1909"/>
                    <a:pt x="1467" y="1909"/>
                    <a:pt x="1467" y="1909"/>
                  </a:cubicBezTo>
                  <a:cubicBezTo>
                    <a:pt x="1467" y="1996"/>
                    <a:pt x="1396" y="2068"/>
                    <a:pt x="1309" y="2068"/>
                  </a:cubicBezTo>
                  <a:cubicBezTo>
                    <a:pt x="724" y="2068"/>
                    <a:pt x="724" y="2068"/>
                    <a:pt x="724" y="2068"/>
                  </a:cubicBezTo>
                  <a:cubicBezTo>
                    <a:pt x="637" y="2068"/>
                    <a:pt x="566" y="1996"/>
                    <a:pt x="566" y="1909"/>
                  </a:cubicBezTo>
                  <a:cubicBezTo>
                    <a:pt x="566" y="571"/>
                    <a:pt x="566" y="571"/>
                    <a:pt x="566" y="571"/>
                  </a:cubicBezTo>
                  <a:cubicBezTo>
                    <a:pt x="566" y="568"/>
                    <a:pt x="566" y="565"/>
                    <a:pt x="566" y="562"/>
                  </a:cubicBezTo>
                  <a:cubicBezTo>
                    <a:pt x="556" y="262"/>
                    <a:pt x="311" y="19"/>
                    <a:pt x="3" y="1"/>
                  </a:cubicBezTo>
                  <a:cubicBezTo>
                    <a:pt x="2" y="1"/>
                    <a:pt x="1" y="0"/>
                    <a:pt x="0" y="0"/>
                  </a:cubicBezTo>
                  <a:cubicBezTo>
                    <a:pt x="896" y="0"/>
                    <a:pt x="896" y="0"/>
                    <a:pt x="896" y="0"/>
                  </a:cubicBezTo>
                  <a:cubicBezTo>
                    <a:pt x="1211" y="0"/>
                    <a:pt x="1467" y="256"/>
                    <a:pt x="1467" y="571"/>
                  </a:cubicBez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  <a:cs typeface="+mn-ea"/>
                <a:sym typeface="HarmonyOS Sans SC Light" panose="00000400000000000000" pitchFamily="2" charset="-122"/>
              </a:endParaRPr>
            </a:p>
          </p:txBody>
        </p:sp>
        <p:sp>
          <p:nvSpPr>
            <p:cNvPr id="12" name="矩形 26"/>
            <p:cNvSpPr>
              <a:spLocks noChangeArrowheads="1"/>
            </p:cNvSpPr>
            <p:nvPr/>
          </p:nvSpPr>
          <p:spPr bwMode="auto">
            <a:xfrm>
              <a:off x="7246922" y="4420507"/>
              <a:ext cx="386644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关</a:t>
              </a:r>
              <a:endParaRPr lang="en-US" altLang="zh-CN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  <a:p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键</a:t>
              </a:r>
              <a:endParaRPr lang="en-US" altLang="zh-CN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  <a:p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字</a:t>
              </a:r>
              <a:endParaRPr lang="zh-CN" altLang="en-US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4418013" y="3466306"/>
            <a:ext cx="2333625" cy="1655763"/>
            <a:chOff x="4418013" y="3781425"/>
            <a:chExt cx="2333625" cy="1655763"/>
          </a:xfrm>
        </p:grpSpPr>
        <p:sp>
          <p:nvSpPr>
            <p:cNvPr id="14" name="Freeform 8"/>
            <p:cNvSpPr/>
            <p:nvPr/>
          </p:nvSpPr>
          <p:spPr bwMode="auto">
            <a:xfrm>
              <a:off x="4418013" y="3781425"/>
              <a:ext cx="2333625" cy="1655763"/>
            </a:xfrm>
            <a:custGeom>
              <a:avLst/>
              <a:gdLst>
                <a:gd name="T0" fmla="*/ 2147483647 w 2068"/>
                <a:gd name="T1" fmla="*/ 2147483647 h 1468"/>
                <a:gd name="T2" fmla="*/ 2147483647 w 2068"/>
                <a:gd name="T3" fmla="*/ 2147483647 h 1468"/>
                <a:gd name="T4" fmla="*/ 0 w 2068"/>
                <a:gd name="T5" fmla="*/ 2147483647 h 1468"/>
                <a:gd name="T6" fmla="*/ 0 w 2068"/>
                <a:gd name="T7" fmla="*/ 2147483647 h 1468"/>
                <a:gd name="T8" fmla="*/ 2147483647 w 2068"/>
                <a:gd name="T9" fmla="*/ 2147483647 h 1468"/>
                <a:gd name="T10" fmla="*/ 2147483647 w 2068"/>
                <a:gd name="T11" fmla="*/ 2147483647 h 1468"/>
                <a:gd name="T12" fmla="*/ 2147483647 w 2068"/>
                <a:gd name="T13" fmla="*/ 2147483647 h 1468"/>
                <a:gd name="T14" fmla="*/ 2147483647 w 2068"/>
                <a:gd name="T15" fmla="*/ 2147483647 h 1468"/>
                <a:gd name="T16" fmla="*/ 2147483647 w 2068"/>
                <a:gd name="T17" fmla="*/ 0 h 1468"/>
                <a:gd name="T18" fmla="*/ 2147483647 w 2068"/>
                <a:gd name="T19" fmla="*/ 2147483647 h 1468"/>
                <a:gd name="T20" fmla="*/ 2147483647 w 2068"/>
                <a:gd name="T21" fmla="*/ 2147483647 h 146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2068" h="1468">
                  <a:moveTo>
                    <a:pt x="1497" y="1468"/>
                  </a:moveTo>
                  <a:cubicBezTo>
                    <a:pt x="158" y="1468"/>
                    <a:pt x="158" y="1468"/>
                    <a:pt x="158" y="1468"/>
                  </a:cubicBezTo>
                  <a:cubicBezTo>
                    <a:pt x="71" y="1468"/>
                    <a:pt x="0" y="1397"/>
                    <a:pt x="0" y="1309"/>
                  </a:cubicBezTo>
                  <a:cubicBezTo>
                    <a:pt x="0" y="725"/>
                    <a:pt x="0" y="725"/>
                    <a:pt x="0" y="725"/>
                  </a:cubicBezTo>
                  <a:cubicBezTo>
                    <a:pt x="0" y="637"/>
                    <a:pt x="71" y="566"/>
                    <a:pt x="158" y="566"/>
                  </a:cubicBezTo>
                  <a:cubicBezTo>
                    <a:pt x="1497" y="566"/>
                    <a:pt x="1497" y="566"/>
                    <a:pt x="1497" y="566"/>
                  </a:cubicBezTo>
                  <a:cubicBezTo>
                    <a:pt x="1500" y="566"/>
                    <a:pt x="1503" y="566"/>
                    <a:pt x="1506" y="566"/>
                  </a:cubicBezTo>
                  <a:cubicBezTo>
                    <a:pt x="1806" y="557"/>
                    <a:pt x="2049" y="312"/>
                    <a:pt x="2067" y="4"/>
                  </a:cubicBezTo>
                  <a:cubicBezTo>
                    <a:pt x="2067" y="3"/>
                    <a:pt x="2067" y="1"/>
                    <a:pt x="2068" y="0"/>
                  </a:cubicBezTo>
                  <a:cubicBezTo>
                    <a:pt x="2068" y="897"/>
                    <a:pt x="2068" y="897"/>
                    <a:pt x="2068" y="897"/>
                  </a:cubicBezTo>
                  <a:cubicBezTo>
                    <a:pt x="2068" y="1212"/>
                    <a:pt x="1811" y="1468"/>
                    <a:pt x="1497" y="1468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  <a:cs typeface="+mn-ea"/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矩形 20"/>
            <p:cNvSpPr>
              <a:spLocks noChangeArrowheads="1"/>
            </p:cNvSpPr>
            <p:nvPr/>
          </p:nvSpPr>
          <p:spPr bwMode="auto">
            <a:xfrm>
              <a:off x="4558419" y="4943108"/>
              <a:ext cx="790601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zh-CN" altLang="en-US" sz="1600" b="1" dirty="0">
                  <a:solidFill>
                    <a:schemeClr val="bg1"/>
                  </a:solidFill>
                  <a:latin typeface="+mn-ea"/>
                  <a:cs typeface="阿里巴巴普惠体 2.0 55 Regular" panose="00020600040101010101" pitchFamily="18" charset="-122"/>
                  <a:sym typeface="HarmonyOS Sans SC Light" panose="00000400000000000000" pitchFamily="2" charset="-122"/>
                </a:rPr>
                <a:t>关键字</a:t>
              </a:r>
              <a:endParaRPr lang="zh-CN" altLang="en-US" sz="1600" b="1" dirty="0">
                <a:solidFill>
                  <a:schemeClr val="bg1"/>
                </a:solidFill>
                <a:latin typeface="+mn-ea"/>
                <a:cs typeface="阿里巴巴普惠体 2.0 55 Regular" panose="00020600040101010101" pitchFamily="18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858770" y="1767475"/>
            <a:ext cx="2279761" cy="1244806"/>
            <a:chOff x="858770" y="1707613"/>
            <a:chExt cx="2279761" cy="1244806"/>
          </a:xfrm>
        </p:grpSpPr>
        <p:sp>
          <p:nvSpPr>
            <p:cNvPr id="28" name="任意多边形: 形状 27"/>
            <p:cNvSpPr/>
            <p:nvPr/>
          </p:nvSpPr>
          <p:spPr>
            <a:xfrm>
              <a:off x="947738" y="1707613"/>
              <a:ext cx="1667694" cy="369332"/>
            </a:xfrm>
            <a:custGeom>
              <a:avLst/>
              <a:gdLst>
                <a:gd name="connsiteX0" fmla="*/ 0 w 1667694"/>
                <a:gd name="connsiteY0" fmla="*/ 0 h 369332"/>
                <a:gd name="connsiteX1" fmla="*/ 1483028 w 1667694"/>
                <a:gd name="connsiteY1" fmla="*/ 0 h 369332"/>
                <a:gd name="connsiteX2" fmla="*/ 1667694 w 1667694"/>
                <a:gd name="connsiteY2" fmla="*/ 184666 h 369332"/>
                <a:gd name="connsiteX3" fmla="*/ 1483028 w 1667694"/>
                <a:gd name="connsiteY3" fmla="*/ 369332 h 369332"/>
                <a:gd name="connsiteX4" fmla="*/ 0 w 1667694"/>
                <a:gd name="connsiteY4" fmla="*/ 369332 h 369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7694" h="369332">
                  <a:moveTo>
                    <a:pt x="0" y="0"/>
                  </a:moveTo>
                  <a:lnTo>
                    <a:pt x="1483028" y="0"/>
                  </a:lnTo>
                  <a:cubicBezTo>
                    <a:pt x="1585016" y="0"/>
                    <a:pt x="1667694" y="82678"/>
                    <a:pt x="1667694" y="184666"/>
                  </a:cubicBezTo>
                  <a:cubicBezTo>
                    <a:pt x="1667694" y="286654"/>
                    <a:pt x="1585016" y="369332"/>
                    <a:pt x="1483028" y="369332"/>
                  </a:cubicBezTo>
                  <a:lnTo>
                    <a:pt x="0" y="369332"/>
                  </a:ln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lang="zh-CN" altLang="en-US">
                <a:cs typeface="+mn-ea"/>
              </a:endParaRPr>
            </a:p>
          </p:txBody>
        </p:sp>
        <p:grpSp>
          <p:nvGrpSpPr>
            <p:cNvPr id="29" name="组合 28"/>
            <p:cNvGrpSpPr/>
            <p:nvPr/>
          </p:nvGrpSpPr>
          <p:grpSpPr>
            <a:xfrm>
              <a:off x="858770" y="1723002"/>
              <a:ext cx="2279761" cy="1229417"/>
              <a:chOff x="1556506" y="4643536"/>
              <a:chExt cx="2279761" cy="1229417"/>
            </a:xfrm>
          </p:grpSpPr>
          <p:sp>
            <p:nvSpPr>
              <p:cNvPr id="30" name="文本框 29"/>
              <p:cNvSpPr txBox="1"/>
              <p:nvPr/>
            </p:nvSpPr>
            <p:spPr>
              <a:xfrm>
                <a:off x="1556506" y="5042597"/>
                <a:ext cx="2279761" cy="8303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/>
                    </a:solidFill>
                    <a:latin typeface="+mn-lt"/>
                    <a:ea typeface="+mn-ea"/>
                    <a:cs typeface="+mn-ea"/>
                    <a:sym typeface="+mn-lt"/>
                  </a:rPr>
                  <a:t>根据自己的需要添加适当的文字，此处添加详细文本描述，建议与标题相关尽量简洁</a:t>
                </a:r>
                <a:r>
                  <a:rPr lang="en-US" altLang="zh-CN" dirty="0">
                    <a:solidFill>
                      <a:schemeClr val="tx1"/>
                    </a:solidFill>
                    <a:latin typeface="+mn-lt"/>
                    <a:ea typeface="+mn-ea"/>
                    <a:cs typeface="+mn-ea"/>
                    <a:sym typeface="+mn-lt"/>
                  </a:rPr>
                  <a:t>... ...</a:t>
                </a:r>
                <a:endParaRPr lang="en-US" altLang="zh-CN" dirty="0">
                  <a:solidFill>
                    <a:schemeClr val="tx1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1743508" y="4643536"/>
                <a:ext cx="142120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sz="1600" dirty="0">
                    <a:solidFill>
                      <a:schemeClr val="bg1"/>
                    </a:solidFill>
                    <a:latin typeface="+mn-lt"/>
                    <a:ea typeface="+mn-ea"/>
                    <a:cs typeface="+mn-ea"/>
                    <a:sym typeface="+mn-lt"/>
                  </a:rPr>
                  <a:t>添加标题文本</a:t>
                </a:r>
                <a:endParaRPr lang="zh-CN" altLang="en-US" sz="1600" dirty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组合 31"/>
          <p:cNvGrpSpPr/>
          <p:nvPr/>
        </p:nvGrpSpPr>
        <p:grpSpPr>
          <a:xfrm>
            <a:off x="858770" y="3875675"/>
            <a:ext cx="2279761" cy="1244806"/>
            <a:chOff x="858770" y="1707613"/>
            <a:chExt cx="2279761" cy="1244806"/>
          </a:xfrm>
        </p:grpSpPr>
        <p:sp>
          <p:nvSpPr>
            <p:cNvPr id="33" name="任意多边形: 形状 32"/>
            <p:cNvSpPr/>
            <p:nvPr/>
          </p:nvSpPr>
          <p:spPr>
            <a:xfrm>
              <a:off x="947738" y="1707613"/>
              <a:ext cx="1667694" cy="369332"/>
            </a:xfrm>
            <a:custGeom>
              <a:avLst/>
              <a:gdLst>
                <a:gd name="connsiteX0" fmla="*/ 0 w 1667694"/>
                <a:gd name="connsiteY0" fmla="*/ 0 h 369332"/>
                <a:gd name="connsiteX1" fmla="*/ 1483028 w 1667694"/>
                <a:gd name="connsiteY1" fmla="*/ 0 h 369332"/>
                <a:gd name="connsiteX2" fmla="*/ 1667694 w 1667694"/>
                <a:gd name="connsiteY2" fmla="*/ 184666 h 369332"/>
                <a:gd name="connsiteX3" fmla="*/ 1483028 w 1667694"/>
                <a:gd name="connsiteY3" fmla="*/ 369332 h 369332"/>
                <a:gd name="connsiteX4" fmla="*/ 0 w 1667694"/>
                <a:gd name="connsiteY4" fmla="*/ 369332 h 369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7694" h="369332">
                  <a:moveTo>
                    <a:pt x="0" y="0"/>
                  </a:moveTo>
                  <a:lnTo>
                    <a:pt x="1483028" y="0"/>
                  </a:lnTo>
                  <a:cubicBezTo>
                    <a:pt x="1585016" y="0"/>
                    <a:pt x="1667694" y="82678"/>
                    <a:pt x="1667694" y="184666"/>
                  </a:cubicBezTo>
                  <a:cubicBezTo>
                    <a:pt x="1667694" y="286654"/>
                    <a:pt x="1585016" y="369332"/>
                    <a:pt x="1483028" y="369332"/>
                  </a:cubicBezTo>
                  <a:lnTo>
                    <a:pt x="0" y="369332"/>
                  </a:ln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lang="zh-CN" altLang="en-US">
                <a:cs typeface="+mn-ea"/>
              </a:endParaRPr>
            </a:p>
          </p:txBody>
        </p:sp>
        <p:grpSp>
          <p:nvGrpSpPr>
            <p:cNvPr id="34" name="组合 33"/>
            <p:cNvGrpSpPr/>
            <p:nvPr/>
          </p:nvGrpSpPr>
          <p:grpSpPr>
            <a:xfrm>
              <a:off x="858770" y="1723002"/>
              <a:ext cx="2279761" cy="1229417"/>
              <a:chOff x="1556506" y="4643536"/>
              <a:chExt cx="2279761" cy="1229417"/>
            </a:xfrm>
          </p:grpSpPr>
          <p:sp>
            <p:nvSpPr>
              <p:cNvPr id="35" name="文本框 34"/>
              <p:cNvSpPr txBox="1"/>
              <p:nvPr/>
            </p:nvSpPr>
            <p:spPr>
              <a:xfrm>
                <a:off x="1556506" y="5042597"/>
                <a:ext cx="2279761" cy="8303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ct val="150000"/>
                  </a:lnSpc>
                  <a:defRPr sz="1100" b="0" i="0">
                    <a:solidFill>
                      <a:schemeClr val="bg1">
                        <a:lumMod val="50000"/>
                      </a:schemeClr>
                    </a:solidFill>
                    <a:effectLst/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dirty="0">
                    <a:solidFill>
                      <a:schemeClr val="tx1"/>
                    </a:solidFill>
                    <a:latin typeface="+mn-lt"/>
                    <a:ea typeface="+mn-ea"/>
                    <a:cs typeface="+mn-ea"/>
                    <a:sym typeface="+mn-lt"/>
                  </a:rPr>
                  <a:t>根据自己的需要添加适当的文字，此处添加详细文本描述，建议与标题相关尽量简洁</a:t>
                </a:r>
                <a:r>
                  <a:rPr lang="en-US" altLang="zh-CN" dirty="0">
                    <a:solidFill>
                      <a:schemeClr val="tx1"/>
                    </a:solidFill>
                    <a:latin typeface="+mn-lt"/>
                    <a:ea typeface="+mn-ea"/>
                    <a:cs typeface="+mn-ea"/>
                    <a:sym typeface="+mn-lt"/>
                  </a:rPr>
                  <a:t>... ...</a:t>
                </a:r>
                <a:endParaRPr lang="en-US" altLang="zh-CN" dirty="0">
                  <a:solidFill>
                    <a:schemeClr val="tx1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1743508" y="4643536"/>
                <a:ext cx="142120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HarmonyOS Sans SC Light" panose="00000400000000000000" pitchFamily="2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</a:lstStyle>
              <a:p>
                <a:r>
                  <a:rPr lang="zh-CN" altLang="en-US" sz="1600" dirty="0">
                    <a:solidFill>
                      <a:schemeClr val="bg1"/>
                    </a:solidFill>
                    <a:latin typeface="+mn-lt"/>
                    <a:ea typeface="+mn-ea"/>
                    <a:cs typeface="+mn-ea"/>
                    <a:sym typeface="+mn-lt"/>
                  </a:rPr>
                  <a:t>添加标题文本</a:t>
                </a:r>
                <a:endParaRPr lang="zh-CN" altLang="en-US" sz="1600" dirty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sp>
        <p:nvSpPr>
          <p:cNvPr id="37" name="任意多边形: 形状 36"/>
          <p:cNvSpPr/>
          <p:nvPr/>
        </p:nvSpPr>
        <p:spPr>
          <a:xfrm flipH="1">
            <a:off x="9576568" y="1767475"/>
            <a:ext cx="1667694" cy="369332"/>
          </a:xfrm>
          <a:custGeom>
            <a:avLst/>
            <a:gdLst>
              <a:gd name="connsiteX0" fmla="*/ 0 w 1667694"/>
              <a:gd name="connsiteY0" fmla="*/ 0 h 369332"/>
              <a:gd name="connsiteX1" fmla="*/ 1483028 w 1667694"/>
              <a:gd name="connsiteY1" fmla="*/ 0 h 369332"/>
              <a:gd name="connsiteX2" fmla="*/ 1667694 w 1667694"/>
              <a:gd name="connsiteY2" fmla="*/ 184666 h 369332"/>
              <a:gd name="connsiteX3" fmla="*/ 1483028 w 1667694"/>
              <a:gd name="connsiteY3" fmla="*/ 369332 h 369332"/>
              <a:gd name="connsiteX4" fmla="*/ 0 w 1667694"/>
              <a:gd name="connsiteY4" fmla="*/ 369332 h 369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7694" h="369332">
                <a:moveTo>
                  <a:pt x="0" y="0"/>
                </a:moveTo>
                <a:lnTo>
                  <a:pt x="1483028" y="0"/>
                </a:lnTo>
                <a:cubicBezTo>
                  <a:pt x="1585016" y="0"/>
                  <a:pt x="1667694" y="82678"/>
                  <a:pt x="1667694" y="184666"/>
                </a:cubicBezTo>
                <a:cubicBezTo>
                  <a:pt x="1667694" y="286654"/>
                  <a:pt x="1585016" y="369332"/>
                  <a:pt x="1483028" y="369332"/>
                </a:cubicBezTo>
                <a:lnTo>
                  <a:pt x="0" y="369332"/>
                </a:lnTo>
                <a:close/>
              </a:path>
            </a:pathLst>
          </a:custGeom>
          <a:solidFill>
            <a:srgbClr val="C65F10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027216" y="2181925"/>
            <a:ext cx="2279761" cy="8303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10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r"/>
            <a:r>
              <a:rPr lang="zh-CN" altLang="en-US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根据自己的需要添加适当的文字，此处添加详细文本描述，建议与标题相关尽量简洁</a:t>
            </a:r>
            <a:r>
              <a:rPr lang="en-US" altLang="zh-CN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... ...</a:t>
            </a:r>
            <a:endParaRPr lang="en-US" altLang="zh-CN" dirty="0">
              <a:solidFill>
                <a:schemeClr val="tx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760327" y="1782864"/>
            <a:ext cx="1421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600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添加标题文本</a:t>
            </a:r>
            <a:endParaRPr lang="zh-CN" altLang="en-US" sz="1600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0" name="任意多边形: 形状 39"/>
          <p:cNvSpPr/>
          <p:nvPr/>
        </p:nvSpPr>
        <p:spPr>
          <a:xfrm flipH="1">
            <a:off x="9576568" y="3875675"/>
            <a:ext cx="1667694" cy="369332"/>
          </a:xfrm>
          <a:custGeom>
            <a:avLst/>
            <a:gdLst>
              <a:gd name="connsiteX0" fmla="*/ 0 w 1667694"/>
              <a:gd name="connsiteY0" fmla="*/ 0 h 369332"/>
              <a:gd name="connsiteX1" fmla="*/ 1483028 w 1667694"/>
              <a:gd name="connsiteY1" fmla="*/ 0 h 369332"/>
              <a:gd name="connsiteX2" fmla="*/ 1667694 w 1667694"/>
              <a:gd name="connsiteY2" fmla="*/ 184666 h 369332"/>
              <a:gd name="connsiteX3" fmla="*/ 1483028 w 1667694"/>
              <a:gd name="connsiteY3" fmla="*/ 369332 h 369332"/>
              <a:gd name="connsiteX4" fmla="*/ 0 w 1667694"/>
              <a:gd name="connsiteY4" fmla="*/ 369332 h 369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7694" h="369332">
                <a:moveTo>
                  <a:pt x="0" y="0"/>
                </a:moveTo>
                <a:lnTo>
                  <a:pt x="1483028" y="0"/>
                </a:lnTo>
                <a:cubicBezTo>
                  <a:pt x="1585016" y="0"/>
                  <a:pt x="1667694" y="82678"/>
                  <a:pt x="1667694" y="184666"/>
                </a:cubicBezTo>
                <a:cubicBezTo>
                  <a:pt x="1667694" y="286654"/>
                  <a:pt x="1585016" y="369332"/>
                  <a:pt x="1483028" y="369332"/>
                </a:cubicBezTo>
                <a:lnTo>
                  <a:pt x="0" y="369332"/>
                </a:lnTo>
                <a:close/>
              </a:path>
            </a:pathLst>
          </a:custGeom>
          <a:solidFill>
            <a:srgbClr val="C65F10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9027216" y="4290125"/>
            <a:ext cx="2279761" cy="8303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10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r"/>
            <a:r>
              <a:rPr lang="zh-CN" altLang="en-US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根据自己的需要添加适当的文字，此处添加详细文本描述，建议与标题相关尽量简洁</a:t>
            </a:r>
            <a:r>
              <a:rPr lang="en-US" altLang="zh-CN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... ...</a:t>
            </a:r>
            <a:endParaRPr lang="en-US" altLang="zh-CN" dirty="0">
              <a:solidFill>
                <a:schemeClr val="tx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9760327" y="3891064"/>
            <a:ext cx="1421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600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添加标题文本</a:t>
            </a:r>
            <a:endParaRPr lang="zh-CN" altLang="en-US" sz="1600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23" name="图片 22" descr="10741077331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41670" y="3046730"/>
            <a:ext cx="708025" cy="70802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-1905" y="-13335"/>
            <a:ext cx="2291715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5925185"/>
            <a:ext cx="2290445" cy="93281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6153" t="564" r="66128" b="-564"/>
          <a:stretch>
            <a:fillRect/>
          </a:stretch>
        </p:blipFill>
        <p:spPr>
          <a:xfrm>
            <a:off x="0" y="1829435"/>
            <a:ext cx="1454785" cy="3514725"/>
          </a:xfrm>
          <a:prstGeom prst="rect">
            <a:avLst/>
          </a:prstGeom>
        </p:spPr>
      </p:pic>
      <p:pic>
        <p:nvPicPr>
          <p:cNvPr id="69" name="图片 68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6680000">
            <a:off x="11417300" y="5015865"/>
            <a:ext cx="704850" cy="75311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32180" y="1830070"/>
            <a:ext cx="8917305" cy="349059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1604010" y="2707640"/>
            <a:ext cx="1866900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15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02</a:t>
            </a:r>
            <a:endParaRPr lang="en-US" altLang="zh-CN" sz="115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620135" y="2996565"/>
            <a:ext cx="36963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4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3712845" y="3719195"/>
            <a:ext cx="347535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200">
                <a:solidFill>
                  <a:schemeClr val="bg1"/>
                </a:solidFill>
                <a:latin typeface="+mn-ea"/>
              </a:rPr>
              <a:t>添加副标题详细文本</a:t>
            </a:r>
            <a:endParaRPr lang="zh-CN" altLang="en-US" sz="1200">
              <a:solidFill>
                <a:schemeClr val="bg1"/>
              </a:solidFill>
              <a:latin typeface="+mn-ea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979170" y="5200015"/>
            <a:ext cx="869315" cy="52641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8"/>
          <a:srcRect l="16661" r="16661"/>
          <a:stretch>
            <a:fillRect/>
          </a:stretch>
        </p:blipFill>
        <p:spPr>
          <a:xfrm>
            <a:off x="7871460" y="1399540"/>
            <a:ext cx="4181475" cy="4181475"/>
          </a:xfrm>
          <a:prstGeom prst="ellipse">
            <a:avLst/>
          </a:prstGeom>
        </p:spPr>
      </p:pic>
      <p:pic>
        <p:nvPicPr>
          <p:cNvPr id="68" name="图片 6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4640000">
            <a:off x="10653395" y="4974590"/>
            <a:ext cx="1168400" cy="124841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8078470" y="3039745"/>
            <a:ext cx="3474720" cy="3199130"/>
          </a:xfrm>
          <a:prstGeom prst="rect">
            <a:avLst/>
          </a:prstGeom>
          <a:noFill/>
          <a:ln w="28575" cmpd="sng">
            <a:solidFill>
              <a:srgbClr val="C65F1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1827" t="6" r="6934" b="-6"/>
          <a:stretch>
            <a:fillRect/>
          </a:stretch>
        </p:blipFill>
        <p:spPr>
          <a:xfrm>
            <a:off x="8342630" y="3268345"/>
            <a:ext cx="3855720" cy="2824480"/>
          </a:xfrm>
          <a:prstGeom prst="rect">
            <a:avLst/>
          </a:prstGeom>
        </p:spPr>
      </p:pic>
      <p:pic>
        <p:nvPicPr>
          <p:cNvPr id="11" name="图片 10"/>
          <p:cNvPicPr/>
          <p:nvPr/>
        </p:nvPicPr>
        <p:blipFill>
          <a:blip r:embed="rId2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8" name="矩形 17"/>
          <p:cNvSpPr/>
          <p:nvPr/>
        </p:nvSpPr>
        <p:spPr>
          <a:xfrm>
            <a:off x="5484495" y="6092825"/>
            <a:ext cx="6707505" cy="29464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>
            <a:off x="7984490" y="5660390"/>
            <a:ext cx="869315" cy="526415"/>
            <a:chOff x="8961" y="7054"/>
            <a:chExt cx="1188" cy="719"/>
          </a:xfrm>
        </p:grpSpPr>
        <p:sp>
          <p:nvSpPr>
            <p:cNvPr id="20" name="椭圆 19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0" name="椭圆 69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1" name="椭圆 70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3" name="椭圆 72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4" name="椭圆 73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椭圆 74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6" name="椭圆 75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80" name="文本框 79"/>
          <p:cNvSpPr txBox="1"/>
          <p:nvPr>
            <p:custDataLst>
              <p:tags r:id="rId4"/>
            </p:custDataLst>
          </p:nvPr>
        </p:nvSpPr>
        <p:spPr>
          <a:xfrm>
            <a:off x="5638800" y="1177290"/>
            <a:ext cx="25488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2800">
              <a:solidFill>
                <a:srgbClr val="C65F1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82" name="文本框 81"/>
          <p:cNvSpPr txBox="1"/>
          <p:nvPr/>
        </p:nvSpPr>
        <p:spPr>
          <a:xfrm>
            <a:off x="5638800" y="1699260"/>
            <a:ext cx="5518150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200" dirty="0">
                <a:sym typeface="+mn-ea"/>
              </a:rPr>
              <a:t>此处添加详细文本描述</a:t>
            </a:r>
            <a:r>
              <a:rPr lang="zh-CN" altLang="en-US" sz="1200" dirty="0">
                <a:sym typeface="+mn-ea"/>
              </a:rPr>
              <a:t>，建议与标题相关并符合整体语言风格，语言描述尽量简洁生动。尽量将每页幻灯片的字数控制在200字以内。</a:t>
            </a:r>
            <a:r>
              <a:rPr lang="zh-CN" altLang="en-US" sz="1200" dirty="0">
                <a:sym typeface="+mn-ea"/>
              </a:rPr>
              <a:t>此处添加详细文本描述，建议与标题相关并符合整体语言风格，语言描述尽量简洁生动。尽量将每页幻灯片的字数控制在200字以内。</a:t>
            </a:r>
            <a:endParaRPr lang="zh-CN" altLang="en-US" sz="1200" dirty="0">
              <a:latin typeface="+mn-ea"/>
              <a:sym typeface="+mn-ea"/>
            </a:endParaRPr>
          </a:p>
          <a:p>
            <a:pPr algn="l">
              <a:lnSpc>
                <a:spcPct val="150000"/>
              </a:lnSpc>
            </a:pPr>
            <a:endParaRPr lang="zh-CN" altLang="en-US" sz="1200" dirty="0">
              <a:latin typeface="+mn-ea"/>
              <a:sym typeface="+mn-ea"/>
            </a:endParaRPr>
          </a:p>
        </p:txBody>
      </p:sp>
      <p:sp>
        <p:nvSpPr>
          <p:cNvPr id="10" name="折角形 9"/>
          <p:cNvSpPr/>
          <p:nvPr>
            <p:custDataLst>
              <p:tags r:id="rId5"/>
            </p:custDataLst>
          </p:nvPr>
        </p:nvSpPr>
        <p:spPr>
          <a:xfrm>
            <a:off x="900430" y="1168400"/>
            <a:ext cx="1744345" cy="2169160"/>
          </a:xfrm>
          <a:prstGeom prst="foldedCorner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折角形 11"/>
          <p:cNvSpPr/>
          <p:nvPr>
            <p:custDataLst>
              <p:tags r:id="rId6"/>
            </p:custDataLst>
          </p:nvPr>
        </p:nvSpPr>
        <p:spPr>
          <a:xfrm>
            <a:off x="2909570" y="4009390"/>
            <a:ext cx="1744345" cy="2169160"/>
          </a:xfrm>
          <a:prstGeom prst="foldedCorner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折角形 12"/>
          <p:cNvSpPr/>
          <p:nvPr>
            <p:custDataLst>
              <p:tags r:id="rId7"/>
            </p:custDataLst>
          </p:nvPr>
        </p:nvSpPr>
        <p:spPr>
          <a:xfrm>
            <a:off x="2909570" y="1605280"/>
            <a:ext cx="1744345" cy="2169160"/>
          </a:xfrm>
          <a:prstGeom prst="foldedCorner">
            <a:avLst/>
          </a:prstGeom>
          <a:solidFill>
            <a:srgbClr val="F9AD3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折角形 13"/>
          <p:cNvSpPr/>
          <p:nvPr>
            <p:custDataLst>
              <p:tags r:id="rId8"/>
            </p:custDataLst>
          </p:nvPr>
        </p:nvSpPr>
        <p:spPr>
          <a:xfrm>
            <a:off x="900430" y="3565525"/>
            <a:ext cx="1744345" cy="2169160"/>
          </a:xfrm>
          <a:prstGeom prst="foldedCorner">
            <a:avLst/>
          </a:prstGeom>
          <a:solidFill>
            <a:srgbClr val="F9AD3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6" name="图片 15" descr="银杏树叶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9605" y="1021080"/>
            <a:ext cx="410210" cy="410210"/>
          </a:xfrm>
          <a:prstGeom prst="rect">
            <a:avLst/>
          </a:prstGeom>
        </p:spPr>
      </p:pic>
      <p:pic>
        <p:nvPicPr>
          <p:cNvPr id="21" name="图片 20" descr="银杏树叶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644775" y="1444625"/>
            <a:ext cx="410210" cy="410210"/>
          </a:xfrm>
          <a:prstGeom prst="rect">
            <a:avLst/>
          </a:prstGeom>
        </p:spPr>
      </p:pic>
      <p:pic>
        <p:nvPicPr>
          <p:cNvPr id="22" name="图片 21" descr="银杏树叶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44775" y="3856355"/>
            <a:ext cx="410210" cy="410210"/>
          </a:xfrm>
          <a:prstGeom prst="rect">
            <a:avLst/>
          </a:prstGeom>
        </p:spPr>
      </p:pic>
      <p:pic>
        <p:nvPicPr>
          <p:cNvPr id="23" name="图片 22" descr="银杏树叶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26745" y="3446145"/>
            <a:ext cx="410210" cy="410210"/>
          </a:xfrm>
          <a:prstGeom prst="rect">
            <a:avLst/>
          </a:prstGeom>
        </p:spPr>
      </p:pic>
      <p:sp>
        <p:nvSpPr>
          <p:cNvPr id="24" name="文本框 23"/>
          <p:cNvSpPr txBox="1"/>
          <p:nvPr>
            <p:custDataLst>
              <p:tags r:id="rId17"/>
            </p:custDataLst>
          </p:nvPr>
        </p:nvSpPr>
        <p:spPr>
          <a:xfrm>
            <a:off x="3089275" y="2200910"/>
            <a:ext cx="1445260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000" dirty="0">
                <a:solidFill>
                  <a:schemeClr val="bg1"/>
                </a:solidFill>
                <a:sym typeface="+mn-ea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8"/>
            </p:custDataLst>
          </p:nvPr>
        </p:nvSpPr>
        <p:spPr>
          <a:xfrm>
            <a:off x="3146425" y="1854835"/>
            <a:ext cx="11315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6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</a:t>
            </a:r>
            <a:endParaRPr lang="zh-CN" altLang="en-US" sz="16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19"/>
            </p:custDataLst>
          </p:nvPr>
        </p:nvSpPr>
        <p:spPr>
          <a:xfrm>
            <a:off x="1108075" y="1708150"/>
            <a:ext cx="1445260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000" dirty="0">
                <a:solidFill>
                  <a:schemeClr val="bg1"/>
                </a:solidFill>
                <a:sym typeface="+mn-ea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0"/>
            </p:custDataLst>
          </p:nvPr>
        </p:nvSpPr>
        <p:spPr>
          <a:xfrm>
            <a:off x="1165225" y="1362075"/>
            <a:ext cx="11315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6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</a:t>
            </a:r>
            <a:endParaRPr lang="zh-CN" altLang="en-US" sz="16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050925" y="4120515"/>
            <a:ext cx="1445260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000" dirty="0">
                <a:solidFill>
                  <a:schemeClr val="bg1"/>
                </a:solidFill>
                <a:sym typeface="+mn-ea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2"/>
            </p:custDataLst>
          </p:nvPr>
        </p:nvSpPr>
        <p:spPr>
          <a:xfrm>
            <a:off x="1108075" y="3774440"/>
            <a:ext cx="11315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6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</a:t>
            </a:r>
            <a:endParaRPr lang="zh-CN" altLang="en-US" sz="16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23"/>
            </p:custDataLst>
          </p:nvPr>
        </p:nvSpPr>
        <p:spPr>
          <a:xfrm>
            <a:off x="3089275" y="4584700"/>
            <a:ext cx="1445260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000" dirty="0">
                <a:solidFill>
                  <a:schemeClr val="bg1"/>
                </a:solidFill>
                <a:sym typeface="+mn-ea"/>
              </a:rPr>
              <a:t>此处添加详细文本描述，建议与标题相关并符合整体语言风格，语言描述尽量简洁生动。</a:t>
            </a:r>
            <a:endParaRPr lang="zh-CN" altLang="en-US" sz="1000" dirty="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4"/>
            </p:custDataLst>
          </p:nvPr>
        </p:nvSpPr>
        <p:spPr>
          <a:xfrm>
            <a:off x="3146425" y="4238625"/>
            <a:ext cx="11315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6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</a:t>
            </a:r>
            <a:endParaRPr lang="zh-CN" altLang="en-US" sz="16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pic>
        <p:nvPicPr>
          <p:cNvPr id="32" name="图片 31" descr="勾"/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638800" y="4009390"/>
            <a:ext cx="180340" cy="180340"/>
          </a:xfrm>
          <a:prstGeom prst="rect">
            <a:avLst/>
          </a:prstGeom>
        </p:spPr>
      </p:pic>
      <p:pic>
        <p:nvPicPr>
          <p:cNvPr id="33" name="图片 32" descr="勾"/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638800" y="5367020"/>
            <a:ext cx="180340" cy="180340"/>
          </a:xfrm>
          <a:prstGeom prst="rect">
            <a:avLst/>
          </a:prstGeom>
        </p:spPr>
      </p:pic>
      <p:pic>
        <p:nvPicPr>
          <p:cNvPr id="34" name="图片 33" descr="勾"/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638800" y="4445000"/>
            <a:ext cx="180340" cy="180340"/>
          </a:xfrm>
          <a:prstGeom prst="rect">
            <a:avLst/>
          </a:prstGeom>
        </p:spPr>
      </p:pic>
      <p:pic>
        <p:nvPicPr>
          <p:cNvPr id="35" name="图片 34" descr="勾"/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638800" y="4899025"/>
            <a:ext cx="180340" cy="180340"/>
          </a:xfrm>
          <a:prstGeom prst="rect">
            <a:avLst/>
          </a:prstGeom>
        </p:spPr>
      </p:pic>
      <p:sp>
        <p:nvSpPr>
          <p:cNvPr id="36" name="文本框 35"/>
          <p:cNvSpPr txBox="1"/>
          <p:nvPr/>
        </p:nvSpPr>
        <p:spPr>
          <a:xfrm>
            <a:off x="5928360" y="3980180"/>
            <a:ext cx="1846580" cy="2584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1200" dirty="0">
                <a:sym typeface="+mn-ea"/>
              </a:rPr>
              <a:t>此处添加详细文本描述</a:t>
            </a:r>
            <a:endParaRPr lang="zh-CN" altLang="en-US" sz="1200" dirty="0">
              <a:sym typeface="+mn-ea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5929630" y="4410710"/>
            <a:ext cx="1846580" cy="2584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1200" dirty="0">
                <a:sym typeface="+mn-ea"/>
              </a:rPr>
              <a:t>此处添加详细文本描述</a:t>
            </a:r>
            <a:endParaRPr lang="zh-CN" altLang="en-US" sz="1200" dirty="0">
              <a:sym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5919470" y="4857750"/>
            <a:ext cx="1846580" cy="2584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1200" dirty="0">
                <a:sym typeface="+mn-ea"/>
              </a:rPr>
              <a:t>此处添加详细文本描述</a:t>
            </a:r>
            <a:endParaRPr lang="zh-CN" altLang="en-US" sz="1200" dirty="0">
              <a:sym typeface="+mn-ea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5920740" y="5316220"/>
            <a:ext cx="1846580" cy="2584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1200" dirty="0">
                <a:sym typeface="+mn-ea"/>
              </a:rPr>
              <a:t>此处添加详细文本描述</a:t>
            </a:r>
            <a:endParaRPr lang="zh-CN" altLang="en-US" sz="1200" dirty="0">
              <a:sym typeface="+mn-ea"/>
            </a:endParaRPr>
          </a:p>
        </p:txBody>
      </p:sp>
      <p:pic>
        <p:nvPicPr>
          <p:cNvPr id="40" name="图片 3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7"/>
          <a:srcRect l="17542" t="42607" r="56782" b="30007"/>
          <a:stretch>
            <a:fillRect/>
          </a:stretch>
        </p:blipFill>
        <p:spPr>
          <a:xfrm rot="14640000">
            <a:off x="10608945" y="1134745"/>
            <a:ext cx="868680" cy="927735"/>
          </a:xfrm>
          <a:prstGeom prst="rect">
            <a:avLst/>
          </a:prstGeom>
        </p:spPr>
      </p:pic>
      <p:pic>
        <p:nvPicPr>
          <p:cNvPr id="41" name="图片 4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7"/>
          <a:srcRect l="17542" t="42607" r="56782" b="30007"/>
          <a:stretch>
            <a:fillRect/>
          </a:stretch>
        </p:blipFill>
        <p:spPr>
          <a:xfrm rot="16680000">
            <a:off x="11195050" y="1244600"/>
            <a:ext cx="523875" cy="559435"/>
          </a:xfrm>
          <a:prstGeom prst="rect">
            <a:avLst/>
          </a:prstGeom>
        </p:spPr>
      </p:pic>
    </p:spTree>
    <p:custDataLst>
      <p:tags r:id="rId28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2652732" y="1953572"/>
            <a:ext cx="6886533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559299" y="1580348"/>
            <a:ext cx="307340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800" b="0" dirty="0">
                <a:solidFill>
                  <a:schemeClr val="tx1">
                    <a:lumMod val="75000"/>
                    <a:lumOff val="2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HarmonyOS Sans SC Light" panose="00000400000000000000" pitchFamily="2" charset="-122"/>
              </a:rPr>
              <a:t>单击此处添加标题文本</a:t>
            </a:r>
            <a:endParaRPr lang="zh-CN" altLang="en-US" sz="1800" b="0" dirty="0">
              <a:solidFill>
                <a:schemeClr val="tx1">
                  <a:lumMod val="75000"/>
                  <a:lumOff val="2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sym typeface="HarmonyOS Sans SC Light" panose="00000400000000000000" pitchFamily="2" charset="-122"/>
            </a:endParaRPr>
          </a:p>
        </p:txBody>
      </p:sp>
      <p:sp>
        <p:nvSpPr>
          <p:cNvPr id="7" name="椭圆 6"/>
          <p:cNvSpPr/>
          <p:nvPr>
            <p:custDataLst>
              <p:tags r:id="rId3"/>
            </p:custDataLst>
          </p:nvPr>
        </p:nvSpPr>
        <p:spPr>
          <a:xfrm>
            <a:off x="2668586" y="3398945"/>
            <a:ext cx="1266825" cy="1266825"/>
          </a:xfrm>
          <a:prstGeom prst="ellipse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2264350" y="4818370"/>
            <a:ext cx="2075296" cy="1067659"/>
            <a:chOff x="729163" y="1906534"/>
            <a:chExt cx="2075296" cy="1067659"/>
          </a:xfrm>
        </p:grpSpPr>
        <p:sp>
          <p:nvSpPr>
            <p:cNvPr id="10" name="文本框 9"/>
            <p:cNvSpPr txBox="1"/>
            <p:nvPr>
              <p:custDataLst>
                <p:tags r:id="rId4"/>
              </p:custDataLst>
            </p:nvPr>
          </p:nvSpPr>
          <p:spPr>
            <a:xfrm>
              <a:off x="729163" y="2190603"/>
              <a:ext cx="207529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5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13" name="椭圆 12"/>
          <p:cNvSpPr/>
          <p:nvPr>
            <p:custDataLst>
              <p:tags r:id="rId6"/>
            </p:custDataLst>
          </p:nvPr>
        </p:nvSpPr>
        <p:spPr>
          <a:xfrm>
            <a:off x="5462586" y="3398945"/>
            <a:ext cx="1266825" cy="1266825"/>
          </a:xfrm>
          <a:prstGeom prst="ellipse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5058350" y="4818370"/>
            <a:ext cx="2075296" cy="1047355"/>
            <a:chOff x="729163" y="1906534"/>
            <a:chExt cx="2075296" cy="1047355"/>
          </a:xfrm>
        </p:grpSpPr>
        <p:sp>
          <p:nvSpPr>
            <p:cNvPr id="14" name="文本框 13"/>
            <p:cNvSpPr txBox="1"/>
            <p:nvPr>
              <p:custDataLst>
                <p:tags r:id="rId7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文本框 20"/>
            <p:cNvSpPr txBox="1"/>
            <p:nvPr>
              <p:custDataLst>
                <p:tags r:id="rId8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22" name="椭圆 21" descr="D:\51PPT模板网\51pptmoban.com\图片.jpg"/>
          <p:cNvSpPr/>
          <p:nvPr>
            <p:custDataLst>
              <p:tags r:id="rId9"/>
            </p:custDataLst>
          </p:nvPr>
        </p:nvSpPr>
        <p:spPr>
          <a:xfrm>
            <a:off x="8256586" y="3398945"/>
            <a:ext cx="1266825" cy="1266825"/>
          </a:xfrm>
          <a:prstGeom prst="ellipse">
            <a:avLst/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7852350" y="4818370"/>
            <a:ext cx="2075296" cy="1047355"/>
            <a:chOff x="729163" y="1906534"/>
            <a:chExt cx="2075296" cy="1047355"/>
          </a:xfrm>
        </p:grpSpPr>
        <p:sp>
          <p:nvSpPr>
            <p:cNvPr id="24" name="文本框 23"/>
            <p:cNvSpPr txBox="1"/>
            <p:nvPr>
              <p:custDataLst>
                <p:tags r:id="rId10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5" name="文本框 24"/>
            <p:cNvSpPr txBox="1"/>
            <p:nvPr>
              <p:custDataLst>
                <p:tags r:id="rId11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31" name="图形 25" descr="书籍 纯色填充"/>
          <p:cNvSpPr/>
          <p:nvPr>
            <p:custDataLst>
              <p:tags r:id="rId12"/>
            </p:custDataLst>
          </p:nvPr>
        </p:nvSpPr>
        <p:spPr>
          <a:xfrm>
            <a:off x="2896238" y="3667862"/>
            <a:ext cx="811529" cy="757237"/>
          </a:xfrm>
          <a:custGeom>
            <a:avLst/>
            <a:gdLst>
              <a:gd name="connsiteX0" fmla="*/ 811530 w 811529"/>
              <a:gd name="connsiteY0" fmla="*/ 266700 h 757237"/>
              <a:gd name="connsiteX1" fmla="*/ 762000 w 811529"/>
              <a:gd name="connsiteY1" fmla="*/ 248603 h 757237"/>
              <a:gd name="connsiteX2" fmla="*/ 762000 w 811529"/>
              <a:gd name="connsiteY2" fmla="*/ 144780 h 757237"/>
              <a:gd name="connsiteX3" fmla="*/ 811530 w 811529"/>
              <a:gd name="connsiteY3" fmla="*/ 123825 h 757237"/>
              <a:gd name="connsiteX4" fmla="*/ 476250 w 811529"/>
              <a:gd name="connsiteY4" fmla="*/ 0 h 757237"/>
              <a:gd name="connsiteX5" fmla="*/ 68580 w 811529"/>
              <a:gd name="connsiteY5" fmla="*/ 142875 h 757237"/>
              <a:gd name="connsiteX6" fmla="*/ 28575 w 811529"/>
              <a:gd name="connsiteY6" fmla="*/ 257175 h 757237"/>
              <a:gd name="connsiteX7" fmla="*/ 33337 w 811529"/>
              <a:gd name="connsiteY7" fmla="*/ 299085 h 757237"/>
              <a:gd name="connsiteX8" fmla="*/ 0 w 811529"/>
              <a:gd name="connsiteY8" fmla="*/ 409575 h 757237"/>
              <a:gd name="connsiteX9" fmla="*/ 28575 w 811529"/>
              <a:gd name="connsiteY9" fmla="*/ 492443 h 757237"/>
              <a:gd name="connsiteX10" fmla="*/ 26670 w 811529"/>
              <a:gd name="connsiteY10" fmla="*/ 552450 h 757237"/>
              <a:gd name="connsiteX11" fmla="*/ 76200 w 811529"/>
              <a:gd name="connsiteY11" fmla="*/ 647700 h 757237"/>
              <a:gd name="connsiteX12" fmla="*/ 340995 w 811529"/>
              <a:gd name="connsiteY12" fmla="*/ 757238 h 757237"/>
              <a:gd name="connsiteX13" fmla="*/ 809625 w 811529"/>
              <a:gd name="connsiteY13" fmla="*/ 562928 h 757237"/>
              <a:gd name="connsiteX14" fmla="*/ 760095 w 811529"/>
              <a:gd name="connsiteY14" fmla="*/ 544830 h 757237"/>
              <a:gd name="connsiteX15" fmla="*/ 760095 w 811529"/>
              <a:gd name="connsiteY15" fmla="*/ 440055 h 757237"/>
              <a:gd name="connsiteX16" fmla="*/ 809625 w 811529"/>
              <a:gd name="connsiteY16" fmla="*/ 419100 h 757237"/>
              <a:gd name="connsiteX17" fmla="*/ 733425 w 811529"/>
              <a:gd name="connsiteY17" fmla="*/ 390525 h 757237"/>
              <a:gd name="connsiteX18" fmla="*/ 733425 w 811529"/>
              <a:gd name="connsiteY18" fmla="*/ 299085 h 757237"/>
              <a:gd name="connsiteX19" fmla="*/ 811530 w 811529"/>
              <a:gd name="connsiteY19" fmla="*/ 266700 h 757237"/>
              <a:gd name="connsiteX20" fmla="*/ 80010 w 811529"/>
              <a:gd name="connsiteY20" fmla="*/ 209550 h 757237"/>
              <a:gd name="connsiteX21" fmla="*/ 344805 w 811529"/>
              <a:gd name="connsiteY21" fmla="*/ 313373 h 757237"/>
              <a:gd name="connsiteX22" fmla="*/ 724853 w 811529"/>
              <a:gd name="connsiteY22" fmla="*/ 160020 h 757237"/>
              <a:gd name="connsiteX23" fmla="*/ 724853 w 811529"/>
              <a:gd name="connsiteY23" fmla="*/ 241935 h 757237"/>
              <a:gd name="connsiteX24" fmla="*/ 344805 w 811529"/>
              <a:gd name="connsiteY24" fmla="*/ 400050 h 757237"/>
              <a:gd name="connsiteX25" fmla="*/ 80010 w 811529"/>
              <a:gd name="connsiteY25" fmla="*/ 295275 h 757237"/>
              <a:gd name="connsiteX26" fmla="*/ 80010 w 811529"/>
              <a:gd name="connsiteY26" fmla="*/ 209550 h 757237"/>
              <a:gd name="connsiteX27" fmla="*/ 722948 w 811529"/>
              <a:gd name="connsiteY27" fmla="*/ 538163 h 757237"/>
              <a:gd name="connsiteX28" fmla="*/ 342900 w 811529"/>
              <a:gd name="connsiteY28" fmla="*/ 695325 h 757237"/>
              <a:gd name="connsiteX29" fmla="*/ 77153 w 811529"/>
              <a:gd name="connsiteY29" fmla="*/ 590550 h 757237"/>
              <a:gd name="connsiteX30" fmla="*/ 77153 w 811529"/>
              <a:gd name="connsiteY30" fmla="*/ 516255 h 757237"/>
              <a:gd name="connsiteX31" fmla="*/ 314325 w 811529"/>
              <a:gd name="connsiteY31" fmla="*/ 613410 h 757237"/>
              <a:gd name="connsiteX32" fmla="*/ 723900 w 811529"/>
              <a:gd name="connsiteY32" fmla="*/ 451485 h 757237"/>
              <a:gd name="connsiteX33" fmla="*/ 722948 w 811529"/>
              <a:gd name="connsiteY33" fmla="*/ 538163 h 757237"/>
              <a:gd name="connsiteX34" fmla="*/ 696278 w 811529"/>
              <a:gd name="connsiteY34" fmla="*/ 395288 h 757237"/>
              <a:gd name="connsiteX35" fmla="*/ 316230 w 811529"/>
              <a:gd name="connsiteY35" fmla="*/ 552450 h 757237"/>
              <a:gd name="connsiteX36" fmla="*/ 51435 w 811529"/>
              <a:gd name="connsiteY36" fmla="*/ 447675 h 757237"/>
              <a:gd name="connsiteX37" fmla="*/ 51435 w 811529"/>
              <a:gd name="connsiteY37" fmla="*/ 361950 h 757237"/>
              <a:gd name="connsiteX38" fmla="*/ 323850 w 811529"/>
              <a:gd name="connsiteY38" fmla="*/ 470535 h 757237"/>
              <a:gd name="connsiteX39" fmla="*/ 697230 w 811529"/>
              <a:gd name="connsiteY39" fmla="*/ 314325 h 757237"/>
              <a:gd name="connsiteX40" fmla="*/ 697230 w 811529"/>
              <a:gd name="connsiteY40" fmla="*/ 395288 h 757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811529" h="757237">
                <a:moveTo>
                  <a:pt x="811530" y="266700"/>
                </a:moveTo>
                <a:lnTo>
                  <a:pt x="762000" y="248603"/>
                </a:lnTo>
                <a:lnTo>
                  <a:pt x="762000" y="144780"/>
                </a:lnTo>
                <a:lnTo>
                  <a:pt x="811530" y="123825"/>
                </a:lnTo>
                <a:lnTo>
                  <a:pt x="476250" y="0"/>
                </a:lnTo>
                <a:lnTo>
                  <a:pt x="68580" y="142875"/>
                </a:lnTo>
                <a:cubicBezTo>
                  <a:pt x="29528" y="161925"/>
                  <a:pt x="28575" y="214312"/>
                  <a:pt x="28575" y="257175"/>
                </a:cubicBezTo>
                <a:cubicBezTo>
                  <a:pt x="28575" y="271463"/>
                  <a:pt x="30480" y="285750"/>
                  <a:pt x="33337" y="299085"/>
                </a:cubicBezTo>
                <a:cubicBezTo>
                  <a:pt x="952" y="320040"/>
                  <a:pt x="0" y="368618"/>
                  <a:pt x="0" y="409575"/>
                </a:cubicBezTo>
                <a:cubicBezTo>
                  <a:pt x="0" y="442913"/>
                  <a:pt x="7620" y="473393"/>
                  <a:pt x="28575" y="492443"/>
                </a:cubicBezTo>
                <a:cubicBezTo>
                  <a:pt x="23813" y="508635"/>
                  <a:pt x="26670" y="528638"/>
                  <a:pt x="26670" y="552450"/>
                </a:cubicBezTo>
                <a:cubicBezTo>
                  <a:pt x="26670" y="595313"/>
                  <a:pt x="38100" y="634365"/>
                  <a:pt x="76200" y="647700"/>
                </a:cubicBezTo>
                <a:lnTo>
                  <a:pt x="340995" y="757238"/>
                </a:lnTo>
                <a:lnTo>
                  <a:pt x="809625" y="562928"/>
                </a:lnTo>
                <a:lnTo>
                  <a:pt x="760095" y="544830"/>
                </a:lnTo>
                <a:lnTo>
                  <a:pt x="760095" y="440055"/>
                </a:lnTo>
                <a:lnTo>
                  <a:pt x="809625" y="419100"/>
                </a:lnTo>
                <a:lnTo>
                  <a:pt x="733425" y="390525"/>
                </a:lnTo>
                <a:lnTo>
                  <a:pt x="733425" y="299085"/>
                </a:lnTo>
                <a:lnTo>
                  <a:pt x="811530" y="266700"/>
                </a:lnTo>
                <a:close/>
                <a:moveTo>
                  <a:pt x="80010" y="209550"/>
                </a:moveTo>
                <a:lnTo>
                  <a:pt x="344805" y="313373"/>
                </a:lnTo>
                <a:lnTo>
                  <a:pt x="724853" y="160020"/>
                </a:lnTo>
                <a:lnTo>
                  <a:pt x="724853" y="241935"/>
                </a:lnTo>
                <a:lnTo>
                  <a:pt x="344805" y="400050"/>
                </a:lnTo>
                <a:lnTo>
                  <a:pt x="80010" y="295275"/>
                </a:lnTo>
                <a:lnTo>
                  <a:pt x="80010" y="209550"/>
                </a:lnTo>
                <a:close/>
                <a:moveTo>
                  <a:pt x="722948" y="538163"/>
                </a:moveTo>
                <a:lnTo>
                  <a:pt x="342900" y="695325"/>
                </a:lnTo>
                <a:lnTo>
                  <a:pt x="77153" y="590550"/>
                </a:lnTo>
                <a:lnTo>
                  <a:pt x="77153" y="516255"/>
                </a:lnTo>
                <a:lnTo>
                  <a:pt x="314325" y="613410"/>
                </a:lnTo>
                <a:lnTo>
                  <a:pt x="723900" y="451485"/>
                </a:lnTo>
                <a:lnTo>
                  <a:pt x="722948" y="538163"/>
                </a:lnTo>
                <a:close/>
                <a:moveTo>
                  <a:pt x="696278" y="395288"/>
                </a:moveTo>
                <a:lnTo>
                  <a:pt x="316230" y="552450"/>
                </a:lnTo>
                <a:lnTo>
                  <a:pt x="51435" y="447675"/>
                </a:lnTo>
                <a:lnTo>
                  <a:pt x="51435" y="361950"/>
                </a:lnTo>
                <a:lnTo>
                  <a:pt x="323850" y="470535"/>
                </a:lnTo>
                <a:lnTo>
                  <a:pt x="697230" y="314325"/>
                </a:lnTo>
                <a:lnTo>
                  <a:pt x="697230" y="395288"/>
                </a:lnTo>
                <a:close/>
              </a:path>
            </a:pathLst>
          </a:custGeom>
          <a:solidFill>
            <a:schemeClr val="bg1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图形 27" descr="D:\51PPT模板网\51pptmoban.com\图片.jpg"/>
          <p:cNvSpPr/>
          <p:nvPr>
            <p:custDataLst>
              <p:tags r:id="rId13"/>
            </p:custDataLst>
          </p:nvPr>
        </p:nvSpPr>
        <p:spPr>
          <a:xfrm>
            <a:off x="5700709" y="3782872"/>
            <a:ext cx="793813" cy="495682"/>
          </a:xfrm>
          <a:custGeom>
            <a:avLst/>
            <a:gdLst>
              <a:gd name="connsiteX0" fmla="*/ 793813 w 793813"/>
              <a:gd name="connsiteY0" fmla="*/ 193359 h 495682"/>
              <a:gd name="connsiteX1" fmla="*/ 676275 w 793813"/>
              <a:gd name="connsiteY1" fmla="*/ 28957 h 495682"/>
              <a:gd name="connsiteX2" fmla="*/ 504825 w 793813"/>
              <a:gd name="connsiteY2" fmla="*/ 28957 h 495682"/>
              <a:gd name="connsiteX3" fmla="*/ 484251 w 793813"/>
              <a:gd name="connsiteY3" fmla="*/ 10479 h 495682"/>
              <a:gd name="connsiteX4" fmla="*/ 455676 w 793813"/>
              <a:gd name="connsiteY4" fmla="*/ 10479 h 495682"/>
              <a:gd name="connsiteX5" fmla="*/ 429006 w 793813"/>
              <a:gd name="connsiteY5" fmla="*/ 1 h 495682"/>
              <a:gd name="connsiteX6" fmla="*/ 399669 w 793813"/>
              <a:gd name="connsiteY6" fmla="*/ 12574 h 495682"/>
              <a:gd name="connsiteX7" fmla="*/ 367665 w 793813"/>
              <a:gd name="connsiteY7" fmla="*/ 12574 h 495682"/>
              <a:gd name="connsiteX8" fmla="*/ 349663 w 793813"/>
              <a:gd name="connsiteY8" fmla="*/ 28957 h 495682"/>
              <a:gd name="connsiteX9" fmla="*/ 96679 w 793813"/>
              <a:gd name="connsiteY9" fmla="*/ 29529 h 495682"/>
              <a:gd name="connsiteX10" fmla="*/ 0 w 793813"/>
              <a:gd name="connsiteY10" fmla="*/ 190882 h 495682"/>
              <a:gd name="connsiteX11" fmla="*/ 104775 w 793813"/>
              <a:gd name="connsiteY11" fmla="*/ 352807 h 495682"/>
              <a:gd name="connsiteX12" fmla="*/ 328613 w 793813"/>
              <a:gd name="connsiteY12" fmla="*/ 352807 h 495682"/>
              <a:gd name="connsiteX13" fmla="*/ 328613 w 793813"/>
              <a:gd name="connsiteY13" fmla="*/ 495682 h 495682"/>
              <a:gd name="connsiteX14" fmla="*/ 423863 w 793813"/>
              <a:gd name="connsiteY14" fmla="*/ 421864 h 495682"/>
              <a:gd name="connsiteX15" fmla="*/ 519113 w 793813"/>
              <a:gd name="connsiteY15" fmla="*/ 495682 h 495682"/>
              <a:gd name="connsiteX16" fmla="*/ 519113 w 793813"/>
              <a:gd name="connsiteY16" fmla="*/ 352807 h 495682"/>
              <a:gd name="connsiteX17" fmla="*/ 742950 w 793813"/>
              <a:gd name="connsiteY17" fmla="*/ 352807 h 495682"/>
              <a:gd name="connsiteX18" fmla="*/ 762000 w 793813"/>
              <a:gd name="connsiteY18" fmla="*/ 333757 h 495682"/>
              <a:gd name="connsiteX19" fmla="*/ 742950 w 793813"/>
              <a:gd name="connsiteY19" fmla="*/ 314707 h 495682"/>
              <a:gd name="connsiteX20" fmla="*/ 690563 w 793813"/>
              <a:gd name="connsiteY20" fmla="*/ 267082 h 495682"/>
              <a:gd name="connsiteX21" fmla="*/ 747713 w 793813"/>
              <a:gd name="connsiteY21" fmla="*/ 267082 h 495682"/>
              <a:gd name="connsiteX22" fmla="*/ 793813 w 793813"/>
              <a:gd name="connsiteY22" fmla="*/ 193359 h 495682"/>
              <a:gd name="connsiteX23" fmla="*/ 427101 w 793813"/>
              <a:gd name="connsiteY23" fmla="*/ 68772 h 495682"/>
              <a:gd name="connsiteX24" fmla="*/ 510730 w 793813"/>
              <a:gd name="connsiteY24" fmla="*/ 152402 h 495682"/>
              <a:gd name="connsiteX25" fmla="*/ 427099 w 793813"/>
              <a:gd name="connsiteY25" fmla="*/ 236031 h 495682"/>
              <a:gd name="connsiteX26" fmla="*/ 343472 w 793813"/>
              <a:gd name="connsiteY26" fmla="*/ 152782 h 495682"/>
              <a:gd name="connsiteX27" fmla="*/ 426719 w 793813"/>
              <a:gd name="connsiteY27" fmla="*/ 68773 h 495682"/>
              <a:gd name="connsiteX28" fmla="*/ 427101 w 793813"/>
              <a:gd name="connsiteY28" fmla="*/ 68772 h 495682"/>
              <a:gd name="connsiteX29" fmla="*/ 310134 w 793813"/>
              <a:gd name="connsiteY29" fmla="*/ 67057 h 495682"/>
              <a:gd name="connsiteX30" fmla="*/ 310134 w 793813"/>
              <a:gd name="connsiteY30" fmla="*/ 74296 h 495682"/>
              <a:gd name="connsiteX31" fmla="*/ 287655 w 793813"/>
              <a:gd name="connsiteY31" fmla="*/ 125636 h 495682"/>
              <a:gd name="connsiteX32" fmla="*/ 276797 w 793813"/>
              <a:gd name="connsiteY32" fmla="*/ 152782 h 495682"/>
              <a:gd name="connsiteX33" fmla="*/ 289370 w 793813"/>
              <a:gd name="connsiteY33" fmla="*/ 181357 h 495682"/>
              <a:gd name="connsiteX34" fmla="*/ 289370 w 793813"/>
              <a:gd name="connsiteY34" fmla="*/ 213266 h 495682"/>
              <a:gd name="connsiteX35" fmla="*/ 301371 w 793813"/>
              <a:gd name="connsiteY35" fmla="*/ 228982 h 495682"/>
              <a:gd name="connsiteX36" fmla="*/ 194501 w 793813"/>
              <a:gd name="connsiteY36" fmla="*/ 228982 h 495682"/>
              <a:gd name="connsiteX37" fmla="*/ 204788 w 793813"/>
              <a:gd name="connsiteY37" fmla="*/ 181357 h 495682"/>
              <a:gd name="connsiteX38" fmla="*/ 173641 w 793813"/>
              <a:gd name="connsiteY38" fmla="*/ 67057 h 495682"/>
              <a:gd name="connsiteX39" fmla="*/ 104775 w 793813"/>
              <a:gd name="connsiteY39" fmla="*/ 314707 h 495682"/>
              <a:gd name="connsiteX40" fmla="*/ 38100 w 793813"/>
              <a:gd name="connsiteY40" fmla="*/ 190882 h 495682"/>
              <a:gd name="connsiteX41" fmla="*/ 104775 w 793813"/>
              <a:gd name="connsiteY41" fmla="*/ 67057 h 495682"/>
              <a:gd name="connsiteX42" fmla="*/ 166688 w 793813"/>
              <a:gd name="connsiteY42" fmla="*/ 181357 h 495682"/>
              <a:gd name="connsiteX43" fmla="*/ 138113 w 793813"/>
              <a:gd name="connsiteY43" fmla="*/ 228982 h 495682"/>
              <a:gd name="connsiteX44" fmla="*/ 109538 w 793813"/>
              <a:gd name="connsiteY44" fmla="*/ 176595 h 495682"/>
              <a:gd name="connsiteX45" fmla="*/ 111538 w 793813"/>
              <a:gd name="connsiteY45" fmla="*/ 157545 h 495682"/>
              <a:gd name="connsiteX46" fmla="*/ 97060 w 793813"/>
              <a:gd name="connsiteY46" fmla="*/ 134780 h 495682"/>
              <a:gd name="connsiteX47" fmla="*/ 74295 w 793813"/>
              <a:gd name="connsiteY47" fmla="*/ 149258 h 495682"/>
              <a:gd name="connsiteX48" fmla="*/ 71438 w 793813"/>
              <a:gd name="connsiteY48" fmla="*/ 176595 h 495682"/>
              <a:gd name="connsiteX49" fmla="*/ 138113 w 793813"/>
              <a:gd name="connsiteY49" fmla="*/ 267082 h 495682"/>
              <a:gd name="connsiteX50" fmla="*/ 328613 w 793813"/>
              <a:gd name="connsiteY50" fmla="*/ 267082 h 495682"/>
              <a:gd name="connsiteX51" fmla="*/ 328613 w 793813"/>
              <a:gd name="connsiteY51" fmla="*/ 314707 h 495682"/>
              <a:gd name="connsiteX52" fmla="*/ 423863 w 793813"/>
              <a:gd name="connsiteY52" fmla="*/ 373667 h 495682"/>
              <a:gd name="connsiteX53" fmla="*/ 366713 w 793813"/>
              <a:gd name="connsiteY53" fmla="*/ 417958 h 495682"/>
              <a:gd name="connsiteX54" fmla="*/ 366713 w 793813"/>
              <a:gd name="connsiteY54" fmla="*/ 290800 h 495682"/>
              <a:gd name="connsiteX55" fmla="*/ 373666 w 793813"/>
              <a:gd name="connsiteY55" fmla="*/ 294324 h 495682"/>
              <a:gd name="connsiteX56" fmla="*/ 402241 w 793813"/>
              <a:gd name="connsiteY56" fmla="*/ 294324 h 495682"/>
              <a:gd name="connsiteX57" fmla="*/ 429197 w 793813"/>
              <a:gd name="connsiteY57" fmla="*/ 305182 h 495682"/>
              <a:gd name="connsiteX58" fmla="*/ 458534 w 793813"/>
              <a:gd name="connsiteY58" fmla="*/ 292609 h 495682"/>
              <a:gd name="connsiteX59" fmla="*/ 481013 w 793813"/>
              <a:gd name="connsiteY59" fmla="*/ 295276 h 495682"/>
              <a:gd name="connsiteX60" fmla="*/ 481013 w 793813"/>
              <a:gd name="connsiteY60" fmla="*/ 417958 h 495682"/>
              <a:gd name="connsiteX61" fmla="*/ 519113 w 793813"/>
              <a:gd name="connsiteY61" fmla="*/ 314707 h 495682"/>
              <a:gd name="connsiteX62" fmla="*/ 519113 w 793813"/>
              <a:gd name="connsiteY62" fmla="*/ 270416 h 495682"/>
              <a:gd name="connsiteX63" fmla="*/ 527495 w 793813"/>
              <a:gd name="connsiteY63" fmla="*/ 267082 h 495682"/>
              <a:gd name="connsiteX64" fmla="*/ 652463 w 793813"/>
              <a:gd name="connsiteY64" fmla="*/ 267082 h 495682"/>
              <a:gd name="connsiteX65" fmla="*/ 667798 w 793813"/>
              <a:gd name="connsiteY65" fmla="*/ 314707 h 495682"/>
              <a:gd name="connsiteX66" fmla="*/ 551498 w 793813"/>
              <a:gd name="connsiteY66" fmla="*/ 228982 h 495682"/>
              <a:gd name="connsiteX67" fmla="*/ 571119 w 793813"/>
              <a:gd name="connsiteY67" fmla="*/ 207932 h 495682"/>
              <a:gd name="connsiteX68" fmla="*/ 571119 w 793813"/>
              <a:gd name="connsiteY68" fmla="*/ 179357 h 495682"/>
              <a:gd name="connsiteX69" fmla="*/ 581597 w 793813"/>
              <a:gd name="connsiteY69" fmla="*/ 152687 h 495682"/>
              <a:gd name="connsiteX70" fmla="*/ 569024 w 793813"/>
              <a:gd name="connsiteY70" fmla="*/ 123350 h 495682"/>
              <a:gd name="connsiteX71" fmla="*/ 569024 w 793813"/>
              <a:gd name="connsiteY71" fmla="*/ 91346 h 495682"/>
              <a:gd name="connsiteX72" fmla="*/ 548545 w 793813"/>
              <a:gd name="connsiteY72" fmla="*/ 70963 h 495682"/>
              <a:gd name="connsiteX73" fmla="*/ 547688 w 793813"/>
              <a:gd name="connsiteY73" fmla="*/ 67057 h 495682"/>
              <a:gd name="connsiteX74" fmla="*/ 676275 w 793813"/>
              <a:gd name="connsiteY74" fmla="*/ 67057 h 495682"/>
              <a:gd name="connsiteX75" fmla="*/ 749332 w 793813"/>
              <a:gd name="connsiteY75" fmla="*/ 147258 h 495682"/>
              <a:gd name="connsiteX76" fmla="*/ 747713 w 793813"/>
              <a:gd name="connsiteY76" fmla="*/ 228982 h 495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793813" h="495682">
                <a:moveTo>
                  <a:pt x="793813" y="193359"/>
                </a:moveTo>
                <a:cubicBezTo>
                  <a:pt x="793813" y="126684"/>
                  <a:pt x="756476" y="28957"/>
                  <a:pt x="676275" y="28957"/>
                </a:cubicBezTo>
                <a:lnTo>
                  <a:pt x="504825" y="28957"/>
                </a:lnTo>
                <a:cubicBezTo>
                  <a:pt x="500569" y="20404"/>
                  <a:pt x="493211" y="13795"/>
                  <a:pt x="484251" y="10479"/>
                </a:cubicBezTo>
                <a:cubicBezTo>
                  <a:pt x="475087" y="6772"/>
                  <a:pt x="464840" y="6772"/>
                  <a:pt x="455676" y="10479"/>
                </a:cubicBezTo>
                <a:cubicBezTo>
                  <a:pt x="448366" y="3844"/>
                  <a:pt x="438878" y="117"/>
                  <a:pt x="429006" y="1"/>
                </a:cubicBezTo>
                <a:cubicBezTo>
                  <a:pt x="417899" y="-94"/>
                  <a:pt x="407259" y="4466"/>
                  <a:pt x="399669" y="12574"/>
                </a:cubicBezTo>
                <a:cubicBezTo>
                  <a:pt x="389471" y="8098"/>
                  <a:pt x="377863" y="8098"/>
                  <a:pt x="367665" y="12574"/>
                </a:cubicBezTo>
                <a:cubicBezTo>
                  <a:pt x="360075" y="15983"/>
                  <a:pt x="353770" y="21722"/>
                  <a:pt x="349663" y="28957"/>
                </a:cubicBezTo>
                <a:cubicBezTo>
                  <a:pt x="349663" y="28957"/>
                  <a:pt x="97441" y="28957"/>
                  <a:pt x="96679" y="29529"/>
                </a:cubicBezTo>
                <a:cubicBezTo>
                  <a:pt x="41910" y="35720"/>
                  <a:pt x="0" y="104300"/>
                  <a:pt x="0" y="190882"/>
                </a:cubicBezTo>
                <a:cubicBezTo>
                  <a:pt x="0" y="281656"/>
                  <a:pt x="46006" y="352807"/>
                  <a:pt x="104775" y="352807"/>
                </a:cubicBezTo>
                <a:lnTo>
                  <a:pt x="328613" y="352807"/>
                </a:lnTo>
                <a:lnTo>
                  <a:pt x="328613" y="495682"/>
                </a:lnTo>
                <a:lnTo>
                  <a:pt x="423863" y="421864"/>
                </a:lnTo>
                <a:lnTo>
                  <a:pt x="519113" y="495682"/>
                </a:lnTo>
                <a:lnTo>
                  <a:pt x="519113" y="352807"/>
                </a:lnTo>
                <a:lnTo>
                  <a:pt x="742950" y="352807"/>
                </a:lnTo>
                <a:cubicBezTo>
                  <a:pt x="753471" y="352807"/>
                  <a:pt x="762000" y="344279"/>
                  <a:pt x="762000" y="333757"/>
                </a:cubicBezTo>
                <a:cubicBezTo>
                  <a:pt x="762000" y="323236"/>
                  <a:pt x="753471" y="314707"/>
                  <a:pt x="742950" y="314707"/>
                </a:cubicBezTo>
                <a:cubicBezTo>
                  <a:pt x="715359" y="315948"/>
                  <a:pt x="691949" y="294666"/>
                  <a:pt x="690563" y="267082"/>
                </a:cubicBezTo>
                <a:lnTo>
                  <a:pt x="747713" y="267082"/>
                </a:lnTo>
                <a:cubicBezTo>
                  <a:pt x="770001" y="267082"/>
                  <a:pt x="793813" y="248032"/>
                  <a:pt x="793813" y="193359"/>
                </a:cubicBezTo>
                <a:close/>
                <a:moveTo>
                  <a:pt x="427101" y="68772"/>
                </a:moveTo>
                <a:cubicBezTo>
                  <a:pt x="473289" y="68772"/>
                  <a:pt x="510731" y="106215"/>
                  <a:pt x="510730" y="152402"/>
                </a:cubicBezTo>
                <a:cubicBezTo>
                  <a:pt x="510730" y="198590"/>
                  <a:pt x="473287" y="236032"/>
                  <a:pt x="427099" y="236031"/>
                </a:cubicBezTo>
                <a:cubicBezTo>
                  <a:pt x="381061" y="236030"/>
                  <a:pt x="343681" y="198821"/>
                  <a:pt x="343472" y="152782"/>
                </a:cubicBezTo>
                <a:cubicBezTo>
                  <a:pt x="343261" y="106596"/>
                  <a:pt x="380532" y="68983"/>
                  <a:pt x="426719" y="68773"/>
                </a:cubicBezTo>
                <a:cubicBezTo>
                  <a:pt x="426847" y="68772"/>
                  <a:pt x="426973" y="68772"/>
                  <a:pt x="427101" y="68772"/>
                </a:cubicBezTo>
                <a:close/>
                <a:moveTo>
                  <a:pt x="310134" y="67057"/>
                </a:moveTo>
                <a:cubicBezTo>
                  <a:pt x="309944" y="69466"/>
                  <a:pt x="309944" y="71888"/>
                  <a:pt x="310134" y="74296"/>
                </a:cubicBezTo>
                <a:cubicBezTo>
                  <a:pt x="289787" y="82304"/>
                  <a:pt x="279739" y="105253"/>
                  <a:pt x="287655" y="125636"/>
                </a:cubicBezTo>
                <a:cubicBezTo>
                  <a:pt x="280796" y="133027"/>
                  <a:pt x="276926" y="142700"/>
                  <a:pt x="276797" y="152782"/>
                </a:cubicBezTo>
                <a:cubicBezTo>
                  <a:pt x="276912" y="163624"/>
                  <a:pt x="281454" y="173948"/>
                  <a:pt x="289370" y="181357"/>
                </a:cubicBezTo>
                <a:cubicBezTo>
                  <a:pt x="284898" y="191524"/>
                  <a:pt x="284898" y="203100"/>
                  <a:pt x="289370" y="213266"/>
                </a:cubicBezTo>
                <a:cubicBezTo>
                  <a:pt x="291992" y="219427"/>
                  <a:pt x="296118" y="224831"/>
                  <a:pt x="301371" y="228982"/>
                </a:cubicBezTo>
                <a:lnTo>
                  <a:pt x="194501" y="228982"/>
                </a:lnTo>
                <a:cubicBezTo>
                  <a:pt x="201171" y="213984"/>
                  <a:pt x="204672" y="197771"/>
                  <a:pt x="204788" y="181357"/>
                </a:cubicBezTo>
                <a:cubicBezTo>
                  <a:pt x="204788" y="133732"/>
                  <a:pt x="193167" y="94108"/>
                  <a:pt x="173641" y="67057"/>
                </a:cubicBezTo>
                <a:close/>
                <a:moveTo>
                  <a:pt x="104775" y="314707"/>
                </a:moveTo>
                <a:cubicBezTo>
                  <a:pt x="72581" y="314707"/>
                  <a:pt x="38100" y="264987"/>
                  <a:pt x="38100" y="190882"/>
                </a:cubicBezTo>
                <a:cubicBezTo>
                  <a:pt x="38100" y="116778"/>
                  <a:pt x="72581" y="67057"/>
                  <a:pt x="104775" y="67057"/>
                </a:cubicBezTo>
                <a:cubicBezTo>
                  <a:pt x="140684" y="67057"/>
                  <a:pt x="166688" y="114682"/>
                  <a:pt x="166688" y="181357"/>
                </a:cubicBezTo>
                <a:cubicBezTo>
                  <a:pt x="166688" y="181357"/>
                  <a:pt x="166021" y="228982"/>
                  <a:pt x="138113" y="228982"/>
                </a:cubicBezTo>
                <a:cubicBezTo>
                  <a:pt x="124587" y="228982"/>
                  <a:pt x="109538" y="206599"/>
                  <a:pt x="109538" y="176595"/>
                </a:cubicBezTo>
                <a:cubicBezTo>
                  <a:pt x="109491" y="170190"/>
                  <a:pt x="110161" y="163800"/>
                  <a:pt x="111538" y="157545"/>
                </a:cubicBezTo>
                <a:cubicBezTo>
                  <a:pt x="113826" y="147261"/>
                  <a:pt x="107344" y="137068"/>
                  <a:pt x="97060" y="134780"/>
                </a:cubicBezTo>
                <a:cubicBezTo>
                  <a:pt x="86776" y="132492"/>
                  <a:pt x="76583" y="138974"/>
                  <a:pt x="74295" y="149258"/>
                </a:cubicBezTo>
                <a:cubicBezTo>
                  <a:pt x="72344" y="158238"/>
                  <a:pt x="71386" y="167405"/>
                  <a:pt x="71438" y="176595"/>
                </a:cubicBezTo>
                <a:cubicBezTo>
                  <a:pt x="71438" y="227363"/>
                  <a:pt x="100775" y="267082"/>
                  <a:pt x="138113" y="267082"/>
                </a:cubicBezTo>
                <a:lnTo>
                  <a:pt x="328613" y="267082"/>
                </a:lnTo>
                <a:lnTo>
                  <a:pt x="328613" y="314707"/>
                </a:lnTo>
                <a:close/>
                <a:moveTo>
                  <a:pt x="423863" y="373667"/>
                </a:moveTo>
                <a:lnTo>
                  <a:pt x="366713" y="417958"/>
                </a:lnTo>
                <a:lnTo>
                  <a:pt x="366713" y="290800"/>
                </a:lnTo>
                <a:cubicBezTo>
                  <a:pt x="368919" y="292182"/>
                  <a:pt x="371246" y="293361"/>
                  <a:pt x="373666" y="294324"/>
                </a:cubicBezTo>
                <a:cubicBezTo>
                  <a:pt x="382855" y="297897"/>
                  <a:pt x="393051" y="297897"/>
                  <a:pt x="402241" y="294324"/>
                </a:cubicBezTo>
                <a:cubicBezTo>
                  <a:pt x="409583" y="301139"/>
                  <a:pt x="419181" y="305006"/>
                  <a:pt x="429197" y="305182"/>
                </a:cubicBezTo>
                <a:cubicBezTo>
                  <a:pt x="440294" y="305231"/>
                  <a:pt x="450915" y="300679"/>
                  <a:pt x="458534" y="292609"/>
                </a:cubicBezTo>
                <a:cubicBezTo>
                  <a:pt x="465627" y="295593"/>
                  <a:pt x="473418" y="296517"/>
                  <a:pt x="481013" y="295276"/>
                </a:cubicBezTo>
                <a:lnTo>
                  <a:pt x="481013" y="417958"/>
                </a:lnTo>
                <a:close/>
                <a:moveTo>
                  <a:pt x="519113" y="314707"/>
                </a:moveTo>
                <a:lnTo>
                  <a:pt x="519113" y="270416"/>
                </a:lnTo>
                <a:cubicBezTo>
                  <a:pt x="522011" y="269587"/>
                  <a:pt x="524819" y="268470"/>
                  <a:pt x="527495" y="267082"/>
                </a:cubicBezTo>
                <a:lnTo>
                  <a:pt x="652463" y="267082"/>
                </a:lnTo>
                <a:cubicBezTo>
                  <a:pt x="652463" y="284171"/>
                  <a:pt x="657827" y="300829"/>
                  <a:pt x="667798" y="314707"/>
                </a:cubicBezTo>
                <a:close/>
                <a:moveTo>
                  <a:pt x="551498" y="228982"/>
                </a:moveTo>
                <a:cubicBezTo>
                  <a:pt x="560539" y="224800"/>
                  <a:pt x="567581" y="217244"/>
                  <a:pt x="571119" y="207932"/>
                </a:cubicBezTo>
                <a:cubicBezTo>
                  <a:pt x="574664" y="198737"/>
                  <a:pt x="574664" y="188553"/>
                  <a:pt x="571119" y="179357"/>
                </a:cubicBezTo>
                <a:cubicBezTo>
                  <a:pt x="577848" y="172106"/>
                  <a:pt x="581591" y="162580"/>
                  <a:pt x="581597" y="152687"/>
                </a:cubicBezTo>
                <a:cubicBezTo>
                  <a:pt x="581645" y="141590"/>
                  <a:pt x="577093" y="130968"/>
                  <a:pt x="569024" y="123350"/>
                </a:cubicBezTo>
                <a:cubicBezTo>
                  <a:pt x="573454" y="113142"/>
                  <a:pt x="573454" y="101554"/>
                  <a:pt x="569024" y="91346"/>
                </a:cubicBezTo>
                <a:cubicBezTo>
                  <a:pt x="565095" y="82156"/>
                  <a:pt x="557754" y="74848"/>
                  <a:pt x="548545" y="70963"/>
                </a:cubicBezTo>
                <a:cubicBezTo>
                  <a:pt x="548370" y="69639"/>
                  <a:pt x="548084" y="68333"/>
                  <a:pt x="547688" y="67057"/>
                </a:cubicBezTo>
                <a:lnTo>
                  <a:pt x="676275" y="67057"/>
                </a:lnTo>
                <a:cubicBezTo>
                  <a:pt x="714375" y="67057"/>
                  <a:pt x="738950" y="108491"/>
                  <a:pt x="749332" y="147258"/>
                </a:cubicBezTo>
                <a:cubicBezTo>
                  <a:pt x="761429" y="192787"/>
                  <a:pt x="753428" y="225649"/>
                  <a:pt x="747713" y="228982"/>
                </a:cubicBezTo>
                <a:close/>
              </a:path>
            </a:pathLst>
          </a:custGeom>
          <a:solidFill>
            <a:schemeClr val="bg1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8501853" y="3626905"/>
            <a:ext cx="759619" cy="822292"/>
            <a:chOff x="8501853" y="3409191"/>
            <a:chExt cx="759619" cy="822292"/>
          </a:xfrm>
          <a:solidFill>
            <a:schemeClr val="bg1"/>
          </a:solidFill>
        </p:grpSpPr>
        <p:sp>
          <p:nvSpPr>
            <p:cNvPr id="34" name="任意多边形: 形状 33"/>
            <p:cNvSpPr/>
            <p:nvPr>
              <p:custDataLst>
                <p:tags r:id="rId14"/>
              </p:custDataLst>
            </p:nvPr>
          </p:nvSpPr>
          <p:spPr>
            <a:xfrm>
              <a:off x="8772267" y="3679510"/>
              <a:ext cx="218122" cy="216788"/>
            </a:xfrm>
            <a:custGeom>
              <a:avLst/>
              <a:gdLst>
                <a:gd name="connsiteX0" fmla="*/ 187547 w 218122"/>
                <a:gd name="connsiteY0" fmla="*/ 64675 h 216788"/>
                <a:gd name="connsiteX1" fmla="*/ 195644 w 218122"/>
                <a:gd name="connsiteY1" fmla="*/ 40672 h 216788"/>
                <a:gd name="connsiteX2" fmla="*/ 177355 w 218122"/>
                <a:gd name="connsiteY2" fmla="*/ 22384 h 216788"/>
                <a:gd name="connsiteX3" fmla="*/ 153353 w 218122"/>
                <a:gd name="connsiteY3" fmla="*/ 30480 h 216788"/>
                <a:gd name="connsiteX4" fmla="*/ 133541 w 218122"/>
                <a:gd name="connsiteY4" fmla="*/ 22384 h 216788"/>
                <a:gd name="connsiteX5" fmla="*/ 122301 w 218122"/>
                <a:gd name="connsiteY5" fmla="*/ 0 h 216788"/>
                <a:gd name="connsiteX6" fmla="*/ 96774 w 218122"/>
                <a:gd name="connsiteY6" fmla="*/ 0 h 216788"/>
                <a:gd name="connsiteX7" fmla="*/ 85439 w 218122"/>
                <a:gd name="connsiteY7" fmla="*/ 22479 h 216788"/>
                <a:gd name="connsiteX8" fmla="*/ 65532 w 218122"/>
                <a:gd name="connsiteY8" fmla="*/ 30575 h 216788"/>
                <a:gd name="connsiteX9" fmla="*/ 41529 w 218122"/>
                <a:gd name="connsiteY9" fmla="*/ 22479 h 216788"/>
                <a:gd name="connsiteX10" fmla="*/ 23241 w 218122"/>
                <a:gd name="connsiteY10" fmla="*/ 40767 h 216788"/>
                <a:gd name="connsiteX11" fmla="*/ 30861 w 218122"/>
                <a:gd name="connsiteY11" fmla="*/ 64770 h 216788"/>
                <a:gd name="connsiteX12" fmla="*/ 22479 w 218122"/>
                <a:gd name="connsiteY12" fmla="*/ 84582 h 216788"/>
                <a:gd name="connsiteX13" fmla="*/ 0 w 218122"/>
                <a:gd name="connsiteY13" fmla="*/ 95821 h 216788"/>
                <a:gd name="connsiteX14" fmla="*/ 0 w 218122"/>
                <a:gd name="connsiteY14" fmla="*/ 120968 h 216788"/>
                <a:gd name="connsiteX15" fmla="*/ 22479 w 218122"/>
                <a:gd name="connsiteY15" fmla="*/ 132302 h 216788"/>
                <a:gd name="connsiteX16" fmla="*/ 30575 w 218122"/>
                <a:gd name="connsiteY16" fmla="*/ 152114 h 216788"/>
                <a:gd name="connsiteX17" fmla="*/ 22479 w 218122"/>
                <a:gd name="connsiteY17" fmla="*/ 176117 h 216788"/>
                <a:gd name="connsiteX18" fmla="*/ 41529 w 218122"/>
                <a:gd name="connsiteY18" fmla="*/ 194405 h 216788"/>
                <a:gd name="connsiteX19" fmla="*/ 65532 w 218122"/>
                <a:gd name="connsiteY19" fmla="*/ 186214 h 216788"/>
                <a:gd name="connsiteX20" fmla="*/ 85344 w 218122"/>
                <a:gd name="connsiteY20" fmla="*/ 194405 h 216788"/>
                <a:gd name="connsiteX21" fmla="*/ 96583 w 218122"/>
                <a:gd name="connsiteY21" fmla="*/ 216789 h 216788"/>
                <a:gd name="connsiteX22" fmla="*/ 122111 w 218122"/>
                <a:gd name="connsiteY22" fmla="*/ 216789 h 216788"/>
                <a:gd name="connsiteX23" fmla="*/ 133445 w 218122"/>
                <a:gd name="connsiteY23" fmla="*/ 194786 h 216788"/>
                <a:gd name="connsiteX24" fmla="*/ 152972 w 218122"/>
                <a:gd name="connsiteY24" fmla="*/ 186880 h 216788"/>
                <a:gd name="connsiteX25" fmla="*/ 176879 w 218122"/>
                <a:gd name="connsiteY25" fmla="*/ 195072 h 216788"/>
                <a:gd name="connsiteX26" fmla="*/ 195167 w 218122"/>
                <a:gd name="connsiteY26" fmla="*/ 176689 h 216788"/>
                <a:gd name="connsiteX27" fmla="*/ 187071 w 218122"/>
                <a:gd name="connsiteY27" fmla="*/ 152781 h 216788"/>
                <a:gd name="connsiteX28" fmla="*/ 195739 w 218122"/>
                <a:gd name="connsiteY28" fmla="*/ 132874 h 216788"/>
                <a:gd name="connsiteX29" fmla="*/ 218123 w 218122"/>
                <a:gd name="connsiteY29" fmla="*/ 121634 h 216788"/>
                <a:gd name="connsiteX30" fmla="*/ 218123 w 218122"/>
                <a:gd name="connsiteY30" fmla="*/ 95821 h 216788"/>
                <a:gd name="connsiteX31" fmla="*/ 195644 w 218122"/>
                <a:gd name="connsiteY31" fmla="*/ 84487 h 216788"/>
                <a:gd name="connsiteX32" fmla="*/ 187547 w 218122"/>
                <a:gd name="connsiteY32" fmla="*/ 64675 h 216788"/>
                <a:gd name="connsiteX33" fmla="*/ 109442 w 218122"/>
                <a:gd name="connsiteY33" fmla="*/ 146875 h 216788"/>
                <a:gd name="connsiteX34" fmla="*/ 71342 w 218122"/>
                <a:gd name="connsiteY34" fmla="*/ 108775 h 216788"/>
                <a:gd name="connsiteX35" fmla="*/ 109442 w 218122"/>
                <a:gd name="connsiteY35" fmla="*/ 70675 h 216788"/>
                <a:gd name="connsiteX36" fmla="*/ 147542 w 218122"/>
                <a:gd name="connsiteY36" fmla="*/ 108775 h 216788"/>
                <a:gd name="connsiteX37" fmla="*/ 109442 w 218122"/>
                <a:gd name="connsiteY37" fmla="*/ 146875 h 21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18122" h="216788">
                  <a:moveTo>
                    <a:pt x="187547" y="64675"/>
                  </a:moveTo>
                  <a:lnTo>
                    <a:pt x="195644" y="40672"/>
                  </a:lnTo>
                  <a:lnTo>
                    <a:pt x="177355" y="22384"/>
                  </a:lnTo>
                  <a:lnTo>
                    <a:pt x="153353" y="30480"/>
                  </a:lnTo>
                  <a:cubicBezTo>
                    <a:pt x="147113" y="26964"/>
                    <a:pt x="140457" y="24244"/>
                    <a:pt x="133541" y="22384"/>
                  </a:cubicBezTo>
                  <a:lnTo>
                    <a:pt x="122301" y="0"/>
                  </a:lnTo>
                  <a:lnTo>
                    <a:pt x="96774" y="0"/>
                  </a:lnTo>
                  <a:lnTo>
                    <a:pt x="85439" y="22479"/>
                  </a:lnTo>
                  <a:cubicBezTo>
                    <a:pt x="78498" y="24356"/>
                    <a:pt x="71813" y="27075"/>
                    <a:pt x="65532" y="30575"/>
                  </a:cubicBezTo>
                  <a:lnTo>
                    <a:pt x="41529" y="22479"/>
                  </a:lnTo>
                  <a:lnTo>
                    <a:pt x="23241" y="40767"/>
                  </a:lnTo>
                  <a:lnTo>
                    <a:pt x="30861" y="64770"/>
                  </a:lnTo>
                  <a:cubicBezTo>
                    <a:pt x="27206" y="70976"/>
                    <a:pt x="24388" y="77637"/>
                    <a:pt x="22479" y="84582"/>
                  </a:cubicBezTo>
                  <a:lnTo>
                    <a:pt x="0" y="95821"/>
                  </a:lnTo>
                  <a:lnTo>
                    <a:pt x="0" y="120968"/>
                  </a:lnTo>
                  <a:lnTo>
                    <a:pt x="22479" y="132302"/>
                  </a:lnTo>
                  <a:cubicBezTo>
                    <a:pt x="24332" y="139221"/>
                    <a:pt x="27052" y="145878"/>
                    <a:pt x="30575" y="152114"/>
                  </a:cubicBezTo>
                  <a:lnTo>
                    <a:pt x="22479" y="176117"/>
                  </a:lnTo>
                  <a:lnTo>
                    <a:pt x="41529" y="194405"/>
                  </a:lnTo>
                  <a:lnTo>
                    <a:pt x="65532" y="186214"/>
                  </a:lnTo>
                  <a:cubicBezTo>
                    <a:pt x="71767" y="189763"/>
                    <a:pt x="78423" y="192515"/>
                    <a:pt x="85344" y="194405"/>
                  </a:cubicBezTo>
                  <a:lnTo>
                    <a:pt x="96583" y="216789"/>
                  </a:lnTo>
                  <a:lnTo>
                    <a:pt x="122111" y="216789"/>
                  </a:lnTo>
                  <a:lnTo>
                    <a:pt x="133445" y="194786"/>
                  </a:lnTo>
                  <a:cubicBezTo>
                    <a:pt x="140245" y="192937"/>
                    <a:pt x="146800" y="190283"/>
                    <a:pt x="152972" y="186880"/>
                  </a:cubicBezTo>
                  <a:lnTo>
                    <a:pt x="176879" y="195072"/>
                  </a:lnTo>
                  <a:lnTo>
                    <a:pt x="195167" y="176689"/>
                  </a:lnTo>
                  <a:lnTo>
                    <a:pt x="187071" y="152781"/>
                  </a:lnTo>
                  <a:cubicBezTo>
                    <a:pt x="190710" y="146497"/>
                    <a:pt x="193618" y="139818"/>
                    <a:pt x="195739" y="132874"/>
                  </a:cubicBezTo>
                  <a:lnTo>
                    <a:pt x="218123" y="121634"/>
                  </a:lnTo>
                  <a:lnTo>
                    <a:pt x="218123" y="95821"/>
                  </a:lnTo>
                  <a:lnTo>
                    <a:pt x="195644" y="84487"/>
                  </a:lnTo>
                  <a:cubicBezTo>
                    <a:pt x="193825" y="77556"/>
                    <a:pt x="191103" y="70896"/>
                    <a:pt x="187547" y="64675"/>
                  </a:cubicBezTo>
                  <a:close/>
                  <a:moveTo>
                    <a:pt x="109442" y="146875"/>
                  </a:moveTo>
                  <a:cubicBezTo>
                    <a:pt x="88401" y="146875"/>
                    <a:pt x="71342" y="129817"/>
                    <a:pt x="71342" y="108775"/>
                  </a:cubicBezTo>
                  <a:cubicBezTo>
                    <a:pt x="71342" y="87734"/>
                    <a:pt x="88401" y="70675"/>
                    <a:pt x="109442" y="70675"/>
                  </a:cubicBezTo>
                  <a:cubicBezTo>
                    <a:pt x="130356" y="70982"/>
                    <a:pt x="147236" y="87861"/>
                    <a:pt x="147542" y="108775"/>
                  </a:cubicBezTo>
                  <a:cubicBezTo>
                    <a:pt x="147542" y="129817"/>
                    <a:pt x="130484" y="146875"/>
                    <a:pt x="109442" y="146875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5" name="任意多边形: 形状 34"/>
            <p:cNvSpPr/>
            <p:nvPr>
              <p:custDataLst>
                <p:tags r:id="rId15"/>
              </p:custDataLst>
            </p:nvPr>
          </p:nvSpPr>
          <p:spPr>
            <a:xfrm>
              <a:off x="8773694" y="4083465"/>
              <a:ext cx="215744" cy="54959"/>
            </a:xfrm>
            <a:custGeom>
              <a:avLst/>
              <a:gdLst>
                <a:gd name="connsiteX0" fmla="*/ 189835 w 215744"/>
                <a:gd name="connsiteY0" fmla="*/ 0 h 54959"/>
                <a:gd name="connsiteX1" fmla="*/ 25910 w 215744"/>
                <a:gd name="connsiteY1" fmla="*/ 0 h 54959"/>
                <a:gd name="connsiteX2" fmla="*/ 48 w 215744"/>
                <a:gd name="connsiteY2" fmla="*/ 29098 h 54959"/>
                <a:gd name="connsiteX3" fmla="*/ 25910 w 215744"/>
                <a:gd name="connsiteY3" fmla="*/ 54959 h 54959"/>
                <a:gd name="connsiteX4" fmla="*/ 189835 w 215744"/>
                <a:gd name="connsiteY4" fmla="*/ 54959 h 54959"/>
                <a:gd name="connsiteX5" fmla="*/ 215696 w 215744"/>
                <a:gd name="connsiteY5" fmla="*/ 25861 h 54959"/>
                <a:gd name="connsiteX6" fmla="*/ 189835 w 215744"/>
                <a:gd name="connsiteY6" fmla="*/ 0 h 54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744" h="54959">
                  <a:moveTo>
                    <a:pt x="189835" y="0"/>
                  </a:moveTo>
                  <a:lnTo>
                    <a:pt x="25910" y="0"/>
                  </a:lnTo>
                  <a:cubicBezTo>
                    <a:pt x="10734" y="894"/>
                    <a:pt x="-845" y="13922"/>
                    <a:pt x="48" y="29098"/>
                  </a:cubicBezTo>
                  <a:cubicBezTo>
                    <a:pt x="869" y="43027"/>
                    <a:pt x="11981" y="54139"/>
                    <a:pt x="25910" y="54959"/>
                  </a:cubicBezTo>
                  <a:lnTo>
                    <a:pt x="189835" y="54959"/>
                  </a:lnTo>
                  <a:cubicBezTo>
                    <a:pt x="205011" y="54065"/>
                    <a:pt x="216590" y="41037"/>
                    <a:pt x="215696" y="25861"/>
                  </a:cubicBezTo>
                  <a:cubicBezTo>
                    <a:pt x="214875" y="11932"/>
                    <a:pt x="203763" y="820"/>
                    <a:pt x="189835" y="0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6" name="任意多边形: 形状 35"/>
            <p:cNvSpPr/>
            <p:nvPr>
              <p:custDataLst>
                <p:tags r:id="rId16"/>
              </p:custDataLst>
            </p:nvPr>
          </p:nvSpPr>
          <p:spPr>
            <a:xfrm>
              <a:off x="8822083" y="4176524"/>
              <a:ext cx="118967" cy="54959"/>
            </a:xfrm>
            <a:custGeom>
              <a:avLst/>
              <a:gdLst>
                <a:gd name="connsiteX0" fmla="*/ 59531 w 118967"/>
                <a:gd name="connsiteY0" fmla="*/ 54959 h 54959"/>
                <a:gd name="connsiteX1" fmla="*/ 118967 w 118967"/>
                <a:gd name="connsiteY1" fmla="*/ 0 h 54959"/>
                <a:gd name="connsiteX2" fmla="*/ 0 w 118967"/>
                <a:gd name="connsiteY2" fmla="*/ 0 h 54959"/>
                <a:gd name="connsiteX3" fmla="*/ 59531 w 118967"/>
                <a:gd name="connsiteY3" fmla="*/ 54959 h 54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8967" h="54959">
                  <a:moveTo>
                    <a:pt x="59531" y="54959"/>
                  </a:moveTo>
                  <a:cubicBezTo>
                    <a:pt x="90631" y="54910"/>
                    <a:pt x="116487" y="31001"/>
                    <a:pt x="118967" y="0"/>
                  </a:cubicBezTo>
                  <a:lnTo>
                    <a:pt x="0" y="0"/>
                  </a:lnTo>
                  <a:cubicBezTo>
                    <a:pt x="2527" y="31016"/>
                    <a:pt x="28413" y="54914"/>
                    <a:pt x="59531" y="54959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7" name="任意多边形: 形状 36"/>
            <p:cNvSpPr/>
            <p:nvPr>
              <p:custDataLst>
                <p:tags r:id="rId17"/>
              </p:custDataLst>
            </p:nvPr>
          </p:nvSpPr>
          <p:spPr>
            <a:xfrm>
              <a:off x="8643204" y="3551304"/>
              <a:ext cx="476249" cy="494061"/>
            </a:xfrm>
            <a:custGeom>
              <a:avLst/>
              <a:gdLst>
                <a:gd name="connsiteX0" fmla="*/ 476250 w 476249"/>
                <a:gd name="connsiteY0" fmla="*/ 243364 h 494061"/>
                <a:gd name="connsiteX1" fmla="*/ 476250 w 476249"/>
                <a:gd name="connsiteY1" fmla="*/ 235172 h 494061"/>
                <a:gd name="connsiteX2" fmla="*/ 238125 w 476249"/>
                <a:gd name="connsiteY2" fmla="*/ 0 h 494061"/>
                <a:gd name="connsiteX3" fmla="*/ 238125 w 476249"/>
                <a:gd name="connsiteY3" fmla="*/ 0 h 494061"/>
                <a:gd name="connsiteX4" fmla="*/ 0 w 476249"/>
                <a:gd name="connsiteY4" fmla="*/ 235172 h 494061"/>
                <a:gd name="connsiteX5" fmla="*/ 0 w 476249"/>
                <a:gd name="connsiteY5" fmla="*/ 243364 h 494061"/>
                <a:gd name="connsiteX6" fmla="*/ 16573 w 476249"/>
                <a:gd name="connsiteY6" fmla="*/ 325755 h 494061"/>
                <a:gd name="connsiteX7" fmla="*/ 57912 w 476249"/>
                <a:gd name="connsiteY7" fmla="*/ 393478 h 494061"/>
                <a:gd name="connsiteX8" fmla="*/ 113633 w 476249"/>
                <a:gd name="connsiteY8" fmla="*/ 483965 h 494061"/>
                <a:gd name="connsiteX9" fmla="*/ 130016 w 476249"/>
                <a:gd name="connsiteY9" fmla="*/ 494062 h 494061"/>
                <a:gd name="connsiteX10" fmla="*/ 346234 w 476249"/>
                <a:gd name="connsiteY10" fmla="*/ 494062 h 494061"/>
                <a:gd name="connsiteX11" fmla="*/ 362617 w 476249"/>
                <a:gd name="connsiteY11" fmla="*/ 483965 h 494061"/>
                <a:gd name="connsiteX12" fmla="*/ 418338 w 476249"/>
                <a:gd name="connsiteY12" fmla="*/ 393478 h 494061"/>
                <a:gd name="connsiteX13" fmla="*/ 459676 w 476249"/>
                <a:gd name="connsiteY13" fmla="*/ 325755 h 494061"/>
                <a:gd name="connsiteX14" fmla="*/ 476250 w 476249"/>
                <a:gd name="connsiteY14" fmla="*/ 243364 h 494061"/>
                <a:gd name="connsiteX15" fmla="*/ 421386 w 476249"/>
                <a:gd name="connsiteY15" fmla="*/ 242507 h 494061"/>
                <a:gd name="connsiteX16" fmla="*/ 408718 w 476249"/>
                <a:gd name="connsiteY16" fmla="*/ 306515 h 494061"/>
                <a:gd name="connsiteX17" fmla="*/ 377857 w 476249"/>
                <a:gd name="connsiteY17" fmla="*/ 356807 h 494061"/>
                <a:gd name="connsiteX18" fmla="*/ 323850 w 476249"/>
                <a:gd name="connsiteY18" fmla="*/ 438912 h 494061"/>
                <a:gd name="connsiteX19" fmla="*/ 152400 w 476249"/>
                <a:gd name="connsiteY19" fmla="*/ 438912 h 494061"/>
                <a:gd name="connsiteX20" fmla="*/ 98870 w 476249"/>
                <a:gd name="connsiteY20" fmla="*/ 356521 h 494061"/>
                <a:gd name="connsiteX21" fmla="*/ 68008 w 476249"/>
                <a:gd name="connsiteY21" fmla="*/ 306229 h 494061"/>
                <a:gd name="connsiteX22" fmla="*/ 54864 w 476249"/>
                <a:gd name="connsiteY22" fmla="*/ 242221 h 494061"/>
                <a:gd name="connsiteX23" fmla="*/ 54864 w 476249"/>
                <a:gd name="connsiteY23" fmla="*/ 235363 h 494061"/>
                <a:gd name="connsiteX24" fmla="*/ 237839 w 476249"/>
                <a:gd name="connsiteY24" fmla="*/ 54388 h 494061"/>
                <a:gd name="connsiteX25" fmla="*/ 237839 w 476249"/>
                <a:gd name="connsiteY25" fmla="*/ 54388 h 494061"/>
                <a:gd name="connsiteX26" fmla="*/ 420814 w 476249"/>
                <a:gd name="connsiteY26" fmla="*/ 235363 h 49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76249" h="494061">
                  <a:moveTo>
                    <a:pt x="476250" y="243364"/>
                  </a:moveTo>
                  <a:lnTo>
                    <a:pt x="476250" y="235172"/>
                  </a:lnTo>
                  <a:cubicBezTo>
                    <a:pt x="473823" y="105160"/>
                    <a:pt x="368157" y="804"/>
                    <a:pt x="238125" y="0"/>
                  </a:cubicBezTo>
                  <a:lnTo>
                    <a:pt x="238125" y="0"/>
                  </a:lnTo>
                  <a:cubicBezTo>
                    <a:pt x="108093" y="804"/>
                    <a:pt x="2427" y="105160"/>
                    <a:pt x="0" y="235172"/>
                  </a:cubicBezTo>
                  <a:lnTo>
                    <a:pt x="0" y="243364"/>
                  </a:lnTo>
                  <a:cubicBezTo>
                    <a:pt x="871" y="271562"/>
                    <a:pt x="6473" y="299414"/>
                    <a:pt x="16573" y="325755"/>
                  </a:cubicBezTo>
                  <a:cubicBezTo>
                    <a:pt x="26214" y="350609"/>
                    <a:pt x="40213" y="373543"/>
                    <a:pt x="57912" y="393478"/>
                  </a:cubicBezTo>
                  <a:cubicBezTo>
                    <a:pt x="79724" y="417195"/>
                    <a:pt x="103537" y="463391"/>
                    <a:pt x="113633" y="483965"/>
                  </a:cubicBezTo>
                  <a:cubicBezTo>
                    <a:pt x="116721" y="490180"/>
                    <a:pt x="123076" y="494096"/>
                    <a:pt x="130016" y="494062"/>
                  </a:cubicBezTo>
                  <a:lnTo>
                    <a:pt x="346234" y="494062"/>
                  </a:lnTo>
                  <a:cubicBezTo>
                    <a:pt x="353174" y="494096"/>
                    <a:pt x="359529" y="490180"/>
                    <a:pt x="362617" y="483965"/>
                  </a:cubicBezTo>
                  <a:cubicBezTo>
                    <a:pt x="372713" y="463391"/>
                    <a:pt x="396526" y="417290"/>
                    <a:pt x="418338" y="393478"/>
                  </a:cubicBezTo>
                  <a:cubicBezTo>
                    <a:pt x="436037" y="373543"/>
                    <a:pt x="450036" y="350609"/>
                    <a:pt x="459676" y="325755"/>
                  </a:cubicBezTo>
                  <a:cubicBezTo>
                    <a:pt x="469777" y="299414"/>
                    <a:pt x="475379" y="271562"/>
                    <a:pt x="476250" y="243364"/>
                  </a:cubicBezTo>
                  <a:close/>
                  <a:moveTo>
                    <a:pt x="421386" y="242507"/>
                  </a:moveTo>
                  <a:cubicBezTo>
                    <a:pt x="420709" y="264394"/>
                    <a:pt x="416429" y="286020"/>
                    <a:pt x="408718" y="306515"/>
                  </a:cubicBezTo>
                  <a:cubicBezTo>
                    <a:pt x="401485" y="324971"/>
                    <a:pt x="391037" y="341999"/>
                    <a:pt x="377857" y="356807"/>
                  </a:cubicBezTo>
                  <a:cubicBezTo>
                    <a:pt x="356714" y="381975"/>
                    <a:pt x="338588" y="409531"/>
                    <a:pt x="323850" y="438912"/>
                  </a:cubicBezTo>
                  <a:lnTo>
                    <a:pt x="152400" y="438912"/>
                  </a:lnTo>
                  <a:cubicBezTo>
                    <a:pt x="137831" y="409455"/>
                    <a:pt x="119864" y="381803"/>
                    <a:pt x="98870" y="356521"/>
                  </a:cubicBezTo>
                  <a:cubicBezTo>
                    <a:pt x="85690" y="341713"/>
                    <a:pt x="75241" y="324685"/>
                    <a:pt x="68008" y="306229"/>
                  </a:cubicBezTo>
                  <a:cubicBezTo>
                    <a:pt x="60135" y="285761"/>
                    <a:pt x="55694" y="264135"/>
                    <a:pt x="54864" y="242221"/>
                  </a:cubicBezTo>
                  <a:lnTo>
                    <a:pt x="54864" y="235363"/>
                  </a:lnTo>
                  <a:cubicBezTo>
                    <a:pt x="56570" y="135350"/>
                    <a:pt x="137813" y="54995"/>
                    <a:pt x="237839" y="54388"/>
                  </a:cubicBezTo>
                  <a:lnTo>
                    <a:pt x="237839" y="54388"/>
                  </a:lnTo>
                  <a:cubicBezTo>
                    <a:pt x="337865" y="54995"/>
                    <a:pt x="419109" y="135350"/>
                    <a:pt x="420814" y="235363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8" name="任意多边形: 形状 37"/>
            <p:cNvSpPr/>
            <p:nvPr>
              <p:custDataLst>
                <p:tags r:id="rId18"/>
              </p:custDataLst>
            </p:nvPr>
          </p:nvSpPr>
          <p:spPr>
            <a:xfrm>
              <a:off x="8864374" y="3409191"/>
              <a:ext cx="38100" cy="104775"/>
            </a:xfrm>
            <a:custGeom>
              <a:avLst/>
              <a:gdLst>
                <a:gd name="connsiteX0" fmla="*/ 19050 w 38100"/>
                <a:gd name="connsiteY0" fmla="*/ 104775 h 104775"/>
                <a:gd name="connsiteX1" fmla="*/ 38100 w 38100"/>
                <a:gd name="connsiteY1" fmla="*/ 85725 h 104775"/>
                <a:gd name="connsiteX2" fmla="*/ 38100 w 38100"/>
                <a:gd name="connsiteY2" fmla="*/ 19050 h 104775"/>
                <a:gd name="connsiteX3" fmla="*/ 19050 w 38100"/>
                <a:gd name="connsiteY3" fmla="*/ 0 h 104775"/>
                <a:gd name="connsiteX4" fmla="*/ 0 w 38100"/>
                <a:gd name="connsiteY4" fmla="*/ 19050 h 104775"/>
                <a:gd name="connsiteX5" fmla="*/ 0 w 38100"/>
                <a:gd name="connsiteY5" fmla="*/ 85725 h 104775"/>
                <a:gd name="connsiteX6" fmla="*/ 19050 w 38100"/>
                <a:gd name="connsiteY6" fmla="*/ 104775 h 104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 h="104775">
                  <a:moveTo>
                    <a:pt x="19050" y="104775"/>
                  </a:moveTo>
                  <a:cubicBezTo>
                    <a:pt x="29571" y="104775"/>
                    <a:pt x="38100" y="96246"/>
                    <a:pt x="38100" y="85725"/>
                  </a:cubicBezTo>
                  <a:lnTo>
                    <a:pt x="38100" y="19050"/>
                  </a:lnTo>
                  <a:cubicBezTo>
                    <a:pt x="38100" y="8529"/>
                    <a:pt x="29571" y="0"/>
                    <a:pt x="19050" y="0"/>
                  </a:cubicBezTo>
                  <a:cubicBezTo>
                    <a:pt x="8529" y="0"/>
                    <a:pt x="0" y="8529"/>
                    <a:pt x="0" y="19050"/>
                  </a:cubicBezTo>
                  <a:lnTo>
                    <a:pt x="0" y="85725"/>
                  </a:lnTo>
                  <a:cubicBezTo>
                    <a:pt x="0" y="96246"/>
                    <a:pt x="8529" y="104775"/>
                    <a:pt x="19050" y="104775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9" name="任意多边形: 形状 38"/>
            <p:cNvSpPr/>
            <p:nvPr>
              <p:custDataLst>
                <p:tags r:id="rId19"/>
              </p:custDataLst>
            </p:nvPr>
          </p:nvSpPr>
          <p:spPr>
            <a:xfrm>
              <a:off x="8605291" y="3518580"/>
              <a:ext cx="84504" cy="84649"/>
            </a:xfrm>
            <a:custGeom>
              <a:avLst/>
              <a:gdLst>
                <a:gd name="connsiteX0" fmla="*/ 52105 w 84504"/>
                <a:gd name="connsiteY0" fmla="*/ 79111 h 84649"/>
                <a:gd name="connsiteX1" fmla="*/ 78965 w 84504"/>
                <a:gd name="connsiteY1" fmla="*/ 79111 h 84649"/>
                <a:gd name="connsiteX2" fmla="*/ 78965 w 84504"/>
                <a:gd name="connsiteY2" fmla="*/ 52250 h 84649"/>
                <a:gd name="connsiteX3" fmla="*/ 31817 w 84504"/>
                <a:gd name="connsiteY3" fmla="*/ 4911 h 84649"/>
                <a:gd name="connsiteX4" fmla="*/ 4910 w 84504"/>
                <a:gd name="connsiteY4" fmla="*/ 6283 h 84649"/>
                <a:gd name="connsiteX5" fmla="*/ 4956 w 84504"/>
                <a:gd name="connsiteY5" fmla="*/ 31866 h 8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504" h="84649">
                  <a:moveTo>
                    <a:pt x="52105" y="79111"/>
                  </a:moveTo>
                  <a:cubicBezTo>
                    <a:pt x="59535" y="86496"/>
                    <a:pt x="71535" y="86496"/>
                    <a:pt x="78965" y="79111"/>
                  </a:cubicBezTo>
                  <a:cubicBezTo>
                    <a:pt x="86351" y="71680"/>
                    <a:pt x="86351" y="59680"/>
                    <a:pt x="78965" y="52250"/>
                  </a:cubicBezTo>
                  <a:lnTo>
                    <a:pt x="31817" y="4911"/>
                  </a:lnTo>
                  <a:cubicBezTo>
                    <a:pt x="24008" y="-2140"/>
                    <a:pt x="11962" y="-1525"/>
                    <a:pt x="4910" y="6283"/>
                  </a:cubicBezTo>
                  <a:cubicBezTo>
                    <a:pt x="-1654" y="13555"/>
                    <a:pt x="-1634" y="24619"/>
                    <a:pt x="4956" y="31866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0" name="任意多边形: 形状 39"/>
            <p:cNvSpPr/>
            <p:nvPr>
              <p:custDataLst>
                <p:tags r:id="rId20"/>
              </p:custDataLst>
            </p:nvPr>
          </p:nvSpPr>
          <p:spPr>
            <a:xfrm>
              <a:off x="9076862" y="3523522"/>
              <a:ext cx="83603" cy="83426"/>
            </a:xfrm>
            <a:custGeom>
              <a:avLst/>
              <a:gdLst>
                <a:gd name="connsiteX0" fmla="*/ 19446 w 83603"/>
                <a:gd name="connsiteY0" fmla="*/ 83407 h 83426"/>
                <a:gd name="connsiteX1" fmla="*/ 32971 w 83603"/>
                <a:gd name="connsiteY1" fmla="*/ 77787 h 83426"/>
                <a:gd name="connsiteX2" fmla="*/ 80025 w 83603"/>
                <a:gd name="connsiteY2" fmla="*/ 30162 h 83426"/>
                <a:gd name="connsiteX3" fmla="*/ 75664 w 83603"/>
                <a:gd name="connsiteY3" fmla="*/ 3577 h 83426"/>
                <a:gd name="connsiteX4" fmla="*/ 53164 w 83603"/>
                <a:gd name="connsiteY4" fmla="*/ 3778 h 83426"/>
                <a:gd name="connsiteX5" fmla="*/ 5539 w 83603"/>
                <a:gd name="connsiteY5" fmla="*/ 51403 h 83426"/>
                <a:gd name="connsiteX6" fmla="*/ 5539 w 83603"/>
                <a:gd name="connsiteY6" fmla="*/ 78264 h 83426"/>
                <a:gd name="connsiteX7" fmla="*/ 19446 w 83603"/>
                <a:gd name="connsiteY7" fmla="*/ 83407 h 83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603" h="83426">
                  <a:moveTo>
                    <a:pt x="19446" y="83407"/>
                  </a:moveTo>
                  <a:cubicBezTo>
                    <a:pt x="24523" y="83411"/>
                    <a:pt x="29392" y="81388"/>
                    <a:pt x="32971" y="77787"/>
                  </a:cubicBezTo>
                  <a:lnTo>
                    <a:pt x="80025" y="30162"/>
                  </a:lnTo>
                  <a:cubicBezTo>
                    <a:pt x="86162" y="21617"/>
                    <a:pt x="84210" y="9714"/>
                    <a:pt x="75664" y="3577"/>
                  </a:cubicBezTo>
                  <a:cubicBezTo>
                    <a:pt x="68922" y="-1265"/>
                    <a:pt x="59819" y="-1184"/>
                    <a:pt x="53164" y="3778"/>
                  </a:cubicBezTo>
                  <a:lnTo>
                    <a:pt x="5539" y="51403"/>
                  </a:lnTo>
                  <a:cubicBezTo>
                    <a:pt x="-1846" y="58834"/>
                    <a:pt x="-1846" y="70833"/>
                    <a:pt x="5539" y="78264"/>
                  </a:cubicBezTo>
                  <a:cubicBezTo>
                    <a:pt x="9290" y="81786"/>
                    <a:pt x="14306" y="83641"/>
                    <a:pt x="19446" y="83407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1" name="任意多边形: 形状 40"/>
            <p:cNvSpPr/>
            <p:nvPr>
              <p:custDataLst>
                <p:tags r:id="rId21"/>
              </p:custDataLst>
            </p:nvPr>
          </p:nvSpPr>
          <p:spPr>
            <a:xfrm>
              <a:off x="8501853" y="3766378"/>
              <a:ext cx="104775" cy="38100"/>
            </a:xfrm>
            <a:custGeom>
              <a:avLst/>
              <a:gdLst>
                <a:gd name="connsiteX0" fmla="*/ 85725 w 104775"/>
                <a:gd name="connsiteY0" fmla="*/ 0 h 38100"/>
                <a:gd name="connsiteX1" fmla="*/ 19050 w 104775"/>
                <a:gd name="connsiteY1" fmla="*/ 0 h 38100"/>
                <a:gd name="connsiteX2" fmla="*/ 0 w 104775"/>
                <a:gd name="connsiteY2" fmla="*/ 19050 h 38100"/>
                <a:gd name="connsiteX3" fmla="*/ 19050 w 104775"/>
                <a:gd name="connsiteY3" fmla="*/ 38100 h 38100"/>
                <a:gd name="connsiteX4" fmla="*/ 85725 w 104775"/>
                <a:gd name="connsiteY4" fmla="*/ 38100 h 38100"/>
                <a:gd name="connsiteX5" fmla="*/ 104775 w 104775"/>
                <a:gd name="connsiteY5" fmla="*/ 19050 h 38100"/>
                <a:gd name="connsiteX6" fmla="*/ 85725 w 104775"/>
                <a:gd name="connsiteY6" fmla="*/ 0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775" h="38100">
                  <a:moveTo>
                    <a:pt x="85725" y="0"/>
                  </a:moveTo>
                  <a:lnTo>
                    <a:pt x="19050" y="0"/>
                  </a:lnTo>
                  <a:cubicBezTo>
                    <a:pt x="8529" y="0"/>
                    <a:pt x="0" y="8529"/>
                    <a:pt x="0" y="19050"/>
                  </a:cubicBezTo>
                  <a:cubicBezTo>
                    <a:pt x="0" y="29571"/>
                    <a:pt x="8529" y="38100"/>
                    <a:pt x="19050" y="38100"/>
                  </a:cubicBezTo>
                  <a:lnTo>
                    <a:pt x="85725" y="38100"/>
                  </a:lnTo>
                  <a:cubicBezTo>
                    <a:pt x="96246" y="38100"/>
                    <a:pt x="104775" y="29571"/>
                    <a:pt x="104775" y="19050"/>
                  </a:cubicBezTo>
                  <a:cubicBezTo>
                    <a:pt x="104775" y="8529"/>
                    <a:pt x="96246" y="0"/>
                    <a:pt x="85725" y="0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2" name="任意多边形: 形状 41"/>
            <p:cNvSpPr/>
            <p:nvPr>
              <p:custDataLst>
                <p:tags r:id="rId22"/>
              </p:custDataLst>
            </p:nvPr>
          </p:nvSpPr>
          <p:spPr>
            <a:xfrm>
              <a:off x="8603588" y="3967918"/>
              <a:ext cx="85249" cy="85725"/>
            </a:xfrm>
            <a:custGeom>
              <a:avLst/>
              <a:gdLst>
                <a:gd name="connsiteX0" fmla="*/ 53808 w 85249"/>
                <a:gd name="connsiteY0" fmla="*/ 4581 h 85725"/>
                <a:gd name="connsiteX1" fmla="*/ 6659 w 85249"/>
                <a:gd name="connsiteY1" fmla="*/ 52206 h 85725"/>
                <a:gd name="connsiteX2" fmla="*/ 4581 w 85249"/>
                <a:gd name="connsiteY2" fmla="*/ 79066 h 85725"/>
                <a:gd name="connsiteX3" fmla="*/ 31442 w 85249"/>
                <a:gd name="connsiteY3" fmla="*/ 81144 h 85725"/>
                <a:gd name="connsiteX4" fmla="*/ 33520 w 85249"/>
                <a:gd name="connsiteY4" fmla="*/ 79066 h 85725"/>
                <a:gd name="connsiteX5" fmla="*/ 80669 w 85249"/>
                <a:gd name="connsiteY5" fmla="*/ 31441 h 85725"/>
                <a:gd name="connsiteX6" fmla="*/ 78590 w 85249"/>
                <a:gd name="connsiteY6" fmla="*/ 4581 h 85725"/>
                <a:gd name="connsiteX7" fmla="*/ 53808 w 85249"/>
                <a:gd name="connsiteY7" fmla="*/ 4581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249" h="85725">
                  <a:moveTo>
                    <a:pt x="53808" y="4581"/>
                  </a:moveTo>
                  <a:lnTo>
                    <a:pt x="6659" y="52206"/>
                  </a:lnTo>
                  <a:cubicBezTo>
                    <a:pt x="-1332" y="59049"/>
                    <a:pt x="-2263" y="71075"/>
                    <a:pt x="4581" y="79066"/>
                  </a:cubicBezTo>
                  <a:cubicBezTo>
                    <a:pt x="11425" y="87058"/>
                    <a:pt x="23451" y="87987"/>
                    <a:pt x="31442" y="81144"/>
                  </a:cubicBezTo>
                  <a:cubicBezTo>
                    <a:pt x="32187" y="80506"/>
                    <a:pt x="32882" y="79811"/>
                    <a:pt x="33520" y="79066"/>
                  </a:cubicBezTo>
                  <a:lnTo>
                    <a:pt x="80669" y="31441"/>
                  </a:lnTo>
                  <a:cubicBezTo>
                    <a:pt x="87512" y="23450"/>
                    <a:pt x="86582" y="11424"/>
                    <a:pt x="78590" y="4581"/>
                  </a:cubicBezTo>
                  <a:cubicBezTo>
                    <a:pt x="71459" y="-1527"/>
                    <a:pt x="60941" y="-1527"/>
                    <a:pt x="53808" y="4581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3" name="任意多边形: 形状 42"/>
            <p:cNvSpPr/>
            <p:nvPr>
              <p:custDataLst>
                <p:tags r:id="rId23"/>
              </p:custDataLst>
            </p:nvPr>
          </p:nvSpPr>
          <p:spPr>
            <a:xfrm>
              <a:off x="9076644" y="3962596"/>
              <a:ext cx="87546" cy="87626"/>
            </a:xfrm>
            <a:custGeom>
              <a:avLst/>
              <a:gdLst>
                <a:gd name="connsiteX0" fmla="*/ 33190 w 87546"/>
                <a:gd name="connsiteY0" fmla="*/ 6283 h 87626"/>
                <a:gd name="connsiteX1" fmla="*/ 6283 w 87546"/>
                <a:gd name="connsiteY1" fmla="*/ 4911 h 87626"/>
                <a:gd name="connsiteX2" fmla="*/ 4911 w 87546"/>
                <a:gd name="connsiteY2" fmla="*/ 31817 h 87626"/>
                <a:gd name="connsiteX3" fmla="*/ 6234 w 87546"/>
                <a:gd name="connsiteY3" fmla="*/ 33144 h 87626"/>
                <a:gd name="connsiteX4" fmla="*/ 53859 w 87546"/>
                <a:gd name="connsiteY4" fmla="*/ 80769 h 87626"/>
                <a:gd name="connsiteX5" fmla="*/ 80689 w 87546"/>
                <a:gd name="connsiteY5" fmla="*/ 83213 h 87626"/>
                <a:gd name="connsiteX6" fmla="*/ 83133 w 87546"/>
                <a:gd name="connsiteY6" fmla="*/ 56384 h 87626"/>
                <a:gd name="connsiteX7" fmla="*/ 80052 w 87546"/>
                <a:gd name="connsiteY7" fmla="*/ 53432 h 87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546" h="87626">
                  <a:moveTo>
                    <a:pt x="33190" y="6283"/>
                  </a:moveTo>
                  <a:cubicBezTo>
                    <a:pt x="26139" y="-1525"/>
                    <a:pt x="14093" y="-2140"/>
                    <a:pt x="6283" y="4911"/>
                  </a:cubicBezTo>
                  <a:cubicBezTo>
                    <a:pt x="-1525" y="11961"/>
                    <a:pt x="-2140" y="24007"/>
                    <a:pt x="4911" y="31817"/>
                  </a:cubicBezTo>
                  <a:cubicBezTo>
                    <a:pt x="5330" y="32280"/>
                    <a:pt x="5772" y="32724"/>
                    <a:pt x="6234" y="33144"/>
                  </a:cubicBezTo>
                  <a:lnTo>
                    <a:pt x="53859" y="80769"/>
                  </a:lnTo>
                  <a:cubicBezTo>
                    <a:pt x="60593" y="88853"/>
                    <a:pt x="72605" y="89947"/>
                    <a:pt x="80689" y="83213"/>
                  </a:cubicBezTo>
                  <a:cubicBezTo>
                    <a:pt x="88773" y="76480"/>
                    <a:pt x="89866" y="64468"/>
                    <a:pt x="83133" y="56384"/>
                  </a:cubicBezTo>
                  <a:cubicBezTo>
                    <a:pt x="82219" y="55288"/>
                    <a:pt x="81187" y="54298"/>
                    <a:pt x="80052" y="53432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任意多边形: 形状 43"/>
            <p:cNvSpPr/>
            <p:nvPr>
              <p:custDataLst>
                <p:tags r:id="rId24"/>
              </p:custDataLst>
            </p:nvPr>
          </p:nvSpPr>
          <p:spPr>
            <a:xfrm>
              <a:off x="9156697" y="3765711"/>
              <a:ext cx="104775" cy="38100"/>
            </a:xfrm>
            <a:custGeom>
              <a:avLst/>
              <a:gdLst>
                <a:gd name="connsiteX0" fmla="*/ 85725 w 104775"/>
                <a:gd name="connsiteY0" fmla="*/ 0 h 38100"/>
                <a:gd name="connsiteX1" fmla="*/ 19050 w 104775"/>
                <a:gd name="connsiteY1" fmla="*/ 0 h 38100"/>
                <a:gd name="connsiteX2" fmla="*/ 0 w 104775"/>
                <a:gd name="connsiteY2" fmla="*/ 19050 h 38100"/>
                <a:gd name="connsiteX3" fmla="*/ 19050 w 104775"/>
                <a:gd name="connsiteY3" fmla="*/ 38100 h 38100"/>
                <a:gd name="connsiteX4" fmla="*/ 85725 w 104775"/>
                <a:gd name="connsiteY4" fmla="*/ 38100 h 38100"/>
                <a:gd name="connsiteX5" fmla="*/ 104775 w 104775"/>
                <a:gd name="connsiteY5" fmla="*/ 19050 h 38100"/>
                <a:gd name="connsiteX6" fmla="*/ 85725 w 104775"/>
                <a:gd name="connsiteY6" fmla="*/ 0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775" h="38100">
                  <a:moveTo>
                    <a:pt x="85725" y="0"/>
                  </a:moveTo>
                  <a:lnTo>
                    <a:pt x="19050" y="0"/>
                  </a:lnTo>
                  <a:cubicBezTo>
                    <a:pt x="8529" y="0"/>
                    <a:pt x="0" y="8529"/>
                    <a:pt x="0" y="19050"/>
                  </a:cubicBezTo>
                  <a:cubicBezTo>
                    <a:pt x="0" y="29571"/>
                    <a:pt x="8529" y="38100"/>
                    <a:pt x="19050" y="38100"/>
                  </a:cubicBezTo>
                  <a:lnTo>
                    <a:pt x="85725" y="38100"/>
                  </a:lnTo>
                  <a:cubicBezTo>
                    <a:pt x="96246" y="38100"/>
                    <a:pt x="104775" y="29571"/>
                    <a:pt x="104775" y="19050"/>
                  </a:cubicBezTo>
                  <a:cubicBezTo>
                    <a:pt x="104775" y="8529"/>
                    <a:pt x="96246" y="0"/>
                    <a:pt x="85725" y="0"/>
                  </a:cubicBezTo>
                  <a:close/>
                </a:path>
              </a:pathLst>
            </a:custGeom>
            <a:grpFill/>
            <a:ln w="428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5" name="图片 104"/>
          <p:cNvPicPr/>
          <p:nvPr/>
        </p:nvPicPr>
        <p:blipFill>
          <a:blip r:embed="rId25">
            <a:alphaModFix amt="25000"/>
          </a:blip>
          <a:srcRect l="61375" r="859"/>
          <a:stretch>
            <a:fillRect/>
          </a:stretch>
        </p:blipFill>
        <p:spPr>
          <a:xfrm rot="16200000">
            <a:off x="5248275" y="-2276475"/>
            <a:ext cx="1717675" cy="9024620"/>
          </a:xfrm>
          <a:prstGeom prst="roundRect">
            <a:avLst/>
          </a:prstGeom>
        </p:spPr>
      </p:pic>
      <p:sp>
        <p:nvSpPr>
          <p:cNvPr id="12304" name="Freeform 12"/>
          <p:cNvSpPr/>
          <p:nvPr/>
        </p:nvSpPr>
        <p:spPr bwMode="auto">
          <a:xfrm>
            <a:off x="1468657" y="1216982"/>
            <a:ext cx="528431" cy="530018"/>
          </a:xfrm>
          <a:custGeom>
            <a:avLst/>
            <a:gdLst>
              <a:gd name="T0" fmla="*/ 0 w 1446"/>
              <a:gd name="T1" fmla="*/ 0 h 1446"/>
              <a:gd name="T2" fmla="*/ 2147483646 w 1446"/>
              <a:gd name="T3" fmla="*/ 0 h 1446"/>
              <a:gd name="T4" fmla="*/ 2147483646 w 1446"/>
              <a:gd name="T5" fmla="*/ 2147483646 h 1446"/>
              <a:gd name="T6" fmla="*/ 2147483646 w 1446"/>
              <a:gd name="T7" fmla="*/ 2147483646 h 1446"/>
              <a:gd name="T8" fmla="*/ 2147483646 w 1446"/>
              <a:gd name="T9" fmla="*/ 2147483646 h 1446"/>
              <a:gd name="T10" fmla="*/ 0 w 1446"/>
              <a:gd name="T11" fmla="*/ 2147483646 h 1446"/>
              <a:gd name="T12" fmla="*/ 0 w 1446"/>
              <a:gd name="T13" fmla="*/ 0 h 144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2305" name="Freeform 12" descr="D:\51PPT模板网\51pptmoban.com\图片.jpg"/>
          <p:cNvSpPr/>
          <p:nvPr/>
        </p:nvSpPr>
        <p:spPr bwMode="auto">
          <a:xfrm flipH="1" flipV="1">
            <a:off x="10194910" y="2659457"/>
            <a:ext cx="528432" cy="530018"/>
          </a:xfrm>
          <a:custGeom>
            <a:avLst/>
            <a:gdLst>
              <a:gd name="T0" fmla="*/ 0 w 1446"/>
              <a:gd name="T1" fmla="*/ 0 h 1446"/>
              <a:gd name="T2" fmla="*/ 2147483646 w 1446"/>
              <a:gd name="T3" fmla="*/ 0 h 1446"/>
              <a:gd name="T4" fmla="*/ 2147483646 w 1446"/>
              <a:gd name="T5" fmla="*/ 2147483646 h 1446"/>
              <a:gd name="T6" fmla="*/ 2147483646 w 1446"/>
              <a:gd name="T7" fmla="*/ 2147483646 h 1446"/>
              <a:gd name="T8" fmla="*/ 2147483646 w 1446"/>
              <a:gd name="T9" fmla="*/ 2147483646 h 1446"/>
              <a:gd name="T10" fmla="*/ 0 w 1446"/>
              <a:gd name="T11" fmla="*/ 2147483646 h 1446"/>
              <a:gd name="T12" fmla="*/ 0 w 1446"/>
              <a:gd name="T13" fmla="*/ 0 h 144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</p:spTree>
    <p:custDataLst>
      <p:tags r:id="rId26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0" name="图片 49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51" name="图片 50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2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423" y="187903"/>
            <a:ext cx="3985566" cy="577907"/>
            <a:chOff x="5" y="296"/>
            <a:chExt cx="5822" cy="910"/>
          </a:xfrm>
        </p:grpSpPr>
        <p:grpSp>
          <p:nvGrpSpPr>
            <p:cNvPr id="63" name="组合 6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6" name="文本框 6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04" name="图片 103" descr="E:/设计图片素材/guillaume-briard-CJp8wVjGZ88-unsplash.jpgguillaume-briard-CJp8wVjGZ88-unsplas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email"/>
          <a:srcRect l="26441" r="26441"/>
          <a:stretch>
            <a:fillRect/>
          </a:stretch>
        </p:blipFill>
        <p:spPr>
          <a:xfrm>
            <a:off x="969645" y="1007745"/>
            <a:ext cx="2900680" cy="4104640"/>
          </a:xfrm>
          <a:prstGeom prst="round2DiagRect">
            <a:avLst>
              <a:gd name="adj1" fmla="val 15840"/>
              <a:gd name="adj2" fmla="val 0"/>
            </a:avLst>
          </a:prstGeom>
          <a:ln w="6350" cap="flat" cmpd="sng" algn="ctr">
            <a:solidFill>
              <a:schemeClr val="tx1">
                <a:lumMod val="100000"/>
                <a:alpha val="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152400" dist="38100" dir="2700000" algn="tl" rotWithShape="0">
              <a:schemeClr val="tx1">
                <a:alpha val="20000"/>
              </a:schemeClr>
            </a:outerShdw>
          </a:effectLst>
        </p:spPr>
      </p:pic>
      <p:pic>
        <p:nvPicPr>
          <p:cNvPr id="10" name="图片 9" descr="C:/Users/jzy123/Desktop/微信图片_20260105164059_632_9.jpg微信图片_20260105164059_632_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l="26501" r="26501"/>
          <a:stretch>
            <a:fillRect/>
          </a:stretch>
        </p:blipFill>
        <p:spPr>
          <a:xfrm>
            <a:off x="4518025" y="1007745"/>
            <a:ext cx="2900680" cy="4104640"/>
          </a:xfrm>
          <a:prstGeom prst="round2DiagRect">
            <a:avLst>
              <a:gd name="adj1" fmla="val 15840"/>
              <a:gd name="adj2" fmla="val 0"/>
            </a:avLst>
          </a:prstGeom>
          <a:ln w="6350" cap="flat" cmpd="sng" algn="ctr">
            <a:solidFill>
              <a:schemeClr val="tx1">
                <a:lumMod val="100000"/>
                <a:alpha val="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152400" dist="38100" dir="2700000" algn="tl" rotWithShape="0">
              <a:schemeClr val="tx1">
                <a:alpha val="20000"/>
              </a:schemeClr>
            </a:outerShdw>
          </a:effectLst>
        </p:spPr>
      </p:pic>
      <p:pic>
        <p:nvPicPr>
          <p:cNvPr id="12" name="图片 11" descr="C:/Users/jzy123/Desktop/微信图片_20260105163954_599_9.jpg微信图片_20260105163954_599_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/>
          <a:srcRect l="26462" r="26462"/>
          <a:stretch>
            <a:fillRect/>
          </a:stretch>
        </p:blipFill>
        <p:spPr>
          <a:xfrm>
            <a:off x="8013065" y="1007745"/>
            <a:ext cx="2900680" cy="4104640"/>
          </a:xfrm>
          <a:prstGeom prst="round2DiagRect">
            <a:avLst>
              <a:gd name="adj1" fmla="val 15840"/>
              <a:gd name="adj2" fmla="val 0"/>
            </a:avLst>
          </a:prstGeom>
          <a:ln w="6350" cap="flat" cmpd="sng" algn="ctr">
            <a:solidFill>
              <a:schemeClr val="tx1">
                <a:lumMod val="100000"/>
                <a:alpha val="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152400" dist="38100" dir="2700000" algn="tl" rotWithShape="0">
              <a:schemeClr val="tx1">
                <a:alpha val="20000"/>
              </a:schemeClr>
            </a:outerShdw>
          </a:effectLst>
        </p:spPr>
      </p:pic>
      <p:sp>
        <p:nvSpPr>
          <p:cNvPr id="21" name="椭圆 20"/>
          <p:cNvSpPr/>
          <p:nvPr>
            <p:custDataLst>
              <p:tags r:id="rId10"/>
            </p:custDataLst>
          </p:nvPr>
        </p:nvSpPr>
        <p:spPr>
          <a:xfrm>
            <a:off x="1958340" y="4547870"/>
            <a:ext cx="923290" cy="923290"/>
          </a:xfrm>
          <a:prstGeom prst="ellipse">
            <a:avLst/>
          </a:prstGeom>
          <a:solidFill>
            <a:srgbClr val="C65F10"/>
          </a:solidFill>
          <a:ln w="28575">
            <a:solidFill>
              <a:srgbClr val="F7F7F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椭圆 21"/>
          <p:cNvSpPr/>
          <p:nvPr>
            <p:custDataLst>
              <p:tags r:id="rId11"/>
            </p:custDataLst>
          </p:nvPr>
        </p:nvSpPr>
        <p:spPr>
          <a:xfrm>
            <a:off x="5621655" y="4547870"/>
            <a:ext cx="923290" cy="923290"/>
          </a:xfrm>
          <a:prstGeom prst="ellipse">
            <a:avLst/>
          </a:prstGeom>
          <a:solidFill>
            <a:srgbClr val="C65F10"/>
          </a:solidFill>
          <a:ln w="28575">
            <a:solidFill>
              <a:srgbClr val="F4F4F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椭圆 22"/>
          <p:cNvSpPr/>
          <p:nvPr>
            <p:custDataLst>
              <p:tags r:id="rId12"/>
            </p:custDataLst>
          </p:nvPr>
        </p:nvSpPr>
        <p:spPr>
          <a:xfrm>
            <a:off x="9008110" y="4547870"/>
            <a:ext cx="923290" cy="923290"/>
          </a:xfrm>
          <a:prstGeom prst="ellipse">
            <a:avLst/>
          </a:prstGeom>
          <a:solidFill>
            <a:srgbClr val="C65F10"/>
          </a:solidFill>
          <a:ln w="28575">
            <a:solidFill>
              <a:srgbClr val="EAEAE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4" name="图片 23" descr="树叶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186940" y="4775835"/>
            <a:ext cx="421640" cy="421640"/>
          </a:xfrm>
          <a:prstGeom prst="rect">
            <a:avLst/>
          </a:prstGeom>
        </p:spPr>
      </p:pic>
      <p:pic>
        <p:nvPicPr>
          <p:cNvPr id="25" name="图片 24" descr="树叶"/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820410" y="4752975"/>
            <a:ext cx="529590" cy="529590"/>
          </a:xfrm>
          <a:prstGeom prst="rect">
            <a:avLst/>
          </a:prstGeom>
        </p:spPr>
      </p:pic>
      <p:pic>
        <p:nvPicPr>
          <p:cNvPr id="27" name="图片 26" descr="树叶"/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9212580" y="4769485"/>
            <a:ext cx="546735" cy="546735"/>
          </a:xfrm>
          <a:prstGeom prst="rect">
            <a:avLst/>
          </a:prstGeom>
        </p:spPr>
      </p:pic>
      <p:grpSp>
        <p:nvGrpSpPr>
          <p:cNvPr id="28" name="组合 27"/>
          <p:cNvGrpSpPr/>
          <p:nvPr/>
        </p:nvGrpSpPr>
        <p:grpSpPr>
          <a:xfrm>
            <a:off x="1372810" y="5497185"/>
            <a:ext cx="2075296" cy="1067659"/>
            <a:chOff x="729163" y="1906534"/>
            <a:chExt cx="2075296" cy="1067659"/>
          </a:xfrm>
        </p:grpSpPr>
        <p:sp>
          <p:nvSpPr>
            <p:cNvPr id="29" name="文本框 28"/>
            <p:cNvSpPr txBox="1"/>
            <p:nvPr>
              <p:custDataLst>
                <p:tags r:id="rId19"/>
              </p:custDataLst>
            </p:nvPr>
          </p:nvSpPr>
          <p:spPr>
            <a:xfrm>
              <a:off x="729163" y="2190603"/>
              <a:ext cx="207529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>
              <p:custDataLst>
                <p:tags r:id="rId20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5058350" y="5517505"/>
            <a:ext cx="2075296" cy="1047355"/>
            <a:chOff x="729163" y="1906534"/>
            <a:chExt cx="2075296" cy="1047355"/>
          </a:xfrm>
        </p:grpSpPr>
        <p:sp>
          <p:nvSpPr>
            <p:cNvPr id="32" name="文本框 31"/>
            <p:cNvSpPr txBox="1"/>
            <p:nvPr>
              <p:custDataLst>
                <p:tags r:id="rId21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>
              <p:custDataLst>
                <p:tags r:id="rId22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8446710" y="5494645"/>
            <a:ext cx="2075296" cy="1047355"/>
            <a:chOff x="729163" y="1906534"/>
            <a:chExt cx="2075296" cy="1047355"/>
          </a:xfrm>
        </p:grpSpPr>
        <p:sp>
          <p:nvSpPr>
            <p:cNvPr id="35" name="文本框 34"/>
            <p:cNvSpPr txBox="1"/>
            <p:nvPr>
              <p:custDataLst>
                <p:tags r:id="rId23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24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</p:spTree>
    <p:custDataLst>
      <p:tags r:id="rId25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-1905" y="-13335"/>
            <a:ext cx="2291715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5925185"/>
            <a:ext cx="2290445" cy="93281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6153" t="564" r="66128" b="-564"/>
          <a:stretch>
            <a:fillRect/>
          </a:stretch>
        </p:blipFill>
        <p:spPr>
          <a:xfrm>
            <a:off x="0" y="1829435"/>
            <a:ext cx="1454785" cy="3514725"/>
          </a:xfrm>
          <a:prstGeom prst="rect">
            <a:avLst/>
          </a:prstGeom>
        </p:spPr>
      </p:pic>
      <p:pic>
        <p:nvPicPr>
          <p:cNvPr id="69" name="图片 68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6680000">
            <a:off x="11417300" y="5015865"/>
            <a:ext cx="704850" cy="75311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32180" y="1830070"/>
            <a:ext cx="8917305" cy="349059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1604010" y="2707640"/>
            <a:ext cx="1866900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15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03</a:t>
            </a:r>
            <a:endParaRPr lang="en-US" altLang="zh-CN" sz="115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620135" y="2996565"/>
            <a:ext cx="36963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4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3712845" y="3719195"/>
            <a:ext cx="347535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200">
                <a:solidFill>
                  <a:schemeClr val="bg1"/>
                </a:solidFill>
                <a:latin typeface="+mn-ea"/>
              </a:rPr>
              <a:t>添加副标题详细文本</a:t>
            </a:r>
            <a:endParaRPr lang="zh-CN" altLang="en-US" sz="1200">
              <a:solidFill>
                <a:schemeClr val="bg1"/>
              </a:solidFill>
              <a:latin typeface="+mn-ea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979170" y="5200015"/>
            <a:ext cx="869315" cy="52641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8"/>
          <a:srcRect l="16661" r="16661"/>
          <a:stretch>
            <a:fillRect/>
          </a:stretch>
        </p:blipFill>
        <p:spPr>
          <a:xfrm>
            <a:off x="7871460" y="1399540"/>
            <a:ext cx="4181475" cy="4181475"/>
          </a:xfrm>
          <a:prstGeom prst="ellipse">
            <a:avLst/>
          </a:prstGeom>
        </p:spPr>
      </p:pic>
      <p:pic>
        <p:nvPicPr>
          <p:cNvPr id="68" name="图片 6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3"/>
          <a:srcRect l="17542" t="42607" r="56782" b="30007"/>
          <a:stretch>
            <a:fillRect/>
          </a:stretch>
        </p:blipFill>
        <p:spPr>
          <a:xfrm rot="14640000">
            <a:off x="10653395" y="4974590"/>
            <a:ext cx="1168400" cy="124841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7" name="图片 596"/>
          <p:cNvPicPr>
            <a:picLocks noChangeAspect="1"/>
          </p:cNvPicPr>
          <p:nvPr/>
        </p:nvPicPr>
        <p:blipFill>
          <a:blip r:embed="rId1"/>
          <a:srcRect l="16661" r="16661"/>
          <a:stretch>
            <a:fillRect/>
          </a:stretch>
        </p:blipFill>
        <p:spPr>
          <a:xfrm>
            <a:off x="7217410" y="1479550"/>
            <a:ext cx="4181475" cy="4181475"/>
          </a:xfrm>
          <a:prstGeom prst="teardrop">
            <a:avLst/>
          </a:prstGeom>
          <a:effectLst>
            <a:outerShdw blurRad="3683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图片 10"/>
          <p:cNvPicPr/>
          <p:nvPr>
            <p:custDataLst>
              <p:tags r:id="rId2"/>
            </p:custDataLst>
          </p:nvPr>
        </p:nvPicPr>
        <p:blipFill>
          <a:blip r:embed="rId3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544" name="组合 543"/>
          <p:cNvGrpSpPr/>
          <p:nvPr/>
        </p:nvGrpSpPr>
        <p:grpSpPr>
          <a:xfrm>
            <a:off x="7316593" y="1571992"/>
            <a:ext cx="1704504" cy="551448"/>
            <a:chOff x="4575540" y="492013"/>
            <a:chExt cx="3901032" cy="1262077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545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46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547" name="组合 546"/>
          <p:cNvGrpSpPr/>
          <p:nvPr/>
        </p:nvGrpSpPr>
        <p:grpSpPr>
          <a:xfrm>
            <a:off x="9544050" y="5003800"/>
            <a:ext cx="2647950" cy="856615"/>
            <a:chOff x="4575540" y="492013"/>
            <a:chExt cx="3901032" cy="1262077"/>
          </a:xfrm>
          <a:solidFill>
            <a:schemeClr val="accent2">
              <a:lumMod val="75000"/>
            </a:schemeClr>
          </a:solidFill>
        </p:grpSpPr>
        <p:sp>
          <p:nvSpPr>
            <p:cNvPr id="548" name="任意多边形: 形状 196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49" name="任意多边形: 形状 197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551" name="组合 550"/>
          <p:cNvGrpSpPr/>
          <p:nvPr/>
        </p:nvGrpSpPr>
        <p:grpSpPr>
          <a:xfrm>
            <a:off x="805180" y="1542415"/>
            <a:ext cx="4234815" cy="859790"/>
            <a:chOff x="955018" y="1959768"/>
            <a:chExt cx="2921657" cy="592933"/>
          </a:xfrm>
        </p:grpSpPr>
        <p:sp>
          <p:nvSpPr>
            <p:cNvPr id="552" name="矩形: 圆角 52"/>
            <p:cNvSpPr/>
            <p:nvPr/>
          </p:nvSpPr>
          <p:spPr>
            <a:xfrm>
              <a:off x="955018" y="2041844"/>
              <a:ext cx="2921657" cy="510857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75000"/>
              </a:schemeClr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553" name="矩形: 圆角 53"/>
            <p:cNvSpPr/>
            <p:nvPr/>
          </p:nvSpPr>
          <p:spPr>
            <a:xfrm>
              <a:off x="1276815" y="1959768"/>
              <a:ext cx="585323" cy="519257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4" name="文本框 553"/>
            <p:cNvSpPr txBox="1"/>
            <p:nvPr/>
          </p:nvSpPr>
          <p:spPr>
            <a:xfrm>
              <a:off x="1989782" y="2132670"/>
              <a:ext cx="1572661" cy="3174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2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56" name="文本框 555"/>
          <p:cNvSpPr txBox="1"/>
          <p:nvPr/>
        </p:nvSpPr>
        <p:spPr>
          <a:xfrm>
            <a:off x="805180" y="2543810"/>
            <a:ext cx="618617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77" name="iŝḷîḋè"/>
          <p:cNvSpPr/>
          <p:nvPr/>
        </p:nvSpPr>
        <p:spPr>
          <a:xfrm>
            <a:off x="2123440" y="4194175"/>
            <a:ext cx="1186180" cy="1285240"/>
          </a:xfrm>
          <a:custGeom>
            <a:avLst/>
            <a:gdLst>
              <a:gd name="connsiteX0" fmla="*/ 1689100 w 3119522"/>
              <a:gd name="connsiteY0" fmla="*/ 0 h 3378200"/>
              <a:gd name="connsiteX1" fmla="*/ 3089728 w 3119522"/>
              <a:gd name="connsiteY1" fmla="*/ 744708 h 3378200"/>
              <a:gd name="connsiteX2" fmla="*/ 3119522 w 3119522"/>
              <a:gd name="connsiteY2" fmla="*/ 793750 h 3378200"/>
              <a:gd name="connsiteX3" fmla="*/ 2303088 w 3119522"/>
              <a:gd name="connsiteY3" fmla="*/ 793750 h 3378200"/>
              <a:gd name="connsiteX4" fmla="*/ 2296249 w 3119522"/>
              <a:gd name="connsiteY4" fmla="*/ 788636 h 3378200"/>
              <a:gd name="connsiteX5" fmla="*/ 1689100 w 3119522"/>
              <a:gd name="connsiteY5" fmla="*/ 603178 h 3378200"/>
              <a:gd name="connsiteX6" fmla="*/ 603178 w 3119522"/>
              <a:gd name="connsiteY6" fmla="*/ 1689100 h 3378200"/>
              <a:gd name="connsiteX7" fmla="*/ 1689100 w 3119522"/>
              <a:gd name="connsiteY7" fmla="*/ 2775022 h 3378200"/>
              <a:gd name="connsiteX8" fmla="*/ 2296249 w 3119522"/>
              <a:gd name="connsiteY8" fmla="*/ 2589564 h 3378200"/>
              <a:gd name="connsiteX9" fmla="*/ 2303088 w 3119522"/>
              <a:gd name="connsiteY9" fmla="*/ 2584450 h 3378200"/>
              <a:gd name="connsiteX10" fmla="*/ 3119522 w 3119522"/>
              <a:gd name="connsiteY10" fmla="*/ 2584450 h 3378200"/>
              <a:gd name="connsiteX11" fmla="*/ 3089728 w 3119522"/>
              <a:gd name="connsiteY11" fmla="*/ 2633492 h 3378200"/>
              <a:gd name="connsiteX12" fmla="*/ 1689100 w 3119522"/>
              <a:gd name="connsiteY12" fmla="*/ 3378200 h 3378200"/>
              <a:gd name="connsiteX13" fmla="*/ 0 w 3119522"/>
              <a:gd name="connsiteY13" fmla="*/ 1689100 h 3378200"/>
              <a:gd name="connsiteX14" fmla="*/ 1689100 w 3119522"/>
              <a:gd name="connsiteY14" fmla="*/ 0 h 33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19522" h="3378200">
                <a:moveTo>
                  <a:pt x="1689100" y="0"/>
                </a:moveTo>
                <a:cubicBezTo>
                  <a:pt x="2272140" y="0"/>
                  <a:pt x="2786185" y="295405"/>
                  <a:pt x="3089728" y="744708"/>
                </a:cubicBezTo>
                <a:lnTo>
                  <a:pt x="3119522" y="793750"/>
                </a:lnTo>
                <a:lnTo>
                  <a:pt x="2303088" y="793750"/>
                </a:lnTo>
                <a:lnTo>
                  <a:pt x="2296249" y="788636"/>
                </a:lnTo>
                <a:cubicBezTo>
                  <a:pt x="2122935" y="671548"/>
                  <a:pt x="1914002" y="603178"/>
                  <a:pt x="1689100" y="603178"/>
                </a:cubicBezTo>
                <a:cubicBezTo>
                  <a:pt x="1089362" y="603178"/>
                  <a:pt x="603178" y="1089362"/>
                  <a:pt x="603178" y="1689100"/>
                </a:cubicBezTo>
                <a:cubicBezTo>
                  <a:pt x="603178" y="2288838"/>
                  <a:pt x="1089362" y="2775022"/>
                  <a:pt x="1689100" y="2775022"/>
                </a:cubicBezTo>
                <a:cubicBezTo>
                  <a:pt x="1914002" y="2775022"/>
                  <a:pt x="2122935" y="2706653"/>
                  <a:pt x="2296249" y="2589564"/>
                </a:cubicBezTo>
                <a:lnTo>
                  <a:pt x="2303088" y="2584450"/>
                </a:lnTo>
                <a:lnTo>
                  <a:pt x="3119522" y="2584450"/>
                </a:lnTo>
                <a:lnTo>
                  <a:pt x="3089728" y="2633492"/>
                </a:lnTo>
                <a:cubicBezTo>
                  <a:pt x="2786185" y="3082796"/>
                  <a:pt x="2272140" y="3378200"/>
                  <a:pt x="1689100" y="3378200"/>
                </a:cubicBezTo>
                <a:cubicBezTo>
                  <a:pt x="756236" y="3378200"/>
                  <a:pt x="0" y="2621964"/>
                  <a:pt x="0" y="1689100"/>
                </a:cubicBezTo>
                <a:cubicBezTo>
                  <a:pt x="0" y="756236"/>
                  <a:pt x="756236" y="0"/>
                  <a:pt x="168910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78" name="ïṩlïḋè"/>
          <p:cNvSpPr/>
          <p:nvPr/>
        </p:nvSpPr>
        <p:spPr>
          <a:xfrm>
            <a:off x="905510" y="4202430"/>
            <a:ext cx="1186180" cy="1285240"/>
          </a:xfrm>
          <a:custGeom>
            <a:avLst/>
            <a:gdLst>
              <a:gd name="connsiteX0" fmla="*/ 1430422 w 3119522"/>
              <a:gd name="connsiteY0" fmla="*/ 0 h 3378200"/>
              <a:gd name="connsiteX1" fmla="*/ 3119522 w 3119522"/>
              <a:gd name="connsiteY1" fmla="*/ 1689100 h 3378200"/>
              <a:gd name="connsiteX2" fmla="*/ 1430422 w 3119522"/>
              <a:gd name="connsiteY2" fmla="*/ 3378200 h 3378200"/>
              <a:gd name="connsiteX3" fmla="*/ 29794 w 3119522"/>
              <a:gd name="connsiteY3" fmla="*/ 2633492 h 3378200"/>
              <a:gd name="connsiteX4" fmla="*/ 0 w 3119522"/>
              <a:gd name="connsiteY4" fmla="*/ 2584450 h 3378200"/>
              <a:gd name="connsiteX5" fmla="*/ 816434 w 3119522"/>
              <a:gd name="connsiteY5" fmla="*/ 2584450 h 3378200"/>
              <a:gd name="connsiteX6" fmla="*/ 823273 w 3119522"/>
              <a:gd name="connsiteY6" fmla="*/ 2589564 h 3378200"/>
              <a:gd name="connsiteX7" fmla="*/ 1430422 w 3119522"/>
              <a:gd name="connsiteY7" fmla="*/ 2775022 h 3378200"/>
              <a:gd name="connsiteX8" fmla="*/ 2516344 w 3119522"/>
              <a:gd name="connsiteY8" fmla="*/ 1689100 h 3378200"/>
              <a:gd name="connsiteX9" fmla="*/ 1430422 w 3119522"/>
              <a:gd name="connsiteY9" fmla="*/ 603178 h 3378200"/>
              <a:gd name="connsiteX10" fmla="*/ 823273 w 3119522"/>
              <a:gd name="connsiteY10" fmla="*/ 788636 h 3378200"/>
              <a:gd name="connsiteX11" fmla="*/ 816434 w 3119522"/>
              <a:gd name="connsiteY11" fmla="*/ 793750 h 3378200"/>
              <a:gd name="connsiteX12" fmla="*/ 0 w 3119522"/>
              <a:gd name="connsiteY12" fmla="*/ 793750 h 3378200"/>
              <a:gd name="connsiteX13" fmla="*/ 29794 w 3119522"/>
              <a:gd name="connsiteY13" fmla="*/ 744708 h 3378200"/>
              <a:gd name="connsiteX14" fmla="*/ 1430422 w 3119522"/>
              <a:gd name="connsiteY14" fmla="*/ 0 h 33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19522" h="3378200">
                <a:moveTo>
                  <a:pt x="1430422" y="0"/>
                </a:moveTo>
                <a:cubicBezTo>
                  <a:pt x="2363286" y="0"/>
                  <a:pt x="3119522" y="756236"/>
                  <a:pt x="3119522" y="1689100"/>
                </a:cubicBezTo>
                <a:cubicBezTo>
                  <a:pt x="3119522" y="2621964"/>
                  <a:pt x="2363286" y="3378200"/>
                  <a:pt x="1430422" y="3378200"/>
                </a:cubicBezTo>
                <a:cubicBezTo>
                  <a:pt x="847382" y="3378200"/>
                  <a:pt x="333337" y="3082796"/>
                  <a:pt x="29794" y="2633492"/>
                </a:cubicBezTo>
                <a:lnTo>
                  <a:pt x="0" y="2584450"/>
                </a:lnTo>
                <a:lnTo>
                  <a:pt x="816434" y="2584450"/>
                </a:lnTo>
                <a:lnTo>
                  <a:pt x="823273" y="2589564"/>
                </a:lnTo>
                <a:cubicBezTo>
                  <a:pt x="996587" y="2706653"/>
                  <a:pt x="1205520" y="2775022"/>
                  <a:pt x="1430422" y="2775022"/>
                </a:cubicBezTo>
                <a:cubicBezTo>
                  <a:pt x="2030160" y="2775022"/>
                  <a:pt x="2516344" y="2288838"/>
                  <a:pt x="2516344" y="1689100"/>
                </a:cubicBezTo>
                <a:cubicBezTo>
                  <a:pt x="2516344" y="1089362"/>
                  <a:pt x="2030160" y="603178"/>
                  <a:pt x="1430422" y="603178"/>
                </a:cubicBezTo>
                <a:cubicBezTo>
                  <a:pt x="1205520" y="603178"/>
                  <a:pt x="996587" y="671547"/>
                  <a:pt x="823273" y="788636"/>
                </a:cubicBezTo>
                <a:lnTo>
                  <a:pt x="816434" y="793750"/>
                </a:lnTo>
                <a:lnTo>
                  <a:pt x="0" y="793750"/>
                </a:lnTo>
                <a:lnTo>
                  <a:pt x="29794" y="744708"/>
                </a:lnTo>
                <a:cubicBezTo>
                  <a:pt x="333337" y="295405"/>
                  <a:pt x="847382" y="0"/>
                  <a:pt x="1430422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lt1"/>
              </a:solidFill>
              <a:sym typeface="+mn-lt"/>
            </a:endParaRPr>
          </a:p>
        </p:txBody>
      </p:sp>
      <p:sp>
        <p:nvSpPr>
          <p:cNvPr id="583" name="文本框 582"/>
          <p:cNvSpPr txBox="1"/>
          <p:nvPr/>
        </p:nvSpPr>
        <p:spPr>
          <a:xfrm>
            <a:off x="3698240" y="4477385"/>
            <a:ext cx="2482215" cy="8528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10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根据自己的需要添加适当的文字，此处添加详细文本描述，建议与标题相关尽量简洁</a:t>
            </a:r>
            <a:r>
              <a:rPr lang="en-US" altLang="zh-CN" dirty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... ...</a:t>
            </a:r>
            <a:endParaRPr lang="en-US" altLang="zh-CN" dirty="0">
              <a:solidFill>
                <a:schemeClr val="tx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585" name="组合 584"/>
          <p:cNvGrpSpPr/>
          <p:nvPr/>
        </p:nvGrpSpPr>
        <p:grpSpPr>
          <a:xfrm>
            <a:off x="1276350" y="4704715"/>
            <a:ext cx="236855" cy="242570"/>
            <a:chOff x="4877857" y="3202904"/>
            <a:chExt cx="440570" cy="449573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586" name="任意多边形: 形状 19"/>
            <p:cNvSpPr/>
            <p:nvPr/>
          </p:nvSpPr>
          <p:spPr>
            <a:xfrm>
              <a:off x="4877857" y="3205522"/>
              <a:ext cx="440570" cy="446955"/>
            </a:xfrm>
            <a:custGeom>
              <a:avLst/>
              <a:gdLst>
                <a:gd name="connsiteX0" fmla="*/ 38311 w 440570"/>
                <a:gd name="connsiteY0" fmla="*/ 0 h 446955"/>
                <a:gd name="connsiteX1" fmla="*/ 0 w 440570"/>
                <a:gd name="connsiteY1" fmla="*/ 0 h 446955"/>
                <a:gd name="connsiteX2" fmla="*/ 0 w 440570"/>
                <a:gd name="connsiteY2" fmla="*/ 446956 h 446955"/>
                <a:gd name="connsiteX3" fmla="*/ 440571 w 440570"/>
                <a:gd name="connsiteY3" fmla="*/ 446956 h 446955"/>
                <a:gd name="connsiteX4" fmla="*/ 440571 w 440570"/>
                <a:gd name="connsiteY4" fmla="*/ 408645 h 446955"/>
                <a:gd name="connsiteX5" fmla="*/ 38311 w 440570"/>
                <a:gd name="connsiteY5" fmla="*/ 408645 h 446955"/>
                <a:gd name="connsiteX6" fmla="*/ 38311 w 440570"/>
                <a:gd name="connsiteY6" fmla="*/ 0 h 446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0570" h="446955">
                  <a:moveTo>
                    <a:pt x="38311" y="0"/>
                  </a:moveTo>
                  <a:lnTo>
                    <a:pt x="0" y="0"/>
                  </a:lnTo>
                  <a:lnTo>
                    <a:pt x="0" y="446956"/>
                  </a:lnTo>
                  <a:lnTo>
                    <a:pt x="440571" y="446956"/>
                  </a:lnTo>
                  <a:lnTo>
                    <a:pt x="440571" y="408645"/>
                  </a:lnTo>
                  <a:lnTo>
                    <a:pt x="38311" y="408645"/>
                  </a:lnTo>
                  <a:lnTo>
                    <a:pt x="38311" y="0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87" name="任意多边形: 形状 20"/>
            <p:cNvSpPr/>
            <p:nvPr/>
          </p:nvSpPr>
          <p:spPr>
            <a:xfrm>
              <a:off x="4954478" y="3205522"/>
              <a:ext cx="95776" cy="370334"/>
            </a:xfrm>
            <a:custGeom>
              <a:avLst/>
              <a:gdLst>
                <a:gd name="connsiteX0" fmla="*/ 0 w 95776"/>
                <a:gd name="connsiteY0" fmla="*/ 0 h 370334"/>
                <a:gd name="connsiteX1" fmla="*/ 95776 w 95776"/>
                <a:gd name="connsiteY1" fmla="*/ 0 h 370334"/>
                <a:gd name="connsiteX2" fmla="*/ 95776 w 95776"/>
                <a:gd name="connsiteY2" fmla="*/ 370335 h 370334"/>
                <a:gd name="connsiteX3" fmla="*/ 0 w 95776"/>
                <a:gd name="connsiteY3" fmla="*/ 370335 h 37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370334">
                  <a:moveTo>
                    <a:pt x="0" y="0"/>
                  </a:moveTo>
                  <a:lnTo>
                    <a:pt x="95776" y="0"/>
                  </a:lnTo>
                  <a:lnTo>
                    <a:pt x="95776" y="370335"/>
                  </a:lnTo>
                  <a:lnTo>
                    <a:pt x="0" y="370335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88" name="任意多边形: 形状 21"/>
            <p:cNvSpPr/>
            <p:nvPr/>
          </p:nvSpPr>
          <p:spPr>
            <a:xfrm>
              <a:off x="5088564" y="3333223"/>
              <a:ext cx="95776" cy="242633"/>
            </a:xfrm>
            <a:custGeom>
              <a:avLst/>
              <a:gdLst>
                <a:gd name="connsiteX0" fmla="*/ 0 w 95776"/>
                <a:gd name="connsiteY0" fmla="*/ 0 h 242633"/>
                <a:gd name="connsiteX1" fmla="*/ 95776 w 95776"/>
                <a:gd name="connsiteY1" fmla="*/ 0 h 242633"/>
                <a:gd name="connsiteX2" fmla="*/ 95776 w 95776"/>
                <a:gd name="connsiteY2" fmla="*/ 242633 h 242633"/>
                <a:gd name="connsiteX3" fmla="*/ 0 w 95776"/>
                <a:gd name="connsiteY3" fmla="*/ 242633 h 242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242633">
                  <a:moveTo>
                    <a:pt x="0" y="0"/>
                  </a:moveTo>
                  <a:lnTo>
                    <a:pt x="95776" y="0"/>
                  </a:lnTo>
                  <a:lnTo>
                    <a:pt x="95776" y="242633"/>
                  </a:lnTo>
                  <a:lnTo>
                    <a:pt x="0" y="242633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89" name="任意多边形: 形状 22"/>
            <p:cNvSpPr/>
            <p:nvPr/>
          </p:nvSpPr>
          <p:spPr>
            <a:xfrm>
              <a:off x="5222651" y="3448155"/>
              <a:ext cx="95776" cy="127701"/>
            </a:xfrm>
            <a:custGeom>
              <a:avLst/>
              <a:gdLst>
                <a:gd name="connsiteX0" fmla="*/ 0 w 95776"/>
                <a:gd name="connsiteY0" fmla="*/ 0 h 127701"/>
                <a:gd name="connsiteX1" fmla="*/ 95776 w 95776"/>
                <a:gd name="connsiteY1" fmla="*/ 0 h 127701"/>
                <a:gd name="connsiteX2" fmla="*/ 95776 w 95776"/>
                <a:gd name="connsiteY2" fmla="*/ 127702 h 127701"/>
                <a:gd name="connsiteX3" fmla="*/ 0 w 95776"/>
                <a:gd name="connsiteY3" fmla="*/ 127702 h 127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127701">
                  <a:moveTo>
                    <a:pt x="0" y="0"/>
                  </a:moveTo>
                  <a:lnTo>
                    <a:pt x="95776" y="0"/>
                  </a:lnTo>
                  <a:lnTo>
                    <a:pt x="95776" y="127702"/>
                  </a:lnTo>
                  <a:lnTo>
                    <a:pt x="0" y="127702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90" name="任意多边形: 形状 23"/>
            <p:cNvSpPr/>
            <p:nvPr/>
          </p:nvSpPr>
          <p:spPr>
            <a:xfrm>
              <a:off x="5105102" y="3202904"/>
              <a:ext cx="206940" cy="206940"/>
            </a:xfrm>
            <a:custGeom>
              <a:avLst/>
              <a:gdLst>
                <a:gd name="connsiteX0" fmla="*/ 172078 w 206940"/>
                <a:gd name="connsiteY0" fmla="*/ 154072 h 206940"/>
                <a:gd name="connsiteX1" fmla="*/ 18006 w 206940"/>
                <a:gd name="connsiteY1" fmla="*/ 0 h 206940"/>
                <a:gd name="connsiteX2" fmla="*/ 0 w 206940"/>
                <a:gd name="connsiteY2" fmla="*/ 18006 h 206940"/>
                <a:gd name="connsiteX3" fmla="*/ 154072 w 206940"/>
                <a:gd name="connsiteY3" fmla="*/ 172078 h 206940"/>
                <a:gd name="connsiteX4" fmla="*/ 119210 w 206940"/>
                <a:gd name="connsiteY4" fmla="*/ 206941 h 206940"/>
                <a:gd name="connsiteX5" fmla="*/ 206941 w 206940"/>
                <a:gd name="connsiteY5" fmla="*/ 206941 h 206940"/>
                <a:gd name="connsiteX6" fmla="*/ 206941 w 206940"/>
                <a:gd name="connsiteY6" fmla="*/ 119210 h 206940"/>
                <a:gd name="connsiteX7" fmla="*/ 172078 w 206940"/>
                <a:gd name="connsiteY7" fmla="*/ 154072 h 20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940" h="206940">
                  <a:moveTo>
                    <a:pt x="172078" y="154072"/>
                  </a:moveTo>
                  <a:lnTo>
                    <a:pt x="18006" y="0"/>
                  </a:lnTo>
                  <a:lnTo>
                    <a:pt x="0" y="18006"/>
                  </a:lnTo>
                  <a:lnTo>
                    <a:pt x="154072" y="172078"/>
                  </a:lnTo>
                  <a:lnTo>
                    <a:pt x="119210" y="206941"/>
                  </a:lnTo>
                  <a:lnTo>
                    <a:pt x="206941" y="206941"/>
                  </a:lnTo>
                  <a:lnTo>
                    <a:pt x="206941" y="119210"/>
                  </a:lnTo>
                  <a:lnTo>
                    <a:pt x="172078" y="154072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grpSp>
        <p:nvGrpSpPr>
          <p:cNvPr id="591" name="组合 590"/>
          <p:cNvGrpSpPr/>
          <p:nvPr/>
        </p:nvGrpSpPr>
        <p:grpSpPr>
          <a:xfrm>
            <a:off x="2609850" y="4739005"/>
            <a:ext cx="236855" cy="241300"/>
            <a:chOff x="7025551" y="3205522"/>
            <a:chExt cx="440570" cy="446955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592" name="任意多边形: 形状 13"/>
            <p:cNvSpPr/>
            <p:nvPr/>
          </p:nvSpPr>
          <p:spPr>
            <a:xfrm>
              <a:off x="7025551" y="3205522"/>
              <a:ext cx="440570" cy="446955"/>
            </a:xfrm>
            <a:custGeom>
              <a:avLst/>
              <a:gdLst>
                <a:gd name="connsiteX0" fmla="*/ 402260 w 440570"/>
                <a:gd name="connsiteY0" fmla="*/ 408645 h 446955"/>
                <a:gd name="connsiteX1" fmla="*/ 0 w 440570"/>
                <a:gd name="connsiteY1" fmla="*/ 408645 h 446955"/>
                <a:gd name="connsiteX2" fmla="*/ 0 w 440570"/>
                <a:gd name="connsiteY2" fmla="*/ 446956 h 446955"/>
                <a:gd name="connsiteX3" fmla="*/ 440571 w 440570"/>
                <a:gd name="connsiteY3" fmla="*/ 446956 h 446955"/>
                <a:gd name="connsiteX4" fmla="*/ 440571 w 440570"/>
                <a:gd name="connsiteY4" fmla="*/ 0 h 446955"/>
                <a:gd name="connsiteX5" fmla="*/ 402260 w 440570"/>
                <a:gd name="connsiteY5" fmla="*/ 0 h 446955"/>
                <a:gd name="connsiteX6" fmla="*/ 402260 w 440570"/>
                <a:gd name="connsiteY6" fmla="*/ 408645 h 446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0570" h="446955">
                  <a:moveTo>
                    <a:pt x="402260" y="408645"/>
                  </a:moveTo>
                  <a:lnTo>
                    <a:pt x="0" y="408645"/>
                  </a:lnTo>
                  <a:lnTo>
                    <a:pt x="0" y="446956"/>
                  </a:lnTo>
                  <a:lnTo>
                    <a:pt x="440571" y="446956"/>
                  </a:lnTo>
                  <a:lnTo>
                    <a:pt x="440571" y="0"/>
                  </a:lnTo>
                  <a:lnTo>
                    <a:pt x="402260" y="0"/>
                  </a:lnTo>
                  <a:lnTo>
                    <a:pt x="402260" y="408645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93" name="任意多边形: 形状 14"/>
            <p:cNvSpPr/>
            <p:nvPr/>
          </p:nvSpPr>
          <p:spPr>
            <a:xfrm>
              <a:off x="7025551" y="3205522"/>
              <a:ext cx="95776" cy="370334"/>
            </a:xfrm>
            <a:custGeom>
              <a:avLst/>
              <a:gdLst>
                <a:gd name="connsiteX0" fmla="*/ 0 w 95776"/>
                <a:gd name="connsiteY0" fmla="*/ 0 h 370334"/>
                <a:gd name="connsiteX1" fmla="*/ 95776 w 95776"/>
                <a:gd name="connsiteY1" fmla="*/ 0 h 370334"/>
                <a:gd name="connsiteX2" fmla="*/ 95776 w 95776"/>
                <a:gd name="connsiteY2" fmla="*/ 370335 h 370334"/>
                <a:gd name="connsiteX3" fmla="*/ 0 w 95776"/>
                <a:gd name="connsiteY3" fmla="*/ 370335 h 37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370334">
                  <a:moveTo>
                    <a:pt x="0" y="0"/>
                  </a:moveTo>
                  <a:lnTo>
                    <a:pt x="95776" y="0"/>
                  </a:lnTo>
                  <a:lnTo>
                    <a:pt x="95776" y="370335"/>
                  </a:lnTo>
                  <a:lnTo>
                    <a:pt x="0" y="370335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94" name="任意多边形: 形状 15"/>
            <p:cNvSpPr/>
            <p:nvPr/>
          </p:nvSpPr>
          <p:spPr>
            <a:xfrm>
              <a:off x="7159637" y="3333223"/>
              <a:ext cx="95776" cy="242633"/>
            </a:xfrm>
            <a:custGeom>
              <a:avLst/>
              <a:gdLst>
                <a:gd name="connsiteX0" fmla="*/ 0 w 95776"/>
                <a:gd name="connsiteY0" fmla="*/ 0 h 242633"/>
                <a:gd name="connsiteX1" fmla="*/ 95776 w 95776"/>
                <a:gd name="connsiteY1" fmla="*/ 0 h 242633"/>
                <a:gd name="connsiteX2" fmla="*/ 95776 w 95776"/>
                <a:gd name="connsiteY2" fmla="*/ 242633 h 242633"/>
                <a:gd name="connsiteX3" fmla="*/ 0 w 95776"/>
                <a:gd name="connsiteY3" fmla="*/ 242633 h 242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242633">
                  <a:moveTo>
                    <a:pt x="0" y="0"/>
                  </a:moveTo>
                  <a:lnTo>
                    <a:pt x="95776" y="0"/>
                  </a:lnTo>
                  <a:lnTo>
                    <a:pt x="95776" y="242633"/>
                  </a:lnTo>
                  <a:lnTo>
                    <a:pt x="0" y="242633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95" name="任意多边形: 形状 16"/>
            <p:cNvSpPr/>
            <p:nvPr/>
          </p:nvSpPr>
          <p:spPr>
            <a:xfrm>
              <a:off x="7293724" y="3448155"/>
              <a:ext cx="95776" cy="127701"/>
            </a:xfrm>
            <a:custGeom>
              <a:avLst/>
              <a:gdLst>
                <a:gd name="connsiteX0" fmla="*/ 0 w 95776"/>
                <a:gd name="connsiteY0" fmla="*/ 0 h 127701"/>
                <a:gd name="connsiteX1" fmla="*/ 95776 w 95776"/>
                <a:gd name="connsiteY1" fmla="*/ 0 h 127701"/>
                <a:gd name="connsiteX2" fmla="*/ 95776 w 95776"/>
                <a:gd name="connsiteY2" fmla="*/ 127702 h 127701"/>
                <a:gd name="connsiteX3" fmla="*/ 0 w 95776"/>
                <a:gd name="connsiteY3" fmla="*/ 127702 h 127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76" h="127701">
                  <a:moveTo>
                    <a:pt x="0" y="0"/>
                  </a:moveTo>
                  <a:lnTo>
                    <a:pt x="95776" y="0"/>
                  </a:lnTo>
                  <a:lnTo>
                    <a:pt x="95776" y="127702"/>
                  </a:lnTo>
                  <a:lnTo>
                    <a:pt x="0" y="127702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596" name="任意多边形: 形状 17"/>
            <p:cNvSpPr/>
            <p:nvPr/>
          </p:nvSpPr>
          <p:spPr>
            <a:xfrm>
              <a:off x="7185178" y="3205522"/>
              <a:ext cx="206940" cy="206940"/>
            </a:xfrm>
            <a:custGeom>
              <a:avLst/>
              <a:gdLst>
                <a:gd name="connsiteX0" fmla="*/ 34863 w 206940"/>
                <a:gd name="connsiteY0" fmla="*/ 52932 h 206940"/>
                <a:gd name="connsiteX1" fmla="*/ 188935 w 206940"/>
                <a:gd name="connsiteY1" fmla="*/ 206941 h 206940"/>
                <a:gd name="connsiteX2" fmla="*/ 206941 w 206940"/>
                <a:gd name="connsiteY2" fmla="*/ 188935 h 206940"/>
                <a:gd name="connsiteX3" fmla="*/ 52868 w 206940"/>
                <a:gd name="connsiteY3" fmla="*/ 34863 h 206940"/>
                <a:gd name="connsiteX4" fmla="*/ 87731 w 206940"/>
                <a:gd name="connsiteY4" fmla="*/ 0 h 206940"/>
                <a:gd name="connsiteX5" fmla="*/ 0 w 206940"/>
                <a:gd name="connsiteY5" fmla="*/ 0 h 206940"/>
                <a:gd name="connsiteX6" fmla="*/ 0 w 206940"/>
                <a:gd name="connsiteY6" fmla="*/ 87731 h 206940"/>
                <a:gd name="connsiteX7" fmla="*/ 34863 w 206940"/>
                <a:gd name="connsiteY7" fmla="*/ 52932 h 20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940" h="206940">
                  <a:moveTo>
                    <a:pt x="34863" y="52932"/>
                  </a:moveTo>
                  <a:lnTo>
                    <a:pt x="188935" y="206941"/>
                  </a:lnTo>
                  <a:lnTo>
                    <a:pt x="206941" y="188935"/>
                  </a:lnTo>
                  <a:lnTo>
                    <a:pt x="52868" y="34863"/>
                  </a:lnTo>
                  <a:lnTo>
                    <a:pt x="87731" y="0"/>
                  </a:lnTo>
                  <a:lnTo>
                    <a:pt x="0" y="0"/>
                  </a:lnTo>
                  <a:lnTo>
                    <a:pt x="0" y="87731"/>
                  </a:lnTo>
                  <a:lnTo>
                    <a:pt x="34863" y="52932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sp>
        <p:nvSpPr>
          <p:cNvPr id="598" name="任意多边形: 形状 232"/>
          <p:cNvSpPr/>
          <p:nvPr/>
        </p:nvSpPr>
        <p:spPr>
          <a:xfrm>
            <a:off x="9846945" y="986790"/>
            <a:ext cx="2341880" cy="1266190"/>
          </a:xfrm>
          <a:custGeom>
            <a:avLst/>
            <a:gdLst>
              <a:gd name="connsiteX0" fmla="*/ 928505 w 1141171"/>
              <a:gd name="connsiteY0" fmla="*/ 295271 h 616808"/>
              <a:gd name="connsiteX1" fmla="*/ 953502 w 1141171"/>
              <a:gd name="connsiteY1" fmla="*/ 346706 h 616808"/>
              <a:gd name="connsiteX2" fmla="*/ 1013818 w 1141171"/>
              <a:gd name="connsiteY2" fmla="*/ 368000 h 616808"/>
              <a:gd name="connsiteX3" fmla="*/ 1141137 w 1141171"/>
              <a:gd name="connsiteY3" fmla="*/ 368000 h 616808"/>
              <a:gd name="connsiteX4" fmla="*/ 1141137 w 1141171"/>
              <a:gd name="connsiteY4" fmla="*/ 616809 h 616808"/>
              <a:gd name="connsiteX5" fmla="*/ 513459 w 1141171"/>
              <a:gd name="connsiteY5" fmla="*/ 616809 h 616808"/>
              <a:gd name="connsiteX6" fmla="*/ 402187 w 1141171"/>
              <a:gd name="connsiteY6" fmla="*/ 505572 h 616808"/>
              <a:gd name="connsiteX7" fmla="*/ 402187 w 1141171"/>
              <a:gd name="connsiteY7" fmla="*/ 479271 h 616808"/>
              <a:gd name="connsiteX8" fmla="*/ 513459 w 1141171"/>
              <a:gd name="connsiteY8" fmla="*/ 368000 h 616808"/>
              <a:gd name="connsiteX9" fmla="*/ 547954 w 1141171"/>
              <a:gd name="connsiteY9" fmla="*/ 368000 h 616808"/>
              <a:gd name="connsiteX10" fmla="*/ 633268 w 1141171"/>
              <a:gd name="connsiteY10" fmla="*/ 295237 h 616808"/>
              <a:gd name="connsiteX11" fmla="*/ 608271 w 1141171"/>
              <a:gd name="connsiteY11" fmla="*/ 243802 h 616808"/>
              <a:gd name="connsiteX12" fmla="*/ 547954 w 1141171"/>
              <a:gd name="connsiteY12" fmla="*/ 222508 h 616808"/>
              <a:gd name="connsiteX13" fmla="*/ 111271 w 1141171"/>
              <a:gd name="connsiteY13" fmla="*/ 222508 h 616808"/>
              <a:gd name="connsiteX14" fmla="*/ 32610 w 1141171"/>
              <a:gd name="connsiteY14" fmla="*/ 189898 h 616808"/>
              <a:gd name="connsiteX15" fmla="*/ 0 w 1141171"/>
              <a:gd name="connsiteY15" fmla="*/ 111237 h 616808"/>
              <a:gd name="connsiteX16" fmla="*/ 111271 w 1141171"/>
              <a:gd name="connsiteY16" fmla="*/ 0 h 616808"/>
              <a:gd name="connsiteX17" fmla="*/ 1141171 w 1141171"/>
              <a:gd name="connsiteY17" fmla="*/ 0 h 616808"/>
              <a:gd name="connsiteX18" fmla="*/ 1141171 w 1141171"/>
              <a:gd name="connsiteY18" fmla="*/ 222508 h 616808"/>
              <a:gd name="connsiteX19" fmla="*/ 1013852 w 1141171"/>
              <a:gd name="connsiteY19" fmla="*/ 222508 h 616808"/>
              <a:gd name="connsiteX20" fmla="*/ 928505 w 1141171"/>
              <a:gd name="connsiteY20" fmla="*/ 295271 h 616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41171" h="616808">
                <a:moveTo>
                  <a:pt x="928505" y="295271"/>
                </a:moveTo>
                <a:cubicBezTo>
                  <a:pt x="928505" y="315399"/>
                  <a:pt x="938037" y="333539"/>
                  <a:pt x="953502" y="346706"/>
                </a:cubicBezTo>
                <a:cubicBezTo>
                  <a:pt x="968933" y="359873"/>
                  <a:pt x="990295" y="368000"/>
                  <a:pt x="1013818" y="368000"/>
                </a:cubicBezTo>
                <a:lnTo>
                  <a:pt x="1141137" y="368000"/>
                </a:lnTo>
                <a:lnTo>
                  <a:pt x="1141137" y="616809"/>
                </a:lnTo>
                <a:lnTo>
                  <a:pt x="513459" y="616809"/>
                </a:lnTo>
                <a:cubicBezTo>
                  <a:pt x="452011" y="616809"/>
                  <a:pt x="402187" y="567019"/>
                  <a:pt x="402187" y="505572"/>
                </a:cubicBezTo>
                <a:lnTo>
                  <a:pt x="402187" y="479271"/>
                </a:lnTo>
                <a:cubicBezTo>
                  <a:pt x="402187" y="417824"/>
                  <a:pt x="452011" y="368000"/>
                  <a:pt x="513459" y="368000"/>
                </a:cubicBezTo>
                <a:lnTo>
                  <a:pt x="547954" y="368000"/>
                </a:lnTo>
                <a:cubicBezTo>
                  <a:pt x="595069" y="368000"/>
                  <a:pt x="633268" y="335459"/>
                  <a:pt x="633268" y="295237"/>
                </a:cubicBezTo>
                <a:cubicBezTo>
                  <a:pt x="633268" y="275143"/>
                  <a:pt x="623735" y="257003"/>
                  <a:pt x="608271" y="243802"/>
                </a:cubicBezTo>
                <a:cubicBezTo>
                  <a:pt x="592806" y="230600"/>
                  <a:pt x="571477" y="222508"/>
                  <a:pt x="547954" y="222508"/>
                </a:cubicBezTo>
                <a:lnTo>
                  <a:pt x="111271" y="222508"/>
                </a:lnTo>
                <a:cubicBezTo>
                  <a:pt x="80547" y="222508"/>
                  <a:pt x="52738" y="210061"/>
                  <a:pt x="32610" y="189898"/>
                </a:cubicBezTo>
                <a:cubicBezTo>
                  <a:pt x="12447" y="169770"/>
                  <a:pt x="0" y="141961"/>
                  <a:pt x="0" y="111237"/>
                </a:cubicBezTo>
                <a:cubicBezTo>
                  <a:pt x="0" y="49823"/>
                  <a:pt x="49823" y="0"/>
                  <a:pt x="111271" y="0"/>
                </a:cubicBezTo>
                <a:lnTo>
                  <a:pt x="1141171" y="0"/>
                </a:lnTo>
                <a:lnTo>
                  <a:pt x="1141171" y="222508"/>
                </a:lnTo>
                <a:lnTo>
                  <a:pt x="1013852" y="222508"/>
                </a:lnTo>
                <a:cubicBezTo>
                  <a:pt x="966704" y="222542"/>
                  <a:pt x="928505" y="255083"/>
                  <a:pt x="928505" y="295271"/>
                </a:cubicBezTo>
                <a:close/>
              </a:path>
            </a:pathLst>
          </a:custGeom>
          <a:solidFill>
            <a:srgbClr val="FFEDD3">
              <a:alpha val="55000"/>
            </a:srgbClr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99" name="组合 598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600" name="组合 599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601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602" name="文本框 601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03" name="文本框 602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04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605" name="矩形 604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-381000" y="952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pic>
        <p:nvPicPr>
          <p:cNvPr id="4" name="图片 3" descr="10741869073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88440" y="1659890"/>
            <a:ext cx="457200" cy="4572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矩形 77"/>
          <p:cNvSpPr/>
          <p:nvPr/>
        </p:nvSpPr>
        <p:spPr>
          <a:xfrm>
            <a:off x="4624070" y="1529715"/>
            <a:ext cx="6595745" cy="3199130"/>
          </a:xfrm>
          <a:prstGeom prst="rect">
            <a:avLst/>
          </a:prstGeom>
          <a:noFill/>
          <a:ln w="28575" cmpd="sng">
            <a:solidFill>
              <a:srgbClr val="C65F1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1" name="图片 10"/>
          <p:cNvPicPr/>
          <p:nvPr>
            <p:custDataLst>
              <p:tags r:id="rId1"/>
            </p:custDataLst>
          </p:nvPr>
        </p:nvPicPr>
        <p:blipFill>
          <a:blip r:embed="rId2">
            <a:alphaModFix amt="25000"/>
          </a:blip>
          <a:srcRect l="61375" r="8294"/>
          <a:stretch>
            <a:fillRect/>
          </a:stretch>
        </p:blipFill>
        <p:spPr>
          <a:xfrm rot="16200000">
            <a:off x="5037455" y="-296545"/>
            <a:ext cx="2116455" cy="12192000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2" name="图片 11" descr="E:/设计图片素材/cristian-grecu-6yBAQeeNROU-unsplash.jpgcristian-grecu-6yBAQeeNROU-unsplas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email"/>
          <a:srcRect l="12430" t="3489" r="22226" b="617"/>
          <a:stretch>
            <a:fillRect/>
          </a:stretch>
        </p:blipFill>
        <p:spPr>
          <a:xfrm>
            <a:off x="740093" y="1212977"/>
            <a:ext cx="4183154" cy="4091971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32" h="8150">
                <a:moveTo>
                  <a:pt x="4232" y="780"/>
                </a:moveTo>
                <a:lnTo>
                  <a:pt x="6216" y="780"/>
                </a:lnTo>
                <a:lnTo>
                  <a:pt x="6216" y="8150"/>
                </a:lnTo>
                <a:lnTo>
                  <a:pt x="4232" y="8150"/>
                </a:lnTo>
                <a:lnTo>
                  <a:pt x="4232" y="780"/>
                </a:lnTo>
                <a:close/>
                <a:moveTo>
                  <a:pt x="0" y="780"/>
                </a:moveTo>
                <a:lnTo>
                  <a:pt x="1984" y="780"/>
                </a:lnTo>
                <a:lnTo>
                  <a:pt x="1984" y="8150"/>
                </a:lnTo>
                <a:lnTo>
                  <a:pt x="0" y="8150"/>
                </a:lnTo>
                <a:lnTo>
                  <a:pt x="0" y="780"/>
                </a:lnTo>
                <a:close/>
                <a:moveTo>
                  <a:pt x="6348" y="0"/>
                </a:moveTo>
                <a:lnTo>
                  <a:pt x="8332" y="0"/>
                </a:lnTo>
                <a:lnTo>
                  <a:pt x="8332" y="7370"/>
                </a:lnTo>
                <a:lnTo>
                  <a:pt x="6348" y="7370"/>
                </a:lnTo>
                <a:lnTo>
                  <a:pt x="6348" y="0"/>
                </a:lnTo>
                <a:close/>
                <a:moveTo>
                  <a:pt x="2116" y="0"/>
                </a:moveTo>
                <a:lnTo>
                  <a:pt x="4100" y="0"/>
                </a:lnTo>
                <a:lnTo>
                  <a:pt x="4100" y="7370"/>
                </a:lnTo>
                <a:lnTo>
                  <a:pt x="2116" y="7370"/>
                </a:lnTo>
                <a:lnTo>
                  <a:pt x="2116" y="0"/>
                </a:lnTo>
                <a:close/>
              </a:path>
            </a:pathLst>
          </a:custGeom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</p:pic>
      <p:grpSp>
        <p:nvGrpSpPr>
          <p:cNvPr id="13" name="组合 12"/>
          <p:cNvGrpSpPr/>
          <p:nvPr/>
        </p:nvGrpSpPr>
        <p:grpSpPr>
          <a:xfrm>
            <a:off x="4541520" y="4444365"/>
            <a:ext cx="869315" cy="52641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7" name="椭圆 76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2305" name="Freeform 12" descr="D:\51PPT模板网\51pptmoban.com\图片.jpg"/>
          <p:cNvSpPr/>
          <p:nvPr/>
        </p:nvSpPr>
        <p:spPr bwMode="auto">
          <a:xfrm flipH="1" flipV="1">
            <a:off x="10723230" y="4222827"/>
            <a:ext cx="528432" cy="530018"/>
          </a:xfrm>
          <a:custGeom>
            <a:avLst/>
            <a:gdLst>
              <a:gd name="T0" fmla="*/ 0 w 1446"/>
              <a:gd name="T1" fmla="*/ 0 h 1446"/>
              <a:gd name="T2" fmla="*/ 2147483646 w 1446"/>
              <a:gd name="T3" fmla="*/ 0 h 1446"/>
              <a:gd name="T4" fmla="*/ 2147483646 w 1446"/>
              <a:gd name="T5" fmla="*/ 2147483646 h 1446"/>
              <a:gd name="T6" fmla="*/ 2147483646 w 1446"/>
              <a:gd name="T7" fmla="*/ 2147483646 h 1446"/>
              <a:gd name="T8" fmla="*/ 2147483646 w 1446"/>
              <a:gd name="T9" fmla="*/ 2147483646 h 1446"/>
              <a:gd name="T10" fmla="*/ 0 w 1446"/>
              <a:gd name="T11" fmla="*/ 2147483646 h 1446"/>
              <a:gd name="T12" fmla="*/ 0 w 1446"/>
              <a:gd name="T13" fmla="*/ 0 h 144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83" name="文本框 82"/>
          <p:cNvSpPr txBox="1"/>
          <p:nvPr>
            <p:custDataLst>
              <p:tags r:id="rId6"/>
            </p:custDataLst>
          </p:nvPr>
        </p:nvSpPr>
        <p:spPr>
          <a:xfrm>
            <a:off x="5410835" y="2020570"/>
            <a:ext cx="25488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2800">
                <a:solidFill>
                  <a:srgbClr val="C65F1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2800">
              <a:solidFill>
                <a:srgbClr val="C65F1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84" name="文本框 83"/>
          <p:cNvSpPr txBox="1"/>
          <p:nvPr/>
        </p:nvSpPr>
        <p:spPr>
          <a:xfrm>
            <a:off x="5410835" y="2595880"/>
            <a:ext cx="5518150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1200" dirty="0">
                <a:sym typeface="+mn-ea"/>
              </a:rPr>
              <a:t>此处添加详细文本描述</a:t>
            </a:r>
            <a:r>
              <a:rPr lang="zh-CN" altLang="en-US" sz="1200" dirty="0">
                <a:sym typeface="+mn-ea"/>
              </a:rPr>
              <a:t>，建议与标题相关并符合整体语言风格，语言描述尽量简洁生动。尽量将每页幻灯片的字数控制在200字以内。</a:t>
            </a:r>
            <a:r>
              <a:rPr lang="zh-CN" altLang="en-US" sz="1200" dirty="0">
                <a:sym typeface="+mn-ea"/>
              </a:rPr>
              <a:t>此处添加详细文本描述，建议与标题相关并符合整体语言风格，语言描述尽量简洁生动。尽量将每页幻灯片的字数控制在200字以内。</a:t>
            </a:r>
            <a:endParaRPr lang="zh-CN" altLang="en-US" sz="1200" dirty="0">
              <a:latin typeface="+mn-ea"/>
              <a:sym typeface="+mn-ea"/>
            </a:endParaRPr>
          </a:p>
          <a:p>
            <a:pPr algn="l">
              <a:lnSpc>
                <a:spcPct val="150000"/>
              </a:lnSpc>
            </a:pPr>
            <a:endParaRPr lang="zh-CN" altLang="en-US" sz="1200" dirty="0">
              <a:latin typeface="+mn-ea"/>
              <a:sym typeface="+mn-ea"/>
            </a:endParaRPr>
          </a:p>
        </p:txBody>
      </p:sp>
      <p:pic>
        <p:nvPicPr>
          <p:cNvPr id="85" name="图片 84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7"/>
          <a:srcRect l="17542" t="42607" r="56782" b="30007"/>
          <a:stretch>
            <a:fillRect/>
          </a:stretch>
        </p:blipFill>
        <p:spPr>
          <a:xfrm rot="14640000">
            <a:off x="10124440" y="1608455"/>
            <a:ext cx="868680" cy="927735"/>
          </a:xfrm>
          <a:prstGeom prst="rect">
            <a:avLst/>
          </a:prstGeom>
        </p:spPr>
      </p:pic>
      <p:pic>
        <p:nvPicPr>
          <p:cNvPr id="86" name="图片 85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7"/>
          <a:srcRect l="17542" t="42607" r="56782" b="30007"/>
          <a:stretch>
            <a:fillRect/>
          </a:stretch>
        </p:blipFill>
        <p:spPr>
          <a:xfrm rot="16680000">
            <a:off x="10710545" y="1718310"/>
            <a:ext cx="523875" cy="559435"/>
          </a:xfrm>
          <a:prstGeom prst="rect">
            <a:avLst/>
          </a:prstGeom>
        </p:spPr>
      </p:pic>
      <p:grpSp>
        <p:nvGrpSpPr>
          <p:cNvPr id="87" name="组合 86"/>
          <p:cNvGrpSpPr/>
          <p:nvPr/>
        </p:nvGrpSpPr>
        <p:grpSpPr>
          <a:xfrm>
            <a:off x="354965" y="1191260"/>
            <a:ext cx="869315" cy="526415"/>
            <a:chOff x="8961" y="7054"/>
            <a:chExt cx="1188" cy="719"/>
          </a:xfrm>
        </p:grpSpPr>
        <p:sp>
          <p:nvSpPr>
            <p:cNvPr id="88" name="椭圆 87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9" name="椭圆 88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0" name="椭圆 89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1" name="椭圆 90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2" name="椭圆 91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3" name="椭圆 92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4" name="椭圆 93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5" name="椭圆 94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6" name="椭圆 95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7" name="椭圆 96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8" name="椭圆 97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9" name="椭圆 98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0" name="椭圆 99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1" name="椭圆 100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2" name="椭圆 101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3" name="椭圆 102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" name="椭圆 103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5" name="椭圆 104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6" name="椭圆 105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7" name="椭圆 106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8" name="椭圆 107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9" name="椭圆 108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0" name="椭圆 109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1" name="椭圆 110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112" name="组合 111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113" name="组合 112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114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15" name="文本框 114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16" name="文本框 115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17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18" name="矩形 117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  <p:custDataLst>
      <p:tags r:id="rId8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>
            <p:custDataLst>
              <p:tags r:id="rId1"/>
            </p:custDataLst>
          </p:nvPr>
        </p:nvPicPr>
        <p:blipFill>
          <a:blip r:embed="rId2">
            <a:alphaModFix amt="25000"/>
          </a:blip>
          <a:srcRect l="81530" r="859"/>
          <a:stretch>
            <a:fillRect/>
          </a:stretch>
        </p:blipFill>
        <p:spPr>
          <a:xfrm rot="16200000">
            <a:off x="5458460" y="-5457825"/>
            <a:ext cx="1275080" cy="12190730"/>
          </a:xfrm>
          <a:prstGeom prst="rect">
            <a:avLst/>
          </a:prstGeom>
        </p:spPr>
      </p:pic>
      <p:pic>
        <p:nvPicPr>
          <p:cNvPr id="2" name="图片 1"/>
          <p:cNvPicPr/>
          <p:nvPr>
            <p:custDataLst>
              <p:tags r:id="rId3"/>
            </p:custDataLst>
          </p:nvPr>
        </p:nvPicPr>
        <p:blipFill>
          <a:blip r:embed="rId2">
            <a:alphaModFix amt="25000"/>
          </a:blip>
          <a:srcRect l="81530" r="859"/>
          <a:stretch>
            <a:fillRect/>
          </a:stretch>
        </p:blipFill>
        <p:spPr>
          <a:xfrm rot="16200000">
            <a:off x="5454015" y="125095"/>
            <a:ext cx="1275080" cy="12190730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alphaModFix amt="42000"/>
          </a:blip>
          <a:srcRect l="16661" r="16661"/>
          <a:stretch>
            <a:fillRect/>
          </a:stretch>
        </p:blipFill>
        <p:spPr>
          <a:xfrm>
            <a:off x="869315" y="1582420"/>
            <a:ext cx="3066415" cy="3066415"/>
          </a:xfrm>
          <a:prstGeom prst="ellipse">
            <a:avLst/>
          </a:prstGeom>
        </p:spPr>
      </p:pic>
      <p:sp>
        <p:nvSpPr>
          <p:cNvPr id="3" name="椭圆 2"/>
          <p:cNvSpPr/>
          <p:nvPr>
            <p:custDataLst>
              <p:tags r:id="rId7"/>
            </p:custDataLst>
          </p:nvPr>
        </p:nvSpPr>
        <p:spPr>
          <a:xfrm>
            <a:off x="1034415" y="1734185"/>
            <a:ext cx="2736215" cy="2762885"/>
          </a:xfrm>
          <a:prstGeom prst="ellipse">
            <a:avLst/>
          </a:prstGeom>
          <a:solidFill>
            <a:schemeClr val="accent2">
              <a:lumMod val="75000"/>
              <a:alpha val="61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370840" y="2331720"/>
            <a:ext cx="4064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chemeClr val="bg1"/>
                </a:solidFill>
                <a:latin typeface="Agency FB" panose="020B0503020202020204" charset="0"/>
                <a:ea typeface="幼圆" panose="02010509060101010101" charset="-122"/>
                <a:cs typeface="Agency FB" panose="020B0503020202020204" charset="0"/>
              </a:rPr>
              <a:t>70%</a:t>
            </a:r>
            <a:endParaRPr lang="en-US" altLang="zh-CN" sz="9600">
              <a:solidFill>
                <a:schemeClr val="bg1"/>
              </a:solidFill>
              <a:latin typeface="Agency FB" panose="020B0503020202020204" charset="0"/>
              <a:ea typeface="幼圆" panose="02010509060101010101" charset="-122"/>
              <a:cs typeface="Agency FB" panose="020B0503020202020204" charset="0"/>
            </a:endParaRPr>
          </a:p>
        </p:txBody>
      </p:sp>
      <p:pic>
        <p:nvPicPr>
          <p:cNvPr id="10" name="图片 9" descr="C:/Users/jzy123/Desktop/微信图片_20260105164059_632_9.jpg微信图片_20260105164059_632_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>
            <a:alphaModFix amt="42000"/>
          </a:blip>
          <a:srcRect l="16743" r="16743"/>
          <a:stretch>
            <a:fillRect/>
          </a:stretch>
        </p:blipFill>
        <p:spPr>
          <a:xfrm>
            <a:off x="4638675" y="1582420"/>
            <a:ext cx="3066415" cy="3066415"/>
          </a:xfrm>
          <a:prstGeom prst="ellipse">
            <a:avLst/>
          </a:prstGeom>
        </p:spPr>
      </p:pic>
      <p:sp>
        <p:nvSpPr>
          <p:cNvPr id="12" name="椭圆 11"/>
          <p:cNvSpPr/>
          <p:nvPr>
            <p:custDataLst>
              <p:tags r:id="rId11"/>
            </p:custDataLst>
          </p:nvPr>
        </p:nvSpPr>
        <p:spPr>
          <a:xfrm>
            <a:off x="4803775" y="1734185"/>
            <a:ext cx="2736215" cy="2762885"/>
          </a:xfrm>
          <a:prstGeom prst="ellipse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4140200" y="2331720"/>
            <a:ext cx="4064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chemeClr val="accent2">
                    <a:lumMod val="75000"/>
                  </a:schemeClr>
                </a:solidFill>
                <a:latin typeface="Agency FB" panose="020B0503020202020204" charset="0"/>
                <a:ea typeface="幼圆" panose="02010509060101010101" charset="-122"/>
                <a:cs typeface="Agency FB" panose="020B0503020202020204" charset="0"/>
              </a:rPr>
              <a:t>50%</a:t>
            </a:r>
            <a:endParaRPr lang="en-US" altLang="zh-CN" sz="9600">
              <a:solidFill>
                <a:schemeClr val="accent2">
                  <a:lumMod val="75000"/>
                </a:schemeClr>
              </a:solidFill>
              <a:latin typeface="Agency FB" panose="020B0503020202020204" charset="0"/>
              <a:ea typeface="幼圆" panose="02010509060101010101" charset="-122"/>
              <a:cs typeface="Agency FB" panose="020B0503020202020204" charset="0"/>
            </a:endParaRPr>
          </a:p>
        </p:txBody>
      </p:sp>
      <p:pic>
        <p:nvPicPr>
          <p:cNvPr id="15" name="图片 14" descr="C:/Users/jzy123/Desktop/微信图片_20260105163954_599_9.jpg微信图片_20260105163954_599_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4">
            <a:alphaModFix amt="42000"/>
          </a:blip>
          <a:srcRect l="16701" r="16701"/>
          <a:stretch>
            <a:fillRect/>
          </a:stretch>
        </p:blipFill>
        <p:spPr>
          <a:xfrm>
            <a:off x="8495030" y="1574165"/>
            <a:ext cx="3066415" cy="3066415"/>
          </a:xfrm>
          <a:prstGeom prst="ellipse">
            <a:avLst/>
          </a:prstGeom>
        </p:spPr>
      </p:pic>
      <p:sp>
        <p:nvSpPr>
          <p:cNvPr id="16" name="椭圆 15"/>
          <p:cNvSpPr/>
          <p:nvPr>
            <p:custDataLst>
              <p:tags r:id="rId15"/>
            </p:custDataLst>
          </p:nvPr>
        </p:nvSpPr>
        <p:spPr>
          <a:xfrm>
            <a:off x="8660130" y="1725930"/>
            <a:ext cx="2736215" cy="2762885"/>
          </a:xfrm>
          <a:prstGeom prst="ellipse">
            <a:avLst/>
          </a:prstGeom>
          <a:solidFill>
            <a:schemeClr val="accent2">
              <a:lumMod val="75000"/>
              <a:alpha val="61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8015605" y="2423795"/>
            <a:ext cx="4064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chemeClr val="bg1"/>
                </a:solidFill>
                <a:latin typeface="Agency FB" panose="020B0503020202020204" charset="0"/>
                <a:ea typeface="幼圆" panose="02010509060101010101" charset="-122"/>
                <a:cs typeface="Agency FB" panose="020B0503020202020204" charset="0"/>
              </a:rPr>
              <a:t>60%</a:t>
            </a:r>
            <a:endParaRPr lang="en-US" altLang="zh-CN" sz="9600">
              <a:solidFill>
                <a:schemeClr val="bg1"/>
              </a:solidFill>
              <a:latin typeface="Agency FB" panose="020B0503020202020204" charset="0"/>
              <a:ea typeface="幼圆" panose="02010509060101010101" charset="-122"/>
              <a:cs typeface="Agency FB" panose="020B0503020202020204" charset="0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17"/>
            </p:custDataLst>
          </p:nvPr>
        </p:nvCxnSpPr>
        <p:spPr>
          <a:xfrm flipV="1">
            <a:off x="4286839" y="1726111"/>
            <a:ext cx="0" cy="2697367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8"/>
            </p:custDataLst>
          </p:nvPr>
        </p:nvCxnSpPr>
        <p:spPr>
          <a:xfrm flipV="1">
            <a:off x="8100014" y="1734366"/>
            <a:ext cx="0" cy="2697367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组合 27"/>
          <p:cNvGrpSpPr/>
          <p:nvPr>
            <p:custDataLst>
              <p:tags r:id="rId19"/>
            </p:custDataLst>
          </p:nvPr>
        </p:nvGrpSpPr>
        <p:grpSpPr>
          <a:xfrm>
            <a:off x="1359475" y="4935845"/>
            <a:ext cx="2075296" cy="1067659"/>
            <a:chOff x="729163" y="1906534"/>
            <a:chExt cx="2075296" cy="1067659"/>
          </a:xfrm>
        </p:grpSpPr>
        <p:sp>
          <p:nvSpPr>
            <p:cNvPr id="29" name="文本框 28"/>
            <p:cNvSpPr txBox="1"/>
            <p:nvPr>
              <p:custDataLst>
                <p:tags r:id="rId20"/>
              </p:custDataLst>
            </p:nvPr>
          </p:nvSpPr>
          <p:spPr>
            <a:xfrm>
              <a:off x="729163" y="2190603"/>
              <a:ext cx="207529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>
              <p:custDataLst>
                <p:tags r:id="rId21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2"/>
            </p:custDataLst>
          </p:nvPr>
        </p:nvGrpSpPr>
        <p:grpSpPr>
          <a:xfrm>
            <a:off x="5045015" y="4956165"/>
            <a:ext cx="2075296" cy="1047355"/>
            <a:chOff x="729163" y="1906534"/>
            <a:chExt cx="2075296" cy="1047355"/>
          </a:xfrm>
        </p:grpSpPr>
        <p:sp>
          <p:nvSpPr>
            <p:cNvPr id="32" name="文本框 31"/>
            <p:cNvSpPr txBox="1"/>
            <p:nvPr>
              <p:custDataLst>
                <p:tags r:id="rId23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>
              <p:custDataLst>
                <p:tags r:id="rId24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4" name="组合 33"/>
          <p:cNvGrpSpPr/>
          <p:nvPr>
            <p:custDataLst>
              <p:tags r:id="rId25"/>
            </p:custDataLst>
          </p:nvPr>
        </p:nvGrpSpPr>
        <p:grpSpPr>
          <a:xfrm>
            <a:off x="9046785" y="4933305"/>
            <a:ext cx="2075296" cy="1047355"/>
            <a:chOff x="729163" y="1906534"/>
            <a:chExt cx="2075296" cy="1047355"/>
          </a:xfrm>
        </p:grpSpPr>
        <p:sp>
          <p:nvSpPr>
            <p:cNvPr id="35" name="文本框 34"/>
            <p:cNvSpPr txBox="1"/>
            <p:nvPr>
              <p:custDataLst>
                <p:tags r:id="rId26"/>
              </p:custDataLst>
            </p:nvPr>
          </p:nvSpPr>
          <p:spPr>
            <a:xfrm>
              <a:off x="729163" y="2190603"/>
              <a:ext cx="2075296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27"/>
              </p:custDataLst>
            </p:nvPr>
          </p:nvSpPr>
          <p:spPr>
            <a:xfrm>
              <a:off x="1000623" y="1906534"/>
              <a:ext cx="1532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22" name="组合 21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23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6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" name="矩形 26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  <p:custDataLst>
      <p:tags r:id="rId2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/>
          <p:nvPr/>
        </p:nvPicPr>
        <p:blipFill>
          <a:blip r:embed="rId1">
            <a:alphaModFix amt="25000"/>
          </a:blip>
          <a:srcRect l="61375" r="859"/>
          <a:stretch>
            <a:fillRect/>
          </a:stretch>
        </p:blipFill>
        <p:spPr>
          <a:xfrm>
            <a:off x="-1905" y="-13335"/>
            <a:ext cx="2291715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5925185"/>
            <a:ext cx="2290445" cy="93281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6153" t="564" r="66128" b="-564"/>
          <a:stretch>
            <a:fillRect/>
          </a:stretch>
        </p:blipFill>
        <p:spPr>
          <a:xfrm>
            <a:off x="0" y="1829435"/>
            <a:ext cx="1454785" cy="3514725"/>
          </a:xfrm>
          <a:prstGeom prst="rect">
            <a:avLst/>
          </a:prstGeom>
        </p:spPr>
      </p:pic>
      <p:pic>
        <p:nvPicPr>
          <p:cNvPr id="69" name="图片 68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4"/>
          <a:srcRect l="17542" t="42607" r="56782" b="30007"/>
          <a:stretch>
            <a:fillRect/>
          </a:stretch>
        </p:blipFill>
        <p:spPr>
          <a:xfrm rot="16680000">
            <a:off x="11417300" y="5015865"/>
            <a:ext cx="704850" cy="75311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32180" y="1830070"/>
            <a:ext cx="8917305" cy="349059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1604010" y="2707640"/>
            <a:ext cx="1866900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15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04</a:t>
            </a:r>
            <a:endParaRPr lang="en-US" altLang="zh-CN" sz="115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3620135" y="2996565"/>
            <a:ext cx="36963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4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添加标题文本</a:t>
            </a:r>
            <a:endParaRPr lang="zh-CN" altLang="en-US" sz="4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3712845" y="3719195"/>
            <a:ext cx="347535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200">
                <a:solidFill>
                  <a:schemeClr val="bg1"/>
                </a:solidFill>
                <a:latin typeface="+mn-ea"/>
              </a:rPr>
              <a:t>添加副标题详细文本</a:t>
            </a:r>
            <a:endParaRPr lang="zh-CN" altLang="en-US" sz="1200">
              <a:solidFill>
                <a:schemeClr val="bg1"/>
              </a:solidFill>
              <a:latin typeface="+mn-ea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979170" y="5200015"/>
            <a:ext cx="869315" cy="52641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9"/>
          <a:srcRect l="16661" r="16661"/>
          <a:stretch>
            <a:fillRect/>
          </a:stretch>
        </p:blipFill>
        <p:spPr>
          <a:xfrm>
            <a:off x="7871460" y="1399540"/>
            <a:ext cx="4181475" cy="4181475"/>
          </a:xfrm>
          <a:prstGeom prst="ellipse">
            <a:avLst/>
          </a:prstGeom>
        </p:spPr>
      </p:pic>
      <p:pic>
        <p:nvPicPr>
          <p:cNvPr id="68" name="图片 6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4"/>
          <a:srcRect l="17542" t="42607" r="56782" b="30007"/>
          <a:stretch>
            <a:fillRect/>
          </a:stretch>
        </p:blipFill>
        <p:spPr>
          <a:xfrm rot="14640000">
            <a:off x="10653395" y="4974590"/>
            <a:ext cx="1168400" cy="124841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图片 32"/>
          <p:cNvPicPr/>
          <p:nvPr>
            <p:custDataLst>
              <p:tags r:id="rId1"/>
            </p:custDataLst>
          </p:nvPr>
        </p:nvPicPr>
        <p:blipFill>
          <a:blip r:embed="rId2">
            <a:alphaModFix amt="25000"/>
          </a:blip>
          <a:srcRect l="43338" r="17312" b="60641"/>
          <a:stretch>
            <a:fillRect/>
          </a:stretch>
        </p:blipFill>
        <p:spPr>
          <a:xfrm rot="16200000">
            <a:off x="1406525" y="-28575"/>
            <a:ext cx="2694305" cy="5554345"/>
          </a:xfrm>
          <a:prstGeom prst="rect">
            <a:avLst/>
          </a:prstGeom>
        </p:spPr>
      </p:pic>
      <p:pic>
        <p:nvPicPr>
          <p:cNvPr id="29" name="图片 28"/>
          <p:cNvPicPr/>
          <p:nvPr>
            <p:custDataLst>
              <p:tags r:id="rId3"/>
            </p:custDataLst>
          </p:nvPr>
        </p:nvPicPr>
        <p:blipFill>
          <a:blip r:embed="rId2">
            <a:alphaModFix amt="25000"/>
          </a:blip>
          <a:srcRect l="43338" r="17312" b="60641"/>
          <a:stretch>
            <a:fillRect/>
          </a:stretch>
        </p:blipFill>
        <p:spPr>
          <a:xfrm rot="16200000">
            <a:off x="8067675" y="-32385"/>
            <a:ext cx="2694305" cy="5554345"/>
          </a:xfrm>
          <a:prstGeom prst="rect">
            <a:avLst/>
          </a:prstGeom>
        </p:spPr>
      </p:pic>
      <p:sp>
        <p:nvSpPr>
          <p:cNvPr id="8197" name="Oval 5"/>
          <p:cNvSpPr/>
          <p:nvPr>
            <p:custDataLst>
              <p:tags r:id="rId4"/>
            </p:custDataLst>
          </p:nvPr>
        </p:nvSpPr>
        <p:spPr>
          <a:xfrm>
            <a:off x="7028180" y="1773555"/>
            <a:ext cx="570865" cy="569595"/>
          </a:xfrm>
          <a:prstGeom prst="roundRect">
            <a:avLst>
              <a:gd name="adj" fmla="val 16667"/>
            </a:avLst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257810"/>
            <a:endParaRPr lang="en-US" altLang="zh-CN" sz="1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: 圆角 1"/>
          <p:cNvSpPr/>
          <p:nvPr/>
        </p:nvSpPr>
        <p:spPr>
          <a:xfrm>
            <a:off x="947736" y="1397000"/>
            <a:ext cx="5689601" cy="2698750"/>
          </a:xfrm>
          <a:prstGeom prst="roundRect">
            <a:avLst>
              <a:gd name="adj" fmla="val 0"/>
            </a:avLst>
          </a:prstGeom>
          <a:blipFill rotWithShape="1">
            <a:blip r:embed="rId5" cstate="screen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>
            <p:custDataLst>
              <p:tags r:id="rId6"/>
            </p:custDataLst>
          </p:nvPr>
        </p:nvGrpSpPr>
        <p:grpSpPr>
          <a:xfrm>
            <a:off x="7958440" y="1702325"/>
            <a:ext cx="2987071" cy="911902"/>
            <a:chOff x="773266" y="1906534"/>
            <a:chExt cx="2987071" cy="911902"/>
          </a:xfrm>
        </p:grpSpPr>
        <p:sp>
          <p:nvSpPr>
            <p:cNvPr id="10" name="文本框 9"/>
            <p:cNvSpPr txBox="1"/>
            <p:nvPr>
              <p:custDataLst>
                <p:tags r:id="rId7"/>
              </p:custDataLst>
            </p:nvPr>
          </p:nvSpPr>
          <p:spPr>
            <a:xfrm>
              <a:off x="773266" y="2219631"/>
              <a:ext cx="2987071" cy="598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8"/>
              </p:custDataLst>
            </p:nvPr>
          </p:nvSpPr>
          <p:spPr>
            <a:xfrm>
              <a:off x="773266" y="1906534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3" name="组合 12"/>
          <p:cNvGrpSpPr/>
          <p:nvPr>
            <p:custDataLst>
              <p:tags r:id="rId9"/>
            </p:custDataLst>
          </p:nvPr>
        </p:nvGrpSpPr>
        <p:grpSpPr>
          <a:xfrm>
            <a:off x="7958440" y="2869931"/>
            <a:ext cx="2987071" cy="889537"/>
            <a:chOff x="773266" y="1906534"/>
            <a:chExt cx="2987071" cy="889537"/>
          </a:xfrm>
        </p:grpSpPr>
        <p:sp>
          <p:nvSpPr>
            <p:cNvPr id="14" name="文本框 13"/>
            <p:cNvSpPr txBox="1"/>
            <p:nvPr>
              <p:custDataLst>
                <p:tags r:id="rId10"/>
              </p:custDataLst>
            </p:nvPr>
          </p:nvSpPr>
          <p:spPr>
            <a:xfrm>
              <a:off x="773266" y="2219631"/>
              <a:ext cx="2987071" cy="57644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1"/>
              </p:custDataLst>
            </p:nvPr>
          </p:nvSpPr>
          <p:spPr>
            <a:xfrm>
              <a:off x="773266" y="1906534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1613228" y="4611053"/>
            <a:ext cx="8808064" cy="1060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400" dirty="0"/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400" dirty="0"/>
          </a:p>
        </p:txBody>
      </p:sp>
      <p:grpSp>
        <p:nvGrpSpPr>
          <p:cNvPr id="19" name="组合 18"/>
          <p:cNvGrpSpPr/>
          <p:nvPr/>
        </p:nvGrpSpPr>
        <p:grpSpPr>
          <a:xfrm>
            <a:off x="1111013" y="4733876"/>
            <a:ext cx="9829287" cy="868660"/>
            <a:chOff x="1218328" y="4683711"/>
            <a:chExt cx="9829287" cy="868660"/>
          </a:xfrm>
          <a:solidFill>
            <a:srgbClr val="0E4C9B"/>
          </a:solidFill>
        </p:grpSpPr>
        <p:sp>
          <p:nvSpPr>
            <p:cNvPr id="18" name="文本框 17"/>
            <p:cNvSpPr txBox="1"/>
            <p:nvPr/>
          </p:nvSpPr>
          <p:spPr>
            <a:xfrm>
              <a:off x="1218328" y="4683711"/>
              <a:ext cx="423862" cy="360541"/>
            </a:xfrm>
            <a:custGeom>
              <a:avLst/>
              <a:gdLst/>
              <a:ahLst/>
              <a:cxnLst/>
              <a:rect l="l" t="t" r="r" b="b"/>
              <a:pathLst>
                <a:path w="574852" h="488975">
                  <a:moveTo>
                    <a:pt x="469697" y="0"/>
                  </a:moveTo>
                  <a:lnTo>
                    <a:pt x="532790" y="24536"/>
                  </a:lnTo>
                  <a:cubicBezTo>
                    <a:pt x="504748" y="65430"/>
                    <a:pt x="485762" y="101943"/>
                    <a:pt x="475831" y="134074"/>
                  </a:cubicBezTo>
                  <a:cubicBezTo>
                    <a:pt x="465899" y="166205"/>
                    <a:pt x="459765" y="202133"/>
                    <a:pt x="457428" y="241859"/>
                  </a:cubicBezTo>
                  <a:lnTo>
                    <a:pt x="574852" y="241859"/>
                  </a:lnTo>
                  <a:lnTo>
                    <a:pt x="574852" y="488975"/>
                  </a:lnTo>
                  <a:lnTo>
                    <a:pt x="324231" y="488975"/>
                  </a:lnTo>
                  <a:lnTo>
                    <a:pt x="324231" y="282169"/>
                  </a:lnTo>
                  <a:cubicBezTo>
                    <a:pt x="324231" y="234264"/>
                    <a:pt x="337959" y="184023"/>
                    <a:pt x="365417" y="131445"/>
                  </a:cubicBezTo>
                  <a:cubicBezTo>
                    <a:pt x="392874" y="78867"/>
                    <a:pt x="427634" y="35052"/>
                    <a:pt x="469697" y="0"/>
                  </a:cubicBezTo>
                  <a:close/>
                  <a:moveTo>
                    <a:pt x="141960" y="0"/>
                  </a:moveTo>
                  <a:lnTo>
                    <a:pt x="206806" y="24536"/>
                  </a:lnTo>
                  <a:cubicBezTo>
                    <a:pt x="179933" y="65430"/>
                    <a:pt x="161239" y="101943"/>
                    <a:pt x="150723" y="134074"/>
                  </a:cubicBezTo>
                  <a:cubicBezTo>
                    <a:pt x="140208" y="166205"/>
                    <a:pt x="133781" y="202133"/>
                    <a:pt x="131445" y="241859"/>
                  </a:cubicBezTo>
                  <a:lnTo>
                    <a:pt x="252374" y="241859"/>
                  </a:lnTo>
                  <a:lnTo>
                    <a:pt x="252374" y="488975"/>
                  </a:lnTo>
                  <a:lnTo>
                    <a:pt x="0" y="488975"/>
                  </a:lnTo>
                  <a:lnTo>
                    <a:pt x="0" y="282169"/>
                  </a:lnTo>
                  <a:cubicBezTo>
                    <a:pt x="0" y="234264"/>
                    <a:pt x="13728" y="184023"/>
                    <a:pt x="41186" y="131445"/>
                  </a:cubicBezTo>
                  <a:cubicBezTo>
                    <a:pt x="68643" y="78867"/>
                    <a:pt x="102235" y="35052"/>
                    <a:pt x="141960" y="0"/>
                  </a:cubicBez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ctr" defTabSz="257810">
                <a:defRPr sz="1600" b="1">
                  <a:solidFill>
                    <a:schemeClr val="bg1"/>
                  </a:solidFill>
                  <a:cs typeface="+mn-ea"/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endParaRPr lang="zh-CN" altLang="en-US" dirty="0"/>
            </a:p>
          </p:txBody>
        </p:sp>
        <p:sp>
          <p:nvSpPr>
            <p:cNvPr id="20" name="文本框 19" descr="D:\51PPT模板网\51pptmoban.com\图片.jpg"/>
            <p:cNvSpPr txBox="1"/>
            <p:nvPr/>
          </p:nvSpPr>
          <p:spPr>
            <a:xfrm>
              <a:off x="10608246" y="5191829"/>
              <a:ext cx="439369" cy="360542"/>
            </a:xfrm>
            <a:custGeom>
              <a:avLst/>
              <a:gdLst/>
              <a:ahLst/>
              <a:cxnLst/>
              <a:rect l="l" t="t" r="r" b="b"/>
              <a:pathLst>
                <a:path w="595883" h="488976">
                  <a:moveTo>
                    <a:pt x="341757" y="0"/>
                  </a:moveTo>
                  <a:lnTo>
                    <a:pt x="595883" y="0"/>
                  </a:lnTo>
                  <a:lnTo>
                    <a:pt x="595883" y="208560"/>
                  </a:lnTo>
                  <a:cubicBezTo>
                    <a:pt x="595883" y="256464"/>
                    <a:pt x="581863" y="306997"/>
                    <a:pt x="553821" y="360160"/>
                  </a:cubicBezTo>
                  <a:cubicBezTo>
                    <a:pt x="525780" y="413322"/>
                    <a:pt x="491312" y="456261"/>
                    <a:pt x="450418" y="488976"/>
                  </a:cubicBezTo>
                  <a:lnTo>
                    <a:pt x="387324" y="466192"/>
                  </a:lnTo>
                  <a:cubicBezTo>
                    <a:pt x="415366" y="425298"/>
                    <a:pt x="434644" y="389078"/>
                    <a:pt x="445160" y="357531"/>
                  </a:cubicBezTo>
                  <a:cubicBezTo>
                    <a:pt x="455676" y="325984"/>
                    <a:pt x="462102" y="289763"/>
                    <a:pt x="464439" y="248870"/>
                  </a:cubicBezTo>
                  <a:lnTo>
                    <a:pt x="341757" y="248870"/>
                  </a:lnTo>
                  <a:close/>
                  <a:moveTo>
                    <a:pt x="0" y="0"/>
                  </a:moveTo>
                  <a:lnTo>
                    <a:pt x="250622" y="0"/>
                  </a:lnTo>
                  <a:lnTo>
                    <a:pt x="250622" y="208560"/>
                  </a:lnTo>
                  <a:cubicBezTo>
                    <a:pt x="250622" y="256464"/>
                    <a:pt x="237185" y="306997"/>
                    <a:pt x="210312" y="360160"/>
                  </a:cubicBezTo>
                  <a:cubicBezTo>
                    <a:pt x="183439" y="413322"/>
                    <a:pt x="149555" y="456261"/>
                    <a:pt x="108661" y="488976"/>
                  </a:cubicBezTo>
                  <a:lnTo>
                    <a:pt x="43815" y="466192"/>
                  </a:lnTo>
                  <a:cubicBezTo>
                    <a:pt x="71856" y="425298"/>
                    <a:pt x="90843" y="389078"/>
                    <a:pt x="100774" y="357531"/>
                  </a:cubicBezTo>
                  <a:cubicBezTo>
                    <a:pt x="110706" y="325984"/>
                    <a:pt x="116840" y="289763"/>
                    <a:pt x="119176" y="248870"/>
                  </a:cubicBezTo>
                  <a:lnTo>
                    <a:pt x="0" y="248870"/>
                  </a:lnTo>
                  <a:close/>
                </a:path>
              </a:pathLst>
            </a:cu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ctr" defTabSz="257810">
                <a:defRPr sz="1600" b="1">
                  <a:solidFill>
                    <a:schemeClr val="bg1"/>
                  </a:solidFill>
                  <a:cs typeface="+mn-ea"/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endParaRPr lang="zh-CN" altLang="en-US" dirty="0"/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22" name="组合 21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23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01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6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" name="矩形 26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28" name="图片 27" descr="微信图片_2024071609471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sp>
        <p:nvSpPr>
          <p:cNvPr id="30" name="Oval 5"/>
          <p:cNvSpPr/>
          <p:nvPr>
            <p:custDataLst>
              <p:tags r:id="rId13"/>
            </p:custDataLst>
          </p:nvPr>
        </p:nvSpPr>
        <p:spPr>
          <a:xfrm>
            <a:off x="7012305" y="2870200"/>
            <a:ext cx="570865" cy="569595"/>
          </a:xfrm>
          <a:prstGeom prst="roundRect">
            <a:avLst>
              <a:gd name="adj" fmla="val 16667"/>
            </a:avLst>
          </a:prstGeom>
          <a:solidFill>
            <a:srgbClr val="C65F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257810"/>
            <a:endParaRPr lang="en-US" altLang="zh-CN" sz="1600" b="1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32" name="图片 31" descr="1078744097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122160" y="2998470"/>
            <a:ext cx="367665" cy="367665"/>
          </a:xfrm>
          <a:prstGeom prst="rect">
            <a:avLst/>
          </a:prstGeom>
        </p:spPr>
      </p:pic>
      <p:pic>
        <p:nvPicPr>
          <p:cNvPr id="34" name="图片 33" descr="10741942232"/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157085" y="1885950"/>
            <a:ext cx="334645" cy="334645"/>
          </a:xfrm>
          <a:prstGeom prst="rect">
            <a:avLst/>
          </a:prstGeom>
        </p:spPr>
      </p:pic>
      <p:pic>
        <p:nvPicPr>
          <p:cNvPr id="35" name="图片 34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9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36" name="图片 35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9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图片 135"/>
          <p:cNvPicPr/>
          <p:nvPr/>
        </p:nvPicPr>
        <p:blipFill>
          <a:blip r:embed="rId1">
            <a:alphaModFix amt="25000"/>
          </a:blip>
          <a:srcRect l="71848" r="-330"/>
          <a:stretch>
            <a:fillRect/>
          </a:stretch>
        </p:blipFill>
        <p:spPr>
          <a:xfrm rot="16200000">
            <a:off x="5122545" y="-193040"/>
            <a:ext cx="1946275" cy="12192000"/>
          </a:xfrm>
          <a:prstGeom prst="rect">
            <a:avLst/>
          </a:prstGeom>
        </p:spPr>
      </p:pic>
      <p:sp>
        <p:nvSpPr>
          <p:cNvPr id="121" name="任意多边形: 形状 9" descr="D:\51PPT模板网\51pptmoban.com\图片.jpg"/>
          <p:cNvSpPr/>
          <p:nvPr/>
        </p:nvSpPr>
        <p:spPr>
          <a:xfrm>
            <a:off x="-1005840" y="1623060"/>
            <a:ext cx="14097000" cy="5220389"/>
          </a:xfrm>
          <a:custGeom>
            <a:avLst/>
            <a:gdLst>
              <a:gd name="connsiteX0" fmla="*/ 0 w 12192000"/>
              <a:gd name="connsiteY0" fmla="*/ 0 h 3550500"/>
              <a:gd name="connsiteX1" fmla="*/ 102335 w 12192000"/>
              <a:gd name="connsiteY1" fmla="*/ 50905 h 3550500"/>
              <a:gd name="connsiteX2" fmla="*/ 6096000 w 12192000"/>
              <a:gd name="connsiteY2" fmla="*/ 1067179 h 3550500"/>
              <a:gd name="connsiteX3" fmla="*/ 12089666 w 12192000"/>
              <a:gd name="connsiteY3" fmla="*/ 50905 h 3550500"/>
              <a:gd name="connsiteX4" fmla="*/ 12192000 w 12192000"/>
              <a:gd name="connsiteY4" fmla="*/ 0 h 3550500"/>
              <a:gd name="connsiteX5" fmla="*/ 12192000 w 12192000"/>
              <a:gd name="connsiteY5" fmla="*/ 3550500 h 3550500"/>
              <a:gd name="connsiteX6" fmla="*/ 12089666 w 12192000"/>
              <a:gd name="connsiteY6" fmla="*/ 3496782 h 3550500"/>
              <a:gd name="connsiteX7" fmla="*/ 6096000 w 12192000"/>
              <a:gd name="connsiteY7" fmla="*/ 2480507 h 3550500"/>
              <a:gd name="connsiteX8" fmla="*/ 102335 w 12192000"/>
              <a:gd name="connsiteY8" fmla="*/ 3496782 h 3550500"/>
              <a:gd name="connsiteX9" fmla="*/ 0 w 12192000"/>
              <a:gd name="connsiteY9" fmla="*/ 3550500 h 3550500"/>
              <a:gd name="connsiteX0-1" fmla="*/ 0 w 12192000"/>
              <a:gd name="connsiteY0-2" fmla="*/ 0 h 3550500"/>
              <a:gd name="connsiteX1-3" fmla="*/ 102335 w 12192000"/>
              <a:gd name="connsiteY1-4" fmla="*/ 50905 h 3550500"/>
              <a:gd name="connsiteX2-5" fmla="*/ 6086475 w 12192000"/>
              <a:gd name="connsiteY2-6" fmla="*/ 914779 h 3550500"/>
              <a:gd name="connsiteX3-7" fmla="*/ 12089666 w 12192000"/>
              <a:gd name="connsiteY3-8" fmla="*/ 50905 h 3550500"/>
              <a:gd name="connsiteX4-9" fmla="*/ 12192000 w 12192000"/>
              <a:gd name="connsiteY4-10" fmla="*/ 0 h 3550500"/>
              <a:gd name="connsiteX5-11" fmla="*/ 12192000 w 12192000"/>
              <a:gd name="connsiteY5-12" fmla="*/ 3550500 h 3550500"/>
              <a:gd name="connsiteX6-13" fmla="*/ 12089666 w 12192000"/>
              <a:gd name="connsiteY6-14" fmla="*/ 3496782 h 3550500"/>
              <a:gd name="connsiteX7-15" fmla="*/ 6096000 w 12192000"/>
              <a:gd name="connsiteY7-16" fmla="*/ 2480507 h 3550500"/>
              <a:gd name="connsiteX8-17" fmla="*/ 102335 w 12192000"/>
              <a:gd name="connsiteY8-18" fmla="*/ 3496782 h 3550500"/>
              <a:gd name="connsiteX9-19" fmla="*/ 0 w 12192000"/>
              <a:gd name="connsiteY9-20" fmla="*/ 3550500 h 3550500"/>
              <a:gd name="connsiteX10" fmla="*/ 0 w 12192000"/>
              <a:gd name="connsiteY10" fmla="*/ 0 h 35505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" y="connsiteY10"/>
              </a:cxn>
            </a:cxnLst>
            <a:rect l="l" t="t" r="r" b="b"/>
            <a:pathLst>
              <a:path w="12192000" h="3550500">
                <a:moveTo>
                  <a:pt x="0" y="0"/>
                </a:moveTo>
                <a:lnTo>
                  <a:pt x="102335" y="50905"/>
                </a:lnTo>
                <a:cubicBezTo>
                  <a:pt x="1401279" y="664052"/>
                  <a:pt x="3591490" y="914779"/>
                  <a:pt x="6086475" y="914779"/>
                </a:cubicBezTo>
                <a:cubicBezTo>
                  <a:pt x="8581461" y="914779"/>
                  <a:pt x="10790721" y="664052"/>
                  <a:pt x="12089666" y="50905"/>
                </a:cubicBezTo>
                <a:lnTo>
                  <a:pt x="12192000" y="0"/>
                </a:lnTo>
                <a:lnTo>
                  <a:pt x="12192000" y="3550500"/>
                </a:lnTo>
                <a:lnTo>
                  <a:pt x="12089666" y="3496782"/>
                </a:lnTo>
                <a:cubicBezTo>
                  <a:pt x="10790721" y="2883635"/>
                  <a:pt x="8590986" y="2480507"/>
                  <a:pt x="6096000" y="2480507"/>
                </a:cubicBezTo>
                <a:cubicBezTo>
                  <a:pt x="3601015" y="2480507"/>
                  <a:pt x="1401279" y="2883635"/>
                  <a:pt x="102335" y="3496782"/>
                </a:cubicBezTo>
                <a:lnTo>
                  <a:pt x="0" y="3550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2" name="任意多边形: 形状 10"/>
          <p:cNvSpPr/>
          <p:nvPr>
            <p:custDataLst>
              <p:tags r:id="rId2"/>
            </p:custDataLst>
          </p:nvPr>
        </p:nvSpPr>
        <p:spPr>
          <a:xfrm>
            <a:off x="-1005840" y="2460571"/>
            <a:ext cx="14097000" cy="3276877"/>
          </a:xfrm>
          <a:custGeom>
            <a:avLst/>
            <a:gdLst>
              <a:gd name="connsiteX0" fmla="*/ 0 w 12192000"/>
              <a:gd name="connsiteY0" fmla="*/ 0 h 3550500"/>
              <a:gd name="connsiteX1" fmla="*/ 102335 w 12192000"/>
              <a:gd name="connsiteY1" fmla="*/ 50905 h 3550500"/>
              <a:gd name="connsiteX2" fmla="*/ 6096000 w 12192000"/>
              <a:gd name="connsiteY2" fmla="*/ 1067179 h 3550500"/>
              <a:gd name="connsiteX3" fmla="*/ 12089666 w 12192000"/>
              <a:gd name="connsiteY3" fmla="*/ 50905 h 3550500"/>
              <a:gd name="connsiteX4" fmla="*/ 12192000 w 12192000"/>
              <a:gd name="connsiteY4" fmla="*/ 0 h 3550500"/>
              <a:gd name="connsiteX5" fmla="*/ 12192000 w 12192000"/>
              <a:gd name="connsiteY5" fmla="*/ 3550500 h 3550500"/>
              <a:gd name="connsiteX6" fmla="*/ 12089666 w 12192000"/>
              <a:gd name="connsiteY6" fmla="*/ 3496782 h 3550500"/>
              <a:gd name="connsiteX7" fmla="*/ 6096000 w 12192000"/>
              <a:gd name="connsiteY7" fmla="*/ 2480507 h 3550500"/>
              <a:gd name="connsiteX8" fmla="*/ 102335 w 12192000"/>
              <a:gd name="connsiteY8" fmla="*/ 3496782 h 3550500"/>
              <a:gd name="connsiteX9" fmla="*/ 0 w 12192000"/>
              <a:gd name="connsiteY9" fmla="*/ 3550500 h 3550500"/>
              <a:gd name="connsiteX0-1" fmla="*/ 0 w 12192000"/>
              <a:gd name="connsiteY0-2" fmla="*/ 0 h 3550500"/>
              <a:gd name="connsiteX1-3" fmla="*/ 102335 w 12192000"/>
              <a:gd name="connsiteY1-4" fmla="*/ 50905 h 3550500"/>
              <a:gd name="connsiteX2-5" fmla="*/ 6096000 w 12192000"/>
              <a:gd name="connsiteY2-6" fmla="*/ 857629 h 3550500"/>
              <a:gd name="connsiteX3-7" fmla="*/ 12089666 w 12192000"/>
              <a:gd name="connsiteY3-8" fmla="*/ 50905 h 3550500"/>
              <a:gd name="connsiteX4-9" fmla="*/ 12192000 w 12192000"/>
              <a:gd name="connsiteY4-10" fmla="*/ 0 h 3550500"/>
              <a:gd name="connsiteX5-11" fmla="*/ 12192000 w 12192000"/>
              <a:gd name="connsiteY5-12" fmla="*/ 3550500 h 3550500"/>
              <a:gd name="connsiteX6-13" fmla="*/ 12089666 w 12192000"/>
              <a:gd name="connsiteY6-14" fmla="*/ 3496782 h 3550500"/>
              <a:gd name="connsiteX7-15" fmla="*/ 6096000 w 12192000"/>
              <a:gd name="connsiteY7-16" fmla="*/ 2480507 h 3550500"/>
              <a:gd name="connsiteX8-17" fmla="*/ 102335 w 12192000"/>
              <a:gd name="connsiteY8-18" fmla="*/ 3496782 h 3550500"/>
              <a:gd name="connsiteX9-19" fmla="*/ 0 w 12192000"/>
              <a:gd name="connsiteY9-20" fmla="*/ 3550500 h 3550500"/>
              <a:gd name="connsiteX10" fmla="*/ 0 w 12192000"/>
              <a:gd name="connsiteY10" fmla="*/ 0 h 3550500"/>
              <a:gd name="connsiteX0-21" fmla="*/ 0 w 12192000"/>
              <a:gd name="connsiteY0-22" fmla="*/ 0 h 3550500"/>
              <a:gd name="connsiteX1-23" fmla="*/ 102335 w 12192000"/>
              <a:gd name="connsiteY1-24" fmla="*/ 50905 h 3550500"/>
              <a:gd name="connsiteX2-25" fmla="*/ 6096000 w 12192000"/>
              <a:gd name="connsiteY2-26" fmla="*/ 857629 h 3550500"/>
              <a:gd name="connsiteX3-27" fmla="*/ 12089666 w 12192000"/>
              <a:gd name="connsiteY3-28" fmla="*/ 50905 h 3550500"/>
              <a:gd name="connsiteX4-29" fmla="*/ 12192000 w 12192000"/>
              <a:gd name="connsiteY4-30" fmla="*/ 0 h 3550500"/>
              <a:gd name="connsiteX5-31" fmla="*/ 12192000 w 12192000"/>
              <a:gd name="connsiteY5-32" fmla="*/ 3550500 h 3550500"/>
              <a:gd name="connsiteX6-33" fmla="*/ 12089666 w 12192000"/>
              <a:gd name="connsiteY6-34" fmla="*/ 3496782 h 3550500"/>
              <a:gd name="connsiteX7-35" fmla="*/ 6105525 w 12192000"/>
              <a:gd name="connsiteY7-36" fmla="*/ 2804357 h 3550500"/>
              <a:gd name="connsiteX8-37" fmla="*/ 102335 w 12192000"/>
              <a:gd name="connsiteY8-38" fmla="*/ 3496782 h 3550500"/>
              <a:gd name="connsiteX9-39" fmla="*/ 0 w 12192000"/>
              <a:gd name="connsiteY9-40" fmla="*/ 3550500 h 3550500"/>
              <a:gd name="connsiteX10-41" fmla="*/ 0 w 12192000"/>
              <a:gd name="connsiteY10-42" fmla="*/ 0 h 3550500"/>
              <a:gd name="connsiteX0-43" fmla="*/ 0 w 12192000"/>
              <a:gd name="connsiteY0-44" fmla="*/ 0 h 3550500"/>
              <a:gd name="connsiteX1-45" fmla="*/ 102335 w 12192000"/>
              <a:gd name="connsiteY1-46" fmla="*/ 50905 h 3550500"/>
              <a:gd name="connsiteX2-47" fmla="*/ 6096000 w 12192000"/>
              <a:gd name="connsiteY2-48" fmla="*/ 857629 h 3550500"/>
              <a:gd name="connsiteX3-49" fmla="*/ 12089666 w 12192000"/>
              <a:gd name="connsiteY3-50" fmla="*/ 50905 h 3550500"/>
              <a:gd name="connsiteX4-51" fmla="*/ 12192000 w 12192000"/>
              <a:gd name="connsiteY4-52" fmla="*/ 0 h 3550500"/>
              <a:gd name="connsiteX5-53" fmla="*/ 12192000 w 12192000"/>
              <a:gd name="connsiteY5-54" fmla="*/ 3550500 h 3550500"/>
              <a:gd name="connsiteX6-55" fmla="*/ 12089666 w 12192000"/>
              <a:gd name="connsiteY6-56" fmla="*/ 3496782 h 3550500"/>
              <a:gd name="connsiteX7-57" fmla="*/ 6105525 w 12192000"/>
              <a:gd name="connsiteY7-58" fmla="*/ 2804357 h 3550500"/>
              <a:gd name="connsiteX8-59" fmla="*/ 102335 w 12192000"/>
              <a:gd name="connsiteY8-60" fmla="*/ 3496782 h 3550500"/>
              <a:gd name="connsiteX9-61" fmla="*/ 0 w 12192000"/>
              <a:gd name="connsiteY9-62" fmla="*/ 3550500 h 3550500"/>
              <a:gd name="connsiteX10-63" fmla="*/ 0 w 12192000"/>
              <a:gd name="connsiteY10-64" fmla="*/ 0 h 3550500"/>
              <a:gd name="connsiteX0-65" fmla="*/ 0 w 12192000"/>
              <a:gd name="connsiteY0-66" fmla="*/ 0 h 3550500"/>
              <a:gd name="connsiteX1-67" fmla="*/ 102335 w 12192000"/>
              <a:gd name="connsiteY1-68" fmla="*/ 50905 h 3550500"/>
              <a:gd name="connsiteX2-69" fmla="*/ 6096000 w 12192000"/>
              <a:gd name="connsiteY2-70" fmla="*/ 857629 h 3550500"/>
              <a:gd name="connsiteX3-71" fmla="*/ 12089666 w 12192000"/>
              <a:gd name="connsiteY3-72" fmla="*/ 50905 h 3550500"/>
              <a:gd name="connsiteX4-73" fmla="*/ 12192000 w 12192000"/>
              <a:gd name="connsiteY4-74" fmla="*/ 0 h 3550500"/>
              <a:gd name="connsiteX5-75" fmla="*/ 12192000 w 12192000"/>
              <a:gd name="connsiteY5-76" fmla="*/ 3550500 h 3550500"/>
              <a:gd name="connsiteX6-77" fmla="*/ 12089666 w 12192000"/>
              <a:gd name="connsiteY6-78" fmla="*/ 3496782 h 3550500"/>
              <a:gd name="connsiteX7-79" fmla="*/ 6105525 w 12192000"/>
              <a:gd name="connsiteY7-80" fmla="*/ 2804357 h 3550500"/>
              <a:gd name="connsiteX8-81" fmla="*/ 102335 w 12192000"/>
              <a:gd name="connsiteY8-82" fmla="*/ 3496782 h 3550500"/>
              <a:gd name="connsiteX9-83" fmla="*/ 0 w 12192000"/>
              <a:gd name="connsiteY9-84" fmla="*/ 3550500 h 3550500"/>
              <a:gd name="connsiteX10-85" fmla="*/ 0 w 12192000"/>
              <a:gd name="connsiteY10-86" fmla="*/ 0 h 35505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12192000" h="3550500">
                <a:moveTo>
                  <a:pt x="0" y="0"/>
                </a:moveTo>
                <a:lnTo>
                  <a:pt x="102335" y="50905"/>
                </a:lnTo>
                <a:cubicBezTo>
                  <a:pt x="1401279" y="664052"/>
                  <a:pt x="3601015" y="857629"/>
                  <a:pt x="6096000" y="857629"/>
                </a:cubicBezTo>
                <a:cubicBezTo>
                  <a:pt x="8590986" y="857629"/>
                  <a:pt x="10790721" y="664052"/>
                  <a:pt x="12089666" y="50905"/>
                </a:cubicBezTo>
                <a:lnTo>
                  <a:pt x="12192000" y="0"/>
                </a:lnTo>
                <a:lnTo>
                  <a:pt x="12192000" y="3550500"/>
                </a:lnTo>
                <a:lnTo>
                  <a:pt x="12089666" y="3496782"/>
                </a:lnTo>
                <a:cubicBezTo>
                  <a:pt x="10724046" y="3016985"/>
                  <a:pt x="8600511" y="2804357"/>
                  <a:pt x="6105525" y="2804357"/>
                </a:cubicBezTo>
                <a:cubicBezTo>
                  <a:pt x="3610540" y="2804357"/>
                  <a:pt x="1229829" y="3055085"/>
                  <a:pt x="102335" y="3496782"/>
                </a:cubicBezTo>
                <a:lnTo>
                  <a:pt x="0" y="3550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257810"/>
            <a:endParaRPr lang="zh-CN" altLang="en-US" sz="1600" b="1">
              <a:solidFill>
                <a:schemeClr val="bg1"/>
              </a:solidFill>
              <a:cs typeface="+mn-ea"/>
            </a:endParaRPr>
          </a:p>
        </p:txBody>
      </p:sp>
      <p:sp>
        <p:nvSpPr>
          <p:cNvPr id="124" name="矩形: 圆角 29"/>
          <p:cNvSpPr/>
          <p:nvPr>
            <p:custDataLst>
              <p:tags r:id="rId3"/>
            </p:custDataLst>
          </p:nvPr>
        </p:nvSpPr>
        <p:spPr>
          <a:xfrm>
            <a:off x="936625" y="2640330"/>
            <a:ext cx="2292350" cy="24892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reflection blurRad="228600" stA="52000" endA="300" endPos="3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5" name="图片 124" descr="C:/Users/jzy123/Desktop/微信图片_20260105164059_632_9.jpg微信图片_20260105164059_632_9"/>
          <p:cNvPicPr/>
          <p:nvPr>
            <p:custDataLst>
              <p:tags r:id="rId4"/>
            </p:custDataLst>
          </p:nvPr>
        </p:nvPicPr>
        <p:blipFill>
          <a:blip r:embed="rId5"/>
          <a:srcRect l="19375" r="19375"/>
          <a:stretch>
            <a:fillRect/>
          </a:stretch>
        </p:blipFill>
        <p:spPr>
          <a:xfrm>
            <a:off x="3588808" y="3059430"/>
            <a:ext cx="2292350" cy="2489200"/>
          </a:xfrm>
          <a:prstGeom prst="roundRect">
            <a:avLst/>
          </a:prstGeom>
          <a:effectLst>
            <a:reflection blurRad="228600" stA="52000" endA="300" endPos="35000" dir="5400000" sy="-100000" algn="bl" rotWithShape="0"/>
          </a:effectLst>
        </p:spPr>
      </p:pic>
      <p:pic>
        <p:nvPicPr>
          <p:cNvPr id="126" name="图片 125" descr="C:/Users/jzy123/Desktop/微信图片_20260105164101_633_9.jpg微信图片_20260105164101_633_9"/>
          <p:cNvPicPr/>
          <p:nvPr>
            <p:custDataLst>
              <p:tags r:id="rId6"/>
            </p:custDataLst>
          </p:nvPr>
        </p:nvPicPr>
        <p:blipFill>
          <a:blip r:embed="rId7"/>
          <a:srcRect l="9436" r="29186"/>
          <a:stretch>
            <a:fillRect/>
          </a:stretch>
        </p:blipFill>
        <p:spPr>
          <a:xfrm>
            <a:off x="6240991" y="3059430"/>
            <a:ext cx="2292350" cy="2489200"/>
          </a:xfrm>
          <a:prstGeom prst="roundRect">
            <a:avLst/>
          </a:prstGeom>
          <a:effectLst>
            <a:reflection blurRad="228600" stA="52000" endA="300" endPos="35000" dir="5400000" sy="-100000" algn="bl" rotWithShape="0"/>
          </a:effectLst>
        </p:spPr>
      </p:pic>
      <p:sp>
        <p:nvSpPr>
          <p:cNvPr id="127" name="矩形: 圆角 34"/>
          <p:cNvSpPr/>
          <p:nvPr>
            <p:custDataLst>
              <p:tags r:id="rId8"/>
            </p:custDataLst>
          </p:nvPr>
        </p:nvSpPr>
        <p:spPr>
          <a:xfrm>
            <a:off x="8893175" y="2640330"/>
            <a:ext cx="2292350" cy="24892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reflection blurRad="228600" stA="52000" endA="300" endPos="3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28" name="组合 127"/>
          <p:cNvGrpSpPr/>
          <p:nvPr>
            <p:custDataLst>
              <p:tags r:id="rId9"/>
            </p:custDataLst>
          </p:nvPr>
        </p:nvGrpSpPr>
        <p:grpSpPr>
          <a:xfrm>
            <a:off x="1295797" y="3158903"/>
            <a:ext cx="1660367" cy="1452054"/>
            <a:chOff x="1244758" y="3848100"/>
            <a:chExt cx="1660367" cy="1452054"/>
          </a:xfrm>
        </p:grpSpPr>
        <p:sp>
          <p:nvSpPr>
            <p:cNvPr id="129" name="TextBox 82"/>
            <p:cNvSpPr txBox="1"/>
            <p:nvPr>
              <p:custDataLst>
                <p:tags r:id="rId10"/>
              </p:custDataLst>
            </p:nvPr>
          </p:nvSpPr>
          <p:spPr>
            <a:xfrm>
              <a:off x="1244758" y="4243070"/>
              <a:ext cx="1660367" cy="1057084"/>
            </a:xfrm>
            <a:prstGeom prst="rect">
              <a:avLst/>
            </a:prstGeom>
            <a:noFill/>
          </p:spPr>
          <p:txBody>
            <a:bodyPr wrap="square" lIns="0" tIns="0" rIns="0" bIns="0" rtlCol="0" anchor="t" anchorCtr="0">
              <a:spAutoFit/>
            </a:bodyPr>
            <a:lstStyle/>
            <a:p>
              <a:pPr algn="just" defTabSz="964565">
                <a:lnSpc>
                  <a:spcPct val="140000"/>
                </a:lnSpc>
                <a:spcBef>
                  <a:spcPct val="20000"/>
                </a:spcBef>
                <a:defRPr/>
              </a:pPr>
              <a:r>
                <a:rPr lang="zh-CN" sz="1000" dirty="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cs typeface="思源黑体 CN Light" panose="020B0300000000000000" charset="-122"/>
                  <a:sym typeface="Arial" panose="020B0604020202020204"/>
                </a:rPr>
                <a:t>根据您所需的内容输入您想要的文本，点击输入本栏的具体文字，简明扼要的说明分项内容，此为概念图解，请根据您的具体内容酌情修改。</a:t>
              </a:r>
              <a:endParaRPr lang="zh-CN" sz="1000" dirty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  <a:sym typeface="Arial" panose="020B0604020202020204"/>
              </a:endParaRPr>
            </a:p>
          </p:txBody>
        </p:sp>
        <p:sp>
          <p:nvSpPr>
            <p:cNvPr id="130" name="TextBox 81"/>
            <p:cNvSpPr txBox="1"/>
            <p:nvPr>
              <p:custDataLst>
                <p:tags r:id="rId11"/>
              </p:custDataLst>
            </p:nvPr>
          </p:nvSpPr>
          <p:spPr>
            <a:xfrm>
              <a:off x="1244758" y="3848100"/>
              <a:ext cx="1543527" cy="294640"/>
            </a:xfrm>
            <a:prstGeom prst="rect">
              <a:avLst/>
            </a:prstGeom>
            <a:noFill/>
          </p:spPr>
          <p:txBody>
            <a:bodyPr wrap="square" lIns="0" tIns="0" rIns="0" bIns="0" rtlCol="0" anchor="t" anchorCtr="0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zh-CN" altLang="en-US" sz="1600" b="1" dirty="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sym typeface="Arial" panose="020B0604020202020204"/>
                </a:rPr>
                <a:t>添加</a:t>
              </a:r>
              <a:r>
                <a:rPr lang="zh-CN" altLang="en-US" sz="1600" b="1" dirty="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sym typeface="Arial" panose="020B0604020202020204"/>
                </a:rPr>
                <a:t>标题文本</a:t>
              </a:r>
              <a:endParaRPr lang="zh-CN" altLang="en-US" sz="1600" b="1" dirty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sym typeface="Arial" panose="020B0604020202020204"/>
              </a:endParaRPr>
            </a:p>
          </p:txBody>
        </p:sp>
      </p:grpSp>
      <p:grpSp>
        <p:nvGrpSpPr>
          <p:cNvPr id="131" name="组合 130"/>
          <p:cNvGrpSpPr/>
          <p:nvPr>
            <p:custDataLst>
              <p:tags r:id="rId12"/>
            </p:custDataLst>
          </p:nvPr>
        </p:nvGrpSpPr>
        <p:grpSpPr>
          <a:xfrm>
            <a:off x="9165987" y="3158903"/>
            <a:ext cx="1746727" cy="1452054"/>
            <a:chOff x="1158398" y="3848100"/>
            <a:chExt cx="1746727" cy="1452054"/>
          </a:xfrm>
        </p:grpSpPr>
        <p:sp>
          <p:nvSpPr>
            <p:cNvPr id="132" name="TextBox 82"/>
            <p:cNvSpPr txBox="1"/>
            <p:nvPr>
              <p:custDataLst>
                <p:tags r:id="rId13"/>
              </p:custDataLst>
            </p:nvPr>
          </p:nvSpPr>
          <p:spPr>
            <a:xfrm>
              <a:off x="1244758" y="4243070"/>
              <a:ext cx="1660367" cy="1057084"/>
            </a:xfrm>
            <a:prstGeom prst="rect">
              <a:avLst/>
            </a:prstGeom>
            <a:noFill/>
          </p:spPr>
          <p:txBody>
            <a:bodyPr wrap="square" lIns="0" tIns="0" rIns="0" bIns="0" rtlCol="0" anchor="t" anchorCtr="0">
              <a:spAutoFit/>
            </a:bodyPr>
            <a:lstStyle/>
            <a:p>
              <a:pPr algn="just" defTabSz="964565">
                <a:lnSpc>
                  <a:spcPct val="140000"/>
                </a:lnSpc>
                <a:spcBef>
                  <a:spcPct val="20000"/>
                </a:spcBef>
                <a:defRPr/>
              </a:pPr>
              <a:r>
                <a:rPr lang="zh-CN" sz="100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cs typeface="思源黑体 CN Light" panose="020B0300000000000000" charset="-122"/>
                  <a:sym typeface="Arial" panose="020B0604020202020204"/>
                </a:rPr>
                <a:t>根据您所需的内容输入您想要的文本，点击输入本栏的具体文字，简明扼要的说明分项内容，此为概念图解，请根据您的具体内容酌情修改。</a:t>
              </a:r>
              <a:endParaRPr lang="zh-CN" sz="100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  <a:sym typeface="Arial" panose="020B0604020202020204"/>
              </a:endParaRPr>
            </a:p>
          </p:txBody>
        </p:sp>
        <p:sp>
          <p:nvSpPr>
            <p:cNvPr id="133" name="TextBox 81"/>
            <p:cNvSpPr txBox="1"/>
            <p:nvPr>
              <p:custDataLst>
                <p:tags r:id="rId14"/>
              </p:custDataLst>
            </p:nvPr>
          </p:nvSpPr>
          <p:spPr>
            <a:xfrm>
              <a:off x="1158398" y="3848100"/>
              <a:ext cx="1543527" cy="294640"/>
            </a:xfrm>
            <a:prstGeom prst="rect">
              <a:avLst/>
            </a:prstGeom>
            <a:noFill/>
          </p:spPr>
          <p:txBody>
            <a:bodyPr wrap="square" lIns="0" tIns="0" rIns="0" bIns="0" rtlCol="0" anchor="t" anchorCtr="0">
              <a:spAutoFit/>
            </a:bodyPr>
            <a:lstStyle/>
            <a:p>
              <a:pPr algn="r">
                <a:lnSpc>
                  <a:spcPct val="120000"/>
                </a:lnSpc>
              </a:pPr>
              <a:r>
                <a:rPr lang="zh-CN" altLang="en-US" sz="1600" b="1" dirty="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sym typeface="Arial" panose="020B0604020202020204"/>
                </a:rPr>
                <a:t>添加标题</a:t>
              </a:r>
              <a:r>
                <a:rPr lang="zh-CN" altLang="en-US" sz="1600" b="1" dirty="0">
                  <a:solidFill>
                    <a:schemeClr val="bg1"/>
                  </a:solidFill>
                  <a:latin typeface="思源黑体 CN Light" panose="020B0300000000000000" charset="-122"/>
                  <a:ea typeface="思源黑体 CN Light" panose="020B0300000000000000" charset="-122"/>
                  <a:sym typeface="Arial" panose="020B0604020202020204"/>
                </a:rPr>
                <a:t>文本</a:t>
              </a:r>
              <a:endParaRPr lang="zh-CN" altLang="en-US" sz="1600" b="1" dirty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sym typeface="Arial" panose="020B0604020202020204"/>
              </a:endParaRPr>
            </a:p>
          </p:txBody>
        </p:sp>
      </p:grpSp>
      <p:sp>
        <p:nvSpPr>
          <p:cNvPr id="556" name="文本框 555"/>
          <p:cNvSpPr txBox="1"/>
          <p:nvPr/>
        </p:nvSpPr>
        <p:spPr>
          <a:xfrm>
            <a:off x="1934845" y="1206500"/>
            <a:ext cx="8322945" cy="1060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7" name="图片 136" descr="微信图片_2024071609471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  <p:grpSp>
        <p:nvGrpSpPr>
          <p:cNvPr id="138" name="组合 137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139" name="组合 138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140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41" name="文本框 140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2" name="文本框 141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02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143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44" name="矩形 143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  <p:custDataLst>
      <p:tags r:id="rId16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"/>
          <a:srcRect l="17542" t="42607" r="56782" b="30007"/>
          <a:stretch>
            <a:fillRect/>
          </a:stretch>
        </p:blipFill>
        <p:spPr>
          <a:xfrm rot="14640000">
            <a:off x="10701020" y="5784850"/>
            <a:ext cx="868680" cy="927735"/>
          </a:xfrm>
          <a:prstGeom prst="rect">
            <a:avLst/>
          </a:prstGeom>
        </p:spPr>
      </p:pic>
      <p:pic>
        <p:nvPicPr>
          <p:cNvPr id="6" name="图片 5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1"/>
          <a:srcRect l="17542" t="42607" r="56782" b="30007"/>
          <a:stretch>
            <a:fillRect/>
          </a:stretch>
        </p:blipFill>
        <p:spPr>
          <a:xfrm rot="16680000">
            <a:off x="11287125" y="5894705"/>
            <a:ext cx="523875" cy="559435"/>
          </a:xfrm>
          <a:prstGeom prst="rect">
            <a:avLst/>
          </a:prstGeom>
        </p:spPr>
      </p:pic>
      <p:pic>
        <p:nvPicPr>
          <p:cNvPr id="11" name="图片 10"/>
          <p:cNvPicPr/>
          <p:nvPr/>
        </p:nvPicPr>
        <p:blipFill>
          <a:blip r:embed="rId2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grpSp>
        <p:nvGrpSpPr>
          <p:cNvPr id="189" name="组合 188"/>
          <p:cNvGrpSpPr/>
          <p:nvPr/>
        </p:nvGrpSpPr>
        <p:grpSpPr>
          <a:xfrm>
            <a:off x="1406525" y="1190625"/>
            <a:ext cx="10785475" cy="5667375"/>
            <a:chOff x="0" y="444500"/>
            <a:chExt cx="10058400" cy="5016501"/>
          </a:xfrm>
        </p:grpSpPr>
        <p:sp>
          <p:nvSpPr>
            <p:cNvPr id="190" name="Freeform 5"/>
            <p:cNvSpPr/>
            <p:nvPr/>
          </p:nvSpPr>
          <p:spPr bwMode="auto">
            <a:xfrm>
              <a:off x="0" y="444500"/>
              <a:ext cx="10058400" cy="5016500"/>
            </a:xfrm>
            <a:custGeom>
              <a:avLst/>
              <a:gdLst>
                <a:gd name="T0" fmla="*/ 5344 w 6336"/>
                <a:gd name="T1" fmla="*/ 48 h 3160"/>
                <a:gd name="T2" fmla="*/ 4670 w 6336"/>
                <a:gd name="T3" fmla="*/ 122 h 3160"/>
                <a:gd name="T4" fmla="*/ 4144 w 6336"/>
                <a:gd name="T5" fmla="*/ 260 h 3160"/>
                <a:gd name="T6" fmla="*/ 3992 w 6336"/>
                <a:gd name="T7" fmla="*/ 365 h 3160"/>
                <a:gd name="T8" fmla="*/ 3973 w 6336"/>
                <a:gd name="T9" fmla="*/ 454 h 3160"/>
                <a:gd name="T10" fmla="*/ 4094 w 6336"/>
                <a:gd name="T11" fmla="*/ 642 h 3160"/>
                <a:gd name="T12" fmla="*/ 4294 w 6336"/>
                <a:gd name="T13" fmla="*/ 782 h 3160"/>
                <a:gd name="T14" fmla="*/ 4463 w 6336"/>
                <a:gd name="T15" fmla="*/ 917 h 3160"/>
                <a:gd name="T16" fmla="*/ 4494 w 6336"/>
                <a:gd name="T17" fmla="*/ 1005 h 3160"/>
                <a:gd name="T18" fmla="*/ 4398 w 6336"/>
                <a:gd name="T19" fmla="*/ 1059 h 3160"/>
                <a:gd name="T20" fmla="*/ 3948 w 6336"/>
                <a:gd name="T21" fmla="*/ 1075 h 3160"/>
                <a:gd name="T22" fmla="*/ 3161 w 6336"/>
                <a:gd name="T23" fmla="*/ 1093 h 3160"/>
                <a:gd name="T24" fmla="*/ 2866 w 6336"/>
                <a:gd name="T25" fmla="*/ 1163 h 3160"/>
                <a:gd name="T26" fmla="*/ 2707 w 6336"/>
                <a:gd name="T27" fmla="*/ 1270 h 3160"/>
                <a:gd name="T28" fmla="*/ 2661 w 6336"/>
                <a:gd name="T29" fmla="*/ 1437 h 3160"/>
                <a:gd name="T30" fmla="*/ 2783 w 6336"/>
                <a:gd name="T31" fmla="*/ 1607 h 3160"/>
                <a:gd name="T32" fmla="*/ 3102 w 6336"/>
                <a:gd name="T33" fmla="*/ 1729 h 3160"/>
                <a:gd name="T34" fmla="*/ 4010 w 6336"/>
                <a:gd name="T35" fmla="*/ 1836 h 3160"/>
                <a:gd name="T36" fmla="*/ 4282 w 6336"/>
                <a:gd name="T37" fmla="*/ 1902 h 3160"/>
                <a:gd name="T38" fmla="*/ 4312 w 6336"/>
                <a:gd name="T39" fmla="*/ 1953 h 3160"/>
                <a:gd name="T40" fmla="*/ 4184 w 6336"/>
                <a:gd name="T41" fmla="*/ 2024 h 3160"/>
                <a:gd name="T42" fmla="*/ 3634 w 6336"/>
                <a:gd name="T43" fmla="*/ 2126 h 3160"/>
                <a:gd name="T44" fmla="*/ 2975 w 6336"/>
                <a:gd name="T45" fmla="*/ 2174 h 3160"/>
                <a:gd name="T46" fmla="*/ 2127 w 6336"/>
                <a:gd name="T47" fmla="*/ 2276 h 3160"/>
                <a:gd name="T48" fmla="*/ 1234 w 6336"/>
                <a:gd name="T49" fmla="*/ 2485 h 3160"/>
                <a:gd name="T50" fmla="*/ 734 w 6336"/>
                <a:gd name="T51" fmla="*/ 2674 h 3160"/>
                <a:gd name="T52" fmla="*/ 284 w 6336"/>
                <a:gd name="T53" fmla="*/ 2925 h 3160"/>
                <a:gd name="T54" fmla="*/ 1492 w 6336"/>
                <a:gd name="T55" fmla="*/ 3160 h 3160"/>
                <a:gd name="T56" fmla="*/ 1784 w 6336"/>
                <a:gd name="T57" fmla="*/ 2964 h 3160"/>
                <a:gd name="T58" fmla="*/ 2246 w 6336"/>
                <a:gd name="T59" fmla="*/ 2770 h 3160"/>
                <a:gd name="T60" fmla="*/ 2983 w 6336"/>
                <a:gd name="T61" fmla="*/ 2581 h 3160"/>
                <a:gd name="T62" fmla="*/ 4157 w 6336"/>
                <a:gd name="T63" fmla="*/ 2349 h 3160"/>
                <a:gd name="T64" fmla="*/ 4652 w 6336"/>
                <a:gd name="T65" fmla="*/ 2196 h 3160"/>
                <a:gd name="T66" fmla="*/ 4914 w 6336"/>
                <a:gd name="T67" fmla="*/ 2019 h 3160"/>
                <a:gd name="T68" fmla="*/ 4956 w 6336"/>
                <a:gd name="T69" fmla="*/ 1914 h 3160"/>
                <a:gd name="T70" fmla="*/ 4945 w 6336"/>
                <a:gd name="T71" fmla="*/ 1821 h 3160"/>
                <a:gd name="T72" fmla="*/ 4864 w 6336"/>
                <a:gd name="T73" fmla="*/ 1729 h 3160"/>
                <a:gd name="T74" fmla="*/ 4586 w 6336"/>
                <a:gd name="T75" fmla="*/ 1629 h 3160"/>
                <a:gd name="T76" fmla="*/ 3913 w 6336"/>
                <a:gd name="T77" fmla="*/ 1559 h 3160"/>
                <a:gd name="T78" fmla="*/ 3356 w 6336"/>
                <a:gd name="T79" fmla="*/ 1484 h 3160"/>
                <a:gd name="T80" fmla="*/ 3180 w 6336"/>
                <a:gd name="T81" fmla="*/ 1408 h 3160"/>
                <a:gd name="T82" fmla="*/ 3178 w 6336"/>
                <a:gd name="T83" fmla="*/ 1349 h 3160"/>
                <a:gd name="T84" fmla="*/ 3305 w 6336"/>
                <a:gd name="T85" fmla="*/ 1299 h 3160"/>
                <a:gd name="T86" fmla="*/ 3776 w 6336"/>
                <a:gd name="T87" fmla="*/ 1285 h 3160"/>
                <a:gd name="T88" fmla="*/ 4327 w 6336"/>
                <a:gd name="T89" fmla="*/ 1308 h 3160"/>
                <a:gd name="T90" fmla="*/ 4620 w 6336"/>
                <a:gd name="T91" fmla="*/ 1267 h 3160"/>
                <a:gd name="T92" fmla="*/ 4796 w 6336"/>
                <a:gd name="T93" fmla="*/ 1163 h 3160"/>
                <a:gd name="T94" fmla="*/ 4856 w 6336"/>
                <a:gd name="T95" fmla="*/ 1072 h 3160"/>
                <a:gd name="T96" fmla="*/ 4832 w 6336"/>
                <a:gd name="T97" fmla="*/ 934 h 3160"/>
                <a:gd name="T98" fmla="*/ 4677 w 6336"/>
                <a:gd name="T99" fmla="*/ 771 h 3160"/>
                <a:gd name="T100" fmla="*/ 4336 w 6336"/>
                <a:gd name="T101" fmla="*/ 562 h 3160"/>
                <a:gd name="T102" fmla="*/ 4234 w 6336"/>
                <a:gd name="T103" fmla="*/ 466 h 3160"/>
                <a:gd name="T104" fmla="*/ 4251 w 6336"/>
                <a:gd name="T105" fmla="*/ 398 h 3160"/>
                <a:gd name="T106" fmla="*/ 4446 w 6336"/>
                <a:gd name="T107" fmla="*/ 299 h 3160"/>
                <a:gd name="T108" fmla="*/ 5072 w 6336"/>
                <a:gd name="T109" fmla="*/ 178 h 3160"/>
                <a:gd name="T110" fmla="*/ 6182 w 6336"/>
                <a:gd name="T111" fmla="*/ 90 h 3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336" h="3160">
                  <a:moveTo>
                    <a:pt x="6336" y="88"/>
                  </a:moveTo>
                  <a:lnTo>
                    <a:pt x="6336" y="0"/>
                  </a:lnTo>
                  <a:lnTo>
                    <a:pt x="6336" y="0"/>
                  </a:lnTo>
                  <a:lnTo>
                    <a:pt x="6185" y="5"/>
                  </a:lnTo>
                  <a:lnTo>
                    <a:pt x="6019" y="11"/>
                  </a:lnTo>
                  <a:lnTo>
                    <a:pt x="5813" y="20"/>
                  </a:lnTo>
                  <a:lnTo>
                    <a:pt x="5583" y="33"/>
                  </a:lnTo>
                  <a:lnTo>
                    <a:pt x="5344" y="48"/>
                  </a:lnTo>
                  <a:lnTo>
                    <a:pt x="5227" y="57"/>
                  </a:lnTo>
                  <a:lnTo>
                    <a:pt x="5113" y="67"/>
                  </a:lnTo>
                  <a:lnTo>
                    <a:pt x="5003" y="77"/>
                  </a:lnTo>
                  <a:lnTo>
                    <a:pt x="4901" y="88"/>
                  </a:lnTo>
                  <a:lnTo>
                    <a:pt x="4901" y="88"/>
                  </a:lnTo>
                  <a:lnTo>
                    <a:pt x="4826" y="97"/>
                  </a:lnTo>
                  <a:lnTo>
                    <a:pt x="4748" y="110"/>
                  </a:lnTo>
                  <a:lnTo>
                    <a:pt x="4670" y="122"/>
                  </a:lnTo>
                  <a:lnTo>
                    <a:pt x="4590" y="136"/>
                  </a:lnTo>
                  <a:lnTo>
                    <a:pt x="4513" y="151"/>
                  </a:lnTo>
                  <a:lnTo>
                    <a:pt x="4438" y="169"/>
                  </a:lnTo>
                  <a:lnTo>
                    <a:pt x="4365" y="186"/>
                  </a:lnTo>
                  <a:lnTo>
                    <a:pt x="4297" y="206"/>
                  </a:lnTo>
                  <a:lnTo>
                    <a:pt x="4231" y="228"/>
                  </a:lnTo>
                  <a:lnTo>
                    <a:pt x="4172" y="249"/>
                  </a:lnTo>
                  <a:lnTo>
                    <a:pt x="4144" y="260"/>
                  </a:lnTo>
                  <a:lnTo>
                    <a:pt x="4118" y="273"/>
                  </a:lnTo>
                  <a:lnTo>
                    <a:pt x="4094" y="285"/>
                  </a:lnTo>
                  <a:lnTo>
                    <a:pt x="4072" y="297"/>
                  </a:lnTo>
                  <a:lnTo>
                    <a:pt x="4051" y="310"/>
                  </a:lnTo>
                  <a:lnTo>
                    <a:pt x="4033" y="324"/>
                  </a:lnTo>
                  <a:lnTo>
                    <a:pt x="4017" y="336"/>
                  </a:lnTo>
                  <a:lnTo>
                    <a:pt x="4003" y="350"/>
                  </a:lnTo>
                  <a:lnTo>
                    <a:pt x="3992" y="365"/>
                  </a:lnTo>
                  <a:lnTo>
                    <a:pt x="3983" y="378"/>
                  </a:lnTo>
                  <a:lnTo>
                    <a:pt x="3976" y="392"/>
                  </a:lnTo>
                  <a:lnTo>
                    <a:pt x="3973" y="407"/>
                  </a:lnTo>
                  <a:lnTo>
                    <a:pt x="3973" y="407"/>
                  </a:lnTo>
                  <a:lnTo>
                    <a:pt x="3972" y="420"/>
                  </a:lnTo>
                  <a:lnTo>
                    <a:pt x="3970" y="431"/>
                  </a:lnTo>
                  <a:lnTo>
                    <a:pt x="3972" y="443"/>
                  </a:lnTo>
                  <a:lnTo>
                    <a:pt x="3973" y="454"/>
                  </a:lnTo>
                  <a:lnTo>
                    <a:pt x="3979" y="479"/>
                  </a:lnTo>
                  <a:lnTo>
                    <a:pt x="3987" y="502"/>
                  </a:lnTo>
                  <a:lnTo>
                    <a:pt x="3998" y="527"/>
                  </a:lnTo>
                  <a:lnTo>
                    <a:pt x="4013" y="550"/>
                  </a:lnTo>
                  <a:lnTo>
                    <a:pt x="4029" y="573"/>
                  </a:lnTo>
                  <a:lnTo>
                    <a:pt x="4048" y="596"/>
                  </a:lnTo>
                  <a:lnTo>
                    <a:pt x="4070" y="620"/>
                  </a:lnTo>
                  <a:lnTo>
                    <a:pt x="4094" y="642"/>
                  </a:lnTo>
                  <a:lnTo>
                    <a:pt x="4120" y="665"/>
                  </a:lnTo>
                  <a:lnTo>
                    <a:pt x="4146" y="686"/>
                  </a:lnTo>
                  <a:lnTo>
                    <a:pt x="4173" y="708"/>
                  </a:lnTo>
                  <a:lnTo>
                    <a:pt x="4203" y="727"/>
                  </a:lnTo>
                  <a:lnTo>
                    <a:pt x="4232" y="746"/>
                  </a:lnTo>
                  <a:lnTo>
                    <a:pt x="4264" y="764"/>
                  </a:lnTo>
                  <a:lnTo>
                    <a:pt x="4264" y="764"/>
                  </a:lnTo>
                  <a:lnTo>
                    <a:pt x="4294" y="782"/>
                  </a:lnTo>
                  <a:lnTo>
                    <a:pt x="4321" y="799"/>
                  </a:lnTo>
                  <a:lnTo>
                    <a:pt x="4347" y="817"/>
                  </a:lnTo>
                  <a:lnTo>
                    <a:pt x="4372" y="835"/>
                  </a:lnTo>
                  <a:lnTo>
                    <a:pt x="4394" y="853"/>
                  </a:lnTo>
                  <a:lnTo>
                    <a:pt x="4415" y="869"/>
                  </a:lnTo>
                  <a:lnTo>
                    <a:pt x="4432" y="886"/>
                  </a:lnTo>
                  <a:lnTo>
                    <a:pt x="4449" y="902"/>
                  </a:lnTo>
                  <a:lnTo>
                    <a:pt x="4463" y="917"/>
                  </a:lnTo>
                  <a:lnTo>
                    <a:pt x="4474" y="932"/>
                  </a:lnTo>
                  <a:lnTo>
                    <a:pt x="4483" y="948"/>
                  </a:lnTo>
                  <a:lnTo>
                    <a:pt x="4490" y="960"/>
                  </a:lnTo>
                  <a:lnTo>
                    <a:pt x="4496" y="974"/>
                  </a:lnTo>
                  <a:lnTo>
                    <a:pt x="4497" y="985"/>
                  </a:lnTo>
                  <a:lnTo>
                    <a:pt x="4497" y="996"/>
                  </a:lnTo>
                  <a:lnTo>
                    <a:pt x="4494" y="1005"/>
                  </a:lnTo>
                  <a:lnTo>
                    <a:pt x="4494" y="1005"/>
                  </a:lnTo>
                  <a:lnTo>
                    <a:pt x="4489" y="1013"/>
                  </a:lnTo>
                  <a:lnTo>
                    <a:pt x="4483" y="1022"/>
                  </a:lnTo>
                  <a:lnTo>
                    <a:pt x="4475" y="1028"/>
                  </a:lnTo>
                  <a:lnTo>
                    <a:pt x="4465" y="1037"/>
                  </a:lnTo>
                  <a:lnTo>
                    <a:pt x="4453" y="1042"/>
                  </a:lnTo>
                  <a:lnTo>
                    <a:pt x="4438" y="1049"/>
                  </a:lnTo>
                  <a:lnTo>
                    <a:pt x="4420" y="1055"/>
                  </a:lnTo>
                  <a:lnTo>
                    <a:pt x="4398" y="1059"/>
                  </a:lnTo>
                  <a:lnTo>
                    <a:pt x="4373" y="1063"/>
                  </a:lnTo>
                  <a:lnTo>
                    <a:pt x="4346" y="1067"/>
                  </a:lnTo>
                  <a:lnTo>
                    <a:pt x="4313" y="1070"/>
                  </a:lnTo>
                  <a:lnTo>
                    <a:pt x="4276" y="1072"/>
                  </a:lnTo>
                  <a:lnTo>
                    <a:pt x="4188" y="1076"/>
                  </a:lnTo>
                  <a:lnTo>
                    <a:pt x="4080" y="1078"/>
                  </a:lnTo>
                  <a:lnTo>
                    <a:pt x="4080" y="1078"/>
                  </a:lnTo>
                  <a:lnTo>
                    <a:pt x="3948" y="1075"/>
                  </a:lnTo>
                  <a:lnTo>
                    <a:pt x="3796" y="1072"/>
                  </a:lnTo>
                  <a:lnTo>
                    <a:pt x="3632" y="1070"/>
                  </a:lnTo>
                  <a:lnTo>
                    <a:pt x="3545" y="1070"/>
                  </a:lnTo>
                  <a:lnTo>
                    <a:pt x="3459" y="1072"/>
                  </a:lnTo>
                  <a:lnTo>
                    <a:pt x="3372" y="1075"/>
                  </a:lnTo>
                  <a:lnTo>
                    <a:pt x="3286" y="1081"/>
                  </a:lnTo>
                  <a:lnTo>
                    <a:pt x="3202" y="1087"/>
                  </a:lnTo>
                  <a:lnTo>
                    <a:pt x="3161" y="1093"/>
                  </a:lnTo>
                  <a:lnTo>
                    <a:pt x="3121" y="1098"/>
                  </a:lnTo>
                  <a:lnTo>
                    <a:pt x="3082" y="1105"/>
                  </a:lnTo>
                  <a:lnTo>
                    <a:pt x="3042" y="1112"/>
                  </a:lnTo>
                  <a:lnTo>
                    <a:pt x="3005" y="1120"/>
                  </a:lnTo>
                  <a:lnTo>
                    <a:pt x="2968" y="1130"/>
                  </a:lnTo>
                  <a:lnTo>
                    <a:pt x="2932" y="1140"/>
                  </a:lnTo>
                  <a:lnTo>
                    <a:pt x="2898" y="1151"/>
                  </a:lnTo>
                  <a:lnTo>
                    <a:pt x="2866" y="1163"/>
                  </a:lnTo>
                  <a:lnTo>
                    <a:pt x="2835" y="1175"/>
                  </a:lnTo>
                  <a:lnTo>
                    <a:pt x="2835" y="1175"/>
                  </a:lnTo>
                  <a:lnTo>
                    <a:pt x="2809" y="1188"/>
                  </a:lnTo>
                  <a:lnTo>
                    <a:pt x="2784" y="1203"/>
                  </a:lnTo>
                  <a:lnTo>
                    <a:pt x="2762" y="1218"/>
                  </a:lnTo>
                  <a:lnTo>
                    <a:pt x="2741" y="1234"/>
                  </a:lnTo>
                  <a:lnTo>
                    <a:pt x="2724" y="1252"/>
                  </a:lnTo>
                  <a:lnTo>
                    <a:pt x="2707" y="1270"/>
                  </a:lnTo>
                  <a:lnTo>
                    <a:pt x="2693" y="1289"/>
                  </a:lnTo>
                  <a:lnTo>
                    <a:pt x="2681" y="1308"/>
                  </a:lnTo>
                  <a:lnTo>
                    <a:pt x="2672" y="1329"/>
                  </a:lnTo>
                  <a:lnTo>
                    <a:pt x="2665" y="1351"/>
                  </a:lnTo>
                  <a:lnTo>
                    <a:pt x="2661" y="1371"/>
                  </a:lnTo>
                  <a:lnTo>
                    <a:pt x="2658" y="1393"/>
                  </a:lnTo>
                  <a:lnTo>
                    <a:pt x="2658" y="1415"/>
                  </a:lnTo>
                  <a:lnTo>
                    <a:pt x="2661" y="1437"/>
                  </a:lnTo>
                  <a:lnTo>
                    <a:pt x="2666" y="1459"/>
                  </a:lnTo>
                  <a:lnTo>
                    <a:pt x="2674" y="1481"/>
                  </a:lnTo>
                  <a:lnTo>
                    <a:pt x="2685" y="1503"/>
                  </a:lnTo>
                  <a:lnTo>
                    <a:pt x="2699" y="1525"/>
                  </a:lnTo>
                  <a:lnTo>
                    <a:pt x="2715" y="1547"/>
                  </a:lnTo>
                  <a:lnTo>
                    <a:pt x="2735" y="1567"/>
                  </a:lnTo>
                  <a:lnTo>
                    <a:pt x="2757" y="1588"/>
                  </a:lnTo>
                  <a:lnTo>
                    <a:pt x="2783" y="1607"/>
                  </a:lnTo>
                  <a:lnTo>
                    <a:pt x="2810" y="1626"/>
                  </a:lnTo>
                  <a:lnTo>
                    <a:pt x="2843" y="1644"/>
                  </a:lnTo>
                  <a:lnTo>
                    <a:pt x="2877" y="1662"/>
                  </a:lnTo>
                  <a:lnTo>
                    <a:pt x="2916" y="1677"/>
                  </a:lnTo>
                  <a:lnTo>
                    <a:pt x="2957" y="1692"/>
                  </a:lnTo>
                  <a:lnTo>
                    <a:pt x="3002" y="1706"/>
                  </a:lnTo>
                  <a:lnTo>
                    <a:pt x="3050" y="1718"/>
                  </a:lnTo>
                  <a:lnTo>
                    <a:pt x="3102" y="1729"/>
                  </a:lnTo>
                  <a:lnTo>
                    <a:pt x="3158" y="1739"/>
                  </a:lnTo>
                  <a:lnTo>
                    <a:pt x="3217" y="1747"/>
                  </a:lnTo>
                  <a:lnTo>
                    <a:pt x="3217" y="1747"/>
                  </a:lnTo>
                  <a:lnTo>
                    <a:pt x="3452" y="1773"/>
                  </a:lnTo>
                  <a:lnTo>
                    <a:pt x="3663" y="1796"/>
                  </a:lnTo>
                  <a:lnTo>
                    <a:pt x="3851" y="1816"/>
                  </a:lnTo>
                  <a:lnTo>
                    <a:pt x="3933" y="1825"/>
                  </a:lnTo>
                  <a:lnTo>
                    <a:pt x="4010" y="1836"/>
                  </a:lnTo>
                  <a:lnTo>
                    <a:pt x="4079" y="1846"/>
                  </a:lnTo>
                  <a:lnTo>
                    <a:pt x="4139" y="1857"/>
                  </a:lnTo>
                  <a:lnTo>
                    <a:pt x="4191" y="1868"/>
                  </a:lnTo>
                  <a:lnTo>
                    <a:pt x="4213" y="1875"/>
                  </a:lnTo>
                  <a:lnTo>
                    <a:pt x="4234" y="1880"/>
                  </a:lnTo>
                  <a:lnTo>
                    <a:pt x="4253" y="1887"/>
                  </a:lnTo>
                  <a:lnTo>
                    <a:pt x="4268" y="1894"/>
                  </a:lnTo>
                  <a:lnTo>
                    <a:pt x="4282" y="1902"/>
                  </a:lnTo>
                  <a:lnTo>
                    <a:pt x="4294" y="1909"/>
                  </a:lnTo>
                  <a:lnTo>
                    <a:pt x="4302" y="1917"/>
                  </a:lnTo>
                  <a:lnTo>
                    <a:pt x="4309" y="1925"/>
                  </a:lnTo>
                  <a:lnTo>
                    <a:pt x="4313" y="1934"/>
                  </a:lnTo>
                  <a:lnTo>
                    <a:pt x="4315" y="1943"/>
                  </a:lnTo>
                  <a:lnTo>
                    <a:pt x="4315" y="1943"/>
                  </a:lnTo>
                  <a:lnTo>
                    <a:pt x="4313" y="1949"/>
                  </a:lnTo>
                  <a:lnTo>
                    <a:pt x="4312" y="1953"/>
                  </a:lnTo>
                  <a:lnTo>
                    <a:pt x="4306" y="1962"/>
                  </a:lnTo>
                  <a:lnTo>
                    <a:pt x="4298" y="1972"/>
                  </a:lnTo>
                  <a:lnTo>
                    <a:pt x="4286" y="1980"/>
                  </a:lnTo>
                  <a:lnTo>
                    <a:pt x="4271" y="1990"/>
                  </a:lnTo>
                  <a:lnTo>
                    <a:pt x="4253" y="1998"/>
                  </a:lnTo>
                  <a:lnTo>
                    <a:pt x="4232" y="2008"/>
                  </a:lnTo>
                  <a:lnTo>
                    <a:pt x="4210" y="2017"/>
                  </a:lnTo>
                  <a:lnTo>
                    <a:pt x="4184" y="2024"/>
                  </a:lnTo>
                  <a:lnTo>
                    <a:pt x="4157" y="2032"/>
                  </a:lnTo>
                  <a:lnTo>
                    <a:pt x="4095" y="2049"/>
                  </a:lnTo>
                  <a:lnTo>
                    <a:pt x="4028" y="2064"/>
                  </a:lnTo>
                  <a:lnTo>
                    <a:pt x="3954" y="2079"/>
                  </a:lnTo>
                  <a:lnTo>
                    <a:pt x="3877" y="2091"/>
                  </a:lnTo>
                  <a:lnTo>
                    <a:pt x="3797" y="2104"/>
                  </a:lnTo>
                  <a:lnTo>
                    <a:pt x="3715" y="2116"/>
                  </a:lnTo>
                  <a:lnTo>
                    <a:pt x="3634" y="2126"/>
                  </a:lnTo>
                  <a:lnTo>
                    <a:pt x="3553" y="2134"/>
                  </a:lnTo>
                  <a:lnTo>
                    <a:pt x="3477" y="2142"/>
                  </a:lnTo>
                  <a:lnTo>
                    <a:pt x="3403" y="2148"/>
                  </a:lnTo>
                  <a:lnTo>
                    <a:pt x="3334" y="2152"/>
                  </a:lnTo>
                  <a:lnTo>
                    <a:pt x="3334" y="2152"/>
                  </a:lnTo>
                  <a:lnTo>
                    <a:pt x="3249" y="2156"/>
                  </a:lnTo>
                  <a:lnTo>
                    <a:pt x="3128" y="2164"/>
                  </a:lnTo>
                  <a:lnTo>
                    <a:pt x="2975" y="2174"/>
                  </a:lnTo>
                  <a:lnTo>
                    <a:pt x="2888" y="2180"/>
                  </a:lnTo>
                  <a:lnTo>
                    <a:pt x="2795" y="2190"/>
                  </a:lnTo>
                  <a:lnTo>
                    <a:pt x="2695" y="2200"/>
                  </a:lnTo>
                  <a:lnTo>
                    <a:pt x="2591" y="2211"/>
                  </a:lnTo>
                  <a:lnTo>
                    <a:pt x="2481" y="2224"/>
                  </a:lnTo>
                  <a:lnTo>
                    <a:pt x="2366" y="2239"/>
                  </a:lnTo>
                  <a:lnTo>
                    <a:pt x="2249" y="2256"/>
                  </a:lnTo>
                  <a:lnTo>
                    <a:pt x="2127" y="2276"/>
                  </a:lnTo>
                  <a:lnTo>
                    <a:pt x="2004" y="2297"/>
                  </a:lnTo>
                  <a:lnTo>
                    <a:pt x="1877" y="2322"/>
                  </a:lnTo>
                  <a:lnTo>
                    <a:pt x="1750" y="2349"/>
                  </a:lnTo>
                  <a:lnTo>
                    <a:pt x="1621" y="2378"/>
                  </a:lnTo>
                  <a:lnTo>
                    <a:pt x="1492" y="2411"/>
                  </a:lnTo>
                  <a:lnTo>
                    <a:pt x="1363" y="2446"/>
                  </a:lnTo>
                  <a:lnTo>
                    <a:pt x="1299" y="2464"/>
                  </a:lnTo>
                  <a:lnTo>
                    <a:pt x="1234" y="2485"/>
                  </a:lnTo>
                  <a:lnTo>
                    <a:pt x="1170" y="2505"/>
                  </a:lnTo>
                  <a:lnTo>
                    <a:pt x="1107" y="2526"/>
                  </a:lnTo>
                  <a:lnTo>
                    <a:pt x="1044" y="2549"/>
                  </a:lnTo>
                  <a:lnTo>
                    <a:pt x="981" y="2573"/>
                  </a:lnTo>
                  <a:lnTo>
                    <a:pt x="917" y="2596"/>
                  </a:lnTo>
                  <a:lnTo>
                    <a:pt x="856" y="2621"/>
                  </a:lnTo>
                  <a:lnTo>
                    <a:pt x="794" y="2647"/>
                  </a:lnTo>
                  <a:lnTo>
                    <a:pt x="734" y="2674"/>
                  </a:lnTo>
                  <a:lnTo>
                    <a:pt x="675" y="2702"/>
                  </a:lnTo>
                  <a:lnTo>
                    <a:pt x="616" y="2730"/>
                  </a:lnTo>
                  <a:lnTo>
                    <a:pt x="558" y="2761"/>
                  </a:lnTo>
                  <a:lnTo>
                    <a:pt x="501" y="2791"/>
                  </a:lnTo>
                  <a:lnTo>
                    <a:pt x="444" y="2824"/>
                  </a:lnTo>
                  <a:lnTo>
                    <a:pt x="389" y="2857"/>
                  </a:lnTo>
                  <a:lnTo>
                    <a:pt x="336" y="2889"/>
                  </a:lnTo>
                  <a:lnTo>
                    <a:pt x="284" y="2925"/>
                  </a:lnTo>
                  <a:lnTo>
                    <a:pt x="233" y="2961"/>
                  </a:lnTo>
                  <a:lnTo>
                    <a:pt x="184" y="2999"/>
                  </a:lnTo>
                  <a:lnTo>
                    <a:pt x="134" y="3038"/>
                  </a:lnTo>
                  <a:lnTo>
                    <a:pt x="88" y="3077"/>
                  </a:lnTo>
                  <a:lnTo>
                    <a:pt x="43" y="3117"/>
                  </a:lnTo>
                  <a:lnTo>
                    <a:pt x="0" y="3160"/>
                  </a:lnTo>
                  <a:lnTo>
                    <a:pt x="1492" y="3160"/>
                  </a:lnTo>
                  <a:lnTo>
                    <a:pt x="1492" y="3160"/>
                  </a:lnTo>
                  <a:lnTo>
                    <a:pt x="1510" y="3143"/>
                  </a:lnTo>
                  <a:lnTo>
                    <a:pt x="1533" y="3123"/>
                  </a:lnTo>
                  <a:lnTo>
                    <a:pt x="1568" y="3097"/>
                  </a:lnTo>
                  <a:lnTo>
                    <a:pt x="1614" y="3065"/>
                  </a:lnTo>
                  <a:lnTo>
                    <a:pt x="1672" y="3028"/>
                  </a:lnTo>
                  <a:lnTo>
                    <a:pt x="1706" y="3007"/>
                  </a:lnTo>
                  <a:lnTo>
                    <a:pt x="1743" y="2985"/>
                  </a:lnTo>
                  <a:lnTo>
                    <a:pt x="1784" y="2964"/>
                  </a:lnTo>
                  <a:lnTo>
                    <a:pt x="1828" y="2942"/>
                  </a:lnTo>
                  <a:lnTo>
                    <a:pt x="1876" y="2918"/>
                  </a:lnTo>
                  <a:lnTo>
                    <a:pt x="1928" y="2894"/>
                  </a:lnTo>
                  <a:lnTo>
                    <a:pt x="1983" y="2870"/>
                  </a:lnTo>
                  <a:lnTo>
                    <a:pt x="2043" y="2846"/>
                  </a:lnTo>
                  <a:lnTo>
                    <a:pt x="2107" y="2821"/>
                  </a:lnTo>
                  <a:lnTo>
                    <a:pt x="2174" y="2795"/>
                  </a:lnTo>
                  <a:lnTo>
                    <a:pt x="2246" y="2770"/>
                  </a:lnTo>
                  <a:lnTo>
                    <a:pt x="2322" y="2745"/>
                  </a:lnTo>
                  <a:lnTo>
                    <a:pt x="2403" y="2721"/>
                  </a:lnTo>
                  <a:lnTo>
                    <a:pt x="2488" y="2696"/>
                  </a:lnTo>
                  <a:lnTo>
                    <a:pt x="2577" y="2671"/>
                  </a:lnTo>
                  <a:lnTo>
                    <a:pt x="2672" y="2648"/>
                  </a:lnTo>
                  <a:lnTo>
                    <a:pt x="2770" y="2625"/>
                  </a:lnTo>
                  <a:lnTo>
                    <a:pt x="2875" y="2603"/>
                  </a:lnTo>
                  <a:lnTo>
                    <a:pt x="2983" y="2581"/>
                  </a:lnTo>
                  <a:lnTo>
                    <a:pt x="3097" y="2560"/>
                  </a:lnTo>
                  <a:lnTo>
                    <a:pt x="3097" y="2560"/>
                  </a:lnTo>
                  <a:lnTo>
                    <a:pt x="3323" y="2519"/>
                  </a:lnTo>
                  <a:lnTo>
                    <a:pt x="3534" y="2481"/>
                  </a:lnTo>
                  <a:lnTo>
                    <a:pt x="3730" y="2442"/>
                  </a:lnTo>
                  <a:lnTo>
                    <a:pt x="3911" y="2405"/>
                  </a:lnTo>
                  <a:lnTo>
                    <a:pt x="4079" y="2368"/>
                  </a:lnTo>
                  <a:lnTo>
                    <a:pt x="4157" y="2349"/>
                  </a:lnTo>
                  <a:lnTo>
                    <a:pt x="4232" y="2331"/>
                  </a:lnTo>
                  <a:lnTo>
                    <a:pt x="4302" y="2312"/>
                  </a:lnTo>
                  <a:lnTo>
                    <a:pt x="4371" y="2293"/>
                  </a:lnTo>
                  <a:lnTo>
                    <a:pt x="4434" y="2274"/>
                  </a:lnTo>
                  <a:lnTo>
                    <a:pt x="4494" y="2254"/>
                  </a:lnTo>
                  <a:lnTo>
                    <a:pt x="4550" y="2235"/>
                  </a:lnTo>
                  <a:lnTo>
                    <a:pt x="4603" y="2216"/>
                  </a:lnTo>
                  <a:lnTo>
                    <a:pt x="4652" y="2196"/>
                  </a:lnTo>
                  <a:lnTo>
                    <a:pt x="4697" y="2175"/>
                  </a:lnTo>
                  <a:lnTo>
                    <a:pt x="4738" y="2154"/>
                  </a:lnTo>
                  <a:lnTo>
                    <a:pt x="4777" y="2132"/>
                  </a:lnTo>
                  <a:lnTo>
                    <a:pt x="4811" y="2112"/>
                  </a:lnTo>
                  <a:lnTo>
                    <a:pt x="4843" y="2089"/>
                  </a:lnTo>
                  <a:lnTo>
                    <a:pt x="4870" y="2067"/>
                  </a:lnTo>
                  <a:lnTo>
                    <a:pt x="4893" y="2042"/>
                  </a:lnTo>
                  <a:lnTo>
                    <a:pt x="4914" y="2019"/>
                  </a:lnTo>
                  <a:lnTo>
                    <a:pt x="4922" y="2006"/>
                  </a:lnTo>
                  <a:lnTo>
                    <a:pt x="4930" y="1994"/>
                  </a:lnTo>
                  <a:lnTo>
                    <a:pt x="4936" y="1980"/>
                  </a:lnTo>
                  <a:lnTo>
                    <a:pt x="4943" y="1968"/>
                  </a:lnTo>
                  <a:lnTo>
                    <a:pt x="4947" y="1956"/>
                  </a:lnTo>
                  <a:lnTo>
                    <a:pt x="4951" y="1942"/>
                  </a:lnTo>
                  <a:lnTo>
                    <a:pt x="4955" y="1928"/>
                  </a:lnTo>
                  <a:lnTo>
                    <a:pt x="4956" y="1914"/>
                  </a:lnTo>
                  <a:lnTo>
                    <a:pt x="4958" y="1901"/>
                  </a:lnTo>
                  <a:lnTo>
                    <a:pt x="4959" y="1887"/>
                  </a:lnTo>
                  <a:lnTo>
                    <a:pt x="4959" y="1887"/>
                  </a:lnTo>
                  <a:lnTo>
                    <a:pt x="4958" y="1872"/>
                  </a:lnTo>
                  <a:lnTo>
                    <a:pt x="4956" y="1860"/>
                  </a:lnTo>
                  <a:lnTo>
                    <a:pt x="4954" y="1846"/>
                  </a:lnTo>
                  <a:lnTo>
                    <a:pt x="4951" y="1833"/>
                  </a:lnTo>
                  <a:lnTo>
                    <a:pt x="4945" y="1821"/>
                  </a:lnTo>
                  <a:lnTo>
                    <a:pt x="4940" y="1809"/>
                  </a:lnTo>
                  <a:lnTo>
                    <a:pt x="4934" y="1798"/>
                  </a:lnTo>
                  <a:lnTo>
                    <a:pt x="4926" y="1787"/>
                  </a:lnTo>
                  <a:lnTo>
                    <a:pt x="4918" y="1776"/>
                  </a:lnTo>
                  <a:lnTo>
                    <a:pt x="4910" y="1766"/>
                  </a:lnTo>
                  <a:lnTo>
                    <a:pt x="4899" y="1757"/>
                  </a:lnTo>
                  <a:lnTo>
                    <a:pt x="4888" y="1747"/>
                  </a:lnTo>
                  <a:lnTo>
                    <a:pt x="4864" y="1729"/>
                  </a:lnTo>
                  <a:lnTo>
                    <a:pt x="4838" y="1713"/>
                  </a:lnTo>
                  <a:lnTo>
                    <a:pt x="4808" y="1698"/>
                  </a:lnTo>
                  <a:lnTo>
                    <a:pt x="4777" y="1683"/>
                  </a:lnTo>
                  <a:lnTo>
                    <a:pt x="4742" y="1670"/>
                  </a:lnTo>
                  <a:lnTo>
                    <a:pt x="4707" y="1659"/>
                  </a:lnTo>
                  <a:lnTo>
                    <a:pt x="4668" y="1648"/>
                  </a:lnTo>
                  <a:lnTo>
                    <a:pt x="4627" y="1639"/>
                  </a:lnTo>
                  <a:lnTo>
                    <a:pt x="4586" y="1629"/>
                  </a:lnTo>
                  <a:lnTo>
                    <a:pt x="4544" y="1622"/>
                  </a:lnTo>
                  <a:lnTo>
                    <a:pt x="4500" y="1614"/>
                  </a:lnTo>
                  <a:lnTo>
                    <a:pt x="4454" y="1609"/>
                  </a:lnTo>
                  <a:lnTo>
                    <a:pt x="4363" y="1596"/>
                  </a:lnTo>
                  <a:lnTo>
                    <a:pt x="4269" y="1588"/>
                  </a:lnTo>
                  <a:lnTo>
                    <a:pt x="4176" y="1580"/>
                  </a:lnTo>
                  <a:lnTo>
                    <a:pt x="3996" y="1566"/>
                  </a:lnTo>
                  <a:lnTo>
                    <a:pt x="3913" y="1559"/>
                  </a:lnTo>
                  <a:lnTo>
                    <a:pt x="3837" y="1551"/>
                  </a:lnTo>
                  <a:lnTo>
                    <a:pt x="3837" y="1551"/>
                  </a:lnTo>
                  <a:lnTo>
                    <a:pt x="3696" y="1535"/>
                  </a:lnTo>
                  <a:lnTo>
                    <a:pt x="3568" y="1519"/>
                  </a:lnTo>
                  <a:lnTo>
                    <a:pt x="3509" y="1511"/>
                  </a:lnTo>
                  <a:lnTo>
                    <a:pt x="3455" y="1502"/>
                  </a:lnTo>
                  <a:lnTo>
                    <a:pt x="3403" y="1493"/>
                  </a:lnTo>
                  <a:lnTo>
                    <a:pt x="3356" y="1484"/>
                  </a:lnTo>
                  <a:lnTo>
                    <a:pt x="3315" y="1473"/>
                  </a:lnTo>
                  <a:lnTo>
                    <a:pt x="3276" y="1462"/>
                  </a:lnTo>
                  <a:lnTo>
                    <a:pt x="3245" y="1449"/>
                  </a:lnTo>
                  <a:lnTo>
                    <a:pt x="3217" y="1437"/>
                  </a:lnTo>
                  <a:lnTo>
                    <a:pt x="3206" y="1430"/>
                  </a:lnTo>
                  <a:lnTo>
                    <a:pt x="3197" y="1423"/>
                  </a:lnTo>
                  <a:lnTo>
                    <a:pt x="3187" y="1417"/>
                  </a:lnTo>
                  <a:lnTo>
                    <a:pt x="3180" y="1408"/>
                  </a:lnTo>
                  <a:lnTo>
                    <a:pt x="3175" y="1400"/>
                  </a:lnTo>
                  <a:lnTo>
                    <a:pt x="3171" y="1392"/>
                  </a:lnTo>
                  <a:lnTo>
                    <a:pt x="3168" y="1384"/>
                  </a:lnTo>
                  <a:lnTo>
                    <a:pt x="3168" y="1374"/>
                  </a:lnTo>
                  <a:lnTo>
                    <a:pt x="3168" y="1374"/>
                  </a:lnTo>
                  <a:lnTo>
                    <a:pt x="3169" y="1366"/>
                  </a:lnTo>
                  <a:lnTo>
                    <a:pt x="3172" y="1358"/>
                  </a:lnTo>
                  <a:lnTo>
                    <a:pt x="3178" y="1349"/>
                  </a:lnTo>
                  <a:lnTo>
                    <a:pt x="3184" y="1341"/>
                  </a:lnTo>
                  <a:lnTo>
                    <a:pt x="3194" y="1334"/>
                  </a:lnTo>
                  <a:lnTo>
                    <a:pt x="3205" y="1329"/>
                  </a:lnTo>
                  <a:lnTo>
                    <a:pt x="3217" y="1322"/>
                  </a:lnTo>
                  <a:lnTo>
                    <a:pt x="3231" y="1316"/>
                  </a:lnTo>
                  <a:lnTo>
                    <a:pt x="3248" y="1311"/>
                  </a:lnTo>
                  <a:lnTo>
                    <a:pt x="3265" y="1307"/>
                  </a:lnTo>
                  <a:lnTo>
                    <a:pt x="3305" y="1299"/>
                  </a:lnTo>
                  <a:lnTo>
                    <a:pt x="3350" y="1292"/>
                  </a:lnTo>
                  <a:lnTo>
                    <a:pt x="3401" y="1288"/>
                  </a:lnTo>
                  <a:lnTo>
                    <a:pt x="3455" y="1284"/>
                  </a:lnTo>
                  <a:lnTo>
                    <a:pt x="3514" y="1281"/>
                  </a:lnTo>
                  <a:lnTo>
                    <a:pt x="3575" y="1281"/>
                  </a:lnTo>
                  <a:lnTo>
                    <a:pt x="3640" y="1281"/>
                  </a:lnTo>
                  <a:lnTo>
                    <a:pt x="3707" y="1282"/>
                  </a:lnTo>
                  <a:lnTo>
                    <a:pt x="3776" y="1285"/>
                  </a:lnTo>
                  <a:lnTo>
                    <a:pt x="3845" y="1288"/>
                  </a:lnTo>
                  <a:lnTo>
                    <a:pt x="3915" y="1292"/>
                  </a:lnTo>
                  <a:lnTo>
                    <a:pt x="3915" y="1292"/>
                  </a:lnTo>
                  <a:lnTo>
                    <a:pt x="4057" y="1301"/>
                  </a:lnTo>
                  <a:lnTo>
                    <a:pt x="4125" y="1305"/>
                  </a:lnTo>
                  <a:lnTo>
                    <a:pt x="4194" y="1308"/>
                  </a:lnTo>
                  <a:lnTo>
                    <a:pt x="4261" y="1310"/>
                  </a:lnTo>
                  <a:lnTo>
                    <a:pt x="4327" y="1308"/>
                  </a:lnTo>
                  <a:lnTo>
                    <a:pt x="4390" y="1305"/>
                  </a:lnTo>
                  <a:lnTo>
                    <a:pt x="4452" y="1301"/>
                  </a:lnTo>
                  <a:lnTo>
                    <a:pt x="4482" y="1297"/>
                  </a:lnTo>
                  <a:lnTo>
                    <a:pt x="4511" y="1293"/>
                  </a:lnTo>
                  <a:lnTo>
                    <a:pt x="4539" y="1288"/>
                  </a:lnTo>
                  <a:lnTo>
                    <a:pt x="4567" y="1282"/>
                  </a:lnTo>
                  <a:lnTo>
                    <a:pt x="4594" y="1275"/>
                  </a:lnTo>
                  <a:lnTo>
                    <a:pt x="4620" y="1267"/>
                  </a:lnTo>
                  <a:lnTo>
                    <a:pt x="4645" y="1257"/>
                  </a:lnTo>
                  <a:lnTo>
                    <a:pt x="4670" y="1248"/>
                  </a:lnTo>
                  <a:lnTo>
                    <a:pt x="4693" y="1237"/>
                  </a:lnTo>
                  <a:lnTo>
                    <a:pt x="4716" y="1225"/>
                  </a:lnTo>
                  <a:lnTo>
                    <a:pt x="4737" y="1211"/>
                  </a:lnTo>
                  <a:lnTo>
                    <a:pt x="4757" y="1197"/>
                  </a:lnTo>
                  <a:lnTo>
                    <a:pt x="4778" y="1181"/>
                  </a:lnTo>
                  <a:lnTo>
                    <a:pt x="4796" y="1163"/>
                  </a:lnTo>
                  <a:lnTo>
                    <a:pt x="4814" y="1145"/>
                  </a:lnTo>
                  <a:lnTo>
                    <a:pt x="4829" y="1124"/>
                  </a:lnTo>
                  <a:lnTo>
                    <a:pt x="4829" y="1124"/>
                  </a:lnTo>
                  <a:lnTo>
                    <a:pt x="4836" y="1115"/>
                  </a:lnTo>
                  <a:lnTo>
                    <a:pt x="4843" y="1104"/>
                  </a:lnTo>
                  <a:lnTo>
                    <a:pt x="4848" y="1093"/>
                  </a:lnTo>
                  <a:lnTo>
                    <a:pt x="4852" y="1083"/>
                  </a:lnTo>
                  <a:lnTo>
                    <a:pt x="4856" y="1072"/>
                  </a:lnTo>
                  <a:lnTo>
                    <a:pt x="4859" y="1061"/>
                  </a:lnTo>
                  <a:lnTo>
                    <a:pt x="4860" y="1050"/>
                  </a:lnTo>
                  <a:lnTo>
                    <a:pt x="4862" y="1041"/>
                  </a:lnTo>
                  <a:lnTo>
                    <a:pt x="4860" y="1019"/>
                  </a:lnTo>
                  <a:lnTo>
                    <a:pt x="4858" y="997"/>
                  </a:lnTo>
                  <a:lnTo>
                    <a:pt x="4851" y="976"/>
                  </a:lnTo>
                  <a:lnTo>
                    <a:pt x="4843" y="954"/>
                  </a:lnTo>
                  <a:lnTo>
                    <a:pt x="4832" y="934"/>
                  </a:lnTo>
                  <a:lnTo>
                    <a:pt x="4818" y="912"/>
                  </a:lnTo>
                  <a:lnTo>
                    <a:pt x="4801" y="891"/>
                  </a:lnTo>
                  <a:lnTo>
                    <a:pt x="4785" y="871"/>
                  </a:lnTo>
                  <a:lnTo>
                    <a:pt x="4766" y="850"/>
                  </a:lnTo>
                  <a:lnTo>
                    <a:pt x="4745" y="830"/>
                  </a:lnTo>
                  <a:lnTo>
                    <a:pt x="4723" y="809"/>
                  </a:lnTo>
                  <a:lnTo>
                    <a:pt x="4700" y="790"/>
                  </a:lnTo>
                  <a:lnTo>
                    <a:pt x="4677" y="771"/>
                  </a:lnTo>
                  <a:lnTo>
                    <a:pt x="4652" y="753"/>
                  </a:lnTo>
                  <a:lnTo>
                    <a:pt x="4601" y="717"/>
                  </a:lnTo>
                  <a:lnTo>
                    <a:pt x="4549" y="683"/>
                  </a:lnTo>
                  <a:lnTo>
                    <a:pt x="4498" y="653"/>
                  </a:lnTo>
                  <a:lnTo>
                    <a:pt x="4450" y="624"/>
                  </a:lnTo>
                  <a:lnTo>
                    <a:pt x="4406" y="601"/>
                  </a:lnTo>
                  <a:lnTo>
                    <a:pt x="4336" y="562"/>
                  </a:lnTo>
                  <a:lnTo>
                    <a:pt x="4336" y="562"/>
                  </a:lnTo>
                  <a:lnTo>
                    <a:pt x="4310" y="547"/>
                  </a:lnTo>
                  <a:lnTo>
                    <a:pt x="4287" y="532"/>
                  </a:lnTo>
                  <a:lnTo>
                    <a:pt x="4268" y="516"/>
                  </a:lnTo>
                  <a:lnTo>
                    <a:pt x="4251" y="499"/>
                  </a:lnTo>
                  <a:lnTo>
                    <a:pt x="4246" y="491"/>
                  </a:lnTo>
                  <a:lnTo>
                    <a:pt x="4240" y="483"/>
                  </a:lnTo>
                  <a:lnTo>
                    <a:pt x="4236" y="474"/>
                  </a:lnTo>
                  <a:lnTo>
                    <a:pt x="4234" y="466"/>
                  </a:lnTo>
                  <a:lnTo>
                    <a:pt x="4231" y="458"/>
                  </a:lnTo>
                  <a:lnTo>
                    <a:pt x="4231" y="450"/>
                  </a:lnTo>
                  <a:lnTo>
                    <a:pt x="4231" y="440"/>
                  </a:lnTo>
                  <a:lnTo>
                    <a:pt x="4232" y="432"/>
                  </a:lnTo>
                  <a:lnTo>
                    <a:pt x="4235" y="424"/>
                  </a:lnTo>
                  <a:lnTo>
                    <a:pt x="4239" y="415"/>
                  </a:lnTo>
                  <a:lnTo>
                    <a:pt x="4245" y="407"/>
                  </a:lnTo>
                  <a:lnTo>
                    <a:pt x="4251" y="398"/>
                  </a:lnTo>
                  <a:lnTo>
                    <a:pt x="4260" y="389"/>
                  </a:lnTo>
                  <a:lnTo>
                    <a:pt x="4269" y="381"/>
                  </a:lnTo>
                  <a:lnTo>
                    <a:pt x="4280" y="373"/>
                  </a:lnTo>
                  <a:lnTo>
                    <a:pt x="4293" y="365"/>
                  </a:lnTo>
                  <a:lnTo>
                    <a:pt x="4321" y="347"/>
                  </a:lnTo>
                  <a:lnTo>
                    <a:pt x="4357" y="330"/>
                  </a:lnTo>
                  <a:lnTo>
                    <a:pt x="4398" y="314"/>
                  </a:lnTo>
                  <a:lnTo>
                    <a:pt x="4446" y="299"/>
                  </a:lnTo>
                  <a:lnTo>
                    <a:pt x="4446" y="299"/>
                  </a:lnTo>
                  <a:lnTo>
                    <a:pt x="4507" y="281"/>
                  </a:lnTo>
                  <a:lnTo>
                    <a:pt x="4578" y="265"/>
                  </a:lnTo>
                  <a:lnTo>
                    <a:pt x="4659" y="247"/>
                  </a:lnTo>
                  <a:lnTo>
                    <a:pt x="4749" y="229"/>
                  </a:lnTo>
                  <a:lnTo>
                    <a:pt x="4848" y="212"/>
                  </a:lnTo>
                  <a:lnTo>
                    <a:pt x="4956" y="195"/>
                  </a:lnTo>
                  <a:lnTo>
                    <a:pt x="5072" y="178"/>
                  </a:lnTo>
                  <a:lnTo>
                    <a:pt x="5192" y="163"/>
                  </a:lnTo>
                  <a:lnTo>
                    <a:pt x="5321" y="148"/>
                  </a:lnTo>
                  <a:lnTo>
                    <a:pt x="5454" y="134"/>
                  </a:lnTo>
                  <a:lnTo>
                    <a:pt x="5593" y="122"/>
                  </a:lnTo>
                  <a:lnTo>
                    <a:pt x="5735" y="111"/>
                  </a:lnTo>
                  <a:lnTo>
                    <a:pt x="5882" y="103"/>
                  </a:lnTo>
                  <a:lnTo>
                    <a:pt x="6032" y="96"/>
                  </a:lnTo>
                  <a:lnTo>
                    <a:pt x="6182" y="90"/>
                  </a:lnTo>
                  <a:lnTo>
                    <a:pt x="6336" y="88"/>
                  </a:lnTo>
                  <a:lnTo>
                    <a:pt x="6336" y="88"/>
                  </a:lnTo>
                  <a:close/>
                </a:path>
              </a:pathLst>
            </a:custGeom>
            <a:solidFill>
              <a:srgbClr val="C65F10"/>
            </a:solidFill>
            <a:ln w="9525">
              <a:solidFill>
                <a:srgbClr val="C65F10">
                  <a:alpha val="50000"/>
                </a:srgbClr>
              </a:solidFill>
            </a:ln>
            <a:effectLst>
              <a:outerShdw blurRad="127000" dist="63500" dir="5400000" sx="95000" sy="95000" algn="ctr" rotWithShape="0">
                <a:schemeClr val="accent1">
                  <a:alpha val="1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endParaRPr>
            </a:p>
          </p:txBody>
        </p:sp>
        <p:sp>
          <p:nvSpPr>
            <p:cNvPr id="191" name="Freeform 6"/>
            <p:cNvSpPr/>
            <p:nvPr/>
          </p:nvSpPr>
          <p:spPr bwMode="auto">
            <a:xfrm>
              <a:off x="1238250" y="515938"/>
              <a:ext cx="8820180" cy="4945063"/>
            </a:xfrm>
            <a:custGeom>
              <a:avLst/>
              <a:gdLst>
                <a:gd name="T0" fmla="*/ 43 w 5556"/>
                <a:gd name="T1" fmla="*/ 3068 h 3115"/>
                <a:gd name="T2" fmla="*/ 176 w 5556"/>
                <a:gd name="T3" fmla="*/ 2951 h 3115"/>
                <a:gd name="T4" fmla="*/ 319 w 5556"/>
                <a:gd name="T5" fmla="*/ 2850 h 3115"/>
                <a:gd name="T6" fmla="*/ 506 w 5556"/>
                <a:gd name="T7" fmla="*/ 2740 h 3115"/>
                <a:gd name="T8" fmla="*/ 745 w 5556"/>
                <a:gd name="T9" fmla="*/ 2635 h 3115"/>
                <a:gd name="T10" fmla="*/ 1033 w 5556"/>
                <a:gd name="T11" fmla="*/ 2541 h 3115"/>
                <a:gd name="T12" fmla="*/ 1376 w 5556"/>
                <a:gd name="T13" fmla="*/ 2470 h 3115"/>
                <a:gd name="T14" fmla="*/ 2164 w 5556"/>
                <a:gd name="T15" fmla="*/ 2353 h 3115"/>
                <a:gd name="T16" fmla="*/ 2943 w 5556"/>
                <a:gd name="T17" fmla="*/ 2225 h 3115"/>
                <a:gd name="T18" fmla="*/ 3279 w 5556"/>
                <a:gd name="T19" fmla="*/ 2152 h 3115"/>
                <a:gd name="T20" fmla="*/ 3551 w 5556"/>
                <a:gd name="T21" fmla="*/ 2071 h 3115"/>
                <a:gd name="T22" fmla="*/ 3700 w 5556"/>
                <a:gd name="T23" fmla="*/ 2005 h 3115"/>
                <a:gd name="T24" fmla="*/ 3769 w 5556"/>
                <a:gd name="T25" fmla="*/ 1959 h 3115"/>
                <a:gd name="T26" fmla="*/ 3812 w 5556"/>
                <a:gd name="T27" fmla="*/ 1908 h 3115"/>
                <a:gd name="T28" fmla="*/ 3824 w 5556"/>
                <a:gd name="T29" fmla="*/ 1869 h 3115"/>
                <a:gd name="T30" fmla="*/ 3805 w 5556"/>
                <a:gd name="T31" fmla="*/ 1823 h 3115"/>
                <a:gd name="T32" fmla="*/ 3748 w 5556"/>
                <a:gd name="T33" fmla="*/ 1782 h 3115"/>
                <a:gd name="T34" fmla="*/ 3635 w 5556"/>
                <a:gd name="T35" fmla="*/ 1738 h 3115"/>
                <a:gd name="T36" fmla="*/ 3377 w 5556"/>
                <a:gd name="T37" fmla="*/ 1680 h 3115"/>
                <a:gd name="T38" fmla="*/ 2823 w 5556"/>
                <a:gd name="T39" fmla="*/ 1595 h 3115"/>
                <a:gd name="T40" fmla="*/ 2522 w 5556"/>
                <a:gd name="T41" fmla="*/ 1542 h 3115"/>
                <a:gd name="T42" fmla="*/ 2313 w 5556"/>
                <a:gd name="T43" fmla="*/ 1485 h 3115"/>
                <a:gd name="T44" fmla="*/ 2228 w 5556"/>
                <a:gd name="T45" fmla="*/ 1447 h 3115"/>
                <a:gd name="T46" fmla="*/ 2175 w 5556"/>
                <a:gd name="T47" fmla="*/ 1403 h 3115"/>
                <a:gd name="T48" fmla="*/ 2159 w 5556"/>
                <a:gd name="T49" fmla="*/ 1351 h 3115"/>
                <a:gd name="T50" fmla="*/ 2173 w 5556"/>
                <a:gd name="T51" fmla="*/ 1310 h 3115"/>
                <a:gd name="T52" fmla="*/ 2206 w 5556"/>
                <a:gd name="T53" fmla="*/ 1262 h 3115"/>
                <a:gd name="T54" fmla="*/ 2254 w 5556"/>
                <a:gd name="T55" fmla="*/ 1222 h 3115"/>
                <a:gd name="T56" fmla="*/ 2387 w 5556"/>
                <a:gd name="T57" fmla="*/ 1166 h 3115"/>
                <a:gd name="T58" fmla="*/ 2555 w 5556"/>
                <a:gd name="T59" fmla="*/ 1134 h 3115"/>
                <a:gd name="T60" fmla="*/ 2743 w 5556"/>
                <a:gd name="T61" fmla="*/ 1121 h 3115"/>
                <a:gd name="T62" fmla="*/ 3064 w 5556"/>
                <a:gd name="T63" fmla="*/ 1125 h 3115"/>
                <a:gd name="T64" fmla="*/ 3323 w 5556"/>
                <a:gd name="T65" fmla="*/ 1138 h 3115"/>
                <a:gd name="T66" fmla="*/ 3517 w 5556"/>
                <a:gd name="T67" fmla="*/ 1134 h 3115"/>
                <a:gd name="T68" fmla="*/ 3700 w 5556"/>
                <a:gd name="T69" fmla="*/ 1108 h 3115"/>
                <a:gd name="T70" fmla="*/ 3788 w 5556"/>
                <a:gd name="T71" fmla="*/ 1079 h 3115"/>
                <a:gd name="T72" fmla="*/ 3853 w 5556"/>
                <a:gd name="T73" fmla="*/ 1037 h 3115"/>
                <a:gd name="T74" fmla="*/ 3881 w 5556"/>
                <a:gd name="T75" fmla="*/ 981 h 3115"/>
                <a:gd name="T76" fmla="*/ 3866 w 5556"/>
                <a:gd name="T77" fmla="*/ 908 h 3115"/>
                <a:gd name="T78" fmla="*/ 3824 w 5556"/>
                <a:gd name="T79" fmla="*/ 845 h 3115"/>
                <a:gd name="T80" fmla="*/ 3747 w 5556"/>
                <a:gd name="T81" fmla="*/ 765 h 3115"/>
                <a:gd name="T82" fmla="*/ 3517 w 5556"/>
                <a:gd name="T83" fmla="*/ 597 h 3115"/>
                <a:gd name="T84" fmla="*/ 3380 w 5556"/>
                <a:gd name="T85" fmla="*/ 492 h 3115"/>
                <a:gd name="T86" fmla="*/ 3333 w 5556"/>
                <a:gd name="T87" fmla="*/ 436 h 3115"/>
                <a:gd name="T88" fmla="*/ 3321 w 5556"/>
                <a:gd name="T89" fmla="*/ 380 h 3115"/>
                <a:gd name="T90" fmla="*/ 3330 w 5556"/>
                <a:gd name="T91" fmla="*/ 351 h 3115"/>
                <a:gd name="T92" fmla="*/ 3393 w 5556"/>
                <a:gd name="T93" fmla="*/ 292 h 3115"/>
                <a:gd name="T94" fmla="*/ 3517 w 5556"/>
                <a:gd name="T95" fmla="*/ 233 h 3115"/>
                <a:gd name="T96" fmla="*/ 3706 w 5556"/>
                <a:gd name="T97" fmla="*/ 177 h 3115"/>
                <a:gd name="T98" fmla="*/ 3961 w 5556"/>
                <a:gd name="T99" fmla="*/ 124 h 3115"/>
                <a:gd name="T100" fmla="*/ 4285 w 5556"/>
                <a:gd name="T101" fmla="*/ 77 h 3115"/>
                <a:gd name="T102" fmla="*/ 4681 w 5556"/>
                <a:gd name="T103" fmla="*/ 40 h 3115"/>
                <a:gd name="T104" fmla="*/ 5153 w 5556"/>
                <a:gd name="T105" fmla="*/ 12 h 3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556" h="3115">
                  <a:moveTo>
                    <a:pt x="0" y="3115"/>
                  </a:moveTo>
                  <a:lnTo>
                    <a:pt x="0" y="3115"/>
                  </a:lnTo>
                  <a:lnTo>
                    <a:pt x="20" y="3093"/>
                  </a:lnTo>
                  <a:lnTo>
                    <a:pt x="43" y="3068"/>
                  </a:lnTo>
                  <a:lnTo>
                    <a:pt x="77" y="3035"/>
                  </a:lnTo>
                  <a:lnTo>
                    <a:pt x="121" y="2995"/>
                  </a:lnTo>
                  <a:lnTo>
                    <a:pt x="147" y="2973"/>
                  </a:lnTo>
                  <a:lnTo>
                    <a:pt x="176" y="2951"/>
                  </a:lnTo>
                  <a:lnTo>
                    <a:pt x="207" y="2927"/>
                  </a:lnTo>
                  <a:lnTo>
                    <a:pt x="242" y="2902"/>
                  </a:lnTo>
                  <a:lnTo>
                    <a:pt x="279" y="2876"/>
                  </a:lnTo>
                  <a:lnTo>
                    <a:pt x="319" y="2850"/>
                  </a:lnTo>
                  <a:lnTo>
                    <a:pt x="361" y="2823"/>
                  </a:lnTo>
                  <a:lnTo>
                    <a:pt x="406" y="2795"/>
                  </a:lnTo>
                  <a:lnTo>
                    <a:pt x="456" y="2768"/>
                  </a:lnTo>
                  <a:lnTo>
                    <a:pt x="506" y="2740"/>
                  </a:lnTo>
                  <a:lnTo>
                    <a:pt x="561" y="2714"/>
                  </a:lnTo>
                  <a:lnTo>
                    <a:pt x="619" y="2687"/>
                  </a:lnTo>
                  <a:lnTo>
                    <a:pt x="681" y="2661"/>
                  </a:lnTo>
                  <a:lnTo>
                    <a:pt x="745" y="2635"/>
                  </a:lnTo>
                  <a:lnTo>
                    <a:pt x="812" y="2610"/>
                  </a:lnTo>
                  <a:lnTo>
                    <a:pt x="882" y="2587"/>
                  </a:lnTo>
                  <a:lnTo>
                    <a:pt x="956" y="2563"/>
                  </a:lnTo>
                  <a:lnTo>
                    <a:pt x="1033" y="2541"/>
                  </a:lnTo>
                  <a:lnTo>
                    <a:pt x="1114" y="2521"/>
                  </a:lnTo>
                  <a:lnTo>
                    <a:pt x="1198" y="2503"/>
                  </a:lnTo>
                  <a:lnTo>
                    <a:pt x="1284" y="2485"/>
                  </a:lnTo>
                  <a:lnTo>
                    <a:pt x="1376" y="2470"/>
                  </a:lnTo>
                  <a:lnTo>
                    <a:pt x="1376" y="2470"/>
                  </a:lnTo>
                  <a:lnTo>
                    <a:pt x="1565" y="2441"/>
                  </a:lnTo>
                  <a:lnTo>
                    <a:pt x="1761" y="2412"/>
                  </a:lnTo>
                  <a:lnTo>
                    <a:pt x="2164" y="2353"/>
                  </a:lnTo>
                  <a:lnTo>
                    <a:pt x="2366" y="2323"/>
                  </a:lnTo>
                  <a:lnTo>
                    <a:pt x="2565" y="2292"/>
                  </a:lnTo>
                  <a:lnTo>
                    <a:pt x="2758" y="2259"/>
                  </a:lnTo>
                  <a:lnTo>
                    <a:pt x="2943" y="2225"/>
                  </a:lnTo>
                  <a:lnTo>
                    <a:pt x="3033" y="2207"/>
                  </a:lnTo>
                  <a:lnTo>
                    <a:pt x="3118" y="2189"/>
                  </a:lnTo>
                  <a:lnTo>
                    <a:pt x="3200" y="2170"/>
                  </a:lnTo>
                  <a:lnTo>
                    <a:pt x="3279" y="2152"/>
                  </a:lnTo>
                  <a:lnTo>
                    <a:pt x="3353" y="2133"/>
                  </a:lnTo>
                  <a:lnTo>
                    <a:pt x="3423" y="2112"/>
                  </a:lnTo>
                  <a:lnTo>
                    <a:pt x="3489" y="2092"/>
                  </a:lnTo>
                  <a:lnTo>
                    <a:pt x="3551" y="2071"/>
                  </a:lnTo>
                  <a:lnTo>
                    <a:pt x="3606" y="2049"/>
                  </a:lnTo>
                  <a:lnTo>
                    <a:pt x="3657" y="2027"/>
                  </a:lnTo>
                  <a:lnTo>
                    <a:pt x="3679" y="2017"/>
                  </a:lnTo>
                  <a:lnTo>
                    <a:pt x="3700" y="2005"/>
                  </a:lnTo>
                  <a:lnTo>
                    <a:pt x="3720" y="1994"/>
                  </a:lnTo>
                  <a:lnTo>
                    <a:pt x="3737" y="1982"/>
                  </a:lnTo>
                  <a:lnTo>
                    <a:pt x="3755" y="1969"/>
                  </a:lnTo>
                  <a:lnTo>
                    <a:pt x="3769" y="1959"/>
                  </a:lnTo>
                  <a:lnTo>
                    <a:pt x="3783" y="1946"/>
                  </a:lnTo>
                  <a:lnTo>
                    <a:pt x="3794" y="1934"/>
                  </a:lnTo>
                  <a:lnTo>
                    <a:pt x="3803" y="1921"/>
                  </a:lnTo>
                  <a:lnTo>
                    <a:pt x="3812" y="1908"/>
                  </a:lnTo>
                  <a:lnTo>
                    <a:pt x="3817" y="1895"/>
                  </a:lnTo>
                  <a:lnTo>
                    <a:pt x="3821" y="1883"/>
                  </a:lnTo>
                  <a:lnTo>
                    <a:pt x="3821" y="1883"/>
                  </a:lnTo>
                  <a:lnTo>
                    <a:pt x="3824" y="1869"/>
                  </a:lnTo>
                  <a:lnTo>
                    <a:pt x="3823" y="1857"/>
                  </a:lnTo>
                  <a:lnTo>
                    <a:pt x="3818" y="1845"/>
                  </a:lnTo>
                  <a:lnTo>
                    <a:pt x="3813" y="1834"/>
                  </a:lnTo>
                  <a:lnTo>
                    <a:pt x="3805" y="1823"/>
                  </a:lnTo>
                  <a:lnTo>
                    <a:pt x="3794" y="1812"/>
                  </a:lnTo>
                  <a:lnTo>
                    <a:pt x="3780" y="1801"/>
                  </a:lnTo>
                  <a:lnTo>
                    <a:pt x="3765" y="1791"/>
                  </a:lnTo>
                  <a:lnTo>
                    <a:pt x="3748" y="1782"/>
                  </a:lnTo>
                  <a:lnTo>
                    <a:pt x="3729" y="1772"/>
                  </a:lnTo>
                  <a:lnTo>
                    <a:pt x="3709" y="1764"/>
                  </a:lnTo>
                  <a:lnTo>
                    <a:pt x="3685" y="1754"/>
                  </a:lnTo>
                  <a:lnTo>
                    <a:pt x="3635" y="1738"/>
                  </a:lnTo>
                  <a:lnTo>
                    <a:pt x="3578" y="1723"/>
                  </a:lnTo>
                  <a:lnTo>
                    <a:pt x="3515" y="1708"/>
                  </a:lnTo>
                  <a:lnTo>
                    <a:pt x="3448" y="1694"/>
                  </a:lnTo>
                  <a:lnTo>
                    <a:pt x="3377" y="1680"/>
                  </a:lnTo>
                  <a:lnTo>
                    <a:pt x="3303" y="1668"/>
                  </a:lnTo>
                  <a:lnTo>
                    <a:pt x="3146" y="1643"/>
                  </a:lnTo>
                  <a:lnTo>
                    <a:pt x="2985" y="1618"/>
                  </a:lnTo>
                  <a:lnTo>
                    <a:pt x="2823" y="1595"/>
                  </a:lnTo>
                  <a:lnTo>
                    <a:pt x="2743" y="1583"/>
                  </a:lnTo>
                  <a:lnTo>
                    <a:pt x="2666" y="1569"/>
                  </a:lnTo>
                  <a:lnTo>
                    <a:pt x="2592" y="1555"/>
                  </a:lnTo>
                  <a:lnTo>
                    <a:pt x="2522" y="1542"/>
                  </a:lnTo>
                  <a:lnTo>
                    <a:pt x="2457" y="1527"/>
                  </a:lnTo>
                  <a:lnTo>
                    <a:pt x="2395" y="1511"/>
                  </a:lnTo>
                  <a:lnTo>
                    <a:pt x="2339" y="1495"/>
                  </a:lnTo>
                  <a:lnTo>
                    <a:pt x="2313" y="1485"/>
                  </a:lnTo>
                  <a:lnTo>
                    <a:pt x="2289" y="1476"/>
                  </a:lnTo>
                  <a:lnTo>
                    <a:pt x="2267" y="1468"/>
                  </a:lnTo>
                  <a:lnTo>
                    <a:pt x="2247" y="1457"/>
                  </a:lnTo>
                  <a:lnTo>
                    <a:pt x="2228" y="1447"/>
                  </a:lnTo>
                  <a:lnTo>
                    <a:pt x="2211" y="1436"/>
                  </a:lnTo>
                  <a:lnTo>
                    <a:pt x="2197" y="1425"/>
                  </a:lnTo>
                  <a:lnTo>
                    <a:pt x="2185" y="1414"/>
                  </a:lnTo>
                  <a:lnTo>
                    <a:pt x="2175" y="1403"/>
                  </a:lnTo>
                  <a:lnTo>
                    <a:pt x="2167" y="1391"/>
                  </a:lnTo>
                  <a:lnTo>
                    <a:pt x="2162" y="1378"/>
                  </a:lnTo>
                  <a:lnTo>
                    <a:pt x="2159" y="1365"/>
                  </a:lnTo>
                  <a:lnTo>
                    <a:pt x="2159" y="1351"/>
                  </a:lnTo>
                  <a:lnTo>
                    <a:pt x="2162" y="1337"/>
                  </a:lnTo>
                  <a:lnTo>
                    <a:pt x="2162" y="1337"/>
                  </a:lnTo>
                  <a:lnTo>
                    <a:pt x="2167" y="1324"/>
                  </a:lnTo>
                  <a:lnTo>
                    <a:pt x="2173" y="1310"/>
                  </a:lnTo>
                  <a:lnTo>
                    <a:pt x="2180" y="1298"/>
                  </a:lnTo>
                  <a:lnTo>
                    <a:pt x="2186" y="1285"/>
                  </a:lnTo>
                  <a:lnTo>
                    <a:pt x="2196" y="1273"/>
                  </a:lnTo>
                  <a:lnTo>
                    <a:pt x="2206" y="1262"/>
                  </a:lnTo>
                  <a:lnTo>
                    <a:pt x="2217" y="1252"/>
                  </a:lnTo>
                  <a:lnTo>
                    <a:pt x="2228" y="1241"/>
                  </a:lnTo>
                  <a:lnTo>
                    <a:pt x="2240" y="1232"/>
                  </a:lnTo>
                  <a:lnTo>
                    <a:pt x="2254" y="1222"/>
                  </a:lnTo>
                  <a:lnTo>
                    <a:pt x="2282" y="1206"/>
                  </a:lnTo>
                  <a:lnTo>
                    <a:pt x="2315" y="1191"/>
                  </a:lnTo>
                  <a:lnTo>
                    <a:pt x="2350" y="1178"/>
                  </a:lnTo>
                  <a:lnTo>
                    <a:pt x="2387" y="1166"/>
                  </a:lnTo>
                  <a:lnTo>
                    <a:pt x="2426" y="1156"/>
                  </a:lnTo>
                  <a:lnTo>
                    <a:pt x="2468" y="1147"/>
                  </a:lnTo>
                  <a:lnTo>
                    <a:pt x="2511" y="1140"/>
                  </a:lnTo>
                  <a:lnTo>
                    <a:pt x="2555" y="1134"/>
                  </a:lnTo>
                  <a:lnTo>
                    <a:pt x="2601" y="1129"/>
                  </a:lnTo>
                  <a:lnTo>
                    <a:pt x="2647" y="1125"/>
                  </a:lnTo>
                  <a:lnTo>
                    <a:pt x="2695" y="1122"/>
                  </a:lnTo>
                  <a:lnTo>
                    <a:pt x="2743" y="1121"/>
                  </a:lnTo>
                  <a:lnTo>
                    <a:pt x="2790" y="1119"/>
                  </a:lnTo>
                  <a:lnTo>
                    <a:pt x="2884" y="1119"/>
                  </a:lnTo>
                  <a:lnTo>
                    <a:pt x="2976" y="1121"/>
                  </a:lnTo>
                  <a:lnTo>
                    <a:pt x="3064" y="1125"/>
                  </a:lnTo>
                  <a:lnTo>
                    <a:pt x="3216" y="1133"/>
                  </a:lnTo>
                  <a:lnTo>
                    <a:pt x="3277" y="1136"/>
                  </a:lnTo>
                  <a:lnTo>
                    <a:pt x="3323" y="1138"/>
                  </a:lnTo>
                  <a:lnTo>
                    <a:pt x="3323" y="1138"/>
                  </a:lnTo>
                  <a:lnTo>
                    <a:pt x="3366" y="1138"/>
                  </a:lnTo>
                  <a:lnTo>
                    <a:pt x="3414" y="1138"/>
                  </a:lnTo>
                  <a:lnTo>
                    <a:pt x="3465" y="1137"/>
                  </a:lnTo>
                  <a:lnTo>
                    <a:pt x="3517" y="1134"/>
                  </a:lnTo>
                  <a:lnTo>
                    <a:pt x="3572" y="1129"/>
                  </a:lnTo>
                  <a:lnTo>
                    <a:pt x="3624" y="1122"/>
                  </a:lnTo>
                  <a:lnTo>
                    <a:pt x="3676" y="1112"/>
                  </a:lnTo>
                  <a:lnTo>
                    <a:pt x="3700" y="1108"/>
                  </a:lnTo>
                  <a:lnTo>
                    <a:pt x="3724" y="1101"/>
                  </a:lnTo>
                  <a:lnTo>
                    <a:pt x="3747" y="1095"/>
                  </a:lnTo>
                  <a:lnTo>
                    <a:pt x="3769" y="1088"/>
                  </a:lnTo>
                  <a:lnTo>
                    <a:pt x="3788" y="1079"/>
                  </a:lnTo>
                  <a:lnTo>
                    <a:pt x="3807" y="1070"/>
                  </a:lnTo>
                  <a:lnTo>
                    <a:pt x="3824" y="1060"/>
                  </a:lnTo>
                  <a:lnTo>
                    <a:pt x="3840" y="1049"/>
                  </a:lnTo>
                  <a:lnTo>
                    <a:pt x="3853" y="1037"/>
                  </a:lnTo>
                  <a:lnTo>
                    <a:pt x="3864" y="1025"/>
                  </a:lnTo>
                  <a:lnTo>
                    <a:pt x="3872" y="1011"/>
                  </a:lnTo>
                  <a:lnTo>
                    <a:pt x="3879" y="997"/>
                  </a:lnTo>
                  <a:lnTo>
                    <a:pt x="3881" y="981"/>
                  </a:lnTo>
                  <a:lnTo>
                    <a:pt x="3883" y="964"/>
                  </a:lnTo>
                  <a:lnTo>
                    <a:pt x="3880" y="946"/>
                  </a:lnTo>
                  <a:lnTo>
                    <a:pt x="3876" y="929"/>
                  </a:lnTo>
                  <a:lnTo>
                    <a:pt x="3866" y="908"/>
                  </a:lnTo>
                  <a:lnTo>
                    <a:pt x="3854" y="887"/>
                  </a:lnTo>
                  <a:lnTo>
                    <a:pt x="3854" y="887"/>
                  </a:lnTo>
                  <a:lnTo>
                    <a:pt x="3840" y="866"/>
                  </a:lnTo>
                  <a:lnTo>
                    <a:pt x="3824" y="845"/>
                  </a:lnTo>
                  <a:lnTo>
                    <a:pt x="3806" y="824"/>
                  </a:lnTo>
                  <a:lnTo>
                    <a:pt x="3788" y="804"/>
                  </a:lnTo>
                  <a:lnTo>
                    <a:pt x="3768" y="785"/>
                  </a:lnTo>
                  <a:lnTo>
                    <a:pt x="3747" y="765"/>
                  </a:lnTo>
                  <a:lnTo>
                    <a:pt x="3703" y="728"/>
                  </a:lnTo>
                  <a:lnTo>
                    <a:pt x="3657" y="694"/>
                  </a:lnTo>
                  <a:lnTo>
                    <a:pt x="3610" y="660"/>
                  </a:lnTo>
                  <a:lnTo>
                    <a:pt x="3517" y="597"/>
                  </a:lnTo>
                  <a:lnTo>
                    <a:pt x="3473" y="567"/>
                  </a:lnTo>
                  <a:lnTo>
                    <a:pt x="3432" y="536"/>
                  </a:lnTo>
                  <a:lnTo>
                    <a:pt x="3396" y="508"/>
                  </a:lnTo>
                  <a:lnTo>
                    <a:pt x="3380" y="492"/>
                  </a:lnTo>
                  <a:lnTo>
                    <a:pt x="3366" y="479"/>
                  </a:lnTo>
                  <a:lnTo>
                    <a:pt x="3353" y="465"/>
                  </a:lnTo>
                  <a:lnTo>
                    <a:pt x="3343" y="450"/>
                  </a:lnTo>
                  <a:lnTo>
                    <a:pt x="3333" y="436"/>
                  </a:lnTo>
                  <a:lnTo>
                    <a:pt x="3326" y="423"/>
                  </a:lnTo>
                  <a:lnTo>
                    <a:pt x="3322" y="407"/>
                  </a:lnTo>
                  <a:lnTo>
                    <a:pt x="3321" y="394"/>
                  </a:lnTo>
                  <a:lnTo>
                    <a:pt x="3321" y="380"/>
                  </a:lnTo>
                  <a:lnTo>
                    <a:pt x="3323" y="365"/>
                  </a:lnTo>
                  <a:lnTo>
                    <a:pt x="3323" y="365"/>
                  </a:lnTo>
                  <a:lnTo>
                    <a:pt x="3326" y="358"/>
                  </a:lnTo>
                  <a:lnTo>
                    <a:pt x="3330" y="351"/>
                  </a:lnTo>
                  <a:lnTo>
                    <a:pt x="3340" y="336"/>
                  </a:lnTo>
                  <a:lnTo>
                    <a:pt x="3353" y="322"/>
                  </a:lnTo>
                  <a:lnTo>
                    <a:pt x="3371" y="307"/>
                  </a:lnTo>
                  <a:lnTo>
                    <a:pt x="3393" y="292"/>
                  </a:lnTo>
                  <a:lnTo>
                    <a:pt x="3418" y="277"/>
                  </a:lnTo>
                  <a:lnTo>
                    <a:pt x="3447" y="262"/>
                  </a:lnTo>
                  <a:lnTo>
                    <a:pt x="3480" y="248"/>
                  </a:lnTo>
                  <a:lnTo>
                    <a:pt x="3517" y="233"/>
                  </a:lnTo>
                  <a:lnTo>
                    <a:pt x="3558" y="218"/>
                  </a:lnTo>
                  <a:lnTo>
                    <a:pt x="3603" y="204"/>
                  </a:lnTo>
                  <a:lnTo>
                    <a:pt x="3652" y="191"/>
                  </a:lnTo>
                  <a:lnTo>
                    <a:pt x="3706" y="177"/>
                  </a:lnTo>
                  <a:lnTo>
                    <a:pt x="3762" y="163"/>
                  </a:lnTo>
                  <a:lnTo>
                    <a:pt x="3824" y="150"/>
                  </a:lnTo>
                  <a:lnTo>
                    <a:pt x="3890" y="136"/>
                  </a:lnTo>
                  <a:lnTo>
                    <a:pt x="3961" y="124"/>
                  </a:lnTo>
                  <a:lnTo>
                    <a:pt x="4035" y="111"/>
                  </a:lnTo>
                  <a:lnTo>
                    <a:pt x="4113" y="99"/>
                  </a:lnTo>
                  <a:lnTo>
                    <a:pt x="4197" y="88"/>
                  </a:lnTo>
                  <a:lnTo>
                    <a:pt x="4285" y="77"/>
                  </a:lnTo>
                  <a:lnTo>
                    <a:pt x="4377" y="67"/>
                  </a:lnTo>
                  <a:lnTo>
                    <a:pt x="4474" y="58"/>
                  </a:lnTo>
                  <a:lnTo>
                    <a:pt x="4575" y="48"/>
                  </a:lnTo>
                  <a:lnTo>
                    <a:pt x="4681" y="40"/>
                  </a:lnTo>
                  <a:lnTo>
                    <a:pt x="4792" y="32"/>
                  </a:lnTo>
                  <a:lnTo>
                    <a:pt x="4907" y="25"/>
                  </a:lnTo>
                  <a:lnTo>
                    <a:pt x="5028" y="18"/>
                  </a:lnTo>
                  <a:lnTo>
                    <a:pt x="5153" y="12"/>
                  </a:lnTo>
                  <a:lnTo>
                    <a:pt x="5282" y="7"/>
                  </a:lnTo>
                  <a:lnTo>
                    <a:pt x="5416" y="3"/>
                  </a:lnTo>
                  <a:lnTo>
                    <a:pt x="5556" y="0"/>
                  </a:lnTo>
                </a:path>
              </a:pathLst>
            </a:custGeom>
            <a:noFill/>
            <a:ln w="19050">
              <a:solidFill>
                <a:srgbClr val="FFFF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cxnSp>
        <p:nvCxnSpPr>
          <p:cNvPr id="192" name="直接连接符 191"/>
          <p:cNvCxnSpPr/>
          <p:nvPr/>
        </p:nvCxnSpPr>
        <p:spPr>
          <a:xfrm flipV="1">
            <a:off x="3366138" y="3436528"/>
            <a:ext cx="0" cy="2278246"/>
          </a:xfrm>
          <a:prstGeom prst="line">
            <a:avLst/>
          </a:prstGeom>
          <a:ln w="12700">
            <a:gradFill flip="none" rotWithShape="1">
              <a:gsLst>
                <a:gs pos="0">
                  <a:schemeClr val="tx1">
                    <a:lumMod val="75000"/>
                    <a:lumOff val="25000"/>
                  </a:scheme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16200000" scaled="1"/>
              <a:tileRect/>
            </a:gra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3" name="组合 192"/>
          <p:cNvGrpSpPr/>
          <p:nvPr/>
        </p:nvGrpSpPr>
        <p:grpSpPr>
          <a:xfrm>
            <a:off x="870587" y="3414907"/>
            <a:ext cx="2424112" cy="1143452"/>
            <a:chOff x="1594711" y="2016931"/>
            <a:chExt cx="2424112" cy="1143452"/>
          </a:xfrm>
        </p:grpSpPr>
        <p:sp>
          <p:nvSpPr>
            <p:cNvPr id="194" name="文本框 193"/>
            <p:cNvSpPr txBox="1"/>
            <p:nvPr/>
          </p:nvSpPr>
          <p:spPr>
            <a:xfrm>
              <a:off x="1594711" y="2330027"/>
              <a:ext cx="2424111" cy="8303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... ...</a:t>
              </a:r>
              <a:endPara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5" name="文本框 194"/>
            <p:cNvSpPr txBox="1"/>
            <p:nvPr/>
          </p:nvSpPr>
          <p:spPr>
            <a:xfrm>
              <a:off x="1783256" y="2016931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96" name="组合 195"/>
          <p:cNvGrpSpPr/>
          <p:nvPr/>
        </p:nvGrpSpPr>
        <p:grpSpPr>
          <a:xfrm>
            <a:off x="3424875" y="2293076"/>
            <a:ext cx="2235567" cy="1143452"/>
            <a:chOff x="1783256" y="2016931"/>
            <a:chExt cx="2235567" cy="1143452"/>
          </a:xfrm>
        </p:grpSpPr>
        <p:sp>
          <p:nvSpPr>
            <p:cNvPr id="197" name="文本框 196"/>
            <p:cNvSpPr txBox="1"/>
            <p:nvPr/>
          </p:nvSpPr>
          <p:spPr>
            <a:xfrm>
              <a:off x="1936727" y="2330027"/>
              <a:ext cx="2082096" cy="8303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... ...</a:t>
              </a:r>
              <a:endPara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8" name="文本框 197"/>
            <p:cNvSpPr txBox="1"/>
            <p:nvPr/>
          </p:nvSpPr>
          <p:spPr>
            <a:xfrm>
              <a:off x="1783256" y="2016931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cxnSp>
        <p:nvCxnSpPr>
          <p:cNvPr id="199" name="直接连接符 198"/>
          <p:cNvCxnSpPr/>
          <p:nvPr/>
        </p:nvCxnSpPr>
        <p:spPr>
          <a:xfrm flipV="1">
            <a:off x="8105664" y="1083047"/>
            <a:ext cx="0" cy="2072243"/>
          </a:xfrm>
          <a:prstGeom prst="line">
            <a:avLst/>
          </a:prstGeom>
          <a:ln w="12700">
            <a:gradFill flip="none" rotWithShape="1">
              <a:gsLst>
                <a:gs pos="0">
                  <a:schemeClr val="tx1">
                    <a:lumMod val="75000"/>
                    <a:lumOff val="25000"/>
                  </a:scheme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16200000" scaled="1"/>
              <a:tileRect/>
            </a:gra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0" name="组合 199"/>
          <p:cNvGrpSpPr/>
          <p:nvPr/>
        </p:nvGrpSpPr>
        <p:grpSpPr>
          <a:xfrm>
            <a:off x="6077586" y="898381"/>
            <a:ext cx="2028078" cy="1143452"/>
            <a:chOff x="1990745" y="2016931"/>
            <a:chExt cx="2028078" cy="1143452"/>
          </a:xfrm>
        </p:grpSpPr>
        <p:sp>
          <p:nvSpPr>
            <p:cNvPr id="201" name="文本框 200"/>
            <p:cNvSpPr txBox="1"/>
            <p:nvPr/>
          </p:nvSpPr>
          <p:spPr>
            <a:xfrm>
              <a:off x="1990745" y="2330027"/>
              <a:ext cx="2028078" cy="8303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... ...</a:t>
              </a:r>
              <a:endPara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02" name="文本框 201"/>
            <p:cNvSpPr txBox="1"/>
            <p:nvPr/>
          </p:nvSpPr>
          <p:spPr>
            <a:xfrm>
              <a:off x="2350363" y="2016931"/>
              <a:ext cx="16684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cxnSp>
        <p:nvCxnSpPr>
          <p:cNvPr id="203" name="直接连接符 202"/>
          <p:cNvCxnSpPr/>
          <p:nvPr/>
        </p:nvCxnSpPr>
        <p:spPr>
          <a:xfrm>
            <a:off x="9422765" y="4950740"/>
            <a:ext cx="0" cy="1504824"/>
          </a:xfrm>
          <a:prstGeom prst="line">
            <a:avLst/>
          </a:prstGeom>
          <a:ln w="12700">
            <a:gradFill flip="none" rotWithShape="1">
              <a:gsLst>
                <a:gs pos="0">
                  <a:schemeClr val="tx1">
                    <a:lumMod val="75000"/>
                    <a:lumOff val="25000"/>
                  </a:scheme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16200000" scaled="1"/>
              <a:tileRect/>
            </a:gra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直接连接符 203"/>
          <p:cNvCxnSpPr/>
          <p:nvPr/>
        </p:nvCxnSpPr>
        <p:spPr>
          <a:xfrm flipV="1">
            <a:off x="5742807" y="2293076"/>
            <a:ext cx="0" cy="2557013"/>
          </a:xfrm>
          <a:prstGeom prst="line">
            <a:avLst/>
          </a:prstGeom>
          <a:ln w="12700">
            <a:gradFill flip="none" rotWithShape="1">
              <a:gsLst>
                <a:gs pos="0">
                  <a:schemeClr val="tx1">
                    <a:lumMod val="75000"/>
                    <a:lumOff val="25000"/>
                  </a:scheme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16200000" scaled="1"/>
              <a:tileRect/>
            </a:gra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5" name="组合 204"/>
          <p:cNvGrpSpPr/>
          <p:nvPr/>
        </p:nvGrpSpPr>
        <p:grpSpPr>
          <a:xfrm>
            <a:off x="9702738" y="5206633"/>
            <a:ext cx="2235567" cy="1397367"/>
            <a:chOff x="1390650" y="4689693"/>
            <a:chExt cx="2235567" cy="1397367"/>
          </a:xfrm>
        </p:grpSpPr>
        <p:sp>
          <p:nvSpPr>
            <p:cNvPr id="206" name="文本框 205"/>
            <p:cNvSpPr txBox="1"/>
            <p:nvPr/>
          </p:nvSpPr>
          <p:spPr>
            <a:xfrm>
              <a:off x="1390651" y="5002789"/>
              <a:ext cx="1619312" cy="1084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10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根据自己的需要添加适当的文字，此处添加详细文本描述，建议与标题相关尽量简洁</a:t>
              </a:r>
              <a:r>
                <a:rPr lang="en-US" altLang="zh-CN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... ...</a:t>
              </a:r>
              <a:endPara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07" name="文本框 206"/>
            <p:cNvSpPr txBox="1"/>
            <p:nvPr/>
          </p:nvSpPr>
          <p:spPr>
            <a:xfrm>
              <a:off x="1390650" y="4689693"/>
              <a:ext cx="22355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08" name="组合 207"/>
          <p:cNvGrpSpPr/>
          <p:nvPr/>
        </p:nvGrpSpPr>
        <p:grpSpPr>
          <a:xfrm>
            <a:off x="-23247" y="187903"/>
            <a:ext cx="3985566" cy="577907"/>
            <a:chOff x="5" y="296"/>
            <a:chExt cx="5822" cy="910"/>
          </a:xfrm>
        </p:grpSpPr>
        <p:grpSp>
          <p:nvGrpSpPr>
            <p:cNvPr id="209" name="组合 208"/>
            <p:cNvGrpSpPr/>
            <p:nvPr/>
          </p:nvGrpSpPr>
          <p:grpSpPr>
            <a:xfrm>
              <a:off x="5" y="296"/>
              <a:ext cx="5649" cy="907"/>
              <a:chOff x="2134914" y="2084445"/>
              <a:chExt cx="3587083" cy="575938"/>
            </a:xfrm>
          </p:grpSpPr>
          <p:sp>
            <p:nvSpPr>
              <p:cNvPr id="210" name="矩形: 圆角 63"/>
              <p:cNvSpPr/>
              <p:nvPr/>
            </p:nvSpPr>
            <p:spPr>
              <a:xfrm>
                <a:off x="2134914" y="2084445"/>
                <a:ext cx="3587083" cy="575938"/>
              </a:xfrm>
              <a:prstGeom prst="roundRect">
                <a:avLst>
                  <a:gd name="adj" fmla="val 0"/>
                </a:avLst>
              </a:prstGeom>
              <a:solidFill>
                <a:srgbClr val="C65F1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11" name="文本框 210"/>
              <p:cNvSpPr txBox="1"/>
              <p:nvPr/>
            </p:nvSpPr>
            <p:spPr>
              <a:xfrm>
                <a:off x="3701034" y="2173847"/>
                <a:ext cx="1812106" cy="3987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CN" altLang="en-US" sz="2000" b="1" dirty="0">
                    <a:solidFill>
                      <a:schemeClr val="bg1"/>
                    </a:solidFill>
                  </a:rPr>
                  <a:t>添加标题文本</a:t>
                </a:r>
                <a:endParaRPr lang="zh-CN" altLang="en-US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12" name="文本框 211"/>
              <p:cNvSpPr txBox="1"/>
              <p:nvPr/>
            </p:nvSpPr>
            <p:spPr>
              <a:xfrm>
                <a:off x="2198911" y="2126029"/>
                <a:ext cx="960547" cy="521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buClrTx/>
                  <a:buSzTx/>
                  <a:buFontTx/>
                </a:pPr>
                <a:r>
                  <a:rPr lang="en-US" altLang="zh-CN" sz="2800" b="1" dirty="0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03</a:t>
                </a:r>
                <a:endParaRPr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13" name="任意多边形: 形状 66"/>
              <p:cNvSpPr/>
              <p:nvPr/>
            </p:nvSpPr>
            <p:spPr>
              <a:xfrm>
                <a:off x="3093661" y="2084445"/>
                <a:ext cx="155552" cy="434917"/>
              </a:xfrm>
              <a:custGeom>
                <a:avLst/>
                <a:gdLst>
                  <a:gd name="connsiteX0" fmla="*/ 0 w 155552"/>
                  <a:gd name="connsiteY0" fmla="*/ 0 h 434917"/>
                  <a:gd name="connsiteX1" fmla="*/ 155552 w 155552"/>
                  <a:gd name="connsiteY1" fmla="*/ 0 h 434917"/>
                  <a:gd name="connsiteX2" fmla="*/ 155551 w 155552"/>
                  <a:gd name="connsiteY2" fmla="*/ 357141 h 434917"/>
                  <a:gd name="connsiteX3" fmla="*/ 77775 w 155552"/>
                  <a:gd name="connsiteY3" fmla="*/ 434917 h 434917"/>
                  <a:gd name="connsiteX4" fmla="*/ 77776 w 155552"/>
                  <a:gd name="connsiteY4" fmla="*/ 434916 h 434917"/>
                  <a:gd name="connsiteX5" fmla="*/ 0 w 155552"/>
                  <a:gd name="connsiteY5" fmla="*/ 357140 h 4349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552" h="434917">
                    <a:moveTo>
                      <a:pt x="0" y="0"/>
                    </a:moveTo>
                    <a:lnTo>
                      <a:pt x="155552" y="0"/>
                    </a:lnTo>
                    <a:lnTo>
                      <a:pt x="155551" y="357141"/>
                    </a:lnTo>
                    <a:cubicBezTo>
                      <a:pt x="155551" y="400095"/>
                      <a:pt x="120729" y="434917"/>
                      <a:pt x="77775" y="434917"/>
                    </a:cubicBezTo>
                    <a:lnTo>
                      <a:pt x="77776" y="434916"/>
                    </a:lnTo>
                    <a:cubicBezTo>
                      <a:pt x="34822" y="434916"/>
                      <a:pt x="0" y="400094"/>
                      <a:pt x="0" y="357140"/>
                    </a:cubicBezTo>
                    <a:close/>
                  </a:path>
                </a:pathLst>
              </a:custGeom>
              <a:solidFill>
                <a:srgbClr val="EAE0D6">
                  <a:alpha val="1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14" name="矩形 213"/>
            <p:cNvSpPr/>
            <p:nvPr/>
          </p:nvSpPr>
          <p:spPr>
            <a:xfrm>
              <a:off x="5707" y="302"/>
              <a:ext cx="120" cy="904"/>
            </a:xfrm>
            <a:prstGeom prst="rect">
              <a:avLst/>
            </a:prstGeom>
            <a:solidFill>
              <a:srgbClr val="C65F1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6" name="图片 15" descr="银杏树叶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06525" y="3317875"/>
            <a:ext cx="410210" cy="410210"/>
          </a:xfrm>
          <a:prstGeom prst="rect">
            <a:avLst/>
          </a:prstGeom>
        </p:spPr>
      </p:pic>
      <p:pic>
        <p:nvPicPr>
          <p:cNvPr id="2" name="图片 1" descr="银杏树叶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51910" y="2252345"/>
            <a:ext cx="410210" cy="410210"/>
          </a:xfrm>
          <a:prstGeom prst="rect">
            <a:avLst/>
          </a:prstGeom>
        </p:spPr>
      </p:pic>
      <p:pic>
        <p:nvPicPr>
          <p:cNvPr id="3" name="图片 2" descr="银杏树叶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55385" y="857250"/>
            <a:ext cx="410210" cy="410210"/>
          </a:xfrm>
          <a:prstGeom prst="rect">
            <a:avLst/>
          </a:prstGeom>
        </p:spPr>
      </p:pic>
      <p:pic>
        <p:nvPicPr>
          <p:cNvPr id="4" name="图片 3" descr="银杏树叶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422765" y="5165725"/>
            <a:ext cx="410210" cy="410210"/>
          </a:xfrm>
          <a:prstGeom prst="rect">
            <a:avLst/>
          </a:prstGeom>
        </p:spPr>
      </p:pic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84260" y="221615"/>
            <a:ext cx="3058160" cy="611505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642985" y="1325245"/>
            <a:ext cx="3474720" cy="3199130"/>
          </a:xfrm>
          <a:prstGeom prst="rect">
            <a:avLst/>
          </a:prstGeom>
          <a:noFill/>
          <a:ln w="28575" cmpd="sng">
            <a:solidFill>
              <a:srgbClr val="C65F1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9596755" y="0"/>
            <a:ext cx="2595245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472" r="40230"/>
          <a:stretch>
            <a:fillRect/>
          </a:stretch>
        </p:blipFill>
        <p:spPr>
          <a:xfrm>
            <a:off x="8884920" y="1569085"/>
            <a:ext cx="3307080" cy="3719195"/>
          </a:xfrm>
          <a:prstGeom prst="rect">
            <a:avLst/>
          </a:prstGeom>
        </p:spPr>
      </p:pic>
      <p:grpSp>
        <p:nvGrpSpPr>
          <p:cNvPr id="45" name="组合 44"/>
          <p:cNvGrpSpPr/>
          <p:nvPr/>
        </p:nvGrpSpPr>
        <p:grpSpPr>
          <a:xfrm>
            <a:off x="8642985" y="5161915"/>
            <a:ext cx="754380" cy="456565"/>
            <a:chOff x="8961" y="7054"/>
            <a:chExt cx="1188" cy="719"/>
          </a:xfrm>
        </p:grpSpPr>
        <p:sp>
          <p:nvSpPr>
            <p:cNvPr id="16" name="椭圆 15"/>
            <p:cNvSpPr/>
            <p:nvPr/>
          </p:nvSpPr>
          <p:spPr>
            <a:xfrm>
              <a:off x="896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9187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9398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9609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9815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0021" y="7054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896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7" name="椭圆 26"/>
            <p:cNvSpPr/>
            <p:nvPr/>
          </p:nvSpPr>
          <p:spPr>
            <a:xfrm>
              <a:off x="9187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9398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>
              <a:off x="9609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/>
          </p:nvSpPr>
          <p:spPr>
            <a:xfrm>
              <a:off x="9815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>
              <a:off x="10021" y="7253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/>
          </p:nvSpPr>
          <p:spPr>
            <a:xfrm>
              <a:off x="896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9187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9398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>
              <a:off x="9609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15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10021" y="7446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96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9187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398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9609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9815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10021" y="7645"/>
              <a:ext cx="128" cy="128"/>
            </a:xfrm>
            <a:prstGeom prst="ellipse">
              <a:avLst/>
            </a:prstGeom>
            <a:gradFill>
              <a:gsLst>
                <a:gs pos="67000">
                  <a:schemeClr val="accent2"/>
                </a:gs>
                <a:gs pos="11000">
                  <a:schemeClr val="accent2">
                    <a:lumMod val="25000"/>
                    <a:lumOff val="75000"/>
                  </a:schemeClr>
                </a:gs>
                <a:gs pos="100000">
                  <a:srgbClr val="C65F1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9" name="图片 8" descr="微信图片_202407160947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1690" y="564515"/>
            <a:ext cx="2346960" cy="469265"/>
          </a:xfrm>
          <a:prstGeom prst="rect">
            <a:avLst/>
          </a:prstGeom>
        </p:spPr>
      </p:pic>
      <p:pic>
        <p:nvPicPr>
          <p:cNvPr id="5" name="图片 4"/>
          <p:cNvPicPr/>
          <p:nvPr>
            <p:custDataLst>
              <p:tags r:id="rId5"/>
            </p:custDataLst>
          </p:nvPr>
        </p:nvPicPr>
        <p:blipFill>
          <a:blip r:embed="rId6">
            <a:alphaModFix amt="25000"/>
          </a:blip>
          <a:srcRect l="61375" r="859"/>
          <a:stretch>
            <a:fillRect/>
          </a:stretch>
        </p:blipFill>
        <p:spPr>
          <a:xfrm>
            <a:off x="0" y="0"/>
            <a:ext cx="145161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81530" y="2022475"/>
            <a:ext cx="189230" cy="213296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6" name="文本框 75"/>
          <p:cNvSpPr txBox="1"/>
          <p:nvPr/>
        </p:nvSpPr>
        <p:spPr>
          <a:xfrm>
            <a:off x="2352675" y="1955800"/>
            <a:ext cx="508063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0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汇报</a:t>
            </a:r>
            <a:r>
              <a:rPr lang="zh-CN" altLang="en-US" sz="60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完毕</a:t>
            </a:r>
            <a:endParaRPr lang="zh-CN" altLang="en-US" sz="60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r>
              <a:rPr lang="zh-CN" altLang="en-US" sz="6000">
                <a:solidFill>
                  <a:schemeClr val="accent2">
                    <a:lumMod val="7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感谢您的观看</a:t>
            </a:r>
            <a:endParaRPr lang="zh-CN" altLang="en-US" sz="6000">
              <a:solidFill>
                <a:schemeClr val="accent2">
                  <a:lumMod val="7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pic>
        <p:nvPicPr>
          <p:cNvPr id="77" name="图片 76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7"/>
          <a:srcRect l="17542" t="42607" r="56782" b="30007"/>
          <a:stretch>
            <a:fillRect/>
          </a:stretch>
        </p:blipFill>
        <p:spPr>
          <a:xfrm rot="14640000">
            <a:off x="7067550" y="3467100"/>
            <a:ext cx="868680" cy="927735"/>
          </a:xfrm>
          <a:prstGeom prst="rect">
            <a:avLst/>
          </a:prstGeom>
        </p:spPr>
      </p:pic>
      <p:pic>
        <p:nvPicPr>
          <p:cNvPr id="78" name="图片 77" descr="花瓣素材_常规内容-纹理系列优雅感金色渐变银杏叶纹理背景_194553037"/>
          <p:cNvPicPr>
            <a:picLocks noChangeAspect="1"/>
          </p:cNvPicPr>
          <p:nvPr/>
        </p:nvPicPr>
        <p:blipFill>
          <a:blip r:embed="rId7"/>
          <a:srcRect l="17542" t="42607" r="56782" b="30007"/>
          <a:stretch>
            <a:fillRect/>
          </a:stretch>
        </p:blipFill>
        <p:spPr>
          <a:xfrm rot="16680000">
            <a:off x="7653655" y="3576955"/>
            <a:ext cx="523875" cy="559435"/>
          </a:xfrm>
          <a:prstGeom prst="rect">
            <a:avLst/>
          </a:prstGeom>
        </p:spPr>
      </p:pic>
      <p:sp>
        <p:nvSpPr>
          <p:cNvPr id="79" name="文本框 78"/>
          <p:cNvSpPr txBox="1"/>
          <p:nvPr/>
        </p:nvSpPr>
        <p:spPr>
          <a:xfrm>
            <a:off x="2465070" y="3758565"/>
            <a:ext cx="443293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制作人：小金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适用场景：交流分享、学术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65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66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67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68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69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0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1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2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3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4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5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6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7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8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79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80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81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82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83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8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5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86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87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8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9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9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1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2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3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4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5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6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7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8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99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0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1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2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3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4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5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6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7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8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09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10.xml><?xml version="1.0" encoding="utf-8"?>
<p:tagLst xmlns:p="http://schemas.openxmlformats.org/presentationml/2006/main">
  <p:tag name="KSO_WM_DIAGRAM_VIRTUALLY_FRAME" val="{&quot;height&quot;:298.86007874015746,&quot;left&quot;:74.62503937007874,&quot;top&quot;:112.8263779527559,&quot;width&quot;:810.7499999999998}"/>
</p:tagLst>
</file>

<file path=ppt/tags/tag11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1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13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14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15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1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17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118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19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0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1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2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3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4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5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6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7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8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29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30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31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32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33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13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45639,21566645],&quot;65&quot;:[20205081]}"/>
</p:tagLst>
</file>

<file path=ppt/tags/tag135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36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37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38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39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0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1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2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3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4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5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6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7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8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49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0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1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2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3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4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5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6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5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58.xml><?xml version="1.0" encoding="utf-8"?>
<p:tagLst xmlns:p="http://schemas.openxmlformats.org/presentationml/2006/main">
  <p:tag name="KSO_WM_UNIT_VALUE" val="1233*87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554_1*d*1"/>
  <p:tag name="KSO_WM_TEMPLATE_CATEGORY" val="custom"/>
  <p:tag name="KSO_WM_TEMPLATE_INDEX" val="20238554"/>
  <p:tag name="KSO_WM_UNIT_LAYERLEVEL" val="1"/>
  <p:tag name="KSO_WM_TAG_VERSION" val="3.0"/>
  <p:tag name="KSO_WM_BEAUTIFY_FLAG" val="#wm#"/>
  <p:tag name="KSO_WM_UNIT_LINE_FORE_SCHEMECOLOR_INDEX" val="13"/>
  <p:tag name="KSO_WM_UNIT_LINE_FILL_TYPE" val="2"/>
  <p:tag name="KSO_WM_UNIT_SHADOW_SCHEMECOLOR_INDEX" val="13"/>
  <p:tag name="KSO_WM_UNIT_USESOURCEFORMAT_APPLY" val="1"/>
  <p:tag name="KSO_WM_UNIT_PIC_EFFECT" val="1"/>
</p:tagLst>
</file>

<file path=ppt/tags/tag159.xml><?xml version="1.0" encoding="utf-8"?>
<p:tagLst xmlns:p="http://schemas.openxmlformats.org/presentationml/2006/main">
  <p:tag name="KSO_WM_UNIT_VALUE" val="1233*87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554_1*d*1"/>
  <p:tag name="KSO_WM_TEMPLATE_CATEGORY" val="custom"/>
  <p:tag name="KSO_WM_TEMPLATE_INDEX" val="20238554"/>
  <p:tag name="KSO_WM_UNIT_LAYERLEVEL" val="1"/>
  <p:tag name="KSO_WM_TAG_VERSION" val="3.0"/>
  <p:tag name="KSO_WM_BEAUTIFY_FLAG" val="#wm#"/>
  <p:tag name="KSO_WM_UNIT_LINE_FORE_SCHEMECOLOR_INDEX" val="13"/>
  <p:tag name="KSO_WM_UNIT_LINE_FILL_TYPE" val="2"/>
  <p:tag name="KSO_WM_UNIT_SHADOW_SCHEMECOLOR_INDEX" val="13"/>
  <p:tag name="KSO_WM_UNIT_USESOURCEFORMAT_APPLY" val="1"/>
  <p:tag name="KSO_WM_UNIT_PIC_EFFECT" val="1"/>
</p:tagLst>
</file>

<file path=ppt/tags/tag160.xml><?xml version="1.0" encoding="utf-8"?>
<p:tagLst xmlns:p="http://schemas.openxmlformats.org/presentationml/2006/main">
  <p:tag name="KSO_WM_UNIT_VALUE" val="1233*871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554_1*d*1"/>
  <p:tag name="KSO_WM_TEMPLATE_CATEGORY" val="custom"/>
  <p:tag name="KSO_WM_TEMPLATE_INDEX" val="20238554"/>
  <p:tag name="KSO_WM_UNIT_LAYERLEVEL" val="1"/>
  <p:tag name="KSO_WM_TAG_VERSION" val="3.0"/>
  <p:tag name="KSO_WM_BEAUTIFY_FLAG" val="#wm#"/>
  <p:tag name="KSO_WM_UNIT_LINE_FORE_SCHEMECOLOR_INDEX" val="13"/>
  <p:tag name="KSO_WM_UNIT_LINE_FILL_TYPE" val="2"/>
  <p:tag name="KSO_WM_UNIT_SHADOW_SCHEMECOLOR_INDEX" val="13"/>
  <p:tag name="KSO_WM_UNIT_USESOURCEFORMAT_APPLY" val="1"/>
  <p:tag name="KSO_WM_UNIT_PIC_EFFECT" val="1"/>
</p:tagLst>
</file>

<file path=ppt/tags/tag161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2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3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4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5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6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7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8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69.xml><?xml version="1.0" encoding="utf-8"?>
<p:tagLst xmlns:p="http://schemas.openxmlformats.org/presentationml/2006/main">
  <p:tag name="KSO_WM_DIAGRAM_VIRTUALLY_FRAME" val="{&quot;height&quot;:195.83338582677158,&quot;left&quot;:178.29527559055117,&quot;top&quot;:267.6334645669291,&quot;width&quot;:603.4091338582678}"/>
</p:tagLst>
</file>

<file path=ppt/tags/tag17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75074,21575081,21568346],&quot;65&quot;:[20205081]}"/>
</p:tagLst>
</file>

<file path=ppt/tags/tag171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72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73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17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75.xml><?xml version="1.0" encoding="utf-8"?>
<p:tagLst xmlns:p="http://schemas.openxmlformats.org/presentationml/2006/main">
  <p:tag name="KSO_WM_UNIT_PLACING_PICTURE_USER_VIEWPORT" val="{&quot;height&quot;:10800,&quot;width&quot;:2286}"/>
</p:tagLst>
</file>

<file path=ppt/tags/tag17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0&quot;:[21538161],&quot;65&quot;:[20205081]}"/>
</p:tagLst>
</file>

<file path=ppt/tags/tag177.xml><?xml version="1.0" encoding="utf-8"?>
<p:tagLst xmlns:p="http://schemas.openxmlformats.org/presentationml/2006/main">
  <p:tag name="KSO_WM_UNIT_PLACING_PICTURE_USER_VIEWPORT" val="{&quot;height&quot;:19200,&quot;width&quot;:4150}"/>
</p:tagLst>
</file>

<file path=ppt/tags/tag178.xml><?xml version="1.0" encoding="utf-8"?>
<p:tagLst xmlns:p="http://schemas.openxmlformats.org/presentationml/2006/main">
  <p:tag name="KSO_WM_UNIT_VALUE" val="1436*1469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40479650_1*d*1"/>
  <p:tag name="KSO_WM_TEMPLATE_CATEGORY" val="custom"/>
  <p:tag name="KSO_WM_TEMPLATE_INDEX" val="40479650"/>
  <p:tag name="KSO_WM_UNIT_LAYERLEVEL" val="1"/>
  <p:tag name="KSO_WM_TAG_VERSION" val="3.0"/>
  <p:tag name="KSO_WM_BEAUTIFY_FLAG" val="#wm#"/>
  <p:tag name="KSO_WM_UNIT_LINE_FORE_SCHEMECOLOR_INDEX" val="13"/>
  <p:tag name="KSO_WM_UNIT_LINE_FILL_TYPE" val="2"/>
  <p:tag name="KSO_WM_UNIT_USESOURCEFORMAT_APPLY" val="1"/>
  <p:tag name="KSO_WM_UNIT_PIC_EFFECT" val="1"/>
  <p:tag name="KSO_WM_UNIT_PLACING_PICTURE_USER_VIEWPORT" val="{&quot;height&quot;:6444.049013620228,&quot;width&quot;:6587.644380493934}"/>
</p:tagLst>
</file>

<file path=ppt/tags/tag179.xml><?xml version="1.0" encoding="utf-8"?>
<p:tagLst xmlns:p="http://schemas.openxmlformats.org/presentationml/2006/main">
  <p:tag name="KSO_WM_DIAGRAM_VIRTUALLY_FRAME" val="{&quot;height&quot;:296.5,&quot;left&quot;:359.55,&quot;top&quot;:148.3,&quot;width&quot;:293.15}"/>
</p:tagLst>
</file>

<file path=ppt/tags/tag18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81.xml><?xml version="1.0" encoding="utf-8"?>
<p:tagLst xmlns:p="http://schemas.openxmlformats.org/presentationml/2006/main">
  <p:tag name="KSO_WM_UNIT_PLACING_PICTURE_USER_VIEWPORT" val="{&quot;height&quot;:10800,&quot;width&quot;:2286}"/>
</p:tagLst>
</file>

<file path=ppt/tags/tag182.xml><?xml version="1.0" encoding="utf-8"?>
<p:tagLst xmlns:p="http://schemas.openxmlformats.org/presentationml/2006/main">
  <p:tag name="KSO_WM_UNIT_PLACING_PICTURE_USER_VIEWPORT" val="{&quot;height&quot;:10800,&quot;width&quot;:2286}"/>
</p:tagLst>
</file>

<file path=ppt/tags/tag183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4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5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6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7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8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89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0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1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2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3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4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5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6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7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8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199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200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201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202.xml><?xml version="1.0" encoding="utf-8"?>
<p:tagLst xmlns:p="http://schemas.openxmlformats.org/presentationml/2006/main">
  <p:tag name="KSO_WM_DIAGRAM_VIRTUALLY_FRAME" val="{&quot;height&quot;:357.68314960629925,&quot;left&quot;:29.2,&quot;top&quot;:115.03496062992126,&quot;width&quot;:921.95}"/>
</p:tagLst>
</file>

<file path=ppt/tags/tag20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04.xml><?xml version="1.0" encoding="utf-8"?>
<p:tagLst xmlns:p="http://schemas.openxmlformats.org/presentationml/2006/main">
  <p:tag name="KSO_WM_UNIT_PLACING_PICTURE_USER_VIEWPORT" val="{&quot;height&quot;:5535,&quot;width&quot;:2291}"/>
</p:tagLst>
</file>

<file path=ppt/tags/tag205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206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207.xml><?xml version="1.0" encoding="utf-8"?>
<p:tagLst xmlns:p="http://schemas.openxmlformats.org/presentationml/2006/main">
  <p:tag name="KSO_WM_DIAGRAM_VIRTUALLY_FRAME" val="{&quot;height&quot;:65.3,&quot;left&quot;:359.55,&quot;top&quot;:148.3,&quot;width&quot;:293.15}"/>
</p:tagLst>
</file>

<file path=ppt/tags/tag20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09.xml><?xml version="1.0" encoding="utf-8"?>
<p:tagLst xmlns:p="http://schemas.openxmlformats.org/presentationml/2006/main">
  <p:tag name="KSO_WM_UNIT_PLACING_PICTURE_USER_VIEWPORT" val="{&quot;height&quot;:19200,&quot;width&quot;:4150}"/>
</p:tagLst>
</file>

<file path=ppt/tags/tag210.xml><?xml version="1.0" encoding="utf-8"?>
<p:tagLst xmlns:p="http://schemas.openxmlformats.org/presentationml/2006/main">
  <p:tag name="KSO_WM_UNIT_PLACING_PICTURE_USER_VIEWPORT" val="{&quot;height&quot;:19200,&quot;width&quot;:4150}"/>
</p:tagLst>
</file>

<file path=ppt/tags/tag211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2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3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4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5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6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7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8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19.xml><?xml version="1.0" encoding="utf-8"?>
<p:tagLst xmlns:p="http://schemas.openxmlformats.org/presentationml/2006/main">
  <p:tag name="KSO_WM_DIAGRAM_VIRTUALLY_FRAME" val="{&quot;height&quot;:161.9797637795276,&quot;left&quot;:552.15,&quot;top&quot;:134.04133858267716,&quot;width&quot;:309.70125984251973}"/>
</p:tagLst>
</file>

<file path=ppt/tags/tag22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21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2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3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4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5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6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7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8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29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30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31.xml><?xml version="1.0" encoding="utf-8"?>
<p:tagLst xmlns:p="http://schemas.openxmlformats.org/presentationml/2006/main">
  <p:tag name="KSO_WM_DIAGRAM_VIRTUALLY_FRAME" val="{&quot;height&quot;:346.3792913385827,&quot;left&quot;:-79.2,&quot;top&quot;:193.74574803149605,&quot;width&quot;:1110}"/>
</p:tagLst>
</file>

<file path=ppt/tags/tag23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33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234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235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236.xml><?xml version="1.0" encoding="utf-8"?>
<p:tagLst xmlns:p="http://schemas.openxmlformats.org/presentationml/2006/main">
  <p:tag name="KSO_WM_DIAGRAM_VIRTUALLY_FRAME" val="{&quot;height&quot;:406.1,&quot;left&quot;:49.35,&quot;top&quot;:80.4,&quot;width&quot;:603.35}"/>
</p:tagLst>
</file>

<file path=ppt/tags/tag23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38.xml><?xml version="1.0" encoding="utf-8"?>
<p:tagLst xmlns:p="http://schemas.openxmlformats.org/presentationml/2006/main">
  <p:tag name="KSO_WM_UNIT_PLACING_PICTURE_USER_VIEWPORT" val="{&quot;height&quot;:10800,&quot;width&quot;:4087}"/>
</p:tagLst>
</file>

<file path=ppt/tags/tag239.xml><?xml version="1.0" encoding="utf-8"?>
<p:tagLst xmlns:p="http://schemas.openxmlformats.org/presentationml/2006/main">
  <p:tag name="KSO_WM_UNIT_PLACING_PICTURE_USER_VIEWPORT" val="{&quot;height&quot;:5857,&quot;width&quot;:5208}"/>
</p:tagLst>
</file>

<file path=ppt/tags/tag240.xml><?xml version="1.0" encoding="utf-8"?>
<p:tagLst xmlns:p="http://schemas.openxmlformats.org/presentationml/2006/main">
  <p:tag name="KSO_WM_UNIT_PLACING_PICTURE_USER_VIEWPORT" val="{&quot;height&quot;:10800,&quot;width&quot;:2286}"/>
</p:tagLst>
</file>

<file path=ppt/tags/tag24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42.xml><?xml version="1.0" encoding="utf-8"?>
<p:tagLst xmlns:p="http://schemas.openxmlformats.org/presentationml/2006/main">
  <p:tag name="resource_record_key" val="{&quot;10&quot;:[21545639,21566645,21575074,21575081,21568346,21538161],&quot;65&quot;:[20205081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2717</Words>
  <Application>WPS 演示</Application>
  <PresentationFormat>宽屏</PresentationFormat>
  <Paragraphs>281</Paragraphs>
  <Slides>19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42" baseType="lpstr">
      <vt:lpstr>Arial</vt:lpstr>
      <vt:lpstr>宋体</vt:lpstr>
      <vt:lpstr>Wingdings</vt:lpstr>
      <vt:lpstr>Wingdings</vt:lpstr>
      <vt:lpstr>方正粗黑宋简体</vt:lpstr>
      <vt:lpstr>等线</vt:lpstr>
      <vt:lpstr>MiSans Heavy</vt:lpstr>
      <vt:lpstr>HarmonyOS Sans SC Light</vt:lpstr>
      <vt:lpstr>阿里巴巴普惠体 2.0 55 Regular</vt:lpstr>
      <vt:lpstr>微软雅黑</vt:lpstr>
      <vt:lpstr>Agency FB</vt:lpstr>
      <vt:lpstr>幼圆</vt:lpstr>
      <vt:lpstr>思源黑体 CN Light</vt:lpstr>
      <vt:lpstr>黑体</vt:lpstr>
      <vt:lpstr>Arial</vt:lpstr>
      <vt:lpstr>Arial Unicode MS</vt:lpstr>
      <vt:lpstr>Calibri</vt:lpstr>
      <vt:lpstr>HarmonyOS Sans SC Light</vt:lpstr>
      <vt:lpstr>MiSans Heavy</vt:lpstr>
      <vt:lpstr>思源黑体 CN Light</vt:lpstr>
      <vt:lpstr>阿里巴巴普惠体 2.0 55 Regular</vt:lpstr>
      <vt:lpstr>Segoe Print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胡慧洁</cp:lastModifiedBy>
  <cp:revision>169</cp:revision>
  <dcterms:created xsi:type="dcterms:W3CDTF">2019-06-19T02:08:00Z</dcterms:created>
  <dcterms:modified xsi:type="dcterms:W3CDTF">2026-01-06T08:07:19Z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2052-12.1.0.24034</vt:lpwstr>
  </property>
  <property fmtid="{D5CDD505-2E9C-101B-9397-08002B2CF9AE}" pid="3" name="ICV">
    <vt:lpwstr>A3EB90CB73C74B34A5F93CF7C5F9BE3F_11</vt:lpwstr>
  </property>
</Properties>
</file>