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92" r:id="rId4"/>
    <p:sldId id="301" r:id="rId5"/>
    <p:sldId id="302" r:id="rId6"/>
    <p:sldId id="294" r:id="rId7"/>
    <p:sldId id="303" r:id="rId8"/>
    <p:sldId id="304" r:id="rId9"/>
    <p:sldId id="295" r:id="rId10"/>
    <p:sldId id="305" r:id="rId11"/>
    <p:sldId id="306" r:id="rId12"/>
    <p:sldId id="296" r:id="rId13"/>
    <p:sldId id="308" r:id="rId14"/>
    <p:sldId id="307" r:id="rId15"/>
    <p:sldId id="297" r:id="rId16"/>
    <p:sldId id="309" r:id="rId17"/>
    <p:sldId id="310" r:id="rId18"/>
    <p:sldId id="298" r:id="rId19"/>
    <p:sldId id="311" r:id="rId20"/>
    <p:sldId id="312" r:id="rId21"/>
    <p:sldId id="299" r:id="rId22"/>
    <p:sldId id="313" r:id="rId23"/>
    <p:sldId id="314" r:id="rId24"/>
    <p:sldId id="300" r:id="rId25"/>
    <p:sldId id="315" r:id="rId26"/>
    <p:sldId id="316" r:id="rId27"/>
    <p:sldId id="283" r:id="rId28"/>
  </p:sldIdLst>
  <p:sldSz cx="12192000" cy="6858000"/>
  <p:notesSz cx="6858000" cy="9144000"/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2CCC0"/>
    <a:srgbClr val="EEDCC9"/>
    <a:srgbClr val="DAD9C4"/>
    <a:srgbClr val="FAECDF"/>
    <a:srgbClr val="FCF5E2"/>
    <a:srgbClr val="C4C2D0"/>
    <a:srgbClr val="556437"/>
    <a:srgbClr val="FFFFFF"/>
    <a:srgbClr val="FDEEAD"/>
    <a:srgbClr val="E6ED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0606" autoAdjust="0"/>
    <p:restoredTop sz="94660"/>
  </p:normalViewPr>
  <p:slideViewPr>
    <p:cSldViewPr snapToGrid="0">
      <p:cViewPr>
        <p:scale>
          <a:sx n="89" d="100"/>
          <a:sy n="89" d="100"/>
        </p:scale>
        <p:origin x="1686" y="558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1800000" cy="18000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B7D9E411-608F-B466-7A46-8E93DBA9624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>
            <a:extLst>
              <a:ext uri="{FF2B5EF4-FFF2-40B4-BE49-F238E27FC236}">
                <a16:creationId xmlns:a16="http://schemas.microsoft.com/office/drawing/2014/main" id="{388A43A6-C1D0-4E00-C5A8-D3F0433AAA3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F6A684B8-C3BF-BF12-AF6F-B30109C7A7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AF5B37-FA7A-4AC0-8C36-1A2772C884E2}" type="datetimeFigureOut">
              <a:rPr lang="zh-CN" altLang="en-US" smtClean="0"/>
              <a:t>2025/11/25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6B9CEFED-7DB0-41AD-53B9-AE479D44F1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D138E43C-1142-E567-71AC-FE1DA7FA59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FAB5AD-CA5A-402E-9DA1-3EA3351FB7F8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35887722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0214795D-7689-1707-FE47-6FEC15D345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1FAD1E2B-1744-CA9A-58C6-57E5E1FB62A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1CFFE2D2-F888-1DD9-7911-58317532BE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AF5B37-FA7A-4AC0-8C36-1A2772C884E2}" type="datetimeFigureOut">
              <a:rPr lang="zh-CN" altLang="en-US" smtClean="0"/>
              <a:t>2025/11/25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8742B15F-8370-01CA-2D79-7E785C93EB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0EB78882-2E67-2A73-5A21-86EABF331A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FAB5AD-CA5A-402E-9DA1-3EA3351FB7F8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30173221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08C05235-4756-8138-7CE6-5B3AC22FD7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>
            <a:extLst>
              <a:ext uri="{FF2B5EF4-FFF2-40B4-BE49-F238E27FC236}">
                <a16:creationId xmlns:a16="http://schemas.microsoft.com/office/drawing/2014/main" id="{D5680B79-25BE-6E41-1BA5-CA386C45656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C58D6CF7-9320-8248-43EE-6D5D50E301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AF5B37-FA7A-4AC0-8C36-1A2772C884E2}" type="datetimeFigureOut">
              <a:rPr lang="zh-CN" altLang="en-US" smtClean="0"/>
              <a:t>2025/11/25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C888F483-4561-B593-BEDA-51EDBC1F0E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4DD15427-03B5-BFB8-3582-1E48131706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FAB5AD-CA5A-402E-9DA1-3EA3351FB7F8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2492103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C378FC5A-D104-A698-6D48-FCF22D606C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2982A564-5DBE-FB47-5E95-5748A440F2D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内容占位符 3">
            <a:extLst>
              <a:ext uri="{FF2B5EF4-FFF2-40B4-BE49-F238E27FC236}">
                <a16:creationId xmlns:a16="http://schemas.microsoft.com/office/drawing/2014/main" id="{2625D13F-39D9-0402-4BA9-64F999E7A45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5" name="日期占位符 4">
            <a:extLst>
              <a:ext uri="{FF2B5EF4-FFF2-40B4-BE49-F238E27FC236}">
                <a16:creationId xmlns:a16="http://schemas.microsoft.com/office/drawing/2014/main" id="{B7510B1C-C69B-DC65-5E9B-437C71B4F1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AF5B37-FA7A-4AC0-8C36-1A2772C884E2}" type="datetimeFigureOut">
              <a:rPr lang="zh-CN" altLang="en-US" smtClean="0"/>
              <a:t>2025/11/25</a:t>
            </a:fld>
            <a:endParaRPr lang="zh-CN" altLang="en-US"/>
          </a:p>
        </p:txBody>
      </p:sp>
      <p:sp>
        <p:nvSpPr>
          <p:cNvPr id="6" name="页脚占位符 5">
            <a:extLst>
              <a:ext uri="{FF2B5EF4-FFF2-40B4-BE49-F238E27FC236}">
                <a16:creationId xmlns:a16="http://schemas.microsoft.com/office/drawing/2014/main" id="{403EA709-6E14-6DD4-AA28-01A5353F69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>
            <a:extLst>
              <a:ext uri="{FF2B5EF4-FFF2-40B4-BE49-F238E27FC236}">
                <a16:creationId xmlns:a16="http://schemas.microsoft.com/office/drawing/2014/main" id="{91693930-8868-72F8-B26F-443DE01E13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FAB5AD-CA5A-402E-9DA1-3EA3351FB7F8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38443375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F2748245-42DB-6244-1CAD-87EF886763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>
            <a:extLst>
              <a:ext uri="{FF2B5EF4-FFF2-40B4-BE49-F238E27FC236}">
                <a16:creationId xmlns:a16="http://schemas.microsoft.com/office/drawing/2014/main" id="{9161576B-AE78-6BC3-66CB-869BE837B3A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>
            <a:extLst>
              <a:ext uri="{FF2B5EF4-FFF2-40B4-BE49-F238E27FC236}">
                <a16:creationId xmlns:a16="http://schemas.microsoft.com/office/drawing/2014/main" id="{F1CAC0E4-01DC-E348-6F4A-E33374DDDF8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5" name="文本占位符 4">
            <a:extLst>
              <a:ext uri="{FF2B5EF4-FFF2-40B4-BE49-F238E27FC236}">
                <a16:creationId xmlns:a16="http://schemas.microsoft.com/office/drawing/2014/main" id="{D15A0C55-1ED5-017D-8DFA-025C63B07CA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>
            <a:extLst>
              <a:ext uri="{FF2B5EF4-FFF2-40B4-BE49-F238E27FC236}">
                <a16:creationId xmlns:a16="http://schemas.microsoft.com/office/drawing/2014/main" id="{8A3EF1EF-798F-0AB7-82FB-CE6D447018F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7" name="日期占位符 6">
            <a:extLst>
              <a:ext uri="{FF2B5EF4-FFF2-40B4-BE49-F238E27FC236}">
                <a16:creationId xmlns:a16="http://schemas.microsoft.com/office/drawing/2014/main" id="{0375DE27-F244-64A4-3C8C-42F251C03A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AF5B37-FA7A-4AC0-8C36-1A2772C884E2}" type="datetimeFigureOut">
              <a:rPr lang="zh-CN" altLang="en-US" smtClean="0"/>
              <a:t>2025/11/25</a:t>
            </a:fld>
            <a:endParaRPr lang="zh-CN" altLang="en-US"/>
          </a:p>
        </p:txBody>
      </p:sp>
      <p:sp>
        <p:nvSpPr>
          <p:cNvPr id="8" name="页脚占位符 7">
            <a:extLst>
              <a:ext uri="{FF2B5EF4-FFF2-40B4-BE49-F238E27FC236}">
                <a16:creationId xmlns:a16="http://schemas.microsoft.com/office/drawing/2014/main" id="{7AC8B615-B07A-BD55-4E02-0128FC1D0D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>
            <a:extLst>
              <a:ext uri="{FF2B5EF4-FFF2-40B4-BE49-F238E27FC236}">
                <a16:creationId xmlns:a16="http://schemas.microsoft.com/office/drawing/2014/main" id="{1FEBA690-83FA-C0D2-C4B8-A25BF083C5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FAB5AD-CA5A-402E-9DA1-3EA3351FB7F8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5834219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FFF00AEB-9314-735E-5929-DB1CB1C4E8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>
            <a:extLst>
              <a:ext uri="{FF2B5EF4-FFF2-40B4-BE49-F238E27FC236}">
                <a16:creationId xmlns:a16="http://schemas.microsoft.com/office/drawing/2014/main" id="{1383F040-D085-775D-520D-B7D9FE4033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AF5B37-FA7A-4AC0-8C36-1A2772C884E2}" type="datetimeFigureOut">
              <a:rPr lang="zh-CN" altLang="en-US" smtClean="0"/>
              <a:t>2025/11/25</a:t>
            </a:fld>
            <a:endParaRPr lang="zh-CN" altLang="en-US"/>
          </a:p>
        </p:txBody>
      </p:sp>
      <p:sp>
        <p:nvSpPr>
          <p:cNvPr id="4" name="页脚占位符 3">
            <a:extLst>
              <a:ext uri="{FF2B5EF4-FFF2-40B4-BE49-F238E27FC236}">
                <a16:creationId xmlns:a16="http://schemas.microsoft.com/office/drawing/2014/main" id="{346D1B8D-D4EC-9BF7-66D9-4D819EB039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>
            <a:extLst>
              <a:ext uri="{FF2B5EF4-FFF2-40B4-BE49-F238E27FC236}">
                <a16:creationId xmlns:a16="http://schemas.microsoft.com/office/drawing/2014/main" id="{62CB3CB6-F943-CEC5-C7D2-22A09EF683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FAB5AD-CA5A-402E-9DA1-3EA3351FB7F8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10188562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>
            <a:extLst>
              <a:ext uri="{FF2B5EF4-FFF2-40B4-BE49-F238E27FC236}">
                <a16:creationId xmlns:a16="http://schemas.microsoft.com/office/drawing/2014/main" id="{B9CAE3F3-1F7D-E13F-C80A-C30BC76BDF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AF5B37-FA7A-4AC0-8C36-1A2772C884E2}" type="datetimeFigureOut">
              <a:rPr lang="zh-CN" altLang="en-US" smtClean="0"/>
              <a:t>2025/11/25</a:t>
            </a:fld>
            <a:endParaRPr lang="zh-CN" altLang="en-US"/>
          </a:p>
        </p:txBody>
      </p:sp>
      <p:sp>
        <p:nvSpPr>
          <p:cNvPr id="3" name="页脚占位符 2">
            <a:extLst>
              <a:ext uri="{FF2B5EF4-FFF2-40B4-BE49-F238E27FC236}">
                <a16:creationId xmlns:a16="http://schemas.microsoft.com/office/drawing/2014/main" id="{6086C10B-58CF-75B0-133D-CAE9D500CD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>
            <a:extLst>
              <a:ext uri="{FF2B5EF4-FFF2-40B4-BE49-F238E27FC236}">
                <a16:creationId xmlns:a16="http://schemas.microsoft.com/office/drawing/2014/main" id="{9D414C97-B088-27E6-AAF4-FC87CB9542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FAB5AD-CA5A-402E-9DA1-3EA3351FB7F8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96081406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226FBFDA-CEEB-23CA-6F97-60F60A338C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ABC8DD79-7E42-65AF-C5E9-EA93EC998A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文本占位符 3">
            <a:extLst>
              <a:ext uri="{FF2B5EF4-FFF2-40B4-BE49-F238E27FC236}">
                <a16:creationId xmlns:a16="http://schemas.microsoft.com/office/drawing/2014/main" id="{57DC51AB-968D-82D8-FCD5-4BAF56B2B75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>
            <a:extLst>
              <a:ext uri="{FF2B5EF4-FFF2-40B4-BE49-F238E27FC236}">
                <a16:creationId xmlns:a16="http://schemas.microsoft.com/office/drawing/2014/main" id="{AB46BBF0-2342-3592-FB09-5F347D2B6C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AF5B37-FA7A-4AC0-8C36-1A2772C884E2}" type="datetimeFigureOut">
              <a:rPr lang="zh-CN" altLang="en-US" smtClean="0"/>
              <a:t>2025/11/25</a:t>
            </a:fld>
            <a:endParaRPr lang="zh-CN" altLang="en-US"/>
          </a:p>
        </p:txBody>
      </p:sp>
      <p:sp>
        <p:nvSpPr>
          <p:cNvPr id="6" name="页脚占位符 5">
            <a:extLst>
              <a:ext uri="{FF2B5EF4-FFF2-40B4-BE49-F238E27FC236}">
                <a16:creationId xmlns:a16="http://schemas.microsoft.com/office/drawing/2014/main" id="{74FBCF18-9AFC-7643-B492-621A29F415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>
            <a:extLst>
              <a:ext uri="{FF2B5EF4-FFF2-40B4-BE49-F238E27FC236}">
                <a16:creationId xmlns:a16="http://schemas.microsoft.com/office/drawing/2014/main" id="{3788DAA7-D955-81BF-F6A1-8EC3E286C8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FAB5AD-CA5A-402E-9DA1-3EA3351FB7F8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27782002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C86DCF9E-9BC7-3D2F-0E97-C86AAC7E89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>
            <a:extLst>
              <a:ext uri="{FF2B5EF4-FFF2-40B4-BE49-F238E27FC236}">
                <a16:creationId xmlns:a16="http://schemas.microsoft.com/office/drawing/2014/main" id="{93F14C60-0A0E-C283-0C71-C0E714C1739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>
            <a:extLst>
              <a:ext uri="{FF2B5EF4-FFF2-40B4-BE49-F238E27FC236}">
                <a16:creationId xmlns:a16="http://schemas.microsoft.com/office/drawing/2014/main" id="{8CF93662-7FB7-9D6F-456D-B29877350E8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>
            <a:extLst>
              <a:ext uri="{FF2B5EF4-FFF2-40B4-BE49-F238E27FC236}">
                <a16:creationId xmlns:a16="http://schemas.microsoft.com/office/drawing/2014/main" id="{59342B53-0E42-BF14-EF98-E0346D9AC6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AF5B37-FA7A-4AC0-8C36-1A2772C884E2}" type="datetimeFigureOut">
              <a:rPr lang="zh-CN" altLang="en-US" smtClean="0"/>
              <a:t>2025/11/25</a:t>
            </a:fld>
            <a:endParaRPr lang="zh-CN" altLang="en-US"/>
          </a:p>
        </p:txBody>
      </p:sp>
      <p:sp>
        <p:nvSpPr>
          <p:cNvPr id="6" name="页脚占位符 5">
            <a:extLst>
              <a:ext uri="{FF2B5EF4-FFF2-40B4-BE49-F238E27FC236}">
                <a16:creationId xmlns:a16="http://schemas.microsoft.com/office/drawing/2014/main" id="{3699F803-466C-2F7A-1867-2E64122895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>
            <a:extLst>
              <a:ext uri="{FF2B5EF4-FFF2-40B4-BE49-F238E27FC236}">
                <a16:creationId xmlns:a16="http://schemas.microsoft.com/office/drawing/2014/main" id="{C21C14AD-C442-600D-2BBC-A559205D22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FAB5AD-CA5A-402E-9DA1-3EA3351FB7F8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3127024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42DF5768-32D0-78C2-69B9-6E480AB175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>
            <a:extLst>
              <a:ext uri="{FF2B5EF4-FFF2-40B4-BE49-F238E27FC236}">
                <a16:creationId xmlns:a16="http://schemas.microsoft.com/office/drawing/2014/main" id="{C55F7BD3-D5F1-DC26-B7E3-87BAD17832E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71C78571-E361-C582-64BC-BAF40D308A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AF5B37-FA7A-4AC0-8C36-1A2772C884E2}" type="datetimeFigureOut">
              <a:rPr lang="zh-CN" altLang="en-US" smtClean="0"/>
              <a:t>2025/11/25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B76AA8E8-4C90-CF2A-9D3B-FE0B33986E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6C350893-5B28-DA79-6193-E914C61B70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FAB5AD-CA5A-402E-9DA1-3EA3351FB7F8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8382229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>
            <a:extLst>
              <a:ext uri="{FF2B5EF4-FFF2-40B4-BE49-F238E27FC236}">
                <a16:creationId xmlns:a16="http://schemas.microsoft.com/office/drawing/2014/main" id="{52241823-ADA8-EF68-FFDB-338602CBF49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>
            <a:extLst>
              <a:ext uri="{FF2B5EF4-FFF2-40B4-BE49-F238E27FC236}">
                <a16:creationId xmlns:a16="http://schemas.microsoft.com/office/drawing/2014/main" id="{9E7B1199-948B-CB7B-9E50-F7F0CA4A441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82B166EA-F1CA-C121-DB9E-3BABB7E918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AF5B37-FA7A-4AC0-8C36-1A2772C884E2}" type="datetimeFigureOut">
              <a:rPr lang="zh-CN" altLang="en-US" smtClean="0"/>
              <a:t>2025/11/25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6D6D141F-A3C2-A1C2-FF88-E627D88E00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2302E868-C1F9-8F44-F6F4-EC1274BA64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FAB5AD-CA5A-402E-9DA1-3EA3351FB7F8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13342660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占位符 1">
            <a:extLst>
              <a:ext uri="{FF2B5EF4-FFF2-40B4-BE49-F238E27FC236}">
                <a16:creationId xmlns:a16="http://schemas.microsoft.com/office/drawing/2014/main" id="{63272044-6D63-FC2A-07DC-1334617553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>
            <a:extLst>
              <a:ext uri="{FF2B5EF4-FFF2-40B4-BE49-F238E27FC236}">
                <a16:creationId xmlns:a16="http://schemas.microsoft.com/office/drawing/2014/main" id="{F257E3F1-5E6A-DD8B-684C-9AAF15ECAD3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F0F561FB-C600-1FFF-CEF4-50CD936A463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BAF5B37-FA7A-4AC0-8C36-1A2772C884E2}" type="datetimeFigureOut">
              <a:rPr lang="zh-CN" altLang="en-US" smtClean="0"/>
              <a:t>2025/11/25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8DBA7D3A-E24B-16DF-32EC-43EF9EAC44F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28BB6195-70E1-6CEA-F4C1-6C409619847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CFAB5AD-CA5A-402E-9DA1-3EA3351FB7F8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1359973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13" Type="http://schemas.openxmlformats.org/officeDocument/2006/relationships/image" Target="../media/image8.png"/><Relationship Id="rId18" Type="http://schemas.openxmlformats.org/officeDocument/2006/relationships/image" Target="../media/image11.png"/><Relationship Id="rId26" Type="http://schemas.microsoft.com/office/2007/relationships/hdphoto" Target="../media/hdphoto10.wdp"/><Relationship Id="rId3" Type="http://schemas.openxmlformats.org/officeDocument/2006/relationships/image" Target="../media/image2.svg"/><Relationship Id="rId21" Type="http://schemas.microsoft.com/office/2007/relationships/hdphoto" Target="../media/hdphoto8.wdp"/><Relationship Id="rId7" Type="http://schemas.microsoft.com/office/2007/relationships/hdphoto" Target="../media/hdphoto2.wdp"/><Relationship Id="rId12" Type="http://schemas.openxmlformats.org/officeDocument/2006/relationships/image" Target="../media/image7.png"/><Relationship Id="rId17" Type="http://schemas.microsoft.com/office/2007/relationships/hdphoto" Target="../media/hdphoto6.wdp"/><Relationship Id="rId25" Type="http://schemas.openxmlformats.org/officeDocument/2006/relationships/image" Target="../media/image15.png"/><Relationship Id="rId2" Type="http://schemas.openxmlformats.org/officeDocument/2006/relationships/image" Target="../media/image1.png"/><Relationship Id="rId16" Type="http://schemas.openxmlformats.org/officeDocument/2006/relationships/image" Target="../media/image10.png"/><Relationship Id="rId20" Type="http://schemas.openxmlformats.org/officeDocument/2006/relationships/image" Target="../media/image12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png"/><Relationship Id="rId11" Type="http://schemas.microsoft.com/office/2007/relationships/hdphoto" Target="../media/hdphoto4.wdp"/><Relationship Id="rId24" Type="http://schemas.openxmlformats.org/officeDocument/2006/relationships/image" Target="../media/image14.png"/><Relationship Id="rId5" Type="http://schemas.microsoft.com/office/2007/relationships/hdphoto" Target="../media/hdphoto1.wdp"/><Relationship Id="rId15" Type="http://schemas.openxmlformats.org/officeDocument/2006/relationships/image" Target="../media/image9.png"/><Relationship Id="rId23" Type="http://schemas.microsoft.com/office/2007/relationships/hdphoto" Target="../media/hdphoto9.wdp"/><Relationship Id="rId10" Type="http://schemas.openxmlformats.org/officeDocument/2006/relationships/image" Target="../media/image6.png"/><Relationship Id="rId19" Type="http://schemas.microsoft.com/office/2007/relationships/hdphoto" Target="../media/hdphoto7.wdp"/><Relationship Id="rId4" Type="http://schemas.openxmlformats.org/officeDocument/2006/relationships/image" Target="../media/image3.png"/><Relationship Id="rId9" Type="http://schemas.microsoft.com/office/2007/relationships/hdphoto" Target="../media/hdphoto3.wdp"/><Relationship Id="rId14" Type="http://schemas.microsoft.com/office/2007/relationships/hdphoto" Target="../media/hdphoto5.wdp"/><Relationship Id="rId22" Type="http://schemas.openxmlformats.org/officeDocument/2006/relationships/image" Target="../media/image13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13" Type="http://schemas.microsoft.com/office/2007/relationships/hdphoto" Target="../media/hdphoto11.wdp"/><Relationship Id="rId3" Type="http://schemas.openxmlformats.org/officeDocument/2006/relationships/image" Target="../media/image2.svg"/><Relationship Id="rId7" Type="http://schemas.microsoft.com/office/2007/relationships/hdphoto" Target="../media/hdphoto2.wdp"/><Relationship Id="rId12" Type="http://schemas.openxmlformats.org/officeDocument/2006/relationships/image" Target="../media/image16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png"/><Relationship Id="rId11" Type="http://schemas.microsoft.com/office/2007/relationships/hdphoto" Target="../media/hdphoto4.wdp"/><Relationship Id="rId5" Type="http://schemas.microsoft.com/office/2007/relationships/hdphoto" Target="../media/hdphoto1.wdp"/><Relationship Id="rId10" Type="http://schemas.openxmlformats.org/officeDocument/2006/relationships/image" Target="../media/image6.png"/><Relationship Id="rId4" Type="http://schemas.openxmlformats.org/officeDocument/2006/relationships/image" Target="../media/image3.png"/><Relationship Id="rId9" Type="http://schemas.microsoft.com/office/2007/relationships/hdphoto" Target="../media/hdphoto3.wdp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13" Type="http://schemas.microsoft.com/office/2007/relationships/hdphoto" Target="../media/hdphoto11.wdp"/><Relationship Id="rId18" Type="http://schemas.microsoft.com/office/2007/relationships/hdphoto" Target="../media/hdphoto13.wdp"/><Relationship Id="rId3" Type="http://schemas.openxmlformats.org/officeDocument/2006/relationships/image" Target="../media/image2.svg"/><Relationship Id="rId7" Type="http://schemas.microsoft.com/office/2007/relationships/hdphoto" Target="../media/hdphoto2.wdp"/><Relationship Id="rId12" Type="http://schemas.openxmlformats.org/officeDocument/2006/relationships/image" Target="../media/image16.png"/><Relationship Id="rId17" Type="http://schemas.openxmlformats.org/officeDocument/2006/relationships/image" Target="../media/image19.png"/><Relationship Id="rId2" Type="http://schemas.openxmlformats.org/officeDocument/2006/relationships/image" Target="../media/image1.png"/><Relationship Id="rId16" Type="http://schemas.microsoft.com/office/2007/relationships/hdphoto" Target="../media/hdphoto12.wdp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png"/><Relationship Id="rId11" Type="http://schemas.microsoft.com/office/2007/relationships/hdphoto" Target="../media/hdphoto4.wdp"/><Relationship Id="rId5" Type="http://schemas.microsoft.com/office/2007/relationships/hdphoto" Target="../media/hdphoto1.wdp"/><Relationship Id="rId15" Type="http://schemas.openxmlformats.org/officeDocument/2006/relationships/image" Target="../media/image18.png"/><Relationship Id="rId10" Type="http://schemas.openxmlformats.org/officeDocument/2006/relationships/image" Target="../media/image6.png"/><Relationship Id="rId4" Type="http://schemas.openxmlformats.org/officeDocument/2006/relationships/image" Target="../media/image3.png"/><Relationship Id="rId9" Type="http://schemas.microsoft.com/office/2007/relationships/hdphoto" Target="../media/hdphoto3.wdp"/><Relationship Id="rId14" Type="http://schemas.openxmlformats.org/officeDocument/2006/relationships/image" Target="../media/image17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13" Type="http://schemas.microsoft.com/office/2007/relationships/hdphoto" Target="../media/hdphoto11.wdp"/><Relationship Id="rId18" Type="http://schemas.openxmlformats.org/officeDocument/2006/relationships/image" Target="../media/image24.png"/><Relationship Id="rId3" Type="http://schemas.openxmlformats.org/officeDocument/2006/relationships/image" Target="../media/image2.svg"/><Relationship Id="rId21" Type="http://schemas.microsoft.com/office/2007/relationships/hdphoto" Target="../media/hdphoto15.wdp"/><Relationship Id="rId7" Type="http://schemas.microsoft.com/office/2007/relationships/hdphoto" Target="../media/hdphoto2.wdp"/><Relationship Id="rId12" Type="http://schemas.openxmlformats.org/officeDocument/2006/relationships/image" Target="../media/image16.png"/><Relationship Id="rId17" Type="http://schemas.openxmlformats.org/officeDocument/2006/relationships/image" Target="../media/image23.png"/><Relationship Id="rId2" Type="http://schemas.openxmlformats.org/officeDocument/2006/relationships/image" Target="../media/image1.png"/><Relationship Id="rId16" Type="http://schemas.openxmlformats.org/officeDocument/2006/relationships/image" Target="../media/image22.png"/><Relationship Id="rId20" Type="http://schemas.openxmlformats.org/officeDocument/2006/relationships/image" Target="../media/image25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png"/><Relationship Id="rId11" Type="http://schemas.microsoft.com/office/2007/relationships/hdphoto" Target="../media/hdphoto4.wdp"/><Relationship Id="rId5" Type="http://schemas.microsoft.com/office/2007/relationships/hdphoto" Target="../media/hdphoto1.wdp"/><Relationship Id="rId15" Type="http://schemas.openxmlformats.org/officeDocument/2006/relationships/image" Target="../media/image21.png"/><Relationship Id="rId10" Type="http://schemas.openxmlformats.org/officeDocument/2006/relationships/image" Target="../media/image6.png"/><Relationship Id="rId19" Type="http://schemas.microsoft.com/office/2007/relationships/hdphoto" Target="../media/hdphoto14.wdp"/><Relationship Id="rId4" Type="http://schemas.openxmlformats.org/officeDocument/2006/relationships/image" Target="../media/image3.png"/><Relationship Id="rId9" Type="http://schemas.microsoft.com/office/2007/relationships/hdphoto" Target="../media/hdphoto3.wdp"/><Relationship Id="rId14" Type="http://schemas.openxmlformats.org/officeDocument/2006/relationships/image" Target="../media/image20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13" Type="http://schemas.microsoft.com/office/2007/relationships/hdphoto" Target="../media/hdphoto11.wdp"/><Relationship Id="rId18" Type="http://schemas.microsoft.com/office/2007/relationships/hdphoto" Target="../media/hdphoto16.wdp"/><Relationship Id="rId3" Type="http://schemas.openxmlformats.org/officeDocument/2006/relationships/image" Target="../media/image2.svg"/><Relationship Id="rId21" Type="http://schemas.openxmlformats.org/officeDocument/2006/relationships/image" Target="../media/image29.png"/><Relationship Id="rId7" Type="http://schemas.microsoft.com/office/2007/relationships/hdphoto" Target="../media/hdphoto2.wdp"/><Relationship Id="rId12" Type="http://schemas.openxmlformats.org/officeDocument/2006/relationships/image" Target="../media/image16.png"/><Relationship Id="rId17" Type="http://schemas.openxmlformats.org/officeDocument/2006/relationships/image" Target="../media/image28.png"/><Relationship Id="rId2" Type="http://schemas.openxmlformats.org/officeDocument/2006/relationships/image" Target="../media/image1.png"/><Relationship Id="rId16" Type="http://schemas.openxmlformats.org/officeDocument/2006/relationships/image" Target="../media/image23.png"/><Relationship Id="rId20" Type="http://schemas.microsoft.com/office/2007/relationships/hdphoto" Target="../media/hdphoto14.wdp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png"/><Relationship Id="rId11" Type="http://schemas.microsoft.com/office/2007/relationships/hdphoto" Target="../media/hdphoto4.wdp"/><Relationship Id="rId24" Type="http://schemas.microsoft.com/office/2007/relationships/hdphoto" Target="../media/hdphoto18.wdp"/><Relationship Id="rId5" Type="http://schemas.microsoft.com/office/2007/relationships/hdphoto" Target="../media/hdphoto1.wdp"/><Relationship Id="rId15" Type="http://schemas.openxmlformats.org/officeDocument/2006/relationships/image" Target="../media/image27.png"/><Relationship Id="rId23" Type="http://schemas.openxmlformats.org/officeDocument/2006/relationships/image" Target="../media/image30.png"/><Relationship Id="rId10" Type="http://schemas.openxmlformats.org/officeDocument/2006/relationships/image" Target="../media/image6.png"/><Relationship Id="rId19" Type="http://schemas.openxmlformats.org/officeDocument/2006/relationships/image" Target="../media/image24.png"/><Relationship Id="rId4" Type="http://schemas.openxmlformats.org/officeDocument/2006/relationships/image" Target="../media/image3.png"/><Relationship Id="rId9" Type="http://schemas.microsoft.com/office/2007/relationships/hdphoto" Target="../media/hdphoto3.wdp"/><Relationship Id="rId14" Type="http://schemas.openxmlformats.org/officeDocument/2006/relationships/image" Target="../media/image26.png"/><Relationship Id="rId22" Type="http://schemas.microsoft.com/office/2007/relationships/hdphoto" Target="../media/hdphoto17.wdp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13" Type="http://schemas.microsoft.com/office/2007/relationships/hdphoto" Target="../media/hdphoto11.wdp"/><Relationship Id="rId18" Type="http://schemas.microsoft.com/office/2007/relationships/hdphoto" Target="../media/hdphoto20.wdp"/><Relationship Id="rId3" Type="http://schemas.openxmlformats.org/officeDocument/2006/relationships/image" Target="../media/image2.svg"/><Relationship Id="rId7" Type="http://schemas.microsoft.com/office/2007/relationships/hdphoto" Target="../media/hdphoto2.wdp"/><Relationship Id="rId12" Type="http://schemas.openxmlformats.org/officeDocument/2006/relationships/image" Target="../media/image16.png"/><Relationship Id="rId17" Type="http://schemas.openxmlformats.org/officeDocument/2006/relationships/image" Target="../media/image33.png"/><Relationship Id="rId2" Type="http://schemas.openxmlformats.org/officeDocument/2006/relationships/image" Target="../media/image1.png"/><Relationship Id="rId16" Type="http://schemas.microsoft.com/office/2007/relationships/hdphoto" Target="../media/hdphoto19.wdp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png"/><Relationship Id="rId11" Type="http://schemas.microsoft.com/office/2007/relationships/hdphoto" Target="../media/hdphoto4.wdp"/><Relationship Id="rId5" Type="http://schemas.microsoft.com/office/2007/relationships/hdphoto" Target="../media/hdphoto1.wdp"/><Relationship Id="rId15" Type="http://schemas.openxmlformats.org/officeDocument/2006/relationships/image" Target="../media/image32.png"/><Relationship Id="rId10" Type="http://schemas.openxmlformats.org/officeDocument/2006/relationships/image" Target="../media/image6.png"/><Relationship Id="rId4" Type="http://schemas.openxmlformats.org/officeDocument/2006/relationships/image" Target="../media/image3.png"/><Relationship Id="rId9" Type="http://schemas.microsoft.com/office/2007/relationships/hdphoto" Target="../media/hdphoto3.wdp"/><Relationship Id="rId14" Type="http://schemas.openxmlformats.org/officeDocument/2006/relationships/image" Target="../media/image31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13" Type="http://schemas.microsoft.com/office/2007/relationships/hdphoto" Target="../media/hdphoto11.wdp"/><Relationship Id="rId18" Type="http://schemas.microsoft.com/office/2007/relationships/hdphoto" Target="../media/hdphoto14.wdp"/><Relationship Id="rId3" Type="http://schemas.openxmlformats.org/officeDocument/2006/relationships/image" Target="../media/image2.svg"/><Relationship Id="rId7" Type="http://schemas.microsoft.com/office/2007/relationships/hdphoto" Target="../media/hdphoto2.wdp"/><Relationship Id="rId12" Type="http://schemas.openxmlformats.org/officeDocument/2006/relationships/image" Target="../media/image16.png"/><Relationship Id="rId17" Type="http://schemas.openxmlformats.org/officeDocument/2006/relationships/image" Target="../media/image24.png"/><Relationship Id="rId2" Type="http://schemas.openxmlformats.org/officeDocument/2006/relationships/image" Target="../media/image1.png"/><Relationship Id="rId16" Type="http://schemas.openxmlformats.org/officeDocument/2006/relationships/image" Target="../media/image23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png"/><Relationship Id="rId11" Type="http://schemas.microsoft.com/office/2007/relationships/hdphoto" Target="../media/hdphoto4.wdp"/><Relationship Id="rId5" Type="http://schemas.microsoft.com/office/2007/relationships/hdphoto" Target="../media/hdphoto1.wdp"/><Relationship Id="rId15" Type="http://schemas.openxmlformats.org/officeDocument/2006/relationships/image" Target="../media/image22.png"/><Relationship Id="rId10" Type="http://schemas.openxmlformats.org/officeDocument/2006/relationships/image" Target="../media/image6.png"/><Relationship Id="rId4" Type="http://schemas.openxmlformats.org/officeDocument/2006/relationships/image" Target="../media/image3.png"/><Relationship Id="rId9" Type="http://schemas.microsoft.com/office/2007/relationships/hdphoto" Target="../media/hdphoto3.wdp"/><Relationship Id="rId14" Type="http://schemas.openxmlformats.org/officeDocument/2006/relationships/image" Target="../media/image21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13" Type="http://schemas.microsoft.com/office/2007/relationships/hdphoto" Target="../media/hdphoto11.wdp"/><Relationship Id="rId18" Type="http://schemas.openxmlformats.org/officeDocument/2006/relationships/image" Target="../media/image38.svg"/><Relationship Id="rId26" Type="http://schemas.microsoft.com/office/2007/relationships/hdphoto" Target="../media/hdphoto21.wdp"/><Relationship Id="rId3" Type="http://schemas.openxmlformats.org/officeDocument/2006/relationships/image" Target="../media/image2.svg"/><Relationship Id="rId21" Type="http://schemas.openxmlformats.org/officeDocument/2006/relationships/image" Target="../media/image41.png"/><Relationship Id="rId7" Type="http://schemas.microsoft.com/office/2007/relationships/hdphoto" Target="../media/hdphoto2.wdp"/><Relationship Id="rId12" Type="http://schemas.openxmlformats.org/officeDocument/2006/relationships/image" Target="../media/image16.png"/><Relationship Id="rId17" Type="http://schemas.openxmlformats.org/officeDocument/2006/relationships/image" Target="../media/image37.png"/><Relationship Id="rId25" Type="http://schemas.openxmlformats.org/officeDocument/2006/relationships/image" Target="../media/image43.png"/><Relationship Id="rId2" Type="http://schemas.openxmlformats.org/officeDocument/2006/relationships/image" Target="../media/image1.png"/><Relationship Id="rId16" Type="http://schemas.openxmlformats.org/officeDocument/2006/relationships/image" Target="../media/image36.svg"/><Relationship Id="rId20" Type="http://schemas.openxmlformats.org/officeDocument/2006/relationships/image" Target="../media/image40.sv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png"/><Relationship Id="rId11" Type="http://schemas.microsoft.com/office/2007/relationships/hdphoto" Target="../media/hdphoto4.wdp"/><Relationship Id="rId24" Type="http://schemas.microsoft.com/office/2007/relationships/hdphoto" Target="../media/hdphoto16.wdp"/><Relationship Id="rId5" Type="http://schemas.microsoft.com/office/2007/relationships/hdphoto" Target="../media/hdphoto1.wdp"/><Relationship Id="rId15" Type="http://schemas.openxmlformats.org/officeDocument/2006/relationships/image" Target="../media/image35.png"/><Relationship Id="rId23" Type="http://schemas.openxmlformats.org/officeDocument/2006/relationships/image" Target="../media/image28.png"/><Relationship Id="rId10" Type="http://schemas.openxmlformats.org/officeDocument/2006/relationships/image" Target="../media/image6.png"/><Relationship Id="rId19" Type="http://schemas.openxmlformats.org/officeDocument/2006/relationships/image" Target="../media/image39.png"/><Relationship Id="rId4" Type="http://schemas.openxmlformats.org/officeDocument/2006/relationships/image" Target="../media/image3.png"/><Relationship Id="rId9" Type="http://schemas.microsoft.com/office/2007/relationships/hdphoto" Target="../media/hdphoto3.wdp"/><Relationship Id="rId14" Type="http://schemas.openxmlformats.org/officeDocument/2006/relationships/image" Target="../media/image34.png"/><Relationship Id="rId22" Type="http://schemas.openxmlformats.org/officeDocument/2006/relationships/image" Target="../media/image42.sv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13" Type="http://schemas.microsoft.com/office/2007/relationships/hdphoto" Target="../media/hdphoto11.wdp"/><Relationship Id="rId18" Type="http://schemas.microsoft.com/office/2007/relationships/hdphoto" Target="../media/hdphoto20.wdp"/><Relationship Id="rId3" Type="http://schemas.openxmlformats.org/officeDocument/2006/relationships/image" Target="../media/image2.svg"/><Relationship Id="rId7" Type="http://schemas.microsoft.com/office/2007/relationships/hdphoto" Target="../media/hdphoto2.wdp"/><Relationship Id="rId12" Type="http://schemas.openxmlformats.org/officeDocument/2006/relationships/image" Target="../media/image16.png"/><Relationship Id="rId17" Type="http://schemas.openxmlformats.org/officeDocument/2006/relationships/image" Target="../media/image33.png"/><Relationship Id="rId2" Type="http://schemas.openxmlformats.org/officeDocument/2006/relationships/image" Target="../media/image1.png"/><Relationship Id="rId16" Type="http://schemas.microsoft.com/office/2007/relationships/hdphoto" Target="../media/hdphoto22.wdp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png"/><Relationship Id="rId11" Type="http://schemas.microsoft.com/office/2007/relationships/hdphoto" Target="../media/hdphoto4.wdp"/><Relationship Id="rId5" Type="http://schemas.microsoft.com/office/2007/relationships/hdphoto" Target="../media/hdphoto1.wdp"/><Relationship Id="rId15" Type="http://schemas.openxmlformats.org/officeDocument/2006/relationships/image" Target="../media/image45.png"/><Relationship Id="rId10" Type="http://schemas.openxmlformats.org/officeDocument/2006/relationships/image" Target="../media/image6.png"/><Relationship Id="rId4" Type="http://schemas.openxmlformats.org/officeDocument/2006/relationships/image" Target="../media/image3.png"/><Relationship Id="rId9" Type="http://schemas.microsoft.com/office/2007/relationships/hdphoto" Target="../media/hdphoto3.wdp"/><Relationship Id="rId14" Type="http://schemas.openxmlformats.org/officeDocument/2006/relationships/image" Target="../media/image44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13" Type="http://schemas.microsoft.com/office/2007/relationships/hdphoto" Target="../media/hdphoto11.wdp"/><Relationship Id="rId18" Type="http://schemas.microsoft.com/office/2007/relationships/hdphoto" Target="../media/hdphoto23.wdp"/><Relationship Id="rId3" Type="http://schemas.openxmlformats.org/officeDocument/2006/relationships/image" Target="../media/image2.svg"/><Relationship Id="rId7" Type="http://schemas.microsoft.com/office/2007/relationships/hdphoto" Target="../media/hdphoto2.wdp"/><Relationship Id="rId12" Type="http://schemas.openxmlformats.org/officeDocument/2006/relationships/image" Target="../media/image16.png"/><Relationship Id="rId17" Type="http://schemas.openxmlformats.org/officeDocument/2006/relationships/image" Target="../media/image46.png"/><Relationship Id="rId2" Type="http://schemas.openxmlformats.org/officeDocument/2006/relationships/image" Target="../media/image1.png"/><Relationship Id="rId16" Type="http://schemas.microsoft.com/office/2007/relationships/hdphoto" Target="../media/hdphoto14.wdp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png"/><Relationship Id="rId11" Type="http://schemas.microsoft.com/office/2007/relationships/hdphoto" Target="../media/hdphoto4.wdp"/><Relationship Id="rId5" Type="http://schemas.microsoft.com/office/2007/relationships/hdphoto" Target="../media/hdphoto1.wdp"/><Relationship Id="rId15" Type="http://schemas.openxmlformats.org/officeDocument/2006/relationships/image" Target="../media/image24.png"/><Relationship Id="rId10" Type="http://schemas.openxmlformats.org/officeDocument/2006/relationships/image" Target="../media/image6.png"/><Relationship Id="rId4" Type="http://schemas.openxmlformats.org/officeDocument/2006/relationships/image" Target="../media/image3.png"/><Relationship Id="rId9" Type="http://schemas.microsoft.com/office/2007/relationships/hdphoto" Target="../media/hdphoto3.wdp"/><Relationship Id="rId14" Type="http://schemas.openxmlformats.org/officeDocument/2006/relationships/image" Target="../media/image34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13" Type="http://schemas.microsoft.com/office/2007/relationships/hdphoto" Target="../media/hdphoto11.wdp"/><Relationship Id="rId3" Type="http://schemas.openxmlformats.org/officeDocument/2006/relationships/image" Target="../media/image2.svg"/><Relationship Id="rId7" Type="http://schemas.microsoft.com/office/2007/relationships/hdphoto" Target="../media/hdphoto2.wdp"/><Relationship Id="rId12" Type="http://schemas.openxmlformats.org/officeDocument/2006/relationships/image" Target="../media/image16.png"/><Relationship Id="rId17" Type="http://schemas.openxmlformats.org/officeDocument/2006/relationships/image" Target="../media/image27.png"/><Relationship Id="rId2" Type="http://schemas.openxmlformats.org/officeDocument/2006/relationships/image" Target="../media/image1.png"/><Relationship Id="rId16" Type="http://schemas.openxmlformats.org/officeDocument/2006/relationships/image" Target="../media/image23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png"/><Relationship Id="rId11" Type="http://schemas.microsoft.com/office/2007/relationships/hdphoto" Target="../media/hdphoto4.wdp"/><Relationship Id="rId5" Type="http://schemas.microsoft.com/office/2007/relationships/hdphoto" Target="../media/hdphoto1.wdp"/><Relationship Id="rId15" Type="http://schemas.openxmlformats.org/officeDocument/2006/relationships/image" Target="../media/image22.png"/><Relationship Id="rId10" Type="http://schemas.openxmlformats.org/officeDocument/2006/relationships/image" Target="../media/image6.png"/><Relationship Id="rId4" Type="http://schemas.openxmlformats.org/officeDocument/2006/relationships/image" Target="../media/image3.png"/><Relationship Id="rId9" Type="http://schemas.microsoft.com/office/2007/relationships/hdphoto" Target="../media/hdphoto3.wdp"/><Relationship Id="rId14" Type="http://schemas.openxmlformats.org/officeDocument/2006/relationships/image" Target="../media/image21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13" Type="http://schemas.microsoft.com/office/2007/relationships/hdphoto" Target="../media/hdphoto11.wdp"/><Relationship Id="rId18" Type="http://schemas.microsoft.com/office/2007/relationships/hdphoto" Target="../media/hdphoto12.wdp"/><Relationship Id="rId3" Type="http://schemas.openxmlformats.org/officeDocument/2006/relationships/image" Target="../media/image2.svg"/><Relationship Id="rId7" Type="http://schemas.microsoft.com/office/2007/relationships/hdphoto" Target="../media/hdphoto2.wdp"/><Relationship Id="rId12" Type="http://schemas.openxmlformats.org/officeDocument/2006/relationships/image" Target="../media/image16.png"/><Relationship Id="rId17" Type="http://schemas.openxmlformats.org/officeDocument/2006/relationships/image" Target="../media/image18.png"/><Relationship Id="rId2" Type="http://schemas.openxmlformats.org/officeDocument/2006/relationships/image" Target="../media/image1.png"/><Relationship Id="rId16" Type="http://schemas.microsoft.com/office/2007/relationships/hdphoto" Target="../media/hdphoto20.wdp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png"/><Relationship Id="rId11" Type="http://schemas.microsoft.com/office/2007/relationships/hdphoto" Target="../media/hdphoto4.wdp"/><Relationship Id="rId5" Type="http://schemas.microsoft.com/office/2007/relationships/hdphoto" Target="../media/hdphoto1.wdp"/><Relationship Id="rId15" Type="http://schemas.openxmlformats.org/officeDocument/2006/relationships/image" Target="../media/image33.png"/><Relationship Id="rId10" Type="http://schemas.openxmlformats.org/officeDocument/2006/relationships/image" Target="../media/image6.png"/><Relationship Id="rId4" Type="http://schemas.openxmlformats.org/officeDocument/2006/relationships/image" Target="../media/image3.png"/><Relationship Id="rId9" Type="http://schemas.microsoft.com/office/2007/relationships/hdphoto" Target="../media/hdphoto3.wdp"/><Relationship Id="rId14" Type="http://schemas.openxmlformats.org/officeDocument/2006/relationships/image" Target="../media/image47.pn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13" Type="http://schemas.microsoft.com/office/2007/relationships/hdphoto" Target="../media/hdphoto11.wdp"/><Relationship Id="rId18" Type="http://schemas.microsoft.com/office/2007/relationships/hdphoto" Target="../media/hdphoto14.wdp"/><Relationship Id="rId3" Type="http://schemas.openxmlformats.org/officeDocument/2006/relationships/image" Target="../media/image2.svg"/><Relationship Id="rId7" Type="http://schemas.microsoft.com/office/2007/relationships/hdphoto" Target="../media/hdphoto2.wdp"/><Relationship Id="rId12" Type="http://schemas.openxmlformats.org/officeDocument/2006/relationships/image" Target="../media/image16.png"/><Relationship Id="rId17" Type="http://schemas.openxmlformats.org/officeDocument/2006/relationships/image" Target="../media/image24.png"/><Relationship Id="rId2" Type="http://schemas.openxmlformats.org/officeDocument/2006/relationships/image" Target="../media/image1.png"/><Relationship Id="rId16" Type="http://schemas.openxmlformats.org/officeDocument/2006/relationships/image" Target="../media/image50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png"/><Relationship Id="rId11" Type="http://schemas.microsoft.com/office/2007/relationships/hdphoto" Target="../media/hdphoto4.wdp"/><Relationship Id="rId5" Type="http://schemas.microsoft.com/office/2007/relationships/hdphoto" Target="../media/hdphoto1.wdp"/><Relationship Id="rId15" Type="http://schemas.openxmlformats.org/officeDocument/2006/relationships/image" Target="../media/image49.png"/><Relationship Id="rId10" Type="http://schemas.openxmlformats.org/officeDocument/2006/relationships/image" Target="../media/image6.png"/><Relationship Id="rId4" Type="http://schemas.openxmlformats.org/officeDocument/2006/relationships/image" Target="../media/image3.png"/><Relationship Id="rId9" Type="http://schemas.microsoft.com/office/2007/relationships/hdphoto" Target="../media/hdphoto3.wdp"/><Relationship Id="rId14" Type="http://schemas.openxmlformats.org/officeDocument/2006/relationships/image" Target="../media/image48.pn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13" Type="http://schemas.microsoft.com/office/2007/relationships/hdphoto" Target="../media/hdphoto11.wdp"/><Relationship Id="rId18" Type="http://schemas.microsoft.com/office/2007/relationships/hdphoto" Target="../media/hdphoto14.wdp"/><Relationship Id="rId3" Type="http://schemas.openxmlformats.org/officeDocument/2006/relationships/image" Target="../media/image2.svg"/><Relationship Id="rId7" Type="http://schemas.microsoft.com/office/2007/relationships/hdphoto" Target="../media/hdphoto2.wdp"/><Relationship Id="rId12" Type="http://schemas.openxmlformats.org/officeDocument/2006/relationships/image" Target="../media/image16.png"/><Relationship Id="rId17" Type="http://schemas.openxmlformats.org/officeDocument/2006/relationships/image" Target="../media/image24.png"/><Relationship Id="rId2" Type="http://schemas.openxmlformats.org/officeDocument/2006/relationships/image" Target="../media/image1.png"/><Relationship Id="rId16" Type="http://schemas.microsoft.com/office/2007/relationships/hdphoto" Target="../media/hdphoto24.wdp"/><Relationship Id="rId20" Type="http://schemas.microsoft.com/office/2007/relationships/hdphoto" Target="../media/hdphoto25.wdp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png"/><Relationship Id="rId11" Type="http://schemas.microsoft.com/office/2007/relationships/hdphoto" Target="../media/hdphoto4.wdp"/><Relationship Id="rId5" Type="http://schemas.microsoft.com/office/2007/relationships/hdphoto" Target="../media/hdphoto1.wdp"/><Relationship Id="rId15" Type="http://schemas.openxmlformats.org/officeDocument/2006/relationships/image" Target="../media/image51.png"/><Relationship Id="rId10" Type="http://schemas.openxmlformats.org/officeDocument/2006/relationships/image" Target="../media/image6.png"/><Relationship Id="rId19" Type="http://schemas.openxmlformats.org/officeDocument/2006/relationships/image" Target="../media/image52.png"/><Relationship Id="rId4" Type="http://schemas.openxmlformats.org/officeDocument/2006/relationships/image" Target="../media/image3.png"/><Relationship Id="rId9" Type="http://schemas.microsoft.com/office/2007/relationships/hdphoto" Target="../media/hdphoto3.wdp"/><Relationship Id="rId14" Type="http://schemas.openxmlformats.org/officeDocument/2006/relationships/image" Target="../media/image34.pn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13" Type="http://schemas.microsoft.com/office/2007/relationships/hdphoto" Target="../media/hdphoto11.wdp"/><Relationship Id="rId18" Type="http://schemas.microsoft.com/office/2007/relationships/hdphoto" Target="../media/hdphoto23.wdp"/><Relationship Id="rId3" Type="http://schemas.openxmlformats.org/officeDocument/2006/relationships/image" Target="../media/image2.svg"/><Relationship Id="rId7" Type="http://schemas.microsoft.com/office/2007/relationships/hdphoto" Target="../media/hdphoto2.wdp"/><Relationship Id="rId12" Type="http://schemas.openxmlformats.org/officeDocument/2006/relationships/image" Target="../media/image16.png"/><Relationship Id="rId17" Type="http://schemas.openxmlformats.org/officeDocument/2006/relationships/image" Target="../media/image46.png"/><Relationship Id="rId2" Type="http://schemas.openxmlformats.org/officeDocument/2006/relationships/image" Target="../media/image1.png"/><Relationship Id="rId16" Type="http://schemas.microsoft.com/office/2007/relationships/hdphoto" Target="../media/hdphoto20.wdp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png"/><Relationship Id="rId11" Type="http://schemas.microsoft.com/office/2007/relationships/hdphoto" Target="../media/hdphoto4.wdp"/><Relationship Id="rId5" Type="http://schemas.microsoft.com/office/2007/relationships/hdphoto" Target="../media/hdphoto1.wdp"/><Relationship Id="rId15" Type="http://schemas.openxmlformats.org/officeDocument/2006/relationships/image" Target="../media/image33.png"/><Relationship Id="rId10" Type="http://schemas.openxmlformats.org/officeDocument/2006/relationships/image" Target="../media/image6.png"/><Relationship Id="rId4" Type="http://schemas.openxmlformats.org/officeDocument/2006/relationships/image" Target="../media/image3.png"/><Relationship Id="rId9" Type="http://schemas.microsoft.com/office/2007/relationships/hdphoto" Target="../media/hdphoto3.wdp"/><Relationship Id="rId14" Type="http://schemas.openxmlformats.org/officeDocument/2006/relationships/image" Target="../media/image48.png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13" Type="http://schemas.microsoft.com/office/2007/relationships/hdphoto" Target="../media/hdphoto11.wdp"/><Relationship Id="rId18" Type="http://schemas.openxmlformats.org/officeDocument/2006/relationships/image" Target="../media/image37.png"/><Relationship Id="rId3" Type="http://schemas.openxmlformats.org/officeDocument/2006/relationships/image" Target="../media/image2.svg"/><Relationship Id="rId21" Type="http://schemas.microsoft.com/office/2007/relationships/hdphoto" Target="../media/hdphoto14.wdp"/><Relationship Id="rId7" Type="http://schemas.microsoft.com/office/2007/relationships/hdphoto" Target="../media/hdphoto2.wdp"/><Relationship Id="rId12" Type="http://schemas.openxmlformats.org/officeDocument/2006/relationships/image" Target="../media/image16.png"/><Relationship Id="rId17" Type="http://schemas.openxmlformats.org/officeDocument/2006/relationships/image" Target="../media/image36.svg"/><Relationship Id="rId2" Type="http://schemas.openxmlformats.org/officeDocument/2006/relationships/image" Target="../media/image1.png"/><Relationship Id="rId16" Type="http://schemas.openxmlformats.org/officeDocument/2006/relationships/image" Target="../media/image35.png"/><Relationship Id="rId20" Type="http://schemas.openxmlformats.org/officeDocument/2006/relationships/image" Target="../media/image24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png"/><Relationship Id="rId11" Type="http://schemas.microsoft.com/office/2007/relationships/hdphoto" Target="../media/hdphoto4.wdp"/><Relationship Id="rId5" Type="http://schemas.microsoft.com/office/2007/relationships/hdphoto" Target="../media/hdphoto1.wdp"/><Relationship Id="rId15" Type="http://schemas.openxmlformats.org/officeDocument/2006/relationships/image" Target="../media/image23.png"/><Relationship Id="rId10" Type="http://schemas.openxmlformats.org/officeDocument/2006/relationships/image" Target="../media/image6.png"/><Relationship Id="rId19" Type="http://schemas.openxmlformats.org/officeDocument/2006/relationships/image" Target="../media/image38.svg"/><Relationship Id="rId4" Type="http://schemas.openxmlformats.org/officeDocument/2006/relationships/image" Target="../media/image3.png"/><Relationship Id="rId9" Type="http://schemas.microsoft.com/office/2007/relationships/hdphoto" Target="../media/hdphoto3.wdp"/><Relationship Id="rId14" Type="http://schemas.openxmlformats.org/officeDocument/2006/relationships/image" Target="../media/image21.png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13" Type="http://schemas.microsoft.com/office/2007/relationships/hdphoto" Target="../media/hdphoto11.wdp"/><Relationship Id="rId18" Type="http://schemas.microsoft.com/office/2007/relationships/hdphoto" Target="../media/hdphoto26.wdp"/><Relationship Id="rId3" Type="http://schemas.openxmlformats.org/officeDocument/2006/relationships/image" Target="../media/image2.svg"/><Relationship Id="rId7" Type="http://schemas.microsoft.com/office/2007/relationships/hdphoto" Target="../media/hdphoto2.wdp"/><Relationship Id="rId12" Type="http://schemas.openxmlformats.org/officeDocument/2006/relationships/image" Target="../media/image16.png"/><Relationship Id="rId17" Type="http://schemas.openxmlformats.org/officeDocument/2006/relationships/image" Target="../media/image53.png"/><Relationship Id="rId2" Type="http://schemas.openxmlformats.org/officeDocument/2006/relationships/image" Target="../media/image1.png"/><Relationship Id="rId16" Type="http://schemas.microsoft.com/office/2007/relationships/hdphoto" Target="../media/hdphoto16.wdp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png"/><Relationship Id="rId11" Type="http://schemas.microsoft.com/office/2007/relationships/hdphoto" Target="../media/hdphoto4.wdp"/><Relationship Id="rId5" Type="http://schemas.microsoft.com/office/2007/relationships/hdphoto" Target="../media/hdphoto1.wdp"/><Relationship Id="rId15" Type="http://schemas.openxmlformats.org/officeDocument/2006/relationships/image" Target="../media/image28.png"/><Relationship Id="rId10" Type="http://schemas.openxmlformats.org/officeDocument/2006/relationships/image" Target="../media/image6.png"/><Relationship Id="rId4" Type="http://schemas.openxmlformats.org/officeDocument/2006/relationships/image" Target="../media/image3.png"/><Relationship Id="rId9" Type="http://schemas.microsoft.com/office/2007/relationships/hdphoto" Target="../media/hdphoto3.wdp"/><Relationship Id="rId14" Type="http://schemas.openxmlformats.org/officeDocument/2006/relationships/image" Target="../media/image49.png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13" Type="http://schemas.microsoft.com/office/2007/relationships/hdphoto" Target="../media/hdphoto11.wdp"/><Relationship Id="rId3" Type="http://schemas.openxmlformats.org/officeDocument/2006/relationships/image" Target="../media/image2.svg"/><Relationship Id="rId7" Type="http://schemas.microsoft.com/office/2007/relationships/hdphoto" Target="../media/hdphoto2.wdp"/><Relationship Id="rId12" Type="http://schemas.openxmlformats.org/officeDocument/2006/relationships/image" Target="../media/image16.png"/><Relationship Id="rId17" Type="http://schemas.microsoft.com/office/2007/relationships/hdphoto" Target="../media/hdphoto20.wdp"/><Relationship Id="rId2" Type="http://schemas.openxmlformats.org/officeDocument/2006/relationships/image" Target="../media/image1.png"/><Relationship Id="rId16" Type="http://schemas.openxmlformats.org/officeDocument/2006/relationships/image" Target="../media/image33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png"/><Relationship Id="rId11" Type="http://schemas.microsoft.com/office/2007/relationships/hdphoto" Target="../media/hdphoto4.wdp"/><Relationship Id="rId5" Type="http://schemas.microsoft.com/office/2007/relationships/hdphoto" Target="../media/hdphoto1.wdp"/><Relationship Id="rId15" Type="http://schemas.openxmlformats.org/officeDocument/2006/relationships/image" Target="../media/image54.png"/><Relationship Id="rId10" Type="http://schemas.openxmlformats.org/officeDocument/2006/relationships/image" Target="../media/image6.png"/><Relationship Id="rId4" Type="http://schemas.openxmlformats.org/officeDocument/2006/relationships/image" Target="../media/image3.png"/><Relationship Id="rId9" Type="http://schemas.microsoft.com/office/2007/relationships/hdphoto" Target="../media/hdphoto3.wdp"/><Relationship Id="rId14" Type="http://schemas.openxmlformats.org/officeDocument/2006/relationships/image" Target="../media/image49.png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13" Type="http://schemas.microsoft.com/office/2007/relationships/hdphoto" Target="../media/hdphoto11.wdp"/><Relationship Id="rId18" Type="http://schemas.openxmlformats.org/officeDocument/2006/relationships/image" Target="../media/image28.png"/><Relationship Id="rId3" Type="http://schemas.openxmlformats.org/officeDocument/2006/relationships/image" Target="../media/image2.svg"/><Relationship Id="rId21" Type="http://schemas.microsoft.com/office/2007/relationships/hdphoto" Target="../media/hdphoto14.wdp"/><Relationship Id="rId7" Type="http://schemas.microsoft.com/office/2007/relationships/hdphoto" Target="../media/hdphoto2.wdp"/><Relationship Id="rId12" Type="http://schemas.openxmlformats.org/officeDocument/2006/relationships/image" Target="../media/image16.png"/><Relationship Id="rId17" Type="http://schemas.openxmlformats.org/officeDocument/2006/relationships/image" Target="../media/image44.png"/><Relationship Id="rId2" Type="http://schemas.openxmlformats.org/officeDocument/2006/relationships/image" Target="../media/image1.png"/><Relationship Id="rId16" Type="http://schemas.openxmlformats.org/officeDocument/2006/relationships/image" Target="../media/image50.png"/><Relationship Id="rId20" Type="http://schemas.openxmlformats.org/officeDocument/2006/relationships/image" Target="../media/image24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png"/><Relationship Id="rId11" Type="http://schemas.microsoft.com/office/2007/relationships/hdphoto" Target="../media/hdphoto4.wdp"/><Relationship Id="rId5" Type="http://schemas.microsoft.com/office/2007/relationships/hdphoto" Target="../media/hdphoto1.wdp"/><Relationship Id="rId15" Type="http://schemas.openxmlformats.org/officeDocument/2006/relationships/image" Target="../media/image49.png"/><Relationship Id="rId10" Type="http://schemas.openxmlformats.org/officeDocument/2006/relationships/image" Target="../media/image6.png"/><Relationship Id="rId19" Type="http://schemas.microsoft.com/office/2007/relationships/hdphoto" Target="../media/hdphoto16.wdp"/><Relationship Id="rId4" Type="http://schemas.openxmlformats.org/officeDocument/2006/relationships/image" Target="../media/image3.png"/><Relationship Id="rId9" Type="http://schemas.microsoft.com/office/2007/relationships/hdphoto" Target="../media/hdphoto3.wdp"/><Relationship Id="rId14" Type="http://schemas.openxmlformats.org/officeDocument/2006/relationships/image" Target="../media/image48.png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13" Type="http://schemas.microsoft.com/office/2007/relationships/hdphoto" Target="../media/hdphoto11.wdp"/><Relationship Id="rId18" Type="http://schemas.microsoft.com/office/2007/relationships/hdphoto" Target="../media/hdphoto27.wdp"/><Relationship Id="rId3" Type="http://schemas.openxmlformats.org/officeDocument/2006/relationships/image" Target="../media/image2.svg"/><Relationship Id="rId7" Type="http://schemas.microsoft.com/office/2007/relationships/hdphoto" Target="../media/hdphoto2.wdp"/><Relationship Id="rId12" Type="http://schemas.openxmlformats.org/officeDocument/2006/relationships/image" Target="../media/image16.png"/><Relationship Id="rId17" Type="http://schemas.openxmlformats.org/officeDocument/2006/relationships/image" Target="../media/image56.png"/><Relationship Id="rId2" Type="http://schemas.openxmlformats.org/officeDocument/2006/relationships/image" Target="../media/image1.png"/><Relationship Id="rId16" Type="http://schemas.microsoft.com/office/2007/relationships/hdphoto" Target="../media/hdphoto14.wdp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png"/><Relationship Id="rId11" Type="http://schemas.microsoft.com/office/2007/relationships/hdphoto" Target="../media/hdphoto4.wdp"/><Relationship Id="rId5" Type="http://schemas.microsoft.com/office/2007/relationships/hdphoto" Target="../media/hdphoto1.wdp"/><Relationship Id="rId15" Type="http://schemas.openxmlformats.org/officeDocument/2006/relationships/image" Target="../media/image24.png"/><Relationship Id="rId10" Type="http://schemas.openxmlformats.org/officeDocument/2006/relationships/image" Target="../media/image6.png"/><Relationship Id="rId4" Type="http://schemas.openxmlformats.org/officeDocument/2006/relationships/image" Target="../media/image3.png"/><Relationship Id="rId9" Type="http://schemas.microsoft.com/office/2007/relationships/hdphoto" Target="../media/hdphoto3.wdp"/><Relationship Id="rId14" Type="http://schemas.openxmlformats.org/officeDocument/2006/relationships/image" Target="../media/image55.png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13" Type="http://schemas.microsoft.com/office/2007/relationships/hdphoto" Target="../media/hdphoto11.wdp"/><Relationship Id="rId18" Type="http://schemas.microsoft.com/office/2007/relationships/hdphoto" Target="../media/hdphoto20.wdp"/><Relationship Id="rId3" Type="http://schemas.openxmlformats.org/officeDocument/2006/relationships/image" Target="../media/image2.svg"/><Relationship Id="rId7" Type="http://schemas.microsoft.com/office/2007/relationships/hdphoto" Target="../media/hdphoto2.wdp"/><Relationship Id="rId12" Type="http://schemas.openxmlformats.org/officeDocument/2006/relationships/image" Target="../media/image16.png"/><Relationship Id="rId17" Type="http://schemas.openxmlformats.org/officeDocument/2006/relationships/image" Target="../media/image33.png"/><Relationship Id="rId2" Type="http://schemas.openxmlformats.org/officeDocument/2006/relationships/image" Target="../media/image1.png"/><Relationship Id="rId16" Type="http://schemas.microsoft.com/office/2007/relationships/hdphoto" Target="../media/hdphoto12.wdp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png"/><Relationship Id="rId11" Type="http://schemas.microsoft.com/office/2007/relationships/hdphoto" Target="../media/hdphoto4.wdp"/><Relationship Id="rId5" Type="http://schemas.microsoft.com/office/2007/relationships/hdphoto" Target="../media/hdphoto1.wdp"/><Relationship Id="rId15" Type="http://schemas.openxmlformats.org/officeDocument/2006/relationships/image" Target="../media/image18.png"/><Relationship Id="rId10" Type="http://schemas.openxmlformats.org/officeDocument/2006/relationships/image" Target="../media/image6.png"/><Relationship Id="rId4" Type="http://schemas.openxmlformats.org/officeDocument/2006/relationships/image" Target="../media/image3.png"/><Relationship Id="rId9" Type="http://schemas.microsoft.com/office/2007/relationships/hdphoto" Target="../media/hdphoto3.wdp"/><Relationship Id="rId14" Type="http://schemas.openxmlformats.org/officeDocument/2006/relationships/image" Target="../media/image50.png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13" Type="http://schemas.microsoft.com/office/2007/relationships/hdphoto" Target="../media/hdphoto11.wdp"/><Relationship Id="rId18" Type="http://schemas.microsoft.com/office/2007/relationships/hdphoto" Target="../media/hdphoto15.wdp"/><Relationship Id="rId3" Type="http://schemas.openxmlformats.org/officeDocument/2006/relationships/image" Target="../media/image2.svg"/><Relationship Id="rId7" Type="http://schemas.microsoft.com/office/2007/relationships/hdphoto" Target="../media/hdphoto2.wdp"/><Relationship Id="rId12" Type="http://schemas.openxmlformats.org/officeDocument/2006/relationships/image" Target="../media/image16.png"/><Relationship Id="rId17" Type="http://schemas.openxmlformats.org/officeDocument/2006/relationships/image" Target="../media/image25.png"/><Relationship Id="rId2" Type="http://schemas.openxmlformats.org/officeDocument/2006/relationships/image" Target="../media/image1.png"/><Relationship Id="rId16" Type="http://schemas.microsoft.com/office/2007/relationships/hdphoto" Target="../media/hdphoto16.wdp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png"/><Relationship Id="rId11" Type="http://schemas.microsoft.com/office/2007/relationships/hdphoto" Target="../media/hdphoto4.wdp"/><Relationship Id="rId5" Type="http://schemas.microsoft.com/office/2007/relationships/hdphoto" Target="../media/hdphoto1.wdp"/><Relationship Id="rId15" Type="http://schemas.openxmlformats.org/officeDocument/2006/relationships/image" Target="../media/image28.png"/><Relationship Id="rId10" Type="http://schemas.openxmlformats.org/officeDocument/2006/relationships/image" Target="../media/image6.png"/><Relationship Id="rId4" Type="http://schemas.openxmlformats.org/officeDocument/2006/relationships/image" Target="../media/image3.png"/><Relationship Id="rId9" Type="http://schemas.microsoft.com/office/2007/relationships/hdphoto" Target="../media/hdphoto3.wdp"/><Relationship Id="rId14" Type="http://schemas.openxmlformats.org/officeDocument/2006/relationships/image" Target="../media/image31.png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13" Type="http://schemas.microsoft.com/office/2007/relationships/hdphoto" Target="../media/hdphoto11.wdp"/><Relationship Id="rId3" Type="http://schemas.openxmlformats.org/officeDocument/2006/relationships/image" Target="../media/image2.svg"/><Relationship Id="rId7" Type="http://schemas.microsoft.com/office/2007/relationships/hdphoto" Target="../media/hdphoto2.wdp"/><Relationship Id="rId12" Type="http://schemas.openxmlformats.org/officeDocument/2006/relationships/image" Target="../media/image16.png"/><Relationship Id="rId17" Type="http://schemas.microsoft.com/office/2007/relationships/hdphoto" Target="../media/hdphoto14.wdp"/><Relationship Id="rId2" Type="http://schemas.openxmlformats.org/officeDocument/2006/relationships/image" Target="../media/image1.png"/><Relationship Id="rId16" Type="http://schemas.openxmlformats.org/officeDocument/2006/relationships/image" Target="../media/image24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png"/><Relationship Id="rId11" Type="http://schemas.microsoft.com/office/2007/relationships/hdphoto" Target="../media/hdphoto4.wdp"/><Relationship Id="rId5" Type="http://schemas.microsoft.com/office/2007/relationships/hdphoto" Target="../media/hdphoto1.wdp"/><Relationship Id="rId15" Type="http://schemas.openxmlformats.org/officeDocument/2006/relationships/image" Target="../media/image55.png"/><Relationship Id="rId10" Type="http://schemas.openxmlformats.org/officeDocument/2006/relationships/image" Target="../media/image6.png"/><Relationship Id="rId4" Type="http://schemas.openxmlformats.org/officeDocument/2006/relationships/image" Target="../media/image3.png"/><Relationship Id="rId9" Type="http://schemas.microsoft.com/office/2007/relationships/hdphoto" Target="../media/hdphoto3.wdp"/><Relationship Id="rId14" Type="http://schemas.openxmlformats.org/officeDocument/2006/relationships/image" Target="../media/image34.png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13" Type="http://schemas.microsoft.com/office/2007/relationships/hdphoto" Target="../media/hdphoto11.wdp"/><Relationship Id="rId18" Type="http://schemas.microsoft.com/office/2007/relationships/hdphoto" Target="../media/hdphoto26.wdp"/><Relationship Id="rId3" Type="http://schemas.openxmlformats.org/officeDocument/2006/relationships/image" Target="../media/image2.svg"/><Relationship Id="rId7" Type="http://schemas.microsoft.com/office/2007/relationships/hdphoto" Target="../media/hdphoto2.wdp"/><Relationship Id="rId12" Type="http://schemas.openxmlformats.org/officeDocument/2006/relationships/image" Target="../media/image16.png"/><Relationship Id="rId17" Type="http://schemas.openxmlformats.org/officeDocument/2006/relationships/image" Target="../media/image53.png"/><Relationship Id="rId2" Type="http://schemas.openxmlformats.org/officeDocument/2006/relationships/image" Target="../media/image1.png"/><Relationship Id="rId16" Type="http://schemas.microsoft.com/office/2007/relationships/hdphoto" Target="../media/hdphoto20.wdp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png"/><Relationship Id="rId11" Type="http://schemas.microsoft.com/office/2007/relationships/hdphoto" Target="../media/hdphoto4.wdp"/><Relationship Id="rId5" Type="http://schemas.microsoft.com/office/2007/relationships/hdphoto" Target="../media/hdphoto1.wdp"/><Relationship Id="rId15" Type="http://schemas.openxmlformats.org/officeDocument/2006/relationships/image" Target="../media/image33.png"/><Relationship Id="rId10" Type="http://schemas.openxmlformats.org/officeDocument/2006/relationships/image" Target="../media/image6.png"/><Relationship Id="rId4" Type="http://schemas.openxmlformats.org/officeDocument/2006/relationships/image" Target="../media/image3.png"/><Relationship Id="rId9" Type="http://schemas.microsoft.com/office/2007/relationships/hdphoto" Target="../media/hdphoto3.wdp"/><Relationship Id="rId14" Type="http://schemas.openxmlformats.org/officeDocument/2006/relationships/image" Target="../media/image55.png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13" Type="http://schemas.microsoft.com/office/2007/relationships/hdphoto" Target="../media/hdphoto11.wdp"/><Relationship Id="rId18" Type="http://schemas.microsoft.com/office/2007/relationships/hdphoto" Target="../media/hdphoto12.wdp"/><Relationship Id="rId3" Type="http://schemas.openxmlformats.org/officeDocument/2006/relationships/image" Target="../media/image2.svg"/><Relationship Id="rId7" Type="http://schemas.microsoft.com/office/2007/relationships/hdphoto" Target="../media/hdphoto2.wdp"/><Relationship Id="rId12" Type="http://schemas.openxmlformats.org/officeDocument/2006/relationships/image" Target="../media/image16.png"/><Relationship Id="rId17" Type="http://schemas.openxmlformats.org/officeDocument/2006/relationships/image" Target="../media/image18.png"/><Relationship Id="rId2" Type="http://schemas.openxmlformats.org/officeDocument/2006/relationships/image" Target="../media/image1.png"/><Relationship Id="rId16" Type="http://schemas.microsoft.com/office/2007/relationships/hdphoto" Target="../media/hdphoto14.wdp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png"/><Relationship Id="rId11" Type="http://schemas.microsoft.com/office/2007/relationships/hdphoto" Target="../media/hdphoto4.wdp"/><Relationship Id="rId5" Type="http://schemas.microsoft.com/office/2007/relationships/hdphoto" Target="../media/hdphoto1.wdp"/><Relationship Id="rId15" Type="http://schemas.openxmlformats.org/officeDocument/2006/relationships/image" Target="../media/image24.png"/><Relationship Id="rId10" Type="http://schemas.openxmlformats.org/officeDocument/2006/relationships/image" Target="../media/image6.png"/><Relationship Id="rId4" Type="http://schemas.openxmlformats.org/officeDocument/2006/relationships/image" Target="../media/image3.png"/><Relationship Id="rId9" Type="http://schemas.microsoft.com/office/2007/relationships/hdphoto" Target="../media/hdphoto3.wdp"/><Relationship Id="rId14" Type="http://schemas.openxmlformats.org/officeDocument/2006/relationships/image" Target="../media/image50.png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13" Type="http://schemas.microsoft.com/office/2007/relationships/hdphoto" Target="../media/hdphoto11.wdp"/><Relationship Id="rId3" Type="http://schemas.openxmlformats.org/officeDocument/2006/relationships/image" Target="../media/image2.svg"/><Relationship Id="rId7" Type="http://schemas.microsoft.com/office/2007/relationships/hdphoto" Target="../media/hdphoto2.wdp"/><Relationship Id="rId12" Type="http://schemas.openxmlformats.org/officeDocument/2006/relationships/image" Target="../media/image16.png"/><Relationship Id="rId17" Type="http://schemas.microsoft.com/office/2007/relationships/hdphoto" Target="../media/hdphoto14.wdp"/><Relationship Id="rId2" Type="http://schemas.openxmlformats.org/officeDocument/2006/relationships/image" Target="../media/image1.png"/><Relationship Id="rId16" Type="http://schemas.openxmlformats.org/officeDocument/2006/relationships/image" Target="../media/image24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png"/><Relationship Id="rId11" Type="http://schemas.microsoft.com/office/2007/relationships/hdphoto" Target="../media/hdphoto4.wdp"/><Relationship Id="rId5" Type="http://schemas.microsoft.com/office/2007/relationships/hdphoto" Target="../media/hdphoto1.wdp"/><Relationship Id="rId15" Type="http://schemas.openxmlformats.org/officeDocument/2006/relationships/image" Target="../media/image49.png"/><Relationship Id="rId10" Type="http://schemas.openxmlformats.org/officeDocument/2006/relationships/image" Target="../media/image6.png"/><Relationship Id="rId4" Type="http://schemas.openxmlformats.org/officeDocument/2006/relationships/image" Target="../media/image3.png"/><Relationship Id="rId9" Type="http://schemas.microsoft.com/office/2007/relationships/hdphoto" Target="../media/hdphoto3.wdp"/><Relationship Id="rId14" Type="http://schemas.openxmlformats.org/officeDocument/2006/relationships/image" Target="../media/image48.png"/></Relationships>
</file>

<file path=ppt/slides/_rels/slide27.xml.rels><?xml version="1.0" encoding="UTF-8" standalone="yes"?>
<Relationships xmlns="http://schemas.openxmlformats.org/package/2006/relationships"><Relationship Id="rId8" Type="http://schemas.microsoft.com/office/2007/relationships/hdphoto" Target="../media/hdphoto2.wdp"/><Relationship Id="rId13" Type="http://schemas.openxmlformats.org/officeDocument/2006/relationships/image" Target="../media/image58.png"/><Relationship Id="rId18" Type="http://schemas.microsoft.com/office/2007/relationships/hdphoto" Target="../media/hdphoto29.wdp"/><Relationship Id="rId3" Type="http://schemas.openxmlformats.org/officeDocument/2006/relationships/image" Target="../media/image2.svg"/><Relationship Id="rId7" Type="http://schemas.openxmlformats.org/officeDocument/2006/relationships/image" Target="../media/image4.png"/><Relationship Id="rId12" Type="http://schemas.microsoft.com/office/2007/relationships/hdphoto" Target="../media/hdphoto4.wdp"/><Relationship Id="rId17" Type="http://schemas.openxmlformats.org/officeDocument/2006/relationships/image" Target="../media/image60.png"/><Relationship Id="rId2" Type="http://schemas.openxmlformats.org/officeDocument/2006/relationships/image" Target="../media/image1.png"/><Relationship Id="rId16" Type="http://schemas.openxmlformats.org/officeDocument/2006/relationships/image" Target="../media/image9.png"/><Relationship Id="rId20" Type="http://schemas.microsoft.com/office/2007/relationships/hdphoto" Target="../media/hdphoto30.wdp"/><Relationship Id="rId1" Type="http://schemas.openxmlformats.org/officeDocument/2006/relationships/slideLayout" Target="../slideLayouts/slideLayout1.xml"/><Relationship Id="rId6" Type="http://schemas.microsoft.com/office/2007/relationships/hdphoto" Target="../media/hdphoto1.wdp"/><Relationship Id="rId11" Type="http://schemas.openxmlformats.org/officeDocument/2006/relationships/image" Target="../media/image6.png"/><Relationship Id="rId5" Type="http://schemas.openxmlformats.org/officeDocument/2006/relationships/image" Target="../media/image3.png"/><Relationship Id="rId15" Type="http://schemas.openxmlformats.org/officeDocument/2006/relationships/image" Target="../media/image59.png"/><Relationship Id="rId10" Type="http://schemas.microsoft.com/office/2007/relationships/hdphoto" Target="../media/hdphoto3.wdp"/><Relationship Id="rId19" Type="http://schemas.openxmlformats.org/officeDocument/2006/relationships/image" Target="../media/image61.png"/><Relationship Id="rId4" Type="http://schemas.openxmlformats.org/officeDocument/2006/relationships/image" Target="../media/image57.png"/><Relationship Id="rId9" Type="http://schemas.openxmlformats.org/officeDocument/2006/relationships/image" Target="../media/image5.png"/><Relationship Id="rId14" Type="http://schemas.microsoft.com/office/2007/relationships/hdphoto" Target="../media/hdphoto28.wdp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组合 5">
            <a:extLst>
              <a:ext uri="{FF2B5EF4-FFF2-40B4-BE49-F238E27FC236}">
                <a16:creationId xmlns:a16="http://schemas.microsoft.com/office/drawing/2014/main" id="{CA87EE30-4182-17D6-8547-9B09E245DB01}"/>
              </a:ext>
            </a:extLst>
          </p:cNvPr>
          <p:cNvGrpSpPr/>
          <p:nvPr/>
        </p:nvGrpSpPr>
        <p:grpSpPr>
          <a:xfrm>
            <a:off x="3" y="-44011"/>
            <a:ext cx="12191997" cy="6858000"/>
            <a:chOff x="0" y="0"/>
            <a:chExt cx="12191997" cy="6858000"/>
          </a:xfrm>
        </p:grpSpPr>
        <p:pic>
          <p:nvPicPr>
            <p:cNvPr id="8" name="图片 7" descr="树林旁的长凳上&#10;&#10;AI 生成的内容可能不正确。">
              <a:extLst>
                <a:ext uri="{FF2B5EF4-FFF2-40B4-BE49-F238E27FC236}">
                  <a16:creationId xmlns:a16="http://schemas.microsoft.com/office/drawing/2014/main" id="{4B3B2665-C661-79F8-FC61-6B7EA9806D21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artisticBlur radius="3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50000" r="25000"/>
            <a:stretch/>
          </p:blipFill>
          <p:spPr>
            <a:xfrm>
              <a:off x="6095998" y="0"/>
              <a:ext cx="3048001" cy="6858000"/>
            </a:xfrm>
            <a:prstGeom prst="rect">
              <a:avLst/>
            </a:prstGeom>
            <a:ln>
              <a:noFill/>
            </a:ln>
          </p:spPr>
        </p:pic>
        <p:pic>
          <p:nvPicPr>
            <p:cNvPr id="10" name="图片 9" descr="草地上有许多花&#10;&#10;AI 生成的内容可能不正确。">
              <a:extLst>
                <a:ext uri="{FF2B5EF4-FFF2-40B4-BE49-F238E27FC236}">
                  <a16:creationId xmlns:a16="http://schemas.microsoft.com/office/drawing/2014/main" id="{CA62F114-BB51-7D97-22E6-25B7BEC7285D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BEBA8EAE-BF5A-486C-A8C5-ECC9F3942E4B}">
                  <a14:imgProps xmlns:a14="http://schemas.microsoft.com/office/drawing/2010/main">
                    <a14:imgLayer r:embed="rId7">
                      <a14:imgEffect>
                        <a14:artisticBlur radius="30"/>
                      </a14:imgEffect>
                      <a14:imgEffect>
                        <a14:saturation sat="66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5000" r="50000"/>
            <a:stretch/>
          </p:blipFill>
          <p:spPr>
            <a:xfrm>
              <a:off x="3048001" y="0"/>
              <a:ext cx="3048000" cy="6858000"/>
            </a:xfrm>
            <a:prstGeom prst="rect">
              <a:avLst/>
            </a:prstGeom>
            <a:ln>
              <a:noFill/>
            </a:ln>
          </p:spPr>
        </p:pic>
        <p:pic>
          <p:nvPicPr>
            <p:cNvPr id="12" name="图片 11" descr="树林前的花园&#10;&#10;AI 生成的内容可能不正确。">
              <a:extLst>
                <a:ext uri="{FF2B5EF4-FFF2-40B4-BE49-F238E27FC236}">
                  <a16:creationId xmlns:a16="http://schemas.microsoft.com/office/drawing/2014/main" id="{1658B5A9-C2B1-D203-6B89-CCE68EAFEA9D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8">
              <a:extLst>
                <a:ext uri="{BEBA8EAE-BF5A-486C-A8C5-ECC9F3942E4B}">
                  <a14:imgProps xmlns:a14="http://schemas.microsoft.com/office/drawing/2010/main">
                    <a14:imgLayer r:embed="rId9">
                      <a14:imgEffect>
                        <a14:artisticBlur radius="3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75000"/>
            <a:stretch/>
          </p:blipFill>
          <p:spPr>
            <a:xfrm>
              <a:off x="0" y="0"/>
              <a:ext cx="3048000" cy="6858000"/>
            </a:xfrm>
            <a:prstGeom prst="rect">
              <a:avLst/>
            </a:prstGeom>
            <a:ln>
              <a:noFill/>
            </a:ln>
          </p:spPr>
        </p:pic>
        <p:pic>
          <p:nvPicPr>
            <p:cNvPr id="14" name="图片 13" descr="森林里的雪地上&#10;&#10;AI 生成的内容可能不正确。">
              <a:extLst>
                <a:ext uri="{FF2B5EF4-FFF2-40B4-BE49-F238E27FC236}">
                  <a16:creationId xmlns:a16="http://schemas.microsoft.com/office/drawing/2014/main" id="{4666FD49-5F50-5BA8-A25F-F5BFAD61F59A}"/>
                </a:ext>
              </a:extLst>
            </p:cNvPr>
            <p:cNvPicPr>
              <a:picLocks noChangeAspect="1"/>
            </p:cNvPicPr>
            <p:nvPr/>
          </p:nvPicPr>
          <p:blipFill>
            <a:blip r:embed="rId10">
              <a:extLst>
                <a:ext uri="{BEBA8EAE-BF5A-486C-A8C5-ECC9F3942E4B}">
                  <a14:imgProps xmlns:a14="http://schemas.microsoft.com/office/drawing/2010/main">
                    <a14:imgLayer r:embed="rId11">
                      <a14:imgEffect>
                        <a14:artisticBlur radius="3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75000"/>
            <a:stretch/>
          </p:blipFill>
          <p:spPr>
            <a:xfrm>
              <a:off x="9143997" y="0"/>
              <a:ext cx="3048000" cy="6858000"/>
            </a:xfrm>
            <a:prstGeom prst="rect">
              <a:avLst/>
            </a:prstGeom>
            <a:ln>
              <a:noFill/>
            </a:ln>
          </p:spPr>
        </p:pic>
      </p:grpSp>
      <p:pic>
        <p:nvPicPr>
          <p:cNvPr id="32" name="图片 31" descr="卡通人物&#10;&#10;AI 生成的内容可能不正确。">
            <a:extLst>
              <a:ext uri="{FF2B5EF4-FFF2-40B4-BE49-F238E27FC236}">
                <a16:creationId xmlns:a16="http://schemas.microsoft.com/office/drawing/2014/main" id="{74138DA5-9F04-2408-BB14-419220245CB0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474" t="34217" r="8292" b="34236"/>
          <a:stretch/>
        </p:blipFill>
        <p:spPr>
          <a:xfrm>
            <a:off x="7795788" y="5814948"/>
            <a:ext cx="4510289" cy="1255924"/>
          </a:xfrm>
          <a:prstGeom prst="rect">
            <a:avLst/>
          </a:prstGeom>
        </p:spPr>
      </p:pic>
      <p:grpSp>
        <p:nvGrpSpPr>
          <p:cNvPr id="47" name="组合 46">
            <a:extLst>
              <a:ext uri="{FF2B5EF4-FFF2-40B4-BE49-F238E27FC236}">
                <a16:creationId xmlns:a16="http://schemas.microsoft.com/office/drawing/2014/main" id="{8E95AABC-97F1-F6BD-C12D-B216BCF6F74C}"/>
              </a:ext>
            </a:extLst>
          </p:cNvPr>
          <p:cNvGrpSpPr/>
          <p:nvPr/>
        </p:nvGrpSpPr>
        <p:grpSpPr>
          <a:xfrm>
            <a:off x="7692055" y="2023515"/>
            <a:ext cx="4115034" cy="4542183"/>
            <a:chOff x="7801983" y="1759226"/>
            <a:chExt cx="4115034" cy="4542183"/>
          </a:xfrm>
        </p:grpSpPr>
        <p:sp>
          <p:nvSpPr>
            <p:cNvPr id="42" name="任意多边形: 形状 41">
              <a:extLst>
                <a:ext uri="{FF2B5EF4-FFF2-40B4-BE49-F238E27FC236}">
                  <a16:creationId xmlns:a16="http://schemas.microsoft.com/office/drawing/2014/main" id="{D8AA3899-9FC0-483A-4C8C-E32883A24C7D}"/>
                </a:ext>
              </a:extLst>
            </p:cNvPr>
            <p:cNvSpPr/>
            <p:nvPr/>
          </p:nvSpPr>
          <p:spPr>
            <a:xfrm>
              <a:off x="7801983" y="1759226"/>
              <a:ext cx="4115034" cy="4542183"/>
            </a:xfrm>
            <a:custGeom>
              <a:avLst/>
              <a:gdLst>
                <a:gd name="connsiteX0" fmla="*/ 1023965 w 4115034"/>
                <a:gd name="connsiteY0" fmla="*/ 665922 h 4542183"/>
                <a:gd name="connsiteX1" fmla="*/ 775487 w 4115034"/>
                <a:gd name="connsiteY1" fmla="*/ 685800 h 4542183"/>
                <a:gd name="connsiteX2" fmla="*/ 705913 w 4115034"/>
                <a:gd name="connsiteY2" fmla="*/ 735496 h 4542183"/>
                <a:gd name="connsiteX3" fmla="*/ 546887 w 4115034"/>
                <a:gd name="connsiteY3" fmla="*/ 854765 h 4542183"/>
                <a:gd name="connsiteX4" fmla="*/ 387860 w 4115034"/>
                <a:gd name="connsiteY4" fmla="*/ 944217 h 4542183"/>
                <a:gd name="connsiteX5" fmla="*/ 258652 w 4115034"/>
                <a:gd name="connsiteY5" fmla="*/ 1073426 h 4542183"/>
                <a:gd name="connsiteX6" fmla="*/ 119504 w 4115034"/>
                <a:gd name="connsiteY6" fmla="*/ 1321904 h 4542183"/>
                <a:gd name="connsiteX7" fmla="*/ 234 w 4115034"/>
                <a:gd name="connsiteY7" fmla="*/ 1510748 h 4542183"/>
                <a:gd name="connsiteX8" fmla="*/ 10174 w 4115034"/>
                <a:gd name="connsiteY8" fmla="*/ 1838739 h 4542183"/>
                <a:gd name="connsiteX9" fmla="*/ 69808 w 4115034"/>
                <a:gd name="connsiteY9" fmla="*/ 1948070 h 4542183"/>
                <a:gd name="connsiteX10" fmla="*/ 109565 w 4115034"/>
                <a:gd name="connsiteY10" fmla="*/ 2047461 h 4542183"/>
                <a:gd name="connsiteX11" fmla="*/ 179139 w 4115034"/>
                <a:gd name="connsiteY11" fmla="*/ 2176670 h 4542183"/>
                <a:gd name="connsiteX12" fmla="*/ 208956 w 4115034"/>
                <a:gd name="connsiteY12" fmla="*/ 2206487 h 4542183"/>
                <a:gd name="connsiteX13" fmla="*/ 228834 w 4115034"/>
                <a:gd name="connsiteY13" fmla="*/ 2246244 h 4542183"/>
                <a:gd name="connsiteX14" fmla="*/ 238774 w 4115034"/>
                <a:gd name="connsiteY14" fmla="*/ 2276061 h 4542183"/>
                <a:gd name="connsiteX15" fmla="*/ 268591 w 4115034"/>
                <a:gd name="connsiteY15" fmla="*/ 2335696 h 4542183"/>
                <a:gd name="connsiteX16" fmla="*/ 298408 w 4115034"/>
                <a:gd name="connsiteY16" fmla="*/ 2415209 h 4542183"/>
                <a:gd name="connsiteX17" fmla="*/ 308347 w 4115034"/>
                <a:gd name="connsiteY17" fmla="*/ 2484783 h 4542183"/>
                <a:gd name="connsiteX18" fmla="*/ 328226 w 4115034"/>
                <a:gd name="connsiteY18" fmla="*/ 2673626 h 4542183"/>
                <a:gd name="connsiteX19" fmla="*/ 338165 w 4115034"/>
                <a:gd name="connsiteY19" fmla="*/ 2713383 h 4542183"/>
                <a:gd name="connsiteX20" fmla="*/ 338165 w 4115034"/>
                <a:gd name="connsiteY20" fmla="*/ 2981739 h 4542183"/>
                <a:gd name="connsiteX21" fmla="*/ 367982 w 4115034"/>
                <a:gd name="connsiteY21" fmla="*/ 3011557 h 4542183"/>
                <a:gd name="connsiteX22" fmla="*/ 407739 w 4115034"/>
                <a:gd name="connsiteY22" fmla="*/ 3061252 h 4542183"/>
                <a:gd name="connsiteX23" fmla="*/ 487252 w 4115034"/>
                <a:gd name="connsiteY23" fmla="*/ 3150704 h 4542183"/>
                <a:gd name="connsiteX24" fmla="*/ 546887 w 4115034"/>
                <a:gd name="connsiteY24" fmla="*/ 3250096 h 4542183"/>
                <a:gd name="connsiteX25" fmla="*/ 606521 w 4115034"/>
                <a:gd name="connsiteY25" fmla="*/ 3299791 h 4542183"/>
                <a:gd name="connsiteX26" fmla="*/ 626400 w 4115034"/>
                <a:gd name="connsiteY26" fmla="*/ 3379304 h 4542183"/>
                <a:gd name="connsiteX27" fmla="*/ 646278 w 4115034"/>
                <a:gd name="connsiteY27" fmla="*/ 3429000 h 4542183"/>
                <a:gd name="connsiteX28" fmla="*/ 656217 w 4115034"/>
                <a:gd name="connsiteY28" fmla="*/ 3488635 h 4542183"/>
                <a:gd name="connsiteX29" fmla="*/ 695974 w 4115034"/>
                <a:gd name="connsiteY29" fmla="*/ 3617844 h 4542183"/>
                <a:gd name="connsiteX30" fmla="*/ 725791 w 4115034"/>
                <a:gd name="connsiteY30" fmla="*/ 3687417 h 4542183"/>
                <a:gd name="connsiteX31" fmla="*/ 745669 w 4115034"/>
                <a:gd name="connsiteY31" fmla="*/ 3717235 h 4542183"/>
                <a:gd name="connsiteX32" fmla="*/ 785426 w 4115034"/>
                <a:gd name="connsiteY32" fmla="*/ 3727174 h 4542183"/>
                <a:gd name="connsiteX33" fmla="*/ 815243 w 4115034"/>
                <a:gd name="connsiteY33" fmla="*/ 3747052 h 4542183"/>
                <a:gd name="connsiteX34" fmla="*/ 934513 w 4115034"/>
                <a:gd name="connsiteY34" fmla="*/ 3766931 h 4542183"/>
                <a:gd name="connsiteX35" fmla="*/ 1014026 w 4115034"/>
                <a:gd name="connsiteY35" fmla="*/ 3806687 h 4542183"/>
                <a:gd name="connsiteX36" fmla="*/ 1043843 w 4115034"/>
                <a:gd name="connsiteY36" fmla="*/ 3826565 h 4542183"/>
                <a:gd name="connsiteX37" fmla="*/ 1113417 w 4115034"/>
                <a:gd name="connsiteY37" fmla="*/ 3846444 h 4542183"/>
                <a:gd name="connsiteX38" fmla="*/ 1282382 w 4115034"/>
                <a:gd name="connsiteY38" fmla="*/ 3886200 h 4542183"/>
                <a:gd name="connsiteX39" fmla="*/ 1312200 w 4115034"/>
                <a:gd name="connsiteY39" fmla="*/ 3916017 h 4542183"/>
                <a:gd name="connsiteX40" fmla="*/ 1342017 w 4115034"/>
                <a:gd name="connsiteY40" fmla="*/ 3965713 h 4542183"/>
                <a:gd name="connsiteX41" fmla="*/ 1381774 w 4115034"/>
                <a:gd name="connsiteY41" fmla="*/ 4025348 h 4542183"/>
                <a:gd name="connsiteX42" fmla="*/ 1411591 w 4115034"/>
                <a:gd name="connsiteY42" fmla="*/ 4114800 h 4542183"/>
                <a:gd name="connsiteX43" fmla="*/ 1421530 w 4115034"/>
                <a:gd name="connsiteY43" fmla="*/ 4283765 h 4542183"/>
                <a:gd name="connsiteX44" fmla="*/ 1481165 w 4115034"/>
                <a:gd name="connsiteY44" fmla="*/ 4303644 h 4542183"/>
                <a:gd name="connsiteX45" fmla="*/ 1550739 w 4115034"/>
                <a:gd name="connsiteY45" fmla="*/ 4333461 h 4542183"/>
                <a:gd name="connsiteX46" fmla="*/ 1640191 w 4115034"/>
                <a:gd name="connsiteY46" fmla="*/ 4462670 h 4542183"/>
                <a:gd name="connsiteX47" fmla="*/ 1679947 w 4115034"/>
                <a:gd name="connsiteY47" fmla="*/ 4482548 h 4542183"/>
                <a:gd name="connsiteX48" fmla="*/ 1729643 w 4115034"/>
                <a:gd name="connsiteY48" fmla="*/ 4512365 h 4542183"/>
                <a:gd name="connsiteX49" fmla="*/ 1779339 w 4115034"/>
                <a:gd name="connsiteY49" fmla="*/ 4522304 h 4542183"/>
                <a:gd name="connsiteX50" fmla="*/ 1848913 w 4115034"/>
                <a:gd name="connsiteY50" fmla="*/ 4492487 h 4542183"/>
                <a:gd name="connsiteX51" fmla="*/ 1938365 w 4115034"/>
                <a:gd name="connsiteY51" fmla="*/ 4452731 h 4542183"/>
                <a:gd name="connsiteX52" fmla="*/ 1958243 w 4115034"/>
                <a:gd name="connsiteY52" fmla="*/ 4422913 h 4542183"/>
                <a:gd name="connsiteX53" fmla="*/ 1978121 w 4115034"/>
                <a:gd name="connsiteY53" fmla="*/ 4373217 h 4542183"/>
                <a:gd name="connsiteX54" fmla="*/ 2037756 w 4115034"/>
                <a:gd name="connsiteY54" fmla="*/ 4343400 h 4542183"/>
                <a:gd name="connsiteX55" fmla="*/ 2067574 w 4115034"/>
                <a:gd name="connsiteY55" fmla="*/ 4353339 h 4542183"/>
                <a:gd name="connsiteX56" fmla="*/ 2147087 w 4115034"/>
                <a:gd name="connsiteY56" fmla="*/ 4452731 h 4542183"/>
                <a:gd name="connsiteX57" fmla="*/ 2216660 w 4115034"/>
                <a:gd name="connsiteY57" fmla="*/ 4512365 h 4542183"/>
                <a:gd name="connsiteX58" fmla="*/ 2246478 w 4115034"/>
                <a:gd name="connsiteY58" fmla="*/ 4522304 h 4542183"/>
                <a:gd name="connsiteX59" fmla="*/ 2385626 w 4115034"/>
                <a:gd name="connsiteY59" fmla="*/ 4542183 h 4542183"/>
                <a:gd name="connsiteX60" fmla="*/ 2524774 w 4115034"/>
                <a:gd name="connsiteY60" fmla="*/ 4512365 h 4542183"/>
                <a:gd name="connsiteX61" fmla="*/ 2604287 w 4115034"/>
                <a:gd name="connsiteY61" fmla="*/ 4353339 h 4542183"/>
                <a:gd name="connsiteX62" fmla="*/ 2624165 w 4115034"/>
                <a:gd name="connsiteY62" fmla="*/ 4253948 h 4542183"/>
                <a:gd name="connsiteX63" fmla="*/ 2693739 w 4115034"/>
                <a:gd name="connsiteY63" fmla="*/ 4124739 h 4542183"/>
                <a:gd name="connsiteX64" fmla="*/ 2713617 w 4115034"/>
                <a:gd name="connsiteY64" fmla="*/ 4015409 h 4542183"/>
                <a:gd name="connsiteX65" fmla="*/ 2723556 w 4115034"/>
                <a:gd name="connsiteY65" fmla="*/ 3975652 h 4542183"/>
                <a:gd name="connsiteX66" fmla="*/ 2733495 w 4115034"/>
                <a:gd name="connsiteY66" fmla="*/ 3925957 h 4542183"/>
                <a:gd name="connsiteX67" fmla="*/ 2763313 w 4115034"/>
                <a:gd name="connsiteY67" fmla="*/ 3866322 h 4542183"/>
                <a:gd name="connsiteX68" fmla="*/ 2773252 w 4115034"/>
                <a:gd name="connsiteY68" fmla="*/ 3806687 h 4542183"/>
                <a:gd name="connsiteX69" fmla="*/ 2793130 w 4115034"/>
                <a:gd name="connsiteY69" fmla="*/ 3756991 h 4542183"/>
                <a:gd name="connsiteX70" fmla="*/ 2803069 w 4115034"/>
                <a:gd name="connsiteY70" fmla="*/ 3707296 h 4542183"/>
                <a:gd name="connsiteX71" fmla="*/ 2822947 w 4115034"/>
                <a:gd name="connsiteY71" fmla="*/ 3647661 h 4542183"/>
                <a:gd name="connsiteX72" fmla="*/ 2862704 w 4115034"/>
                <a:gd name="connsiteY72" fmla="*/ 3478696 h 4542183"/>
                <a:gd name="connsiteX73" fmla="*/ 2912400 w 4115034"/>
                <a:gd name="connsiteY73" fmla="*/ 3399183 h 4542183"/>
                <a:gd name="connsiteX74" fmla="*/ 2932278 w 4115034"/>
                <a:gd name="connsiteY74" fmla="*/ 3379304 h 4542183"/>
                <a:gd name="connsiteX75" fmla="*/ 3300026 w 4115034"/>
                <a:gd name="connsiteY75" fmla="*/ 3359426 h 4542183"/>
                <a:gd name="connsiteX76" fmla="*/ 3359660 w 4115034"/>
                <a:gd name="connsiteY76" fmla="*/ 3309731 h 4542183"/>
                <a:gd name="connsiteX77" fmla="*/ 3419295 w 4115034"/>
                <a:gd name="connsiteY77" fmla="*/ 3240157 h 4542183"/>
                <a:gd name="connsiteX78" fmla="*/ 3478930 w 4115034"/>
                <a:gd name="connsiteY78" fmla="*/ 3180522 h 4542183"/>
                <a:gd name="connsiteX79" fmla="*/ 3508747 w 4115034"/>
                <a:gd name="connsiteY79" fmla="*/ 3110948 h 4542183"/>
                <a:gd name="connsiteX80" fmla="*/ 3548504 w 4115034"/>
                <a:gd name="connsiteY80" fmla="*/ 2961861 h 4542183"/>
                <a:gd name="connsiteX81" fmla="*/ 3578321 w 4115034"/>
                <a:gd name="connsiteY81" fmla="*/ 2703444 h 4542183"/>
                <a:gd name="connsiteX82" fmla="*/ 3637956 w 4115034"/>
                <a:gd name="connsiteY82" fmla="*/ 2663687 h 4542183"/>
                <a:gd name="connsiteX83" fmla="*/ 3737347 w 4115034"/>
                <a:gd name="connsiteY83" fmla="*/ 2604052 h 4542183"/>
                <a:gd name="connsiteX84" fmla="*/ 3926191 w 4115034"/>
                <a:gd name="connsiteY84" fmla="*/ 2504661 h 4542183"/>
                <a:gd name="connsiteX85" fmla="*/ 4055400 w 4115034"/>
                <a:gd name="connsiteY85" fmla="*/ 2335696 h 4542183"/>
                <a:gd name="connsiteX86" fmla="*/ 4095156 w 4115034"/>
                <a:gd name="connsiteY86" fmla="*/ 2166731 h 4542183"/>
                <a:gd name="connsiteX87" fmla="*/ 4115034 w 4115034"/>
                <a:gd name="connsiteY87" fmla="*/ 1958009 h 4542183"/>
                <a:gd name="connsiteX88" fmla="*/ 4095156 w 4115034"/>
                <a:gd name="connsiteY88" fmla="*/ 1630017 h 4542183"/>
                <a:gd name="connsiteX89" fmla="*/ 4085217 w 4115034"/>
                <a:gd name="connsiteY89" fmla="*/ 1540565 h 4542183"/>
                <a:gd name="connsiteX90" fmla="*/ 4015643 w 4115034"/>
                <a:gd name="connsiteY90" fmla="*/ 1381539 h 4542183"/>
                <a:gd name="connsiteX91" fmla="*/ 3975887 w 4115034"/>
                <a:gd name="connsiteY91" fmla="*/ 1292087 h 4542183"/>
                <a:gd name="connsiteX92" fmla="*/ 3926191 w 4115034"/>
                <a:gd name="connsiteY92" fmla="*/ 1222513 h 4542183"/>
                <a:gd name="connsiteX93" fmla="*/ 3777104 w 4115034"/>
                <a:gd name="connsiteY93" fmla="*/ 1073426 h 4542183"/>
                <a:gd name="connsiteX94" fmla="*/ 3588260 w 4115034"/>
                <a:gd name="connsiteY94" fmla="*/ 944217 h 4542183"/>
                <a:gd name="connsiteX95" fmla="*/ 3508747 w 4115034"/>
                <a:gd name="connsiteY95" fmla="*/ 914400 h 4542183"/>
                <a:gd name="connsiteX96" fmla="*/ 3409356 w 4115034"/>
                <a:gd name="connsiteY96" fmla="*/ 884583 h 4542183"/>
                <a:gd name="connsiteX97" fmla="*/ 3111182 w 4115034"/>
                <a:gd name="connsiteY97" fmla="*/ 854765 h 4542183"/>
                <a:gd name="connsiteX98" fmla="*/ 3081365 w 4115034"/>
                <a:gd name="connsiteY98" fmla="*/ 795131 h 4542183"/>
                <a:gd name="connsiteX99" fmla="*/ 2972034 w 4115034"/>
                <a:gd name="connsiteY99" fmla="*/ 596348 h 4542183"/>
                <a:gd name="connsiteX100" fmla="*/ 2902460 w 4115034"/>
                <a:gd name="connsiteY100" fmla="*/ 467139 h 4542183"/>
                <a:gd name="connsiteX101" fmla="*/ 2852765 w 4115034"/>
                <a:gd name="connsiteY101" fmla="*/ 417444 h 4542183"/>
                <a:gd name="connsiteX102" fmla="*/ 2783191 w 4115034"/>
                <a:gd name="connsiteY102" fmla="*/ 337931 h 4542183"/>
                <a:gd name="connsiteX103" fmla="*/ 2504895 w 4115034"/>
                <a:gd name="connsiteY103" fmla="*/ 129209 h 4542183"/>
                <a:gd name="connsiteX104" fmla="*/ 2345869 w 4115034"/>
                <a:gd name="connsiteY104" fmla="*/ 39757 h 4542183"/>
                <a:gd name="connsiteX105" fmla="*/ 2176904 w 4115034"/>
                <a:gd name="connsiteY105" fmla="*/ 0 h 4542183"/>
                <a:gd name="connsiteX106" fmla="*/ 1848913 w 4115034"/>
                <a:gd name="connsiteY106" fmla="*/ 19878 h 4542183"/>
                <a:gd name="connsiteX107" fmla="*/ 1620313 w 4115034"/>
                <a:gd name="connsiteY107" fmla="*/ 99391 h 4542183"/>
                <a:gd name="connsiteX108" fmla="*/ 1411591 w 4115034"/>
                <a:gd name="connsiteY108" fmla="*/ 198783 h 4542183"/>
                <a:gd name="connsiteX109" fmla="*/ 1262504 w 4115034"/>
                <a:gd name="connsiteY109" fmla="*/ 298174 h 4542183"/>
                <a:gd name="connsiteX110" fmla="*/ 1202869 w 4115034"/>
                <a:gd name="connsiteY110" fmla="*/ 347870 h 4542183"/>
                <a:gd name="connsiteX111" fmla="*/ 1143234 w 4115034"/>
                <a:gd name="connsiteY111" fmla="*/ 467139 h 4542183"/>
                <a:gd name="connsiteX112" fmla="*/ 1123356 w 4115034"/>
                <a:gd name="connsiteY112" fmla="*/ 506896 h 4542183"/>
                <a:gd name="connsiteX113" fmla="*/ 1113417 w 4115034"/>
                <a:gd name="connsiteY113" fmla="*/ 546652 h 4542183"/>
                <a:gd name="connsiteX114" fmla="*/ 1063721 w 4115034"/>
                <a:gd name="connsiteY114" fmla="*/ 646044 h 4542183"/>
                <a:gd name="connsiteX115" fmla="*/ 1023965 w 4115034"/>
                <a:gd name="connsiteY115" fmla="*/ 665922 h 4542183"/>
                <a:gd name="connsiteX116" fmla="*/ 1023965 w 4115034"/>
                <a:gd name="connsiteY116" fmla="*/ 665922 h 45421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</a:cxnLst>
              <a:rect l="l" t="t" r="r" b="b"/>
              <a:pathLst>
                <a:path w="4115034" h="4542183">
                  <a:moveTo>
                    <a:pt x="1023965" y="665922"/>
                  </a:moveTo>
                  <a:cubicBezTo>
                    <a:pt x="982552" y="669235"/>
                    <a:pt x="856658" y="668044"/>
                    <a:pt x="775487" y="685800"/>
                  </a:cubicBezTo>
                  <a:cubicBezTo>
                    <a:pt x="747645" y="691890"/>
                    <a:pt x="729626" y="719687"/>
                    <a:pt x="705913" y="735496"/>
                  </a:cubicBezTo>
                  <a:cubicBezTo>
                    <a:pt x="404692" y="936309"/>
                    <a:pt x="866090" y="615362"/>
                    <a:pt x="546887" y="854765"/>
                  </a:cubicBezTo>
                  <a:cubicBezTo>
                    <a:pt x="494562" y="894009"/>
                    <a:pt x="445728" y="915284"/>
                    <a:pt x="387860" y="944217"/>
                  </a:cubicBezTo>
                  <a:cubicBezTo>
                    <a:pt x="344791" y="987287"/>
                    <a:pt x="287151" y="1019595"/>
                    <a:pt x="258652" y="1073426"/>
                  </a:cubicBezTo>
                  <a:cubicBezTo>
                    <a:pt x="227264" y="1132714"/>
                    <a:pt x="167326" y="1255689"/>
                    <a:pt x="119504" y="1321904"/>
                  </a:cubicBezTo>
                  <a:cubicBezTo>
                    <a:pt x="4068" y="1481738"/>
                    <a:pt x="69173" y="1355637"/>
                    <a:pt x="234" y="1510748"/>
                  </a:cubicBezTo>
                  <a:cubicBezTo>
                    <a:pt x="3547" y="1620078"/>
                    <a:pt x="-7011" y="1730717"/>
                    <a:pt x="10174" y="1838739"/>
                  </a:cubicBezTo>
                  <a:cubicBezTo>
                    <a:pt x="16696" y="1879736"/>
                    <a:pt x="51961" y="1910590"/>
                    <a:pt x="69808" y="1948070"/>
                  </a:cubicBezTo>
                  <a:cubicBezTo>
                    <a:pt x="85149" y="1980286"/>
                    <a:pt x="95073" y="2014854"/>
                    <a:pt x="109565" y="2047461"/>
                  </a:cubicBezTo>
                  <a:cubicBezTo>
                    <a:pt x="119628" y="2070104"/>
                    <a:pt x="159065" y="2149904"/>
                    <a:pt x="179139" y="2176670"/>
                  </a:cubicBezTo>
                  <a:cubicBezTo>
                    <a:pt x="187573" y="2187915"/>
                    <a:pt x="199017" y="2196548"/>
                    <a:pt x="208956" y="2206487"/>
                  </a:cubicBezTo>
                  <a:cubicBezTo>
                    <a:pt x="215582" y="2219739"/>
                    <a:pt x="222997" y="2232626"/>
                    <a:pt x="228834" y="2246244"/>
                  </a:cubicBezTo>
                  <a:cubicBezTo>
                    <a:pt x="232961" y="2255874"/>
                    <a:pt x="234519" y="2266487"/>
                    <a:pt x="238774" y="2276061"/>
                  </a:cubicBezTo>
                  <a:cubicBezTo>
                    <a:pt x="247800" y="2296370"/>
                    <a:pt x="259394" y="2315463"/>
                    <a:pt x="268591" y="2335696"/>
                  </a:cubicBezTo>
                  <a:cubicBezTo>
                    <a:pt x="283448" y="2368382"/>
                    <a:pt x="288061" y="2384166"/>
                    <a:pt x="298408" y="2415209"/>
                  </a:cubicBezTo>
                  <a:cubicBezTo>
                    <a:pt x="301721" y="2438400"/>
                    <a:pt x="305894" y="2461485"/>
                    <a:pt x="308347" y="2484783"/>
                  </a:cubicBezTo>
                  <a:cubicBezTo>
                    <a:pt x="317709" y="2573717"/>
                    <a:pt x="314127" y="2596081"/>
                    <a:pt x="328226" y="2673626"/>
                  </a:cubicBezTo>
                  <a:cubicBezTo>
                    <a:pt x="330670" y="2687066"/>
                    <a:pt x="334852" y="2700131"/>
                    <a:pt x="338165" y="2713383"/>
                  </a:cubicBezTo>
                  <a:cubicBezTo>
                    <a:pt x="328228" y="2812758"/>
                    <a:pt x="316756" y="2874690"/>
                    <a:pt x="338165" y="2981739"/>
                  </a:cubicBezTo>
                  <a:cubicBezTo>
                    <a:pt x="340922" y="2995522"/>
                    <a:pt x="358043" y="3001618"/>
                    <a:pt x="367982" y="3011557"/>
                  </a:cubicBezTo>
                  <a:cubicBezTo>
                    <a:pt x="389960" y="3077492"/>
                    <a:pt x="359784" y="3007302"/>
                    <a:pt x="407739" y="3061252"/>
                  </a:cubicBezTo>
                  <a:cubicBezTo>
                    <a:pt x="498361" y="3163202"/>
                    <a:pt x="419476" y="3105522"/>
                    <a:pt x="487252" y="3150704"/>
                  </a:cubicBezTo>
                  <a:cubicBezTo>
                    <a:pt x="507130" y="3183835"/>
                    <a:pt x="522751" y="3219926"/>
                    <a:pt x="546887" y="3250096"/>
                  </a:cubicBezTo>
                  <a:cubicBezTo>
                    <a:pt x="563051" y="3270301"/>
                    <a:pt x="592960" y="3277754"/>
                    <a:pt x="606521" y="3299791"/>
                  </a:cubicBezTo>
                  <a:cubicBezTo>
                    <a:pt x="620839" y="3323058"/>
                    <a:pt x="616254" y="3353938"/>
                    <a:pt x="626400" y="3379304"/>
                  </a:cubicBezTo>
                  <a:lnTo>
                    <a:pt x="646278" y="3429000"/>
                  </a:lnTo>
                  <a:cubicBezTo>
                    <a:pt x="649591" y="3448878"/>
                    <a:pt x="651686" y="3468999"/>
                    <a:pt x="656217" y="3488635"/>
                  </a:cubicBezTo>
                  <a:cubicBezTo>
                    <a:pt x="662223" y="3514660"/>
                    <a:pt x="685520" y="3590664"/>
                    <a:pt x="695974" y="3617844"/>
                  </a:cubicBezTo>
                  <a:cubicBezTo>
                    <a:pt x="705032" y="3641393"/>
                    <a:pt x="714507" y="3664850"/>
                    <a:pt x="725791" y="3687417"/>
                  </a:cubicBezTo>
                  <a:cubicBezTo>
                    <a:pt x="731133" y="3698101"/>
                    <a:pt x="735730" y="3710609"/>
                    <a:pt x="745669" y="3717235"/>
                  </a:cubicBezTo>
                  <a:cubicBezTo>
                    <a:pt x="757035" y="3724812"/>
                    <a:pt x="772174" y="3723861"/>
                    <a:pt x="785426" y="3727174"/>
                  </a:cubicBezTo>
                  <a:cubicBezTo>
                    <a:pt x="795365" y="3733800"/>
                    <a:pt x="803654" y="3744155"/>
                    <a:pt x="815243" y="3747052"/>
                  </a:cubicBezTo>
                  <a:cubicBezTo>
                    <a:pt x="884043" y="3764252"/>
                    <a:pt x="887083" y="3745372"/>
                    <a:pt x="934513" y="3766931"/>
                  </a:cubicBezTo>
                  <a:cubicBezTo>
                    <a:pt x="961490" y="3779193"/>
                    <a:pt x="988012" y="3792497"/>
                    <a:pt x="1014026" y="3806687"/>
                  </a:cubicBezTo>
                  <a:cubicBezTo>
                    <a:pt x="1024513" y="3812407"/>
                    <a:pt x="1032752" y="3822129"/>
                    <a:pt x="1043843" y="3826565"/>
                  </a:cubicBezTo>
                  <a:cubicBezTo>
                    <a:pt x="1066237" y="3835523"/>
                    <a:pt x="1090226" y="3839818"/>
                    <a:pt x="1113417" y="3846444"/>
                  </a:cubicBezTo>
                  <a:cubicBezTo>
                    <a:pt x="1234215" y="3918921"/>
                    <a:pt x="1067674" y="3828945"/>
                    <a:pt x="1282382" y="3886200"/>
                  </a:cubicBezTo>
                  <a:cubicBezTo>
                    <a:pt x="1295964" y="3889822"/>
                    <a:pt x="1303766" y="3904772"/>
                    <a:pt x="1312200" y="3916017"/>
                  </a:cubicBezTo>
                  <a:cubicBezTo>
                    <a:pt x="1323791" y="3931472"/>
                    <a:pt x="1331646" y="3949415"/>
                    <a:pt x="1342017" y="3965713"/>
                  </a:cubicBezTo>
                  <a:cubicBezTo>
                    <a:pt x="1354843" y="3985869"/>
                    <a:pt x="1368522" y="4005470"/>
                    <a:pt x="1381774" y="4025348"/>
                  </a:cubicBezTo>
                  <a:cubicBezTo>
                    <a:pt x="1391713" y="4055165"/>
                    <a:pt x="1406812" y="4083735"/>
                    <a:pt x="1411591" y="4114800"/>
                  </a:cubicBezTo>
                  <a:cubicBezTo>
                    <a:pt x="1420170" y="4170563"/>
                    <a:pt x="1402026" y="4230825"/>
                    <a:pt x="1421530" y="4283765"/>
                  </a:cubicBezTo>
                  <a:cubicBezTo>
                    <a:pt x="1428774" y="4303427"/>
                    <a:pt x="1461710" y="4295862"/>
                    <a:pt x="1481165" y="4303644"/>
                  </a:cubicBezTo>
                  <a:cubicBezTo>
                    <a:pt x="1603959" y="4352762"/>
                    <a:pt x="1454773" y="4301473"/>
                    <a:pt x="1550739" y="4333461"/>
                  </a:cubicBezTo>
                  <a:cubicBezTo>
                    <a:pt x="1567937" y="4362125"/>
                    <a:pt x="1619839" y="4452494"/>
                    <a:pt x="1640191" y="4462670"/>
                  </a:cubicBezTo>
                  <a:cubicBezTo>
                    <a:pt x="1653443" y="4469296"/>
                    <a:pt x="1666995" y="4475353"/>
                    <a:pt x="1679947" y="4482548"/>
                  </a:cubicBezTo>
                  <a:cubicBezTo>
                    <a:pt x="1696834" y="4491930"/>
                    <a:pt x="1711706" y="4505191"/>
                    <a:pt x="1729643" y="4512365"/>
                  </a:cubicBezTo>
                  <a:cubicBezTo>
                    <a:pt x="1745328" y="4518639"/>
                    <a:pt x="1762774" y="4518991"/>
                    <a:pt x="1779339" y="4522304"/>
                  </a:cubicBezTo>
                  <a:cubicBezTo>
                    <a:pt x="1862078" y="4501619"/>
                    <a:pt x="1780275" y="4526806"/>
                    <a:pt x="1848913" y="4492487"/>
                  </a:cubicBezTo>
                  <a:cubicBezTo>
                    <a:pt x="1878098" y="4477895"/>
                    <a:pt x="1908548" y="4465983"/>
                    <a:pt x="1938365" y="4452731"/>
                  </a:cubicBezTo>
                  <a:cubicBezTo>
                    <a:pt x="1944991" y="4442792"/>
                    <a:pt x="1952901" y="4433597"/>
                    <a:pt x="1958243" y="4422913"/>
                  </a:cubicBezTo>
                  <a:cubicBezTo>
                    <a:pt x="1966222" y="4406955"/>
                    <a:pt x="1967751" y="4387735"/>
                    <a:pt x="1978121" y="4373217"/>
                  </a:cubicBezTo>
                  <a:cubicBezTo>
                    <a:pt x="1990163" y="4356359"/>
                    <a:pt x="2019842" y="4349371"/>
                    <a:pt x="2037756" y="4343400"/>
                  </a:cubicBezTo>
                  <a:cubicBezTo>
                    <a:pt x="2047695" y="4346713"/>
                    <a:pt x="2058857" y="4347527"/>
                    <a:pt x="2067574" y="4353339"/>
                  </a:cubicBezTo>
                  <a:cubicBezTo>
                    <a:pt x="2099254" y="4374459"/>
                    <a:pt x="2126305" y="4430217"/>
                    <a:pt x="2147087" y="4452731"/>
                  </a:cubicBezTo>
                  <a:cubicBezTo>
                    <a:pt x="2167805" y="4475175"/>
                    <a:pt x="2191637" y="4494849"/>
                    <a:pt x="2216660" y="4512365"/>
                  </a:cubicBezTo>
                  <a:cubicBezTo>
                    <a:pt x="2225243" y="4518373"/>
                    <a:pt x="2236160" y="4520483"/>
                    <a:pt x="2246478" y="4522304"/>
                  </a:cubicBezTo>
                  <a:cubicBezTo>
                    <a:pt x="2292619" y="4530447"/>
                    <a:pt x="2339243" y="4535557"/>
                    <a:pt x="2385626" y="4542183"/>
                  </a:cubicBezTo>
                  <a:cubicBezTo>
                    <a:pt x="2432009" y="4532244"/>
                    <a:pt x="2488874" y="4543370"/>
                    <a:pt x="2524774" y="4512365"/>
                  </a:cubicBezTo>
                  <a:cubicBezTo>
                    <a:pt x="2569627" y="4473628"/>
                    <a:pt x="2604287" y="4353339"/>
                    <a:pt x="2604287" y="4353339"/>
                  </a:cubicBezTo>
                  <a:cubicBezTo>
                    <a:pt x="2610913" y="4320209"/>
                    <a:pt x="2614632" y="4286362"/>
                    <a:pt x="2624165" y="4253948"/>
                  </a:cubicBezTo>
                  <a:cubicBezTo>
                    <a:pt x="2641371" y="4195448"/>
                    <a:pt x="2660838" y="4174090"/>
                    <a:pt x="2693739" y="4124739"/>
                  </a:cubicBezTo>
                  <a:cubicBezTo>
                    <a:pt x="2716281" y="4034571"/>
                    <a:pt x="2689876" y="4145985"/>
                    <a:pt x="2713617" y="4015409"/>
                  </a:cubicBezTo>
                  <a:cubicBezTo>
                    <a:pt x="2716061" y="4001969"/>
                    <a:pt x="2720593" y="3988987"/>
                    <a:pt x="2723556" y="3975652"/>
                  </a:cubicBezTo>
                  <a:cubicBezTo>
                    <a:pt x="2727221" y="3959161"/>
                    <a:pt x="2727722" y="3941833"/>
                    <a:pt x="2733495" y="3925957"/>
                  </a:cubicBezTo>
                  <a:cubicBezTo>
                    <a:pt x="2741090" y="3905070"/>
                    <a:pt x="2753374" y="3886200"/>
                    <a:pt x="2763313" y="3866322"/>
                  </a:cubicBezTo>
                  <a:cubicBezTo>
                    <a:pt x="2766626" y="3846444"/>
                    <a:pt x="2767950" y="3826129"/>
                    <a:pt x="2773252" y="3806687"/>
                  </a:cubicBezTo>
                  <a:cubicBezTo>
                    <a:pt x="2777946" y="3789474"/>
                    <a:pt x="2788003" y="3774080"/>
                    <a:pt x="2793130" y="3756991"/>
                  </a:cubicBezTo>
                  <a:cubicBezTo>
                    <a:pt x="2797984" y="3740810"/>
                    <a:pt x="2798624" y="3723594"/>
                    <a:pt x="2803069" y="3707296"/>
                  </a:cubicBezTo>
                  <a:cubicBezTo>
                    <a:pt x="2808582" y="3687081"/>
                    <a:pt x="2817548" y="3667907"/>
                    <a:pt x="2822947" y="3647661"/>
                  </a:cubicBezTo>
                  <a:cubicBezTo>
                    <a:pt x="2828439" y="3627066"/>
                    <a:pt x="2853587" y="3502401"/>
                    <a:pt x="2862704" y="3478696"/>
                  </a:cubicBezTo>
                  <a:cubicBezTo>
                    <a:pt x="2864644" y="3473651"/>
                    <a:pt x="2902842" y="3411130"/>
                    <a:pt x="2912400" y="3399183"/>
                  </a:cubicBezTo>
                  <a:cubicBezTo>
                    <a:pt x="2918254" y="3391866"/>
                    <a:pt x="2922956" y="3380260"/>
                    <a:pt x="2932278" y="3379304"/>
                  </a:cubicBezTo>
                  <a:cubicBezTo>
                    <a:pt x="3054399" y="3366779"/>
                    <a:pt x="3177443" y="3366052"/>
                    <a:pt x="3300026" y="3359426"/>
                  </a:cubicBezTo>
                  <a:cubicBezTo>
                    <a:pt x="3319904" y="3342861"/>
                    <a:pt x="3341363" y="3328028"/>
                    <a:pt x="3359660" y="3309731"/>
                  </a:cubicBezTo>
                  <a:cubicBezTo>
                    <a:pt x="3381258" y="3288133"/>
                    <a:pt x="3398577" y="3262601"/>
                    <a:pt x="3419295" y="3240157"/>
                  </a:cubicBezTo>
                  <a:cubicBezTo>
                    <a:pt x="3438363" y="3219500"/>
                    <a:pt x="3459052" y="3200400"/>
                    <a:pt x="3478930" y="3180522"/>
                  </a:cubicBezTo>
                  <a:cubicBezTo>
                    <a:pt x="3488869" y="3157331"/>
                    <a:pt x="3499689" y="3134498"/>
                    <a:pt x="3508747" y="3110948"/>
                  </a:cubicBezTo>
                  <a:cubicBezTo>
                    <a:pt x="3526081" y="3065879"/>
                    <a:pt x="3541871" y="3008293"/>
                    <a:pt x="3548504" y="2961861"/>
                  </a:cubicBezTo>
                  <a:cubicBezTo>
                    <a:pt x="3560767" y="2876022"/>
                    <a:pt x="3553405" y="2786498"/>
                    <a:pt x="3578321" y="2703444"/>
                  </a:cubicBezTo>
                  <a:cubicBezTo>
                    <a:pt x="3585186" y="2680561"/>
                    <a:pt x="3617697" y="2676349"/>
                    <a:pt x="3637956" y="2663687"/>
                  </a:cubicBezTo>
                  <a:cubicBezTo>
                    <a:pt x="3670719" y="2643210"/>
                    <a:pt x="3703518" y="2622716"/>
                    <a:pt x="3737347" y="2604052"/>
                  </a:cubicBezTo>
                  <a:cubicBezTo>
                    <a:pt x="3799631" y="2569689"/>
                    <a:pt x="3926191" y="2504661"/>
                    <a:pt x="3926191" y="2504661"/>
                  </a:cubicBezTo>
                  <a:cubicBezTo>
                    <a:pt x="4030772" y="2376841"/>
                    <a:pt x="3989524" y="2434510"/>
                    <a:pt x="4055400" y="2335696"/>
                  </a:cubicBezTo>
                  <a:cubicBezTo>
                    <a:pt x="4089593" y="2233116"/>
                    <a:pt x="4084778" y="2267053"/>
                    <a:pt x="4095156" y="2166731"/>
                  </a:cubicBezTo>
                  <a:cubicBezTo>
                    <a:pt x="4102347" y="2097213"/>
                    <a:pt x="4115034" y="1958009"/>
                    <a:pt x="4115034" y="1958009"/>
                  </a:cubicBezTo>
                  <a:cubicBezTo>
                    <a:pt x="4108408" y="1848678"/>
                    <a:pt x="4102960" y="1739270"/>
                    <a:pt x="4095156" y="1630017"/>
                  </a:cubicBezTo>
                  <a:cubicBezTo>
                    <a:pt x="4093019" y="1600092"/>
                    <a:pt x="4092088" y="1569768"/>
                    <a:pt x="4085217" y="1540565"/>
                  </a:cubicBezTo>
                  <a:cubicBezTo>
                    <a:pt x="4072018" y="1484469"/>
                    <a:pt x="4039770" y="1432809"/>
                    <a:pt x="4015643" y="1381539"/>
                  </a:cubicBezTo>
                  <a:cubicBezTo>
                    <a:pt x="4001749" y="1352015"/>
                    <a:pt x="3991884" y="1320526"/>
                    <a:pt x="3975887" y="1292087"/>
                  </a:cubicBezTo>
                  <a:cubicBezTo>
                    <a:pt x="3961915" y="1267247"/>
                    <a:pt x="3943995" y="1244768"/>
                    <a:pt x="3926191" y="1222513"/>
                  </a:cubicBezTo>
                  <a:cubicBezTo>
                    <a:pt x="3869526" y="1151682"/>
                    <a:pt x="3847021" y="1131005"/>
                    <a:pt x="3777104" y="1073426"/>
                  </a:cubicBezTo>
                  <a:cubicBezTo>
                    <a:pt x="3713940" y="1021409"/>
                    <a:pt x="3661961" y="981067"/>
                    <a:pt x="3588260" y="944217"/>
                  </a:cubicBezTo>
                  <a:cubicBezTo>
                    <a:pt x="3562942" y="931558"/>
                    <a:pt x="3535601" y="923351"/>
                    <a:pt x="3508747" y="914400"/>
                  </a:cubicBezTo>
                  <a:cubicBezTo>
                    <a:pt x="3475933" y="903462"/>
                    <a:pt x="3443156" y="891931"/>
                    <a:pt x="3409356" y="884583"/>
                  </a:cubicBezTo>
                  <a:cubicBezTo>
                    <a:pt x="3298505" y="860485"/>
                    <a:pt x="3227683" y="861618"/>
                    <a:pt x="3111182" y="854765"/>
                  </a:cubicBezTo>
                  <a:cubicBezTo>
                    <a:pt x="3101243" y="834887"/>
                    <a:pt x="3092391" y="814427"/>
                    <a:pt x="3081365" y="795131"/>
                  </a:cubicBezTo>
                  <a:cubicBezTo>
                    <a:pt x="3018858" y="685743"/>
                    <a:pt x="3030364" y="732453"/>
                    <a:pt x="2972034" y="596348"/>
                  </a:cubicBezTo>
                  <a:cubicBezTo>
                    <a:pt x="2946997" y="537928"/>
                    <a:pt x="2942776" y="516414"/>
                    <a:pt x="2902460" y="467139"/>
                  </a:cubicBezTo>
                  <a:cubicBezTo>
                    <a:pt x="2887625" y="449008"/>
                    <a:pt x="2868655" y="434658"/>
                    <a:pt x="2852765" y="417444"/>
                  </a:cubicBezTo>
                  <a:cubicBezTo>
                    <a:pt x="2828877" y="391566"/>
                    <a:pt x="2808094" y="362834"/>
                    <a:pt x="2783191" y="337931"/>
                  </a:cubicBezTo>
                  <a:cubicBezTo>
                    <a:pt x="2709425" y="264165"/>
                    <a:pt x="2579538" y="175861"/>
                    <a:pt x="2504895" y="129209"/>
                  </a:cubicBezTo>
                  <a:cubicBezTo>
                    <a:pt x="2456926" y="99228"/>
                    <a:pt x="2399607" y="59909"/>
                    <a:pt x="2345869" y="39757"/>
                  </a:cubicBezTo>
                  <a:cubicBezTo>
                    <a:pt x="2326016" y="32312"/>
                    <a:pt x="2193193" y="3620"/>
                    <a:pt x="2176904" y="0"/>
                  </a:cubicBezTo>
                  <a:cubicBezTo>
                    <a:pt x="2067574" y="6626"/>
                    <a:pt x="1957774" y="7782"/>
                    <a:pt x="1848913" y="19878"/>
                  </a:cubicBezTo>
                  <a:cubicBezTo>
                    <a:pt x="1758173" y="29960"/>
                    <a:pt x="1701144" y="61502"/>
                    <a:pt x="1620313" y="99391"/>
                  </a:cubicBezTo>
                  <a:cubicBezTo>
                    <a:pt x="1550539" y="132098"/>
                    <a:pt x="1476938" y="157942"/>
                    <a:pt x="1411591" y="198783"/>
                  </a:cubicBezTo>
                  <a:cubicBezTo>
                    <a:pt x="1347598" y="238778"/>
                    <a:pt x="1321321" y="252930"/>
                    <a:pt x="1262504" y="298174"/>
                  </a:cubicBezTo>
                  <a:cubicBezTo>
                    <a:pt x="1241994" y="313951"/>
                    <a:pt x="1220275" y="328723"/>
                    <a:pt x="1202869" y="347870"/>
                  </a:cubicBezTo>
                  <a:cubicBezTo>
                    <a:pt x="1155001" y="400525"/>
                    <a:pt x="1167589" y="406252"/>
                    <a:pt x="1143234" y="467139"/>
                  </a:cubicBezTo>
                  <a:cubicBezTo>
                    <a:pt x="1137731" y="480896"/>
                    <a:pt x="1128558" y="493023"/>
                    <a:pt x="1123356" y="506896"/>
                  </a:cubicBezTo>
                  <a:cubicBezTo>
                    <a:pt x="1118560" y="519686"/>
                    <a:pt x="1118798" y="534097"/>
                    <a:pt x="1113417" y="546652"/>
                  </a:cubicBezTo>
                  <a:cubicBezTo>
                    <a:pt x="1098826" y="580698"/>
                    <a:pt x="1096852" y="629479"/>
                    <a:pt x="1063721" y="646044"/>
                  </a:cubicBezTo>
                  <a:lnTo>
                    <a:pt x="1023965" y="665922"/>
                  </a:lnTo>
                  <a:lnTo>
                    <a:pt x="1023965" y="665922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pic>
          <p:nvPicPr>
            <p:cNvPr id="28" name="图片 27" descr="卡通人物&#10;&#10;AI 生成的内容可能不正确。">
              <a:extLst>
                <a:ext uri="{FF2B5EF4-FFF2-40B4-BE49-F238E27FC236}">
                  <a16:creationId xmlns:a16="http://schemas.microsoft.com/office/drawing/2014/main" id="{AF6F3C48-5C2E-8038-AA21-EB819B62F220}"/>
                </a:ext>
              </a:extLst>
            </p:cNvPr>
            <p:cNvPicPr>
              <a:picLocks noChangeAspect="1"/>
            </p:cNvPicPr>
            <p:nvPr/>
          </p:nvPicPr>
          <p:blipFill>
            <a:blip r:embed="rId13">
              <a:extLst>
                <a:ext uri="{BEBA8EAE-BF5A-486C-A8C5-ECC9F3942E4B}">
                  <a14:imgProps xmlns:a14="http://schemas.microsoft.com/office/drawing/2010/main">
                    <a14:imgLayer r:embed="rId14">
                      <a14:imgEffect>
                        <a14:artisticPaintBrush/>
                      </a14:imgEffect>
                      <a14:imgEffect>
                        <a14:colorTemperature colorTemp="72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0139" t="20579" r="22550" b="17490"/>
            <a:stretch/>
          </p:blipFill>
          <p:spPr>
            <a:xfrm>
              <a:off x="7865612" y="1979792"/>
              <a:ext cx="3930359" cy="4247148"/>
            </a:xfrm>
            <a:prstGeom prst="rect">
              <a:avLst/>
            </a:prstGeom>
          </p:spPr>
        </p:pic>
      </p:grpSp>
      <p:sp>
        <p:nvSpPr>
          <p:cNvPr id="22" name="任意多边形: 形状 21">
            <a:extLst>
              <a:ext uri="{FF2B5EF4-FFF2-40B4-BE49-F238E27FC236}">
                <a16:creationId xmlns:a16="http://schemas.microsoft.com/office/drawing/2014/main" id="{E989F8A4-A924-D3F3-0A66-ACC54C8CF1ED}"/>
              </a:ext>
            </a:extLst>
          </p:cNvPr>
          <p:cNvSpPr/>
          <p:nvPr/>
        </p:nvSpPr>
        <p:spPr>
          <a:xfrm>
            <a:off x="1128344" y="881107"/>
            <a:ext cx="8079088" cy="2661948"/>
          </a:xfrm>
          <a:custGeom>
            <a:avLst/>
            <a:gdLst>
              <a:gd name="connsiteX0" fmla="*/ 484459 w 8079088"/>
              <a:gd name="connsiteY0" fmla="*/ 0 h 2661948"/>
              <a:gd name="connsiteX1" fmla="*/ 7028272 w 8079088"/>
              <a:gd name="connsiteY1" fmla="*/ 0 h 2661948"/>
              <a:gd name="connsiteX2" fmla="*/ 7512732 w 8079088"/>
              <a:gd name="connsiteY2" fmla="*/ 443666 h 2661948"/>
              <a:gd name="connsiteX3" fmla="*/ 7512732 w 8079088"/>
              <a:gd name="connsiteY3" fmla="*/ 1835992 h 2661948"/>
              <a:gd name="connsiteX4" fmla="*/ 8079087 w 8079088"/>
              <a:gd name="connsiteY4" fmla="*/ 2570841 h 2661948"/>
              <a:gd name="connsiteX5" fmla="*/ 7441852 w 8079088"/>
              <a:gd name="connsiteY5" fmla="*/ 2446332 h 2661948"/>
              <a:gd name="connsiteX6" fmla="*/ 7429994 w 8079088"/>
              <a:gd name="connsiteY6" fmla="*/ 2466339 h 2661948"/>
              <a:gd name="connsiteX7" fmla="*/ 7028272 w 8079088"/>
              <a:gd name="connsiteY7" fmla="*/ 2661948 h 2661948"/>
              <a:gd name="connsiteX8" fmla="*/ 484459 w 8079088"/>
              <a:gd name="connsiteY8" fmla="*/ 2661948 h 2661948"/>
              <a:gd name="connsiteX9" fmla="*/ 0 w 8079088"/>
              <a:gd name="connsiteY9" fmla="*/ 2218281 h 2661948"/>
              <a:gd name="connsiteX10" fmla="*/ 0 w 8079088"/>
              <a:gd name="connsiteY10" fmla="*/ 443666 h 2661948"/>
              <a:gd name="connsiteX11" fmla="*/ 484459 w 8079088"/>
              <a:gd name="connsiteY11" fmla="*/ 0 h 26619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8079088" h="2661948" fill="none" extrusionOk="0">
                <a:moveTo>
                  <a:pt x="484459" y="0"/>
                </a:moveTo>
                <a:cubicBezTo>
                  <a:pt x="1646124" y="-149876"/>
                  <a:pt x="4006208" y="165399"/>
                  <a:pt x="7028272" y="0"/>
                </a:cubicBezTo>
                <a:cubicBezTo>
                  <a:pt x="7269021" y="-26026"/>
                  <a:pt x="7529033" y="199765"/>
                  <a:pt x="7512732" y="443666"/>
                </a:cubicBezTo>
                <a:cubicBezTo>
                  <a:pt x="7476906" y="717131"/>
                  <a:pt x="7456168" y="1288485"/>
                  <a:pt x="7512732" y="1835992"/>
                </a:cubicBezTo>
                <a:cubicBezTo>
                  <a:pt x="7563159" y="1980960"/>
                  <a:pt x="8026669" y="2379319"/>
                  <a:pt x="8079087" y="2570841"/>
                </a:cubicBezTo>
                <a:cubicBezTo>
                  <a:pt x="7814806" y="2508446"/>
                  <a:pt x="7639213" y="2492438"/>
                  <a:pt x="7441852" y="2446332"/>
                </a:cubicBezTo>
                <a:cubicBezTo>
                  <a:pt x="7435763" y="2453380"/>
                  <a:pt x="7433078" y="2457289"/>
                  <a:pt x="7429994" y="2466339"/>
                </a:cubicBezTo>
                <a:cubicBezTo>
                  <a:pt x="7348481" y="2586047"/>
                  <a:pt x="7196564" y="2656304"/>
                  <a:pt x="7028272" y="2661948"/>
                </a:cubicBezTo>
                <a:cubicBezTo>
                  <a:pt x="5764162" y="2820108"/>
                  <a:pt x="1350188" y="2661987"/>
                  <a:pt x="484459" y="2661948"/>
                </a:cubicBezTo>
                <a:cubicBezTo>
                  <a:pt x="235038" y="2617948"/>
                  <a:pt x="-1001" y="2445881"/>
                  <a:pt x="0" y="2218281"/>
                </a:cubicBezTo>
                <a:cubicBezTo>
                  <a:pt x="-39164" y="1436672"/>
                  <a:pt x="38603" y="777902"/>
                  <a:pt x="0" y="443666"/>
                </a:cubicBezTo>
                <a:cubicBezTo>
                  <a:pt x="43755" y="190138"/>
                  <a:pt x="200309" y="-7485"/>
                  <a:pt x="484459" y="0"/>
                </a:cubicBezTo>
                <a:close/>
              </a:path>
              <a:path w="8079088" h="2661948" stroke="0" extrusionOk="0">
                <a:moveTo>
                  <a:pt x="484459" y="0"/>
                </a:moveTo>
                <a:cubicBezTo>
                  <a:pt x="1634473" y="134913"/>
                  <a:pt x="5115299" y="-23878"/>
                  <a:pt x="7028272" y="0"/>
                </a:cubicBezTo>
                <a:cubicBezTo>
                  <a:pt x="7289423" y="5732"/>
                  <a:pt x="7478926" y="182538"/>
                  <a:pt x="7512732" y="443666"/>
                </a:cubicBezTo>
                <a:cubicBezTo>
                  <a:pt x="7391670" y="1097857"/>
                  <a:pt x="7459851" y="1485748"/>
                  <a:pt x="7512732" y="1835992"/>
                </a:cubicBezTo>
                <a:cubicBezTo>
                  <a:pt x="7730149" y="2096393"/>
                  <a:pt x="7789981" y="2254490"/>
                  <a:pt x="8079087" y="2570841"/>
                </a:cubicBezTo>
                <a:cubicBezTo>
                  <a:pt x="7847316" y="2486662"/>
                  <a:pt x="7752167" y="2522544"/>
                  <a:pt x="7441852" y="2446332"/>
                </a:cubicBezTo>
                <a:cubicBezTo>
                  <a:pt x="7439239" y="2454248"/>
                  <a:pt x="7433067" y="2459677"/>
                  <a:pt x="7429994" y="2466339"/>
                </a:cubicBezTo>
                <a:cubicBezTo>
                  <a:pt x="7326431" y="2611798"/>
                  <a:pt x="7180239" y="2640272"/>
                  <a:pt x="7028272" y="2661948"/>
                </a:cubicBezTo>
                <a:cubicBezTo>
                  <a:pt x="5964842" y="2760999"/>
                  <a:pt x="1629991" y="2801067"/>
                  <a:pt x="484459" y="2661948"/>
                </a:cubicBezTo>
                <a:cubicBezTo>
                  <a:pt x="203578" y="2644139"/>
                  <a:pt x="620" y="2438722"/>
                  <a:pt x="0" y="2218281"/>
                </a:cubicBezTo>
                <a:cubicBezTo>
                  <a:pt x="149633" y="1681876"/>
                  <a:pt x="-127945" y="782325"/>
                  <a:pt x="0" y="443666"/>
                </a:cubicBezTo>
                <a:cubicBezTo>
                  <a:pt x="-15970" y="198065"/>
                  <a:pt x="186067" y="-11553"/>
                  <a:pt x="484459" y="0"/>
                </a:cubicBezTo>
                <a:close/>
              </a:path>
            </a:pathLst>
          </a:custGeom>
          <a:solidFill>
            <a:schemeClr val="bg1"/>
          </a:solidFill>
          <a:ln>
            <a:solidFill>
              <a:schemeClr val="tx1">
                <a:lumMod val="95000"/>
                <a:lumOff val="5000"/>
              </a:schemeClr>
            </a:solidFill>
            <a:extLst>
              <a:ext uri="{C807C97D-BFC1-408E-A445-0C87EB9F89A2}">
                <ask:lineSketchStyleProps xmlns:ask="http://schemas.microsoft.com/office/drawing/2018/sketchyshapes" sd="1655422510">
                  <a:custGeom>
                    <a:avLst/>
                    <a:gdLst>
                      <a:gd name="connsiteX0" fmla="*/ 384221 w 6407458"/>
                      <a:gd name="connsiteY0" fmla="*/ 0 h 2305280"/>
                      <a:gd name="connsiteX1" fmla="*/ 5574065 w 6407458"/>
                      <a:gd name="connsiteY1" fmla="*/ 0 h 2305280"/>
                      <a:gd name="connsiteX2" fmla="*/ 5958286 w 6407458"/>
                      <a:gd name="connsiteY2" fmla="*/ 384221 h 2305280"/>
                      <a:gd name="connsiteX3" fmla="*/ 5958286 w 6407458"/>
                      <a:gd name="connsiteY3" fmla="*/ 1589992 h 2305280"/>
                      <a:gd name="connsiteX4" fmla="*/ 6407458 w 6407458"/>
                      <a:gd name="connsiteY4" fmla="*/ 2226381 h 2305280"/>
                      <a:gd name="connsiteX5" fmla="*/ 5902072 w 6407458"/>
                      <a:gd name="connsiteY5" fmla="*/ 2118554 h 2305280"/>
                      <a:gd name="connsiteX6" fmla="*/ 5892667 w 6407458"/>
                      <a:gd name="connsiteY6" fmla="*/ 2135881 h 2305280"/>
                      <a:gd name="connsiteX7" fmla="*/ 5574065 w 6407458"/>
                      <a:gd name="connsiteY7" fmla="*/ 2305280 h 2305280"/>
                      <a:gd name="connsiteX8" fmla="*/ 384221 w 6407458"/>
                      <a:gd name="connsiteY8" fmla="*/ 2305280 h 2305280"/>
                      <a:gd name="connsiteX9" fmla="*/ 0 w 6407458"/>
                      <a:gd name="connsiteY9" fmla="*/ 1921059 h 2305280"/>
                      <a:gd name="connsiteX10" fmla="*/ 0 w 6407458"/>
                      <a:gd name="connsiteY10" fmla="*/ 384221 h 2305280"/>
                      <a:gd name="connsiteX11" fmla="*/ 384221 w 6407458"/>
                      <a:gd name="connsiteY11" fmla="*/ 0 h 2305280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</a:cxnLst>
                    <a:rect l="l" t="t" r="r" b="b"/>
                    <a:pathLst>
                      <a:path w="6407458" h="2305280">
                        <a:moveTo>
                          <a:pt x="384221" y="0"/>
                        </a:moveTo>
                        <a:lnTo>
                          <a:pt x="5574065" y="0"/>
                        </a:lnTo>
                        <a:cubicBezTo>
                          <a:pt x="5786264" y="0"/>
                          <a:pt x="5958286" y="172022"/>
                          <a:pt x="5958286" y="384221"/>
                        </a:cubicBezTo>
                        <a:lnTo>
                          <a:pt x="5958286" y="1589992"/>
                        </a:lnTo>
                        <a:lnTo>
                          <a:pt x="6407458" y="2226381"/>
                        </a:lnTo>
                        <a:lnTo>
                          <a:pt x="5902072" y="2118554"/>
                        </a:lnTo>
                        <a:lnTo>
                          <a:pt x="5892667" y="2135881"/>
                        </a:lnTo>
                        <a:cubicBezTo>
                          <a:pt x="5823620" y="2238084"/>
                          <a:pt x="5706690" y="2305280"/>
                          <a:pt x="5574065" y="2305280"/>
                        </a:cubicBezTo>
                        <a:lnTo>
                          <a:pt x="384221" y="2305280"/>
                        </a:lnTo>
                        <a:cubicBezTo>
                          <a:pt x="172022" y="2305280"/>
                          <a:pt x="0" y="2133258"/>
                          <a:pt x="0" y="1921059"/>
                        </a:cubicBezTo>
                        <a:lnTo>
                          <a:pt x="0" y="384221"/>
                        </a:lnTo>
                        <a:cubicBezTo>
                          <a:pt x="0" y="172022"/>
                          <a:pt x="172022" y="0"/>
                          <a:pt x="384221" y="0"/>
                        </a:cubicBezTo>
                        <a:close/>
                      </a:path>
                    </a:pathLst>
                  </a:custGeom>
                  <ask:type>
                    <ask:lineSketchCurved/>
                  </ask:type>
                </ask:lineSketchStyleProps>
              </a:ext>
            </a:extLst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zh-CN" altLang="en-US"/>
          </a:p>
        </p:txBody>
      </p:sp>
      <p:sp>
        <p:nvSpPr>
          <p:cNvPr id="29" name="文本框 28">
            <a:extLst>
              <a:ext uri="{FF2B5EF4-FFF2-40B4-BE49-F238E27FC236}">
                <a16:creationId xmlns:a16="http://schemas.microsoft.com/office/drawing/2014/main" id="{D852A59A-F1CF-4767-CE1C-7E8DCD915F1E}"/>
              </a:ext>
            </a:extLst>
          </p:cNvPr>
          <p:cNvSpPr txBox="1"/>
          <p:nvPr/>
        </p:nvSpPr>
        <p:spPr>
          <a:xfrm>
            <a:off x="2447472" y="3553834"/>
            <a:ext cx="518709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dist"/>
            <a:r>
              <a:rPr lang="zh-CN" altLang="en-US" sz="3200" b="1" dirty="0">
                <a:solidFill>
                  <a:schemeClr val="bg1"/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金华职业技术大学项目汇报</a:t>
            </a:r>
          </a:p>
        </p:txBody>
      </p:sp>
      <p:pic>
        <p:nvPicPr>
          <p:cNvPr id="34" name="图片 33">
            <a:extLst>
              <a:ext uri="{FF2B5EF4-FFF2-40B4-BE49-F238E27FC236}">
                <a16:creationId xmlns:a16="http://schemas.microsoft.com/office/drawing/2014/main" id="{A12F1EF9-FDD6-B4C4-81E4-3B3C6E2EEF78}"/>
              </a:ext>
            </a:extLst>
          </p:cNvPr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6155" y="2633252"/>
            <a:ext cx="1505357" cy="1505357"/>
          </a:xfrm>
          <a:prstGeom prst="rect">
            <a:avLst/>
          </a:prstGeom>
        </p:spPr>
      </p:pic>
      <p:grpSp>
        <p:nvGrpSpPr>
          <p:cNvPr id="18" name="组合 17">
            <a:extLst>
              <a:ext uri="{FF2B5EF4-FFF2-40B4-BE49-F238E27FC236}">
                <a16:creationId xmlns:a16="http://schemas.microsoft.com/office/drawing/2014/main" id="{93377EFA-4FE3-9713-EE75-B70D4255924F}"/>
              </a:ext>
            </a:extLst>
          </p:cNvPr>
          <p:cNvGrpSpPr/>
          <p:nvPr/>
        </p:nvGrpSpPr>
        <p:grpSpPr>
          <a:xfrm>
            <a:off x="-145557" y="5814948"/>
            <a:ext cx="12737789" cy="1301592"/>
            <a:chOff x="-200156" y="5658310"/>
            <a:chExt cx="12737789" cy="1301592"/>
          </a:xfrm>
        </p:grpSpPr>
        <p:pic>
          <p:nvPicPr>
            <p:cNvPr id="5" name="图片 4" descr="屏幕上有字&#10;&#10;AI 生成的内容可能不正确。">
              <a:extLst>
                <a:ext uri="{FF2B5EF4-FFF2-40B4-BE49-F238E27FC236}">
                  <a16:creationId xmlns:a16="http://schemas.microsoft.com/office/drawing/2014/main" id="{18A1A737-BAB1-D9AF-B686-5476732AFE0C}"/>
                </a:ext>
              </a:extLst>
            </p:cNvPr>
            <p:cNvPicPr>
              <a:picLocks noChangeAspect="1"/>
            </p:cNvPicPr>
            <p:nvPr/>
          </p:nvPicPr>
          <p:blipFill>
            <a:blip r:embed="rId16">
              <a:extLst>
                <a:ext uri="{BEBA8EAE-BF5A-486C-A8C5-ECC9F3942E4B}">
                  <a14:imgProps xmlns:a14="http://schemas.microsoft.com/office/drawing/2010/main">
                    <a14:imgLayer r:embed="rId17">
                      <a14:imgEffect>
                        <a14:artisticBlur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40196" b="39202"/>
            <a:stretch/>
          </p:blipFill>
          <p:spPr>
            <a:xfrm>
              <a:off x="6441621" y="5658310"/>
              <a:ext cx="6096012" cy="1255924"/>
            </a:xfrm>
            <a:prstGeom prst="rect">
              <a:avLst/>
            </a:prstGeom>
          </p:spPr>
        </p:pic>
        <p:pic>
          <p:nvPicPr>
            <p:cNvPr id="7" name="图片 6" descr="屏幕上有字&#10;&#10;AI 生成的内容可能不正确。">
              <a:extLst>
                <a:ext uri="{FF2B5EF4-FFF2-40B4-BE49-F238E27FC236}">
                  <a16:creationId xmlns:a16="http://schemas.microsoft.com/office/drawing/2014/main" id="{8CF268E4-B779-3383-AE8B-3B309F810F4A}"/>
                </a:ext>
              </a:extLst>
            </p:cNvPr>
            <p:cNvPicPr>
              <a:picLocks noChangeAspect="1"/>
            </p:cNvPicPr>
            <p:nvPr/>
          </p:nvPicPr>
          <p:blipFill>
            <a:blip r:embed="rId16">
              <a:extLst>
                <a:ext uri="{BEBA8EAE-BF5A-486C-A8C5-ECC9F3942E4B}">
                  <a14:imgProps xmlns:a14="http://schemas.microsoft.com/office/drawing/2010/main">
                    <a14:imgLayer r:embed="rId17">
                      <a14:imgEffect>
                        <a14:artisticBlur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40196" b="39202"/>
            <a:stretch/>
          </p:blipFill>
          <p:spPr>
            <a:xfrm>
              <a:off x="4302528" y="5670317"/>
              <a:ext cx="6096012" cy="1255924"/>
            </a:xfrm>
            <a:prstGeom prst="rect">
              <a:avLst/>
            </a:prstGeom>
          </p:spPr>
        </p:pic>
        <p:pic>
          <p:nvPicPr>
            <p:cNvPr id="9" name="图片 8" descr="屏幕上有字&#10;&#10;AI 生成的内容可能不正确。">
              <a:extLst>
                <a:ext uri="{FF2B5EF4-FFF2-40B4-BE49-F238E27FC236}">
                  <a16:creationId xmlns:a16="http://schemas.microsoft.com/office/drawing/2014/main" id="{2155ADBB-7B21-839C-5507-621B095D423C}"/>
                </a:ext>
              </a:extLst>
            </p:cNvPr>
            <p:cNvPicPr>
              <a:picLocks noChangeAspect="1"/>
            </p:cNvPicPr>
            <p:nvPr/>
          </p:nvPicPr>
          <p:blipFill>
            <a:blip r:embed="rId16">
              <a:extLst>
                <a:ext uri="{BEBA8EAE-BF5A-486C-A8C5-ECC9F3942E4B}">
                  <a14:imgProps xmlns:a14="http://schemas.microsoft.com/office/drawing/2010/main">
                    <a14:imgLayer r:embed="rId17">
                      <a14:imgEffect>
                        <a14:artisticBlur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40196" b="39202"/>
            <a:stretch/>
          </p:blipFill>
          <p:spPr>
            <a:xfrm>
              <a:off x="-200156" y="5703978"/>
              <a:ext cx="6096012" cy="1255924"/>
            </a:xfrm>
            <a:prstGeom prst="rect">
              <a:avLst/>
            </a:prstGeom>
          </p:spPr>
        </p:pic>
      </p:grpSp>
      <p:pic>
        <p:nvPicPr>
          <p:cNvPr id="37" name="图片 36" descr="图标&#10;&#10;AI 生成的内容可能不正确。">
            <a:extLst>
              <a:ext uri="{FF2B5EF4-FFF2-40B4-BE49-F238E27FC236}">
                <a16:creationId xmlns:a16="http://schemas.microsoft.com/office/drawing/2014/main" id="{7B2A4B79-14C6-1A51-0C05-BEBFC437ED1D}"/>
              </a:ext>
            </a:extLst>
          </p:cNvPr>
          <p:cNvPicPr>
            <a:picLocks noChangeAspect="1"/>
          </p:cNvPicPr>
          <p:nvPr/>
        </p:nvPicPr>
        <p:blipFill>
          <a:blip r:embed="rId18">
            <a:extLst>
              <a:ext uri="{BEBA8EAE-BF5A-486C-A8C5-ECC9F3942E4B}">
                <a14:imgProps xmlns:a14="http://schemas.microsoft.com/office/drawing/2010/main">
                  <a14:imgLayer r:embed="rId19">
                    <a14:imgEffect>
                      <a14:artisticBlur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31952" y="5641738"/>
            <a:ext cx="1255924" cy="1255924"/>
          </a:xfrm>
          <a:prstGeom prst="rect">
            <a:avLst/>
          </a:prstGeom>
        </p:spPr>
      </p:pic>
      <p:pic>
        <p:nvPicPr>
          <p:cNvPr id="39" name="图片 38" descr="卡通人物&#10;&#10;AI 生成的内容可能不正确。">
            <a:extLst>
              <a:ext uri="{FF2B5EF4-FFF2-40B4-BE49-F238E27FC236}">
                <a16:creationId xmlns:a16="http://schemas.microsoft.com/office/drawing/2014/main" id="{CE8632CF-15F9-13A7-9E43-995A62F09FC4}"/>
              </a:ext>
            </a:extLst>
          </p:cNvPr>
          <p:cNvPicPr>
            <a:picLocks noChangeAspect="1"/>
          </p:cNvPicPr>
          <p:nvPr/>
        </p:nvPicPr>
        <p:blipFill>
          <a:blip r:embed="rId20">
            <a:extLst>
              <a:ext uri="{BEBA8EAE-BF5A-486C-A8C5-ECC9F3942E4B}">
                <a14:imgProps xmlns:a14="http://schemas.microsoft.com/office/drawing/2010/main">
                  <a14:imgLayer r:embed="rId21">
                    <a14:imgEffect>
                      <a14:artisticBlur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28344" y="5878784"/>
            <a:ext cx="953447" cy="953447"/>
          </a:xfrm>
          <a:prstGeom prst="rect">
            <a:avLst/>
          </a:prstGeom>
        </p:spPr>
      </p:pic>
      <p:pic>
        <p:nvPicPr>
          <p:cNvPr id="40" name="图片 39" descr="图标&#10;&#10;AI 生成的内容可能不正确。">
            <a:extLst>
              <a:ext uri="{FF2B5EF4-FFF2-40B4-BE49-F238E27FC236}">
                <a16:creationId xmlns:a16="http://schemas.microsoft.com/office/drawing/2014/main" id="{9DCBE561-AEC2-9E0B-677D-7078B4A4005D}"/>
              </a:ext>
            </a:extLst>
          </p:cNvPr>
          <p:cNvPicPr>
            <a:picLocks noChangeAspect="1"/>
          </p:cNvPicPr>
          <p:nvPr/>
        </p:nvPicPr>
        <p:blipFill>
          <a:blip r:embed="rId18">
            <a:extLst>
              <a:ext uri="{BEBA8EAE-BF5A-486C-A8C5-ECC9F3942E4B}">
                <a14:imgProps xmlns:a14="http://schemas.microsoft.com/office/drawing/2010/main">
                  <a14:imgLayer r:embed="rId19">
                    <a14:imgEffect>
                      <a14:artisticBlur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44212" y="5728758"/>
            <a:ext cx="1255924" cy="1255924"/>
          </a:xfrm>
          <a:prstGeom prst="rect">
            <a:avLst/>
          </a:prstGeom>
        </p:spPr>
      </p:pic>
      <p:pic>
        <p:nvPicPr>
          <p:cNvPr id="41" name="图片 40" descr="卡通人物&#10;&#10;AI 生成的内容可能不正确。">
            <a:extLst>
              <a:ext uri="{FF2B5EF4-FFF2-40B4-BE49-F238E27FC236}">
                <a16:creationId xmlns:a16="http://schemas.microsoft.com/office/drawing/2014/main" id="{1B8DB165-6C90-5555-5E54-3D250DB30664}"/>
              </a:ext>
            </a:extLst>
          </p:cNvPr>
          <p:cNvPicPr>
            <a:picLocks noChangeAspect="1"/>
          </p:cNvPicPr>
          <p:nvPr/>
        </p:nvPicPr>
        <p:blipFill>
          <a:blip r:embed="rId20">
            <a:extLst>
              <a:ext uri="{BEBA8EAE-BF5A-486C-A8C5-ECC9F3942E4B}">
                <a14:imgProps xmlns:a14="http://schemas.microsoft.com/office/drawing/2010/main">
                  <a14:imgLayer r:embed="rId21">
                    <a14:imgEffect>
                      <a14:artisticBlur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34712" y="5617723"/>
            <a:ext cx="1176501" cy="1176501"/>
          </a:xfrm>
          <a:prstGeom prst="rect">
            <a:avLst/>
          </a:prstGeom>
        </p:spPr>
      </p:pic>
      <p:sp>
        <p:nvSpPr>
          <p:cNvPr id="4" name="矩形 3">
            <a:extLst>
              <a:ext uri="{FF2B5EF4-FFF2-40B4-BE49-F238E27FC236}">
                <a16:creationId xmlns:a16="http://schemas.microsoft.com/office/drawing/2014/main" id="{1DED803D-E5DE-C570-6B66-E366F86A34A6}"/>
              </a:ext>
            </a:extLst>
          </p:cNvPr>
          <p:cNvSpPr/>
          <p:nvPr/>
        </p:nvSpPr>
        <p:spPr>
          <a:xfrm>
            <a:off x="9598495" y="0"/>
            <a:ext cx="2572733" cy="417654"/>
          </a:xfrm>
          <a:custGeom>
            <a:avLst/>
            <a:gdLst>
              <a:gd name="connsiteX0" fmla="*/ 0 w 2572733"/>
              <a:gd name="connsiteY0" fmla="*/ 0 h 417654"/>
              <a:gd name="connsiteX1" fmla="*/ 591729 w 2572733"/>
              <a:gd name="connsiteY1" fmla="*/ 0 h 417654"/>
              <a:gd name="connsiteX2" fmla="*/ 1209185 w 2572733"/>
              <a:gd name="connsiteY2" fmla="*/ 0 h 417654"/>
              <a:gd name="connsiteX3" fmla="*/ 1775186 w 2572733"/>
              <a:gd name="connsiteY3" fmla="*/ 0 h 417654"/>
              <a:gd name="connsiteX4" fmla="*/ 2572733 w 2572733"/>
              <a:gd name="connsiteY4" fmla="*/ 0 h 417654"/>
              <a:gd name="connsiteX5" fmla="*/ 2572733 w 2572733"/>
              <a:gd name="connsiteY5" fmla="*/ 417654 h 417654"/>
              <a:gd name="connsiteX6" fmla="*/ 1878095 w 2572733"/>
              <a:gd name="connsiteY6" fmla="*/ 417654 h 417654"/>
              <a:gd name="connsiteX7" fmla="*/ 1312094 w 2572733"/>
              <a:gd name="connsiteY7" fmla="*/ 417654 h 417654"/>
              <a:gd name="connsiteX8" fmla="*/ 668911 w 2572733"/>
              <a:gd name="connsiteY8" fmla="*/ 417654 h 417654"/>
              <a:gd name="connsiteX9" fmla="*/ 0 w 2572733"/>
              <a:gd name="connsiteY9" fmla="*/ 417654 h 417654"/>
              <a:gd name="connsiteX10" fmla="*/ 0 w 2572733"/>
              <a:gd name="connsiteY10" fmla="*/ 0 h 41765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572733" h="417654" fill="none" extrusionOk="0">
                <a:moveTo>
                  <a:pt x="0" y="0"/>
                </a:moveTo>
                <a:cubicBezTo>
                  <a:pt x="200609" y="-8500"/>
                  <a:pt x="362376" y="23029"/>
                  <a:pt x="591729" y="0"/>
                </a:cubicBezTo>
                <a:cubicBezTo>
                  <a:pt x="821082" y="-23029"/>
                  <a:pt x="1076586" y="-30672"/>
                  <a:pt x="1209185" y="0"/>
                </a:cubicBezTo>
                <a:cubicBezTo>
                  <a:pt x="1341784" y="30672"/>
                  <a:pt x="1585893" y="-22870"/>
                  <a:pt x="1775186" y="0"/>
                </a:cubicBezTo>
                <a:cubicBezTo>
                  <a:pt x="1964479" y="22870"/>
                  <a:pt x="2372940" y="16017"/>
                  <a:pt x="2572733" y="0"/>
                </a:cubicBezTo>
                <a:cubicBezTo>
                  <a:pt x="2586700" y="179393"/>
                  <a:pt x="2588913" y="246388"/>
                  <a:pt x="2572733" y="417654"/>
                </a:cubicBezTo>
                <a:cubicBezTo>
                  <a:pt x="2269909" y="414181"/>
                  <a:pt x="2032046" y="451864"/>
                  <a:pt x="1878095" y="417654"/>
                </a:cubicBezTo>
                <a:cubicBezTo>
                  <a:pt x="1724144" y="383444"/>
                  <a:pt x="1505442" y="395504"/>
                  <a:pt x="1312094" y="417654"/>
                </a:cubicBezTo>
                <a:cubicBezTo>
                  <a:pt x="1118746" y="439804"/>
                  <a:pt x="953273" y="436234"/>
                  <a:pt x="668911" y="417654"/>
                </a:cubicBezTo>
                <a:cubicBezTo>
                  <a:pt x="384549" y="399074"/>
                  <a:pt x="276632" y="443405"/>
                  <a:pt x="0" y="417654"/>
                </a:cubicBezTo>
                <a:cubicBezTo>
                  <a:pt x="12545" y="317801"/>
                  <a:pt x="-20525" y="93991"/>
                  <a:pt x="0" y="0"/>
                </a:cubicBezTo>
                <a:close/>
              </a:path>
              <a:path w="2572733" h="417654" stroke="0" extrusionOk="0">
                <a:moveTo>
                  <a:pt x="0" y="0"/>
                </a:moveTo>
                <a:cubicBezTo>
                  <a:pt x="232272" y="16133"/>
                  <a:pt x="354077" y="-5272"/>
                  <a:pt x="694638" y="0"/>
                </a:cubicBezTo>
                <a:cubicBezTo>
                  <a:pt x="1035199" y="5272"/>
                  <a:pt x="1144876" y="-5770"/>
                  <a:pt x="1286367" y="0"/>
                </a:cubicBezTo>
                <a:cubicBezTo>
                  <a:pt x="1427858" y="5770"/>
                  <a:pt x="1773677" y="2249"/>
                  <a:pt x="1981004" y="0"/>
                </a:cubicBezTo>
                <a:cubicBezTo>
                  <a:pt x="2188331" y="-2249"/>
                  <a:pt x="2389310" y="-26087"/>
                  <a:pt x="2572733" y="0"/>
                </a:cubicBezTo>
                <a:cubicBezTo>
                  <a:pt x="2555160" y="169483"/>
                  <a:pt x="2560804" y="272994"/>
                  <a:pt x="2572733" y="417654"/>
                </a:cubicBezTo>
                <a:cubicBezTo>
                  <a:pt x="2283149" y="388387"/>
                  <a:pt x="2164073" y="441355"/>
                  <a:pt x="1981004" y="417654"/>
                </a:cubicBezTo>
                <a:cubicBezTo>
                  <a:pt x="1797935" y="393953"/>
                  <a:pt x="1609182" y="431978"/>
                  <a:pt x="1286367" y="417654"/>
                </a:cubicBezTo>
                <a:cubicBezTo>
                  <a:pt x="963552" y="403330"/>
                  <a:pt x="924528" y="399078"/>
                  <a:pt x="720365" y="417654"/>
                </a:cubicBezTo>
                <a:cubicBezTo>
                  <a:pt x="516202" y="436230"/>
                  <a:pt x="338285" y="416584"/>
                  <a:pt x="0" y="417654"/>
                </a:cubicBezTo>
                <a:cubicBezTo>
                  <a:pt x="5469" y="327138"/>
                  <a:pt x="-18913" y="97034"/>
                  <a:pt x="0" y="0"/>
                </a:cubicBezTo>
                <a:close/>
              </a:path>
            </a:pathLst>
          </a:custGeom>
          <a:solidFill>
            <a:schemeClr val="bg1"/>
          </a:solidFill>
          <a:ln>
            <a:extLst>
              <a:ext uri="{C807C97D-BFC1-408E-A445-0C87EB9F89A2}">
                <ask:lineSketchStyleProps xmlns:ask="http://schemas.microsoft.com/office/drawing/2018/sketchyshapes" sd="3770449191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25" name="文本框 24">
            <a:extLst>
              <a:ext uri="{FF2B5EF4-FFF2-40B4-BE49-F238E27FC236}">
                <a16:creationId xmlns:a16="http://schemas.microsoft.com/office/drawing/2014/main" id="{258484C0-9A52-53DD-FB30-C757946B5C53}"/>
              </a:ext>
            </a:extLst>
          </p:cNvPr>
          <p:cNvSpPr txBox="1"/>
          <p:nvPr/>
        </p:nvSpPr>
        <p:spPr>
          <a:xfrm>
            <a:off x="9598495" y="-44011"/>
            <a:ext cx="310985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400" b="1" dirty="0">
                <a:latin typeface="幼圆" panose="02010509060101010101" pitchFamily="49" charset="-122"/>
                <a:ea typeface="幼圆" panose="02010509060101010101" pitchFamily="49" charset="-122"/>
              </a:rPr>
              <a:t>日期：</a:t>
            </a:r>
            <a:r>
              <a:rPr lang="en-US" altLang="zh-CN" sz="2400" b="1" dirty="0">
                <a:latin typeface="幼圆" panose="02010509060101010101" pitchFamily="49" charset="-122"/>
                <a:ea typeface="幼圆" panose="02010509060101010101" pitchFamily="49" charset="-122"/>
              </a:rPr>
              <a:t>XXXX</a:t>
            </a:r>
            <a:r>
              <a:rPr lang="zh-CN" altLang="en-US" sz="2400" b="1" dirty="0">
                <a:latin typeface="幼圆" panose="02010509060101010101" pitchFamily="49" charset="-122"/>
                <a:ea typeface="幼圆" panose="02010509060101010101" pitchFamily="49" charset="-122"/>
              </a:rPr>
              <a:t>年</a:t>
            </a:r>
            <a:r>
              <a:rPr lang="en-US" altLang="zh-CN" sz="2400" b="1" dirty="0">
                <a:latin typeface="幼圆" panose="02010509060101010101" pitchFamily="49" charset="-122"/>
                <a:ea typeface="幼圆" panose="02010509060101010101" pitchFamily="49" charset="-122"/>
              </a:rPr>
              <a:t>XX</a:t>
            </a:r>
            <a:r>
              <a:rPr lang="zh-CN" altLang="en-US" sz="2400" b="1" dirty="0">
                <a:latin typeface="幼圆" panose="02010509060101010101" pitchFamily="49" charset="-122"/>
                <a:ea typeface="幼圆" panose="02010509060101010101" pitchFamily="49" charset="-122"/>
              </a:rPr>
              <a:t>月</a:t>
            </a:r>
          </a:p>
        </p:txBody>
      </p:sp>
      <p:sp>
        <p:nvSpPr>
          <p:cNvPr id="16" name="矩形 15">
            <a:extLst>
              <a:ext uri="{FF2B5EF4-FFF2-40B4-BE49-F238E27FC236}">
                <a16:creationId xmlns:a16="http://schemas.microsoft.com/office/drawing/2014/main" id="{BCF2169B-8199-FE83-D6C7-B12219DF8104}"/>
              </a:ext>
            </a:extLst>
          </p:cNvPr>
          <p:cNvSpPr/>
          <p:nvPr/>
        </p:nvSpPr>
        <p:spPr>
          <a:xfrm>
            <a:off x="76332" y="6422781"/>
            <a:ext cx="2252165" cy="368046"/>
          </a:xfrm>
          <a:custGeom>
            <a:avLst/>
            <a:gdLst>
              <a:gd name="connsiteX0" fmla="*/ 0 w 2252165"/>
              <a:gd name="connsiteY0" fmla="*/ 0 h 368046"/>
              <a:gd name="connsiteX1" fmla="*/ 585563 w 2252165"/>
              <a:gd name="connsiteY1" fmla="*/ 0 h 368046"/>
              <a:gd name="connsiteX2" fmla="*/ 1171126 w 2252165"/>
              <a:gd name="connsiteY2" fmla="*/ 0 h 368046"/>
              <a:gd name="connsiteX3" fmla="*/ 1734167 w 2252165"/>
              <a:gd name="connsiteY3" fmla="*/ 0 h 368046"/>
              <a:gd name="connsiteX4" fmla="*/ 2252165 w 2252165"/>
              <a:gd name="connsiteY4" fmla="*/ 0 h 368046"/>
              <a:gd name="connsiteX5" fmla="*/ 2252165 w 2252165"/>
              <a:gd name="connsiteY5" fmla="*/ 368046 h 368046"/>
              <a:gd name="connsiteX6" fmla="*/ 1711645 w 2252165"/>
              <a:gd name="connsiteY6" fmla="*/ 368046 h 368046"/>
              <a:gd name="connsiteX7" fmla="*/ 1171126 w 2252165"/>
              <a:gd name="connsiteY7" fmla="*/ 368046 h 368046"/>
              <a:gd name="connsiteX8" fmla="*/ 653128 w 2252165"/>
              <a:gd name="connsiteY8" fmla="*/ 368046 h 368046"/>
              <a:gd name="connsiteX9" fmla="*/ 0 w 2252165"/>
              <a:gd name="connsiteY9" fmla="*/ 368046 h 368046"/>
              <a:gd name="connsiteX10" fmla="*/ 0 w 2252165"/>
              <a:gd name="connsiteY10" fmla="*/ 0 h 3680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252165" h="368046" fill="none" extrusionOk="0">
                <a:moveTo>
                  <a:pt x="0" y="0"/>
                </a:moveTo>
                <a:cubicBezTo>
                  <a:pt x="149799" y="-21990"/>
                  <a:pt x="403617" y="-18970"/>
                  <a:pt x="585563" y="0"/>
                </a:cubicBezTo>
                <a:cubicBezTo>
                  <a:pt x="767509" y="18970"/>
                  <a:pt x="914973" y="-2414"/>
                  <a:pt x="1171126" y="0"/>
                </a:cubicBezTo>
                <a:cubicBezTo>
                  <a:pt x="1427279" y="2414"/>
                  <a:pt x="1556314" y="15556"/>
                  <a:pt x="1734167" y="0"/>
                </a:cubicBezTo>
                <a:cubicBezTo>
                  <a:pt x="1912020" y="-15556"/>
                  <a:pt x="2039414" y="16944"/>
                  <a:pt x="2252165" y="0"/>
                </a:cubicBezTo>
                <a:cubicBezTo>
                  <a:pt x="2260552" y="137506"/>
                  <a:pt x="2245088" y="285774"/>
                  <a:pt x="2252165" y="368046"/>
                </a:cubicBezTo>
                <a:cubicBezTo>
                  <a:pt x="2068790" y="349472"/>
                  <a:pt x="1956996" y="343229"/>
                  <a:pt x="1711645" y="368046"/>
                </a:cubicBezTo>
                <a:cubicBezTo>
                  <a:pt x="1466294" y="392863"/>
                  <a:pt x="1304811" y="344844"/>
                  <a:pt x="1171126" y="368046"/>
                </a:cubicBezTo>
                <a:cubicBezTo>
                  <a:pt x="1037441" y="391248"/>
                  <a:pt x="808454" y="350045"/>
                  <a:pt x="653128" y="368046"/>
                </a:cubicBezTo>
                <a:cubicBezTo>
                  <a:pt x="497802" y="386047"/>
                  <a:pt x="233221" y="395662"/>
                  <a:pt x="0" y="368046"/>
                </a:cubicBezTo>
                <a:cubicBezTo>
                  <a:pt x="960" y="283125"/>
                  <a:pt x="-13772" y="88991"/>
                  <a:pt x="0" y="0"/>
                </a:cubicBezTo>
                <a:close/>
              </a:path>
              <a:path w="2252165" h="368046" stroke="0" extrusionOk="0">
                <a:moveTo>
                  <a:pt x="0" y="0"/>
                </a:moveTo>
                <a:cubicBezTo>
                  <a:pt x="186851" y="-111"/>
                  <a:pt x="322801" y="-15157"/>
                  <a:pt x="608085" y="0"/>
                </a:cubicBezTo>
                <a:cubicBezTo>
                  <a:pt x="893369" y="15157"/>
                  <a:pt x="954408" y="23703"/>
                  <a:pt x="1216169" y="0"/>
                </a:cubicBezTo>
                <a:cubicBezTo>
                  <a:pt x="1477930" y="-23703"/>
                  <a:pt x="1772337" y="17456"/>
                  <a:pt x="2252165" y="0"/>
                </a:cubicBezTo>
                <a:cubicBezTo>
                  <a:pt x="2242912" y="93440"/>
                  <a:pt x="2238137" y="239735"/>
                  <a:pt x="2252165" y="368046"/>
                </a:cubicBezTo>
                <a:cubicBezTo>
                  <a:pt x="1980722" y="360939"/>
                  <a:pt x="1842525" y="339341"/>
                  <a:pt x="1644080" y="368046"/>
                </a:cubicBezTo>
                <a:cubicBezTo>
                  <a:pt x="1445636" y="396751"/>
                  <a:pt x="1316255" y="363302"/>
                  <a:pt x="1126083" y="368046"/>
                </a:cubicBezTo>
                <a:cubicBezTo>
                  <a:pt x="935911" y="372790"/>
                  <a:pt x="830761" y="355111"/>
                  <a:pt x="608085" y="368046"/>
                </a:cubicBezTo>
                <a:cubicBezTo>
                  <a:pt x="385409" y="380981"/>
                  <a:pt x="216096" y="354286"/>
                  <a:pt x="0" y="368046"/>
                </a:cubicBezTo>
                <a:cubicBezTo>
                  <a:pt x="-16054" y="209264"/>
                  <a:pt x="-10942" y="153906"/>
                  <a:pt x="0" y="0"/>
                </a:cubicBezTo>
                <a:close/>
              </a:path>
            </a:pathLst>
          </a:custGeom>
          <a:solidFill>
            <a:schemeClr val="bg1"/>
          </a:solidFill>
          <a:ln>
            <a:solidFill>
              <a:schemeClr val="tx1"/>
            </a:solidFill>
            <a:extLst>
              <a:ext uri="{C807C97D-BFC1-408E-A445-0C87EB9F89A2}">
                <ask:lineSketchStyleProps xmlns:ask="http://schemas.microsoft.com/office/drawing/2018/sketchyshapes" sd="1210615517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24" name="文本框 23">
            <a:extLst>
              <a:ext uri="{FF2B5EF4-FFF2-40B4-BE49-F238E27FC236}">
                <a16:creationId xmlns:a16="http://schemas.microsoft.com/office/drawing/2014/main" id="{E1A297CA-1FD6-F01D-7149-ED1D6FA9C239}"/>
              </a:ext>
            </a:extLst>
          </p:cNvPr>
          <p:cNvSpPr txBox="1"/>
          <p:nvPr/>
        </p:nvSpPr>
        <p:spPr>
          <a:xfrm>
            <a:off x="51878" y="6370566"/>
            <a:ext cx="231943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dist"/>
            <a:r>
              <a:rPr lang="zh-CN" altLang="en-US" sz="2400" b="1" dirty="0">
                <a:latin typeface="幼圆" panose="02010509060101010101" pitchFamily="49" charset="-122"/>
                <a:ea typeface="幼圆" panose="02010509060101010101" pitchFamily="49" charset="-122"/>
              </a:rPr>
              <a:t>汇报人：</a:t>
            </a:r>
            <a:r>
              <a:rPr lang="en-US" altLang="zh-CN" sz="2400" b="1" dirty="0">
                <a:latin typeface="幼圆" panose="02010509060101010101" pitchFamily="49" charset="-122"/>
                <a:ea typeface="幼圆" panose="02010509060101010101" pitchFamily="49" charset="-122"/>
              </a:rPr>
              <a:t>XXX</a:t>
            </a:r>
            <a:endParaRPr lang="zh-CN" altLang="en-US" sz="2400" b="1" dirty="0"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cxnSp>
        <p:nvCxnSpPr>
          <p:cNvPr id="11" name="直接连接符 10">
            <a:extLst>
              <a:ext uri="{FF2B5EF4-FFF2-40B4-BE49-F238E27FC236}">
                <a16:creationId xmlns:a16="http://schemas.microsoft.com/office/drawing/2014/main" id="{5B325022-3EA2-3CF9-6068-A76F8CAB598E}"/>
              </a:ext>
            </a:extLst>
          </p:cNvPr>
          <p:cNvCxnSpPr>
            <a:cxnSpLocks/>
          </p:cNvCxnSpPr>
          <p:nvPr/>
        </p:nvCxnSpPr>
        <p:spPr>
          <a:xfrm>
            <a:off x="1596238" y="3915795"/>
            <a:ext cx="821597" cy="0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9" name="L 形 18">
            <a:extLst>
              <a:ext uri="{FF2B5EF4-FFF2-40B4-BE49-F238E27FC236}">
                <a16:creationId xmlns:a16="http://schemas.microsoft.com/office/drawing/2014/main" id="{56743C62-0C11-1382-B259-A6F85CDFBC85}"/>
              </a:ext>
            </a:extLst>
          </p:cNvPr>
          <p:cNvSpPr/>
          <p:nvPr/>
        </p:nvSpPr>
        <p:spPr>
          <a:xfrm rot="5400000">
            <a:off x="76332" y="67173"/>
            <a:ext cx="272580" cy="272580"/>
          </a:xfrm>
          <a:prstGeom prst="corner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20" name="L 形 19">
            <a:extLst>
              <a:ext uri="{FF2B5EF4-FFF2-40B4-BE49-F238E27FC236}">
                <a16:creationId xmlns:a16="http://schemas.microsoft.com/office/drawing/2014/main" id="{BD51C9B9-C655-089B-812F-59C118DE782B}"/>
              </a:ext>
            </a:extLst>
          </p:cNvPr>
          <p:cNvSpPr/>
          <p:nvPr/>
        </p:nvSpPr>
        <p:spPr>
          <a:xfrm rot="16200000">
            <a:off x="11795971" y="6470575"/>
            <a:ext cx="272580" cy="272580"/>
          </a:xfrm>
          <a:prstGeom prst="corner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cxnSp>
        <p:nvCxnSpPr>
          <p:cNvPr id="30" name="直接连接符 29">
            <a:extLst>
              <a:ext uri="{FF2B5EF4-FFF2-40B4-BE49-F238E27FC236}">
                <a16:creationId xmlns:a16="http://schemas.microsoft.com/office/drawing/2014/main" id="{A9094EB5-D548-2CEA-5576-C16284BB7E19}"/>
              </a:ext>
            </a:extLst>
          </p:cNvPr>
          <p:cNvCxnSpPr>
            <a:cxnSpLocks/>
          </p:cNvCxnSpPr>
          <p:nvPr/>
        </p:nvCxnSpPr>
        <p:spPr>
          <a:xfrm>
            <a:off x="146120" y="873778"/>
            <a:ext cx="0" cy="4941170"/>
          </a:xfrm>
          <a:prstGeom prst="line">
            <a:avLst/>
          </a:prstGeom>
          <a:ln w="38100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5" name="直接连接符 34">
            <a:extLst>
              <a:ext uri="{FF2B5EF4-FFF2-40B4-BE49-F238E27FC236}">
                <a16:creationId xmlns:a16="http://schemas.microsoft.com/office/drawing/2014/main" id="{83C7607C-DC5A-C19B-D9CB-3406E84DDC98}"/>
              </a:ext>
            </a:extLst>
          </p:cNvPr>
          <p:cNvCxnSpPr>
            <a:cxnSpLocks/>
          </p:cNvCxnSpPr>
          <p:nvPr/>
        </p:nvCxnSpPr>
        <p:spPr>
          <a:xfrm>
            <a:off x="12004651" y="1042136"/>
            <a:ext cx="0" cy="4941170"/>
          </a:xfrm>
          <a:prstGeom prst="line">
            <a:avLst/>
          </a:prstGeom>
          <a:ln w="38100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3" name="直接连接符 42">
            <a:extLst>
              <a:ext uri="{FF2B5EF4-FFF2-40B4-BE49-F238E27FC236}">
                <a16:creationId xmlns:a16="http://schemas.microsoft.com/office/drawing/2014/main" id="{2E927454-4BD4-E740-F11D-A586587D6C7C}"/>
              </a:ext>
            </a:extLst>
          </p:cNvPr>
          <p:cNvCxnSpPr>
            <a:cxnSpLocks/>
          </p:cNvCxnSpPr>
          <p:nvPr/>
        </p:nvCxnSpPr>
        <p:spPr>
          <a:xfrm>
            <a:off x="5095880" y="101618"/>
            <a:ext cx="4352920" cy="0"/>
          </a:xfrm>
          <a:prstGeom prst="line">
            <a:avLst/>
          </a:prstGeom>
          <a:ln w="38100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直接连接符 43">
            <a:extLst>
              <a:ext uri="{FF2B5EF4-FFF2-40B4-BE49-F238E27FC236}">
                <a16:creationId xmlns:a16="http://schemas.microsoft.com/office/drawing/2014/main" id="{C3152576-E61D-28F4-39B3-0CA8F2654EB4}"/>
              </a:ext>
            </a:extLst>
          </p:cNvPr>
          <p:cNvCxnSpPr>
            <a:cxnSpLocks/>
          </p:cNvCxnSpPr>
          <p:nvPr/>
        </p:nvCxnSpPr>
        <p:spPr>
          <a:xfrm>
            <a:off x="2766833" y="6736391"/>
            <a:ext cx="8815567" cy="0"/>
          </a:xfrm>
          <a:prstGeom prst="line">
            <a:avLst/>
          </a:prstGeom>
          <a:ln w="38100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45" name="文本框 44">
            <a:extLst>
              <a:ext uri="{FF2B5EF4-FFF2-40B4-BE49-F238E27FC236}">
                <a16:creationId xmlns:a16="http://schemas.microsoft.com/office/drawing/2014/main" id="{4C4DCB35-674A-5359-26C5-0B14EDF66E71}"/>
              </a:ext>
            </a:extLst>
          </p:cNvPr>
          <p:cNvSpPr txBox="1"/>
          <p:nvPr/>
        </p:nvSpPr>
        <p:spPr>
          <a:xfrm>
            <a:off x="484874" y="-67659"/>
            <a:ext cx="461100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600" b="1" dirty="0">
                <a:solidFill>
                  <a:schemeClr val="bg1"/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Jinhua University of Vocational Technology </a:t>
            </a:r>
            <a:endParaRPr lang="zh-CN" altLang="en-US" sz="1600" b="1" dirty="0">
              <a:solidFill>
                <a:schemeClr val="bg1"/>
              </a:solidFill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pic>
        <p:nvPicPr>
          <p:cNvPr id="31" name="图片 30" descr="手机屏幕的截图&#10;&#10;AI 生成的内容可能不正确。">
            <a:extLst>
              <a:ext uri="{FF2B5EF4-FFF2-40B4-BE49-F238E27FC236}">
                <a16:creationId xmlns:a16="http://schemas.microsoft.com/office/drawing/2014/main" id="{A1D3FB12-9B72-8C91-80F5-73B50A7A7B53}"/>
              </a:ext>
            </a:extLst>
          </p:cNvPr>
          <p:cNvPicPr>
            <a:picLocks noChangeAspect="1"/>
          </p:cNvPicPr>
          <p:nvPr/>
        </p:nvPicPr>
        <p:blipFill>
          <a:blip r:embed="rId22">
            <a:extLst>
              <a:ext uri="{BEBA8EAE-BF5A-486C-A8C5-ECC9F3942E4B}">
                <a14:imgProps xmlns:a14="http://schemas.microsoft.com/office/drawing/2010/main">
                  <a14:imgLayer r:embed="rId23">
                    <a14:imgEffect>
                      <a14:artisticPencilGrayscale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9587" t="11638" r="33464" b="11547"/>
          <a:stretch/>
        </p:blipFill>
        <p:spPr>
          <a:xfrm rot="1727705">
            <a:off x="8422376" y="903256"/>
            <a:ext cx="342795" cy="977078"/>
          </a:xfrm>
          <a:prstGeom prst="rect">
            <a:avLst/>
          </a:prstGeom>
        </p:spPr>
      </p:pic>
      <p:pic>
        <p:nvPicPr>
          <p:cNvPr id="33" name="图片 32" descr="手机屏幕的截图&#10;&#10;AI 生成的内容可能不正确。">
            <a:extLst>
              <a:ext uri="{FF2B5EF4-FFF2-40B4-BE49-F238E27FC236}">
                <a16:creationId xmlns:a16="http://schemas.microsoft.com/office/drawing/2014/main" id="{120C4650-6277-64FF-F96B-BD7ADB2278B0}"/>
              </a:ext>
            </a:extLst>
          </p:cNvPr>
          <p:cNvPicPr>
            <a:picLocks noChangeAspect="1"/>
          </p:cNvPicPr>
          <p:nvPr/>
        </p:nvPicPr>
        <p:blipFill>
          <a:blip r:embed="rId22">
            <a:duotone>
              <a:prstClr val="black"/>
              <a:srgbClr val="D9C3A5">
                <a:tint val="50000"/>
                <a:satMod val="180000"/>
              </a:srgbClr>
            </a:duotone>
            <a:extLst>
              <a:ext uri="{BEBA8EAE-BF5A-486C-A8C5-ECC9F3942E4B}">
                <a14:imgProps xmlns:a14="http://schemas.microsoft.com/office/drawing/2010/main">
                  <a14:imgLayer r:embed="rId23">
                    <a14:imgEffect>
                      <a14:artisticPencilGrayscale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9587" t="11638" r="33464" b="11547"/>
          <a:stretch/>
        </p:blipFill>
        <p:spPr>
          <a:xfrm rot="761225">
            <a:off x="7961153" y="360816"/>
            <a:ext cx="423044" cy="1205812"/>
          </a:xfrm>
          <a:prstGeom prst="rect">
            <a:avLst/>
          </a:prstGeom>
        </p:spPr>
      </p:pic>
      <p:pic>
        <p:nvPicPr>
          <p:cNvPr id="38" name="图片 37" descr="图片包含 人, 男人, 黑暗, 手&#10;&#10;AI 生成的内容可能不正确。">
            <a:extLst>
              <a:ext uri="{FF2B5EF4-FFF2-40B4-BE49-F238E27FC236}">
                <a16:creationId xmlns:a16="http://schemas.microsoft.com/office/drawing/2014/main" id="{D43D20C1-CB16-755E-4D06-87D8A81E7931}"/>
              </a:ext>
            </a:extLst>
          </p:cNvPr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761" t="18168" r="31549" b="27416"/>
          <a:stretch/>
        </p:blipFill>
        <p:spPr>
          <a:xfrm>
            <a:off x="1667219" y="473193"/>
            <a:ext cx="750511" cy="790092"/>
          </a:xfrm>
          <a:prstGeom prst="rect">
            <a:avLst/>
          </a:prstGeom>
        </p:spPr>
      </p:pic>
      <p:pic>
        <p:nvPicPr>
          <p:cNvPr id="46" name="图片 45" descr="图片包含 人, 男人, 黑暗, 手&#10;&#10;AI 生成的内容可能不正确。">
            <a:extLst>
              <a:ext uri="{FF2B5EF4-FFF2-40B4-BE49-F238E27FC236}">
                <a16:creationId xmlns:a16="http://schemas.microsoft.com/office/drawing/2014/main" id="{160C3AD7-66A4-0A77-3032-4A78E2476338}"/>
              </a:ext>
            </a:extLst>
          </p:cNvPr>
          <p:cNvPicPr>
            <a:picLocks noChangeAspect="1"/>
          </p:cNvPicPr>
          <p:nvPr/>
        </p:nvPicPr>
        <p:blipFill>
          <a:blip r:embed="rId25">
            <a:alphaModFix amt="70000"/>
            <a:extLst>
              <a:ext uri="{BEBA8EAE-BF5A-486C-A8C5-ECC9F3942E4B}">
                <a14:imgProps xmlns:a14="http://schemas.microsoft.com/office/drawing/2010/main">
                  <a14:imgLayer r:embed="rId26">
                    <a14:imgEffect>
                      <a14:artisticLineDrawing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6761" t="18168" r="31549" b="27416"/>
          <a:stretch/>
        </p:blipFill>
        <p:spPr>
          <a:xfrm>
            <a:off x="3488260" y="5716336"/>
            <a:ext cx="683795" cy="719858"/>
          </a:xfrm>
          <a:prstGeom prst="rect">
            <a:avLst/>
          </a:prstGeom>
        </p:spPr>
      </p:pic>
      <p:sp>
        <p:nvSpPr>
          <p:cNvPr id="15" name="文本框 14">
            <a:extLst>
              <a:ext uri="{FF2B5EF4-FFF2-40B4-BE49-F238E27FC236}">
                <a16:creationId xmlns:a16="http://schemas.microsoft.com/office/drawing/2014/main" id="{6C95AFA2-3D9B-3C98-60E3-7E9D03E236E5}"/>
              </a:ext>
            </a:extLst>
          </p:cNvPr>
          <p:cNvSpPr txBox="1"/>
          <p:nvPr/>
        </p:nvSpPr>
        <p:spPr>
          <a:xfrm>
            <a:off x="1803422" y="1180331"/>
            <a:ext cx="6184049" cy="17851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dist"/>
            <a:r>
              <a:rPr lang="zh-CN" altLang="en-US" sz="11000" dirty="0">
                <a:latin typeface="幼圆" panose="02010509060101010101" pitchFamily="49" charset="-122"/>
                <a:ea typeface="幼圆" panose="02010509060101010101" pitchFamily="49" charset="-122"/>
              </a:rPr>
              <a:t>添加标题</a:t>
            </a:r>
          </a:p>
        </p:txBody>
      </p:sp>
      <p:pic>
        <p:nvPicPr>
          <p:cNvPr id="21" name="图片 20">
            <a:extLst>
              <a:ext uri="{FF2B5EF4-FFF2-40B4-BE49-F238E27FC236}">
                <a16:creationId xmlns:a16="http://schemas.microsoft.com/office/drawing/2014/main" id="{6290E37D-22B3-BF51-C498-9F1AF8930B40}"/>
              </a:ext>
            </a:extLst>
          </p:cNvPr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3759579">
            <a:off x="1375796" y="4585260"/>
            <a:ext cx="1197118" cy="1197118"/>
          </a:xfrm>
          <a:prstGeom prst="rect">
            <a:avLst/>
          </a:prstGeom>
        </p:spPr>
      </p:pic>
      <p:pic>
        <p:nvPicPr>
          <p:cNvPr id="23" name="图片 22">
            <a:extLst>
              <a:ext uri="{FF2B5EF4-FFF2-40B4-BE49-F238E27FC236}">
                <a16:creationId xmlns:a16="http://schemas.microsoft.com/office/drawing/2014/main" id="{BF699633-0DA1-5207-39F9-8D75302B2C7D}"/>
              </a:ext>
            </a:extLst>
          </p:cNvPr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8397059">
            <a:off x="10249685" y="625454"/>
            <a:ext cx="1390379" cy="13903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26579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组合 5">
            <a:extLst>
              <a:ext uri="{FF2B5EF4-FFF2-40B4-BE49-F238E27FC236}">
                <a16:creationId xmlns:a16="http://schemas.microsoft.com/office/drawing/2014/main" id="{CA87EE30-4182-17D6-8547-9B09E245DB01}"/>
              </a:ext>
            </a:extLst>
          </p:cNvPr>
          <p:cNvGrpSpPr/>
          <p:nvPr/>
        </p:nvGrpSpPr>
        <p:grpSpPr>
          <a:xfrm>
            <a:off x="3" y="-44011"/>
            <a:ext cx="12191997" cy="6858000"/>
            <a:chOff x="0" y="0"/>
            <a:chExt cx="12191997" cy="6858000"/>
          </a:xfrm>
        </p:grpSpPr>
        <p:pic>
          <p:nvPicPr>
            <p:cNvPr id="8" name="图片 7" descr="树林旁的长凳上&#10;&#10;AI 生成的内容可能不正确。">
              <a:extLst>
                <a:ext uri="{FF2B5EF4-FFF2-40B4-BE49-F238E27FC236}">
                  <a16:creationId xmlns:a16="http://schemas.microsoft.com/office/drawing/2014/main" id="{4B3B2665-C661-79F8-FC61-6B7EA9806D21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artisticBlur radius="3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50000" r="25000"/>
            <a:stretch/>
          </p:blipFill>
          <p:spPr>
            <a:xfrm>
              <a:off x="6095998" y="0"/>
              <a:ext cx="3048001" cy="6858000"/>
            </a:xfrm>
            <a:prstGeom prst="rect">
              <a:avLst/>
            </a:prstGeom>
            <a:ln>
              <a:noFill/>
            </a:ln>
          </p:spPr>
        </p:pic>
        <p:pic>
          <p:nvPicPr>
            <p:cNvPr id="10" name="图片 9" descr="草地上有许多花&#10;&#10;AI 生成的内容可能不正确。">
              <a:extLst>
                <a:ext uri="{FF2B5EF4-FFF2-40B4-BE49-F238E27FC236}">
                  <a16:creationId xmlns:a16="http://schemas.microsoft.com/office/drawing/2014/main" id="{CA62F114-BB51-7D97-22E6-25B7BEC7285D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BEBA8EAE-BF5A-486C-A8C5-ECC9F3942E4B}">
                  <a14:imgProps xmlns:a14="http://schemas.microsoft.com/office/drawing/2010/main">
                    <a14:imgLayer r:embed="rId7">
                      <a14:imgEffect>
                        <a14:artisticBlur radius="30"/>
                      </a14:imgEffect>
                      <a14:imgEffect>
                        <a14:saturation sat="66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5000" r="50000"/>
            <a:stretch/>
          </p:blipFill>
          <p:spPr>
            <a:xfrm>
              <a:off x="3048001" y="0"/>
              <a:ext cx="3048000" cy="6858000"/>
            </a:xfrm>
            <a:prstGeom prst="rect">
              <a:avLst/>
            </a:prstGeom>
            <a:ln>
              <a:noFill/>
            </a:ln>
          </p:spPr>
        </p:pic>
        <p:pic>
          <p:nvPicPr>
            <p:cNvPr id="12" name="图片 11" descr="树林前的花园&#10;&#10;AI 生成的内容可能不正确。">
              <a:extLst>
                <a:ext uri="{FF2B5EF4-FFF2-40B4-BE49-F238E27FC236}">
                  <a16:creationId xmlns:a16="http://schemas.microsoft.com/office/drawing/2014/main" id="{1658B5A9-C2B1-D203-6B89-CCE68EAFEA9D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8">
              <a:extLst>
                <a:ext uri="{BEBA8EAE-BF5A-486C-A8C5-ECC9F3942E4B}">
                  <a14:imgProps xmlns:a14="http://schemas.microsoft.com/office/drawing/2010/main">
                    <a14:imgLayer r:embed="rId9">
                      <a14:imgEffect>
                        <a14:artisticBlur radius="3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75000"/>
            <a:stretch/>
          </p:blipFill>
          <p:spPr>
            <a:xfrm>
              <a:off x="0" y="0"/>
              <a:ext cx="3048000" cy="6858000"/>
            </a:xfrm>
            <a:prstGeom prst="rect">
              <a:avLst/>
            </a:prstGeom>
            <a:ln>
              <a:noFill/>
            </a:ln>
          </p:spPr>
        </p:pic>
        <p:pic>
          <p:nvPicPr>
            <p:cNvPr id="14" name="图片 13" descr="森林里的雪地上&#10;&#10;AI 生成的内容可能不正确。">
              <a:extLst>
                <a:ext uri="{FF2B5EF4-FFF2-40B4-BE49-F238E27FC236}">
                  <a16:creationId xmlns:a16="http://schemas.microsoft.com/office/drawing/2014/main" id="{4666FD49-5F50-5BA8-A25F-F5BFAD61F59A}"/>
                </a:ext>
              </a:extLst>
            </p:cNvPr>
            <p:cNvPicPr>
              <a:picLocks noChangeAspect="1"/>
            </p:cNvPicPr>
            <p:nvPr/>
          </p:nvPicPr>
          <p:blipFill>
            <a:blip r:embed="rId10">
              <a:extLst>
                <a:ext uri="{BEBA8EAE-BF5A-486C-A8C5-ECC9F3942E4B}">
                  <a14:imgProps xmlns:a14="http://schemas.microsoft.com/office/drawing/2010/main">
                    <a14:imgLayer r:embed="rId11">
                      <a14:imgEffect>
                        <a14:artisticBlur radius="3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75000"/>
            <a:stretch/>
          </p:blipFill>
          <p:spPr>
            <a:xfrm>
              <a:off x="9143997" y="0"/>
              <a:ext cx="3048000" cy="6858000"/>
            </a:xfrm>
            <a:prstGeom prst="rect">
              <a:avLst/>
            </a:prstGeom>
            <a:ln>
              <a:noFill/>
            </a:ln>
          </p:spPr>
        </p:pic>
      </p:grpSp>
      <p:sp>
        <p:nvSpPr>
          <p:cNvPr id="42" name="矩形 41">
            <a:extLst>
              <a:ext uri="{FF2B5EF4-FFF2-40B4-BE49-F238E27FC236}">
                <a16:creationId xmlns:a16="http://schemas.microsoft.com/office/drawing/2014/main" id="{C9C168D7-7F1C-9F46-A022-C27F8885CFE8}"/>
              </a:ext>
            </a:extLst>
          </p:cNvPr>
          <p:cNvSpPr/>
          <p:nvPr/>
        </p:nvSpPr>
        <p:spPr>
          <a:xfrm>
            <a:off x="0" y="-44011"/>
            <a:ext cx="12191998" cy="6902011"/>
          </a:xfrm>
          <a:prstGeom prst="rect">
            <a:avLst/>
          </a:prstGeom>
          <a:solidFill>
            <a:srgbClr val="FEF3D4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43" name="矩形 42">
            <a:extLst>
              <a:ext uri="{FF2B5EF4-FFF2-40B4-BE49-F238E27FC236}">
                <a16:creationId xmlns:a16="http://schemas.microsoft.com/office/drawing/2014/main" id="{1B9C078C-66CB-2BE0-209E-06F9F25F6E88}"/>
              </a:ext>
            </a:extLst>
          </p:cNvPr>
          <p:cNvSpPr/>
          <p:nvPr/>
        </p:nvSpPr>
        <p:spPr>
          <a:xfrm>
            <a:off x="192063" y="122213"/>
            <a:ext cx="5820490" cy="6613573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grpSp>
        <p:nvGrpSpPr>
          <p:cNvPr id="21" name="组合 20">
            <a:extLst>
              <a:ext uri="{FF2B5EF4-FFF2-40B4-BE49-F238E27FC236}">
                <a16:creationId xmlns:a16="http://schemas.microsoft.com/office/drawing/2014/main" id="{A7545B03-1F71-B155-696B-C32E8620CE6D}"/>
              </a:ext>
            </a:extLst>
          </p:cNvPr>
          <p:cNvGrpSpPr/>
          <p:nvPr/>
        </p:nvGrpSpPr>
        <p:grpSpPr>
          <a:xfrm>
            <a:off x="6204614" y="121227"/>
            <a:ext cx="5939298" cy="6613573"/>
            <a:chOff x="6204614" y="121227"/>
            <a:chExt cx="5939298" cy="6613573"/>
          </a:xfrm>
        </p:grpSpPr>
        <p:sp>
          <p:nvSpPr>
            <p:cNvPr id="44" name="矩形 43">
              <a:extLst>
                <a:ext uri="{FF2B5EF4-FFF2-40B4-BE49-F238E27FC236}">
                  <a16:creationId xmlns:a16="http://schemas.microsoft.com/office/drawing/2014/main" id="{CF4F56DF-472C-4329-4950-A4562BAB403F}"/>
                </a:ext>
              </a:extLst>
            </p:cNvPr>
            <p:cNvSpPr/>
            <p:nvPr/>
          </p:nvSpPr>
          <p:spPr>
            <a:xfrm>
              <a:off x="6204614" y="121227"/>
              <a:ext cx="5786972" cy="6613573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cxnSp>
          <p:nvCxnSpPr>
            <p:cNvPr id="111" name="直接连接符 110">
              <a:extLst>
                <a:ext uri="{FF2B5EF4-FFF2-40B4-BE49-F238E27FC236}">
                  <a16:creationId xmlns:a16="http://schemas.microsoft.com/office/drawing/2014/main" id="{9C3EAE75-8DDD-F0F9-A7AA-F2FB32F10B3F}"/>
                </a:ext>
              </a:extLst>
            </p:cNvPr>
            <p:cNvCxnSpPr/>
            <p:nvPr/>
          </p:nvCxnSpPr>
          <p:spPr>
            <a:xfrm>
              <a:off x="6732395" y="660009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2" name="直接连接符 111">
              <a:extLst>
                <a:ext uri="{FF2B5EF4-FFF2-40B4-BE49-F238E27FC236}">
                  <a16:creationId xmlns:a16="http://schemas.microsoft.com/office/drawing/2014/main" id="{B9FB1D7D-BB6F-A62B-383E-2CE724E6EAF8}"/>
                </a:ext>
              </a:extLst>
            </p:cNvPr>
            <p:cNvCxnSpPr/>
            <p:nvPr/>
          </p:nvCxnSpPr>
          <p:spPr>
            <a:xfrm>
              <a:off x="6732395" y="1093763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3" name="直接连接符 112">
              <a:extLst>
                <a:ext uri="{FF2B5EF4-FFF2-40B4-BE49-F238E27FC236}">
                  <a16:creationId xmlns:a16="http://schemas.microsoft.com/office/drawing/2014/main" id="{A052C89A-103B-D627-5D30-5D56A050F23A}"/>
                </a:ext>
              </a:extLst>
            </p:cNvPr>
            <p:cNvCxnSpPr/>
            <p:nvPr/>
          </p:nvCxnSpPr>
          <p:spPr>
            <a:xfrm>
              <a:off x="6732395" y="1527517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4" name="直接连接符 113">
              <a:extLst>
                <a:ext uri="{FF2B5EF4-FFF2-40B4-BE49-F238E27FC236}">
                  <a16:creationId xmlns:a16="http://schemas.microsoft.com/office/drawing/2014/main" id="{AB613F08-D778-1593-EA04-9BC61402DCA2}"/>
                </a:ext>
              </a:extLst>
            </p:cNvPr>
            <p:cNvCxnSpPr/>
            <p:nvPr/>
          </p:nvCxnSpPr>
          <p:spPr>
            <a:xfrm>
              <a:off x="6732395" y="1947873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5" name="直接连接符 114">
              <a:extLst>
                <a:ext uri="{FF2B5EF4-FFF2-40B4-BE49-F238E27FC236}">
                  <a16:creationId xmlns:a16="http://schemas.microsoft.com/office/drawing/2014/main" id="{AD5C3113-8FB4-C407-B603-3E79C2FD0659}"/>
                </a:ext>
              </a:extLst>
            </p:cNvPr>
            <p:cNvCxnSpPr/>
            <p:nvPr/>
          </p:nvCxnSpPr>
          <p:spPr>
            <a:xfrm>
              <a:off x="6732395" y="2381627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6" name="直接连接符 115">
              <a:extLst>
                <a:ext uri="{FF2B5EF4-FFF2-40B4-BE49-F238E27FC236}">
                  <a16:creationId xmlns:a16="http://schemas.microsoft.com/office/drawing/2014/main" id="{F7ED2FC5-BE34-A9DC-2201-082DD56C88D0}"/>
                </a:ext>
              </a:extLst>
            </p:cNvPr>
            <p:cNvCxnSpPr/>
            <p:nvPr/>
          </p:nvCxnSpPr>
          <p:spPr>
            <a:xfrm>
              <a:off x="6732395" y="2815381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7" name="直接连接符 116">
              <a:extLst>
                <a:ext uri="{FF2B5EF4-FFF2-40B4-BE49-F238E27FC236}">
                  <a16:creationId xmlns:a16="http://schemas.microsoft.com/office/drawing/2014/main" id="{F94C3A5C-FEEE-0903-E284-66601443C858}"/>
                </a:ext>
              </a:extLst>
            </p:cNvPr>
            <p:cNvCxnSpPr/>
            <p:nvPr/>
          </p:nvCxnSpPr>
          <p:spPr>
            <a:xfrm>
              <a:off x="6732395" y="3273865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8" name="直接连接符 117">
              <a:extLst>
                <a:ext uri="{FF2B5EF4-FFF2-40B4-BE49-F238E27FC236}">
                  <a16:creationId xmlns:a16="http://schemas.microsoft.com/office/drawing/2014/main" id="{A6770663-F4CA-4B23-9FB3-0A2C2BA390B1}"/>
                </a:ext>
              </a:extLst>
            </p:cNvPr>
            <p:cNvCxnSpPr/>
            <p:nvPr/>
          </p:nvCxnSpPr>
          <p:spPr>
            <a:xfrm>
              <a:off x="6732395" y="3707619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9" name="直接连接符 118">
              <a:extLst>
                <a:ext uri="{FF2B5EF4-FFF2-40B4-BE49-F238E27FC236}">
                  <a16:creationId xmlns:a16="http://schemas.microsoft.com/office/drawing/2014/main" id="{91991B08-D766-FE81-B138-E647FF9F7166}"/>
                </a:ext>
              </a:extLst>
            </p:cNvPr>
            <p:cNvCxnSpPr/>
            <p:nvPr/>
          </p:nvCxnSpPr>
          <p:spPr>
            <a:xfrm>
              <a:off x="6732395" y="4141373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0" name="直接连接符 119">
              <a:extLst>
                <a:ext uri="{FF2B5EF4-FFF2-40B4-BE49-F238E27FC236}">
                  <a16:creationId xmlns:a16="http://schemas.microsoft.com/office/drawing/2014/main" id="{77447751-5DFA-E2BC-B633-E68895D5EE04}"/>
                </a:ext>
              </a:extLst>
            </p:cNvPr>
            <p:cNvCxnSpPr/>
            <p:nvPr/>
          </p:nvCxnSpPr>
          <p:spPr>
            <a:xfrm>
              <a:off x="6732395" y="4551681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1" name="直接连接符 120">
              <a:extLst>
                <a:ext uri="{FF2B5EF4-FFF2-40B4-BE49-F238E27FC236}">
                  <a16:creationId xmlns:a16="http://schemas.microsoft.com/office/drawing/2014/main" id="{BF19AEB5-D086-12AF-A3CA-37861D0F2BAE}"/>
                </a:ext>
              </a:extLst>
            </p:cNvPr>
            <p:cNvCxnSpPr/>
            <p:nvPr/>
          </p:nvCxnSpPr>
          <p:spPr>
            <a:xfrm>
              <a:off x="6732395" y="4985435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2" name="直接连接符 121">
              <a:extLst>
                <a:ext uri="{FF2B5EF4-FFF2-40B4-BE49-F238E27FC236}">
                  <a16:creationId xmlns:a16="http://schemas.microsoft.com/office/drawing/2014/main" id="{F0C8D07A-FB9A-F944-0E98-CEF5E6F9C9BF}"/>
                </a:ext>
              </a:extLst>
            </p:cNvPr>
            <p:cNvCxnSpPr/>
            <p:nvPr/>
          </p:nvCxnSpPr>
          <p:spPr>
            <a:xfrm>
              <a:off x="6732395" y="5419189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3" name="直接连接符 122">
              <a:extLst>
                <a:ext uri="{FF2B5EF4-FFF2-40B4-BE49-F238E27FC236}">
                  <a16:creationId xmlns:a16="http://schemas.microsoft.com/office/drawing/2014/main" id="{947E6A8B-28AC-32C5-9351-83B8E504DCF0}"/>
                </a:ext>
              </a:extLst>
            </p:cNvPr>
            <p:cNvCxnSpPr/>
            <p:nvPr/>
          </p:nvCxnSpPr>
          <p:spPr>
            <a:xfrm>
              <a:off x="6732395" y="5853802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4" name="直接连接符 123">
              <a:extLst>
                <a:ext uri="{FF2B5EF4-FFF2-40B4-BE49-F238E27FC236}">
                  <a16:creationId xmlns:a16="http://schemas.microsoft.com/office/drawing/2014/main" id="{B5279A73-2886-9065-CB5F-711F191CF548}"/>
                </a:ext>
              </a:extLst>
            </p:cNvPr>
            <p:cNvCxnSpPr/>
            <p:nvPr/>
          </p:nvCxnSpPr>
          <p:spPr>
            <a:xfrm>
              <a:off x="6732395" y="6287556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26" name="文本框 125">
              <a:extLst>
                <a:ext uri="{FF2B5EF4-FFF2-40B4-BE49-F238E27FC236}">
                  <a16:creationId xmlns:a16="http://schemas.microsoft.com/office/drawing/2014/main" id="{33E89B07-431C-5F72-192A-584845942657}"/>
                </a:ext>
              </a:extLst>
            </p:cNvPr>
            <p:cNvSpPr txBox="1"/>
            <p:nvPr/>
          </p:nvSpPr>
          <p:spPr>
            <a:xfrm>
              <a:off x="8991676" y="275529"/>
              <a:ext cx="3152236" cy="2308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900" b="1" dirty="0">
                  <a:solidFill>
                    <a:schemeClr val="bg2">
                      <a:lumMod val="90000"/>
                    </a:schemeClr>
                  </a:solidFill>
                  <a:latin typeface="幼圆" panose="02010509060101010101" pitchFamily="49" charset="-122"/>
                  <a:ea typeface="幼圆" panose="02010509060101010101" pitchFamily="49" charset="-122"/>
                </a:rPr>
                <a:t>Jinhua University of Vocational Technology </a:t>
              </a:r>
              <a:endParaRPr lang="zh-CN" altLang="en-US" sz="900" b="1" dirty="0">
                <a:solidFill>
                  <a:schemeClr val="bg2">
                    <a:lumMod val="90000"/>
                  </a:schemeClr>
                </a:solidFill>
                <a:latin typeface="幼圆" panose="02010509060101010101" pitchFamily="49" charset="-122"/>
                <a:ea typeface="幼圆" panose="02010509060101010101" pitchFamily="49" charset="-122"/>
              </a:endParaRPr>
            </a:p>
          </p:txBody>
        </p:sp>
        <p:sp>
          <p:nvSpPr>
            <p:cNvPr id="128" name="文本框 127">
              <a:extLst>
                <a:ext uri="{FF2B5EF4-FFF2-40B4-BE49-F238E27FC236}">
                  <a16:creationId xmlns:a16="http://schemas.microsoft.com/office/drawing/2014/main" id="{95601FFD-3094-A637-8D1C-C5F229533FFE}"/>
                </a:ext>
              </a:extLst>
            </p:cNvPr>
            <p:cNvSpPr txBox="1"/>
            <p:nvPr/>
          </p:nvSpPr>
          <p:spPr>
            <a:xfrm>
              <a:off x="11351819" y="6376385"/>
              <a:ext cx="409452" cy="2308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900" b="1" dirty="0">
                  <a:solidFill>
                    <a:schemeClr val="bg2">
                      <a:lumMod val="90000"/>
                    </a:schemeClr>
                  </a:solidFill>
                  <a:latin typeface="幼圆" panose="02010509060101010101" pitchFamily="49" charset="-122"/>
                  <a:ea typeface="幼圆" panose="02010509060101010101" pitchFamily="49" charset="-122"/>
                </a:rPr>
                <a:t>02</a:t>
              </a:r>
              <a:endParaRPr lang="zh-CN" altLang="en-US" sz="900" b="1" dirty="0">
                <a:solidFill>
                  <a:schemeClr val="bg2">
                    <a:lumMod val="90000"/>
                  </a:schemeClr>
                </a:solidFill>
                <a:latin typeface="幼圆" panose="02010509060101010101" pitchFamily="49" charset="-122"/>
                <a:ea typeface="幼圆" panose="02010509060101010101" pitchFamily="49" charset="-122"/>
              </a:endParaRPr>
            </a:p>
          </p:txBody>
        </p:sp>
        <p:pic>
          <p:nvPicPr>
            <p:cNvPr id="18" name="图片 17" descr="图标&#10;&#10;AI 生成的内容可能不正确。">
              <a:extLst>
                <a:ext uri="{FF2B5EF4-FFF2-40B4-BE49-F238E27FC236}">
                  <a16:creationId xmlns:a16="http://schemas.microsoft.com/office/drawing/2014/main" id="{5ABE8EF9-C589-AFA6-0F5F-F9D8CBB9E4EE}"/>
                </a:ext>
              </a:extLst>
            </p:cNvPr>
            <p:cNvPicPr>
              <a:picLocks noChangeAspect="1"/>
            </p:cNvPicPr>
            <p:nvPr/>
          </p:nvPicPr>
          <p:blipFill>
            <a:blip r:embed="rId12">
              <a:alphaModFix amt="20000"/>
              <a:extLst>
                <a:ext uri="{BEBA8EAE-BF5A-486C-A8C5-ECC9F3942E4B}">
                  <a14:imgProps xmlns:a14="http://schemas.microsoft.com/office/drawing/2010/main">
                    <a14:imgLayer r:embed="rId13">
                      <a14:imgEffect>
                        <a14:artisticPencilGrayscale/>
                      </a14:imgEffect>
                      <a14:imgEffect>
                        <a14:colorTemperature colorTemp="59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9233030">
              <a:off x="7942596" y="263068"/>
              <a:ext cx="1087953" cy="1057354"/>
            </a:xfrm>
            <a:prstGeom prst="rect">
              <a:avLst/>
            </a:prstGeom>
          </p:spPr>
        </p:pic>
        <p:pic>
          <p:nvPicPr>
            <p:cNvPr id="19" name="图片 18" descr="图标&#10;&#10;AI 生成的内容可能不正确。">
              <a:extLst>
                <a:ext uri="{FF2B5EF4-FFF2-40B4-BE49-F238E27FC236}">
                  <a16:creationId xmlns:a16="http://schemas.microsoft.com/office/drawing/2014/main" id="{06DC4ACD-57AA-A87B-E36F-77393DFC92E1}"/>
                </a:ext>
              </a:extLst>
            </p:cNvPr>
            <p:cNvPicPr>
              <a:picLocks noChangeAspect="1"/>
            </p:cNvPicPr>
            <p:nvPr/>
          </p:nvPicPr>
          <p:blipFill>
            <a:blip r:embed="rId12">
              <a:alphaModFix amt="20000"/>
              <a:extLst>
                <a:ext uri="{BEBA8EAE-BF5A-486C-A8C5-ECC9F3942E4B}">
                  <a14:imgProps xmlns:a14="http://schemas.microsoft.com/office/drawing/2010/main">
                    <a14:imgLayer r:embed="rId13">
                      <a14:imgEffect>
                        <a14:artisticPencilGrayscale/>
                      </a14:imgEffect>
                      <a14:imgEffect>
                        <a14:colorTemperature colorTemp="59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9233030">
              <a:off x="7066064" y="5197436"/>
              <a:ext cx="1087953" cy="1057354"/>
            </a:xfrm>
            <a:prstGeom prst="rect">
              <a:avLst/>
            </a:prstGeom>
          </p:spPr>
        </p:pic>
        <p:pic>
          <p:nvPicPr>
            <p:cNvPr id="20" name="图片 19" descr="图标&#10;&#10;AI 生成的内容可能不正确。">
              <a:extLst>
                <a:ext uri="{FF2B5EF4-FFF2-40B4-BE49-F238E27FC236}">
                  <a16:creationId xmlns:a16="http://schemas.microsoft.com/office/drawing/2014/main" id="{DDA845B7-CC19-43F6-5690-37395FFC4BB2}"/>
                </a:ext>
              </a:extLst>
            </p:cNvPr>
            <p:cNvPicPr>
              <a:picLocks noChangeAspect="1"/>
            </p:cNvPicPr>
            <p:nvPr/>
          </p:nvPicPr>
          <p:blipFill>
            <a:blip r:embed="rId12">
              <a:alphaModFix amt="20000"/>
              <a:extLst>
                <a:ext uri="{BEBA8EAE-BF5A-486C-A8C5-ECC9F3942E4B}">
                  <a14:imgProps xmlns:a14="http://schemas.microsoft.com/office/drawing/2010/main">
                    <a14:imgLayer r:embed="rId13">
                      <a14:imgEffect>
                        <a14:artisticPencilGrayscale/>
                      </a14:imgEffect>
                      <a14:imgEffect>
                        <a14:colorTemperature colorTemp="59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9233030">
              <a:off x="10373231" y="3379443"/>
              <a:ext cx="1087953" cy="1057354"/>
            </a:xfrm>
            <a:prstGeom prst="rect">
              <a:avLst/>
            </a:prstGeom>
          </p:spPr>
        </p:pic>
      </p:grpSp>
      <p:grpSp>
        <p:nvGrpSpPr>
          <p:cNvPr id="70" name="组合 69">
            <a:extLst>
              <a:ext uri="{FF2B5EF4-FFF2-40B4-BE49-F238E27FC236}">
                <a16:creationId xmlns:a16="http://schemas.microsoft.com/office/drawing/2014/main" id="{4485E7E5-25C0-D9AE-F40B-5156006DD2A5}"/>
              </a:ext>
            </a:extLst>
          </p:cNvPr>
          <p:cNvGrpSpPr/>
          <p:nvPr/>
        </p:nvGrpSpPr>
        <p:grpSpPr>
          <a:xfrm>
            <a:off x="5659068" y="651207"/>
            <a:ext cx="848834" cy="195369"/>
            <a:chOff x="5669513" y="830822"/>
            <a:chExt cx="848834" cy="195369"/>
          </a:xfrm>
        </p:grpSpPr>
        <p:sp>
          <p:nvSpPr>
            <p:cNvPr id="47" name="椭圆 46">
              <a:extLst>
                <a:ext uri="{FF2B5EF4-FFF2-40B4-BE49-F238E27FC236}">
                  <a16:creationId xmlns:a16="http://schemas.microsoft.com/office/drawing/2014/main" id="{63652049-500F-8DBE-1DE3-C297C20285F3}"/>
                </a:ext>
              </a:extLst>
            </p:cNvPr>
            <p:cNvSpPr/>
            <p:nvPr/>
          </p:nvSpPr>
          <p:spPr>
            <a:xfrm>
              <a:off x="5669513" y="834784"/>
              <a:ext cx="191407" cy="191407"/>
            </a:xfrm>
            <a:prstGeom prst="ellipse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52" name="椭圆 51">
              <a:extLst>
                <a:ext uri="{FF2B5EF4-FFF2-40B4-BE49-F238E27FC236}">
                  <a16:creationId xmlns:a16="http://schemas.microsoft.com/office/drawing/2014/main" id="{06965F52-8DC7-869F-A879-7EBD73E9BF9F}"/>
                </a:ext>
              </a:extLst>
            </p:cNvPr>
            <p:cNvSpPr/>
            <p:nvPr/>
          </p:nvSpPr>
          <p:spPr>
            <a:xfrm>
              <a:off x="6326940" y="830822"/>
              <a:ext cx="191407" cy="191407"/>
            </a:xfrm>
            <a:prstGeom prst="ellipse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65" name="矩形: 圆角 64">
              <a:extLst>
                <a:ext uri="{FF2B5EF4-FFF2-40B4-BE49-F238E27FC236}">
                  <a16:creationId xmlns:a16="http://schemas.microsoft.com/office/drawing/2014/main" id="{57A1F8E5-31AD-C6F2-BF56-C1F76F2BAD6E}"/>
                </a:ext>
              </a:extLst>
            </p:cNvPr>
            <p:cNvSpPr/>
            <p:nvPr/>
          </p:nvSpPr>
          <p:spPr>
            <a:xfrm>
              <a:off x="5766647" y="877730"/>
              <a:ext cx="675061" cy="102717"/>
            </a:xfrm>
            <a:prstGeom prst="roundRect">
              <a:avLst/>
            </a:prstGeom>
            <a:solidFill>
              <a:schemeClr val="bg1">
                <a:lumMod val="85000"/>
              </a:schemeClr>
            </a:solidFill>
            <a:ln>
              <a:noFill/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grpSp>
        <p:nvGrpSpPr>
          <p:cNvPr id="76" name="组合 75">
            <a:extLst>
              <a:ext uri="{FF2B5EF4-FFF2-40B4-BE49-F238E27FC236}">
                <a16:creationId xmlns:a16="http://schemas.microsoft.com/office/drawing/2014/main" id="{71C6A3D5-BCF9-8A24-4529-E6FA0819EA3A}"/>
              </a:ext>
            </a:extLst>
          </p:cNvPr>
          <p:cNvGrpSpPr/>
          <p:nvPr/>
        </p:nvGrpSpPr>
        <p:grpSpPr>
          <a:xfrm>
            <a:off x="5652856" y="1722573"/>
            <a:ext cx="848834" cy="195369"/>
            <a:chOff x="5669513" y="830822"/>
            <a:chExt cx="848834" cy="195369"/>
          </a:xfrm>
        </p:grpSpPr>
        <p:sp>
          <p:nvSpPr>
            <p:cNvPr id="77" name="椭圆 76">
              <a:extLst>
                <a:ext uri="{FF2B5EF4-FFF2-40B4-BE49-F238E27FC236}">
                  <a16:creationId xmlns:a16="http://schemas.microsoft.com/office/drawing/2014/main" id="{B34D52FE-730D-7544-3131-C7F0642D06A9}"/>
                </a:ext>
              </a:extLst>
            </p:cNvPr>
            <p:cNvSpPr/>
            <p:nvPr/>
          </p:nvSpPr>
          <p:spPr>
            <a:xfrm>
              <a:off x="5669513" y="834784"/>
              <a:ext cx="191407" cy="191407"/>
            </a:xfrm>
            <a:prstGeom prst="ellipse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78" name="椭圆 77">
              <a:extLst>
                <a:ext uri="{FF2B5EF4-FFF2-40B4-BE49-F238E27FC236}">
                  <a16:creationId xmlns:a16="http://schemas.microsoft.com/office/drawing/2014/main" id="{B9925899-CE88-24C8-FFF2-F78E592C3119}"/>
                </a:ext>
              </a:extLst>
            </p:cNvPr>
            <p:cNvSpPr/>
            <p:nvPr/>
          </p:nvSpPr>
          <p:spPr>
            <a:xfrm>
              <a:off x="6326940" y="830822"/>
              <a:ext cx="191407" cy="191407"/>
            </a:xfrm>
            <a:prstGeom prst="ellipse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79" name="矩形: 圆角 78">
              <a:extLst>
                <a:ext uri="{FF2B5EF4-FFF2-40B4-BE49-F238E27FC236}">
                  <a16:creationId xmlns:a16="http://schemas.microsoft.com/office/drawing/2014/main" id="{A7356C8C-86D9-92FD-8619-B3A98C4CC7AC}"/>
                </a:ext>
              </a:extLst>
            </p:cNvPr>
            <p:cNvSpPr/>
            <p:nvPr/>
          </p:nvSpPr>
          <p:spPr>
            <a:xfrm>
              <a:off x="5766647" y="877730"/>
              <a:ext cx="675061" cy="102717"/>
            </a:xfrm>
            <a:prstGeom prst="roundRect">
              <a:avLst/>
            </a:prstGeom>
            <a:solidFill>
              <a:schemeClr val="bg1">
                <a:lumMod val="85000"/>
              </a:schemeClr>
            </a:solidFill>
            <a:ln>
              <a:noFill/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grpSp>
        <p:nvGrpSpPr>
          <p:cNvPr id="80" name="组合 79">
            <a:extLst>
              <a:ext uri="{FF2B5EF4-FFF2-40B4-BE49-F238E27FC236}">
                <a16:creationId xmlns:a16="http://schemas.microsoft.com/office/drawing/2014/main" id="{50061279-4D5D-C74F-AD2B-D9E977AFB4D1}"/>
              </a:ext>
            </a:extLst>
          </p:cNvPr>
          <p:cNvGrpSpPr/>
          <p:nvPr/>
        </p:nvGrpSpPr>
        <p:grpSpPr>
          <a:xfrm>
            <a:off x="5652856" y="2826893"/>
            <a:ext cx="848834" cy="195369"/>
            <a:chOff x="5669513" y="830822"/>
            <a:chExt cx="848834" cy="195369"/>
          </a:xfrm>
        </p:grpSpPr>
        <p:sp>
          <p:nvSpPr>
            <p:cNvPr id="81" name="椭圆 80">
              <a:extLst>
                <a:ext uri="{FF2B5EF4-FFF2-40B4-BE49-F238E27FC236}">
                  <a16:creationId xmlns:a16="http://schemas.microsoft.com/office/drawing/2014/main" id="{B74FEF32-7381-10BC-C34C-82E297D5181A}"/>
                </a:ext>
              </a:extLst>
            </p:cNvPr>
            <p:cNvSpPr/>
            <p:nvPr/>
          </p:nvSpPr>
          <p:spPr>
            <a:xfrm>
              <a:off x="5669513" y="834784"/>
              <a:ext cx="191407" cy="191407"/>
            </a:xfrm>
            <a:prstGeom prst="ellipse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82" name="椭圆 81">
              <a:extLst>
                <a:ext uri="{FF2B5EF4-FFF2-40B4-BE49-F238E27FC236}">
                  <a16:creationId xmlns:a16="http://schemas.microsoft.com/office/drawing/2014/main" id="{7B118F38-D35F-B34C-B823-E7C1D3ABE40E}"/>
                </a:ext>
              </a:extLst>
            </p:cNvPr>
            <p:cNvSpPr/>
            <p:nvPr/>
          </p:nvSpPr>
          <p:spPr>
            <a:xfrm>
              <a:off x="6326940" y="830822"/>
              <a:ext cx="191407" cy="191407"/>
            </a:xfrm>
            <a:prstGeom prst="ellipse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83" name="矩形: 圆角 82">
              <a:extLst>
                <a:ext uri="{FF2B5EF4-FFF2-40B4-BE49-F238E27FC236}">
                  <a16:creationId xmlns:a16="http://schemas.microsoft.com/office/drawing/2014/main" id="{684F3FBB-DD15-E1E5-B15C-4A6BD79AEDD5}"/>
                </a:ext>
              </a:extLst>
            </p:cNvPr>
            <p:cNvSpPr/>
            <p:nvPr/>
          </p:nvSpPr>
          <p:spPr>
            <a:xfrm>
              <a:off x="5766647" y="877730"/>
              <a:ext cx="675061" cy="102717"/>
            </a:xfrm>
            <a:prstGeom prst="roundRect">
              <a:avLst/>
            </a:prstGeom>
            <a:solidFill>
              <a:schemeClr val="bg1">
                <a:lumMod val="85000"/>
              </a:schemeClr>
            </a:solidFill>
            <a:ln>
              <a:noFill/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grpSp>
        <p:nvGrpSpPr>
          <p:cNvPr id="84" name="组合 83">
            <a:extLst>
              <a:ext uri="{FF2B5EF4-FFF2-40B4-BE49-F238E27FC236}">
                <a16:creationId xmlns:a16="http://schemas.microsoft.com/office/drawing/2014/main" id="{A6932734-FEA5-AB49-61FB-A87EF994B03D}"/>
              </a:ext>
            </a:extLst>
          </p:cNvPr>
          <p:cNvGrpSpPr/>
          <p:nvPr/>
        </p:nvGrpSpPr>
        <p:grpSpPr>
          <a:xfrm>
            <a:off x="5659092" y="3884398"/>
            <a:ext cx="848834" cy="195369"/>
            <a:chOff x="5669513" y="830822"/>
            <a:chExt cx="848834" cy="195369"/>
          </a:xfrm>
        </p:grpSpPr>
        <p:sp>
          <p:nvSpPr>
            <p:cNvPr id="85" name="椭圆 84">
              <a:extLst>
                <a:ext uri="{FF2B5EF4-FFF2-40B4-BE49-F238E27FC236}">
                  <a16:creationId xmlns:a16="http://schemas.microsoft.com/office/drawing/2014/main" id="{85750FA1-E884-AF9F-4D18-EEF9ECFBD2BC}"/>
                </a:ext>
              </a:extLst>
            </p:cNvPr>
            <p:cNvSpPr/>
            <p:nvPr/>
          </p:nvSpPr>
          <p:spPr>
            <a:xfrm>
              <a:off x="5669513" y="834784"/>
              <a:ext cx="191407" cy="191407"/>
            </a:xfrm>
            <a:prstGeom prst="ellipse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86" name="椭圆 85">
              <a:extLst>
                <a:ext uri="{FF2B5EF4-FFF2-40B4-BE49-F238E27FC236}">
                  <a16:creationId xmlns:a16="http://schemas.microsoft.com/office/drawing/2014/main" id="{657AE5FB-B358-D7CF-FC0E-9C5A51308426}"/>
                </a:ext>
              </a:extLst>
            </p:cNvPr>
            <p:cNvSpPr/>
            <p:nvPr/>
          </p:nvSpPr>
          <p:spPr>
            <a:xfrm>
              <a:off x="6326940" y="830822"/>
              <a:ext cx="191407" cy="191407"/>
            </a:xfrm>
            <a:prstGeom prst="ellipse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87" name="矩形: 圆角 86">
              <a:extLst>
                <a:ext uri="{FF2B5EF4-FFF2-40B4-BE49-F238E27FC236}">
                  <a16:creationId xmlns:a16="http://schemas.microsoft.com/office/drawing/2014/main" id="{E1619563-D0E0-5EF4-7540-87D12D63E53E}"/>
                </a:ext>
              </a:extLst>
            </p:cNvPr>
            <p:cNvSpPr/>
            <p:nvPr/>
          </p:nvSpPr>
          <p:spPr>
            <a:xfrm>
              <a:off x="5766647" y="877730"/>
              <a:ext cx="675061" cy="102717"/>
            </a:xfrm>
            <a:prstGeom prst="roundRect">
              <a:avLst/>
            </a:prstGeom>
            <a:solidFill>
              <a:schemeClr val="bg1">
                <a:lumMod val="85000"/>
              </a:schemeClr>
            </a:solidFill>
            <a:ln>
              <a:noFill/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grpSp>
        <p:nvGrpSpPr>
          <p:cNvPr id="88" name="组合 87">
            <a:extLst>
              <a:ext uri="{FF2B5EF4-FFF2-40B4-BE49-F238E27FC236}">
                <a16:creationId xmlns:a16="http://schemas.microsoft.com/office/drawing/2014/main" id="{4ABA5CE1-3806-10F3-56B9-DD83EB2526E0}"/>
              </a:ext>
            </a:extLst>
          </p:cNvPr>
          <p:cNvGrpSpPr/>
          <p:nvPr/>
        </p:nvGrpSpPr>
        <p:grpSpPr>
          <a:xfrm>
            <a:off x="5677897" y="4984849"/>
            <a:ext cx="848834" cy="195369"/>
            <a:chOff x="5669513" y="830822"/>
            <a:chExt cx="848834" cy="195369"/>
          </a:xfrm>
        </p:grpSpPr>
        <p:sp>
          <p:nvSpPr>
            <p:cNvPr id="89" name="椭圆 88">
              <a:extLst>
                <a:ext uri="{FF2B5EF4-FFF2-40B4-BE49-F238E27FC236}">
                  <a16:creationId xmlns:a16="http://schemas.microsoft.com/office/drawing/2014/main" id="{1FE93C06-75E1-CFA0-2146-D5C5E038A1BD}"/>
                </a:ext>
              </a:extLst>
            </p:cNvPr>
            <p:cNvSpPr/>
            <p:nvPr/>
          </p:nvSpPr>
          <p:spPr>
            <a:xfrm>
              <a:off x="5669513" y="834784"/>
              <a:ext cx="191407" cy="191407"/>
            </a:xfrm>
            <a:prstGeom prst="ellipse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90" name="椭圆 89">
              <a:extLst>
                <a:ext uri="{FF2B5EF4-FFF2-40B4-BE49-F238E27FC236}">
                  <a16:creationId xmlns:a16="http://schemas.microsoft.com/office/drawing/2014/main" id="{A7750092-6874-998C-AFFA-DC14577ED60F}"/>
                </a:ext>
              </a:extLst>
            </p:cNvPr>
            <p:cNvSpPr/>
            <p:nvPr/>
          </p:nvSpPr>
          <p:spPr>
            <a:xfrm>
              <a:off x="6326940" y="830822"/>
              <a:ext cx="191407" cy="191407"/>
            </a:xfrm>
            <a:prstGeom prst="ellipse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91" name="矩形: 圆角 90">
              <a:extLst>
                <a:ext uri="{FF2B5EF4-FFF2-40B4-BE49-F238E27FC236}">
                  <a16:creationId xmlns:a16="http://schemas.microsoft.com/office/drawing/2014/main" id="{23A759D2-1B06-63ED-430A-14C067CCA7E1}"/>
                </a:ext>
              </a:extLst>
            </p:cNvPr>
            <p:cNvSpPr/>
            <p:nvPr/>
          </p:nvSpPr>
          <p:spPr>
            <a:xfrm>
              <a:off x="5766647" y="877730"/>
              <a:ext cx="675061" cy="102717"/>
            </a:xfrm>
            <a:prstGeom prst="roundRect">
              <a:avLst/>
            </a:prstGeom>
            <a:solidFill>
              <a:schemeClr val="bg1">
                <a:lumMod val="85000"/>
              </a:schemeClr>
            </a:solidFill>
            <a:ln>
              <a:noFill/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grpSp>
        <p:nvGrpSpPr>
          <p:cNvPr id="92" name="组合 91">
            <a:extLst>
              <a:ext uri="{FF2B5EF4-FFF2-40B4-BE49-F238E27FC236}">
                <a16:creationId xmlns:a16="http://schemas.microsoft.com/office/drawing/2014/main" id="{8FBB9571-AA61-0687-44FA-A1EABE388087}"/>
              </a:ext>
            </a:extLst>
          </p:cNvPr>
          <p:cNvGrpSpPr/>
          <p:nvPr/>
        </p:nvGrpSpPr>
        <p:grpSpPr>
          <a:xfrm>
            <a:off x="5669315" y="6131044"/>
            <a:ext cx="848834" cy="195369"/>
            <a:chOff x="5669513" y="830822"/>
            <a:chExt cx="848834" cy="195369"/>
          </a:xfrm>
        </p:grpSpPr>
        <p:sp>
          <p:nvSpPr>
            <p:cNvPr id="93" name="椭圆 92">
              <a:extLst>
                <a:ext uri="{FF2B5EF4-FFF2-40B4-BE49-F238E27FC236}">
                  <a16:creationId xmlns:a16="http://schemas.microsoft.com/office/drawing/2014/main" id="{EBE3F00B-6EB2-B9E0-DA5F-395A4F9DBAC2}"/>
                </a:ext>
              </a:extLst>
            </p:cNvPr>
            <p:cNvSpPr/>
            <p:nvPr/>
          </p:nvSpPr>
          <p:spPr>
            <a:xfrm>
              <a:off x="5669513" y="834784"/>
              <a:ext cx="191407" cy="191407"/>
            </a:xfrm>
            <a:prstGeom prst="ellipse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94" name="椭圆 93">
              <a:extLst>
                <a:ext uri="{FF2B5EF4-FFF2-40B4-BE49-F238E27FC236}">
                  <a16:creationId xmlns:a16="http://schemas.microsoft.com/office/drawing/2014/main" id="{CE046B48-C590-E2B9-421C-68F5DF0368B4}"/>
                </a:ext>
              </a:extLst>
            </p:cNvPr>
            <p:cNvSpPr/>
            <p:nvPr/>
          </p:nvSpPr>
          <p:spPr>
            <a:xfrm>
              <a:off x="6326940" y="830822"/>
              <a:ext cx="191407" cy="191407"/>
            </a:xfrm>
            <a:prstGeom prst="ellipse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95" name="矩形: 圆角 94">
              <a:extLst>
                <a:ext uri="{FF2B5EF4-FFF2-40B4-BE49-F238E27FC236}">
                  <a16:creationId xmlns:a16="http://schemas.microsoft.com/office/drawing/2014/main" id="{3F0A81F5-5AF7-DCD3-11F9-E7DD5829260B}"/>
                </a:ext>
              </a:extLst>
            </p:cNvPr>
            <p:cNvSpPr/>
            <p:nvPr/>
          </p:nvSpPr>
          <p:spPr>
            <a:xfrm>
              <a:off x="5766647" y="877730"/>
              <a:ext cx="675061" cy="102717"/>
            </a:xfrm>
            <a:prstGeom prst="roundRect">
              <a:avLst/>
            </a:prstGeom>
            <a:solidFill>
              <a:schemeClr val="bg1">
                <a:lumMod val="85000"/>
              </a:schemeClr>
            </a:solidFill>
            <a:ln>
              <a:noFill/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cxnSp>
        <p:nvCxnSpPr>
          <p:cNvPr id="97" name="直接连接符 96">
            <a:extLst>
              <a:ext uri="{FF2B5EF4-FFF2-40B4-BE49-F238E27FC236}">
                <a16:creationId xmlns:a16="http://schemas.microsoft.com/office/drawing/2014/main" id="{D3CC6776-6B00-7E4A-FA5A-FCBA25521776}"/>
              </a:ext>
            </a:extLst>
          </p:cNvPr>
          <p:cNvCxnSpPr/>
          <p:nvPr/>
        </p:nvCxnSpPr>
        <p:spPr>
          <a:xfrm>
            <a:off x="636393" y="651207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8" name="直接连接符 97">
            <a:extLst>
              <a:ext uri="{FF2B5EF4-FFF2-40B4-BE49-F238E27FC236}">
                <a16:creationId xmlns:a16="http://schemas.microsoft.com/office/drawing/2014/main" id="{183C10BD-53B1-1DB3-BB11-94530C3EE825}"/>
              </a:ext>
            </a:extLst>
          </p:cNvPr>
          <p:cNvCxnSpPr/>
          <p:nvPr/>
        </p:nvCxnSpPr>
        <p:spPr>
          <a:xfrm>
            <a:off x="636393" y="1084961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9" name="直接连接符 98">
            <a:extLst>
              <a:ext uri="{FF2B5EF4-FFF2-40B4-BE49-F238E27FC236}">
                <a16:creationId xmlns:a16="http://schemas.microsoft.com/office/drawing/2014/main" id="{E01402F2-C384-6534-858F-082289A858F9}"/>
              </a:ext>
            </a:extLst>
          </p:cNvPr>
          <p:cNvCxnSpPr/>
          <p:nvPr/>
        </p:nvCxnSpPr>
        <p:spPr>
          <a:xfrm>
            <a:off x="636393" y="1518715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0" name="直接连接符 99">
            <a:extLst>
              <a:ext uri="{FF2B5EF4-FFF2-40B4-BE49-F238E27FC236}">
                <a16:creationId xmlns:a16="http://schemas.microsoft.com/office/drawing/2014/main" id="{64F3D322-8DD6-93DD-82D3-A950D693C090}"/>
              </a:ext>
            </a:extLst>
          </p:cNvPr>
          <p:cNvCxnSpPr/>
          <p:nvPr/>
        </p:nvCxnSpPr>
        <p:spPr>
          <a:xfrm>
            <a:off x="636393" y="1939071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1" name="直接连接符 100">
            <a:extLst>
              <a:ext uri="{FF2B5EF4-FFF2-40B4-BE49-F238E27FC236}">
                <a16:creationId xmlns:a16="http://schemas.microsoft.com/office/drawing/2014/main" id="{86015FF9-2FA7-BF31-D9B3-9047A042CB16}"/>
              </a:ext>
            </a:extLst>
          </p:cNvPr>
          <p:cNvCxnSpPr/>
          <p:nvPr/>
        </p:nvCxnSpPr>
        <p:spPr>
          <a:xfrm>
            <a:off x="636393" y="2372825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2" name="直接连接符 101">
            <a:extLst>
              <a:ext uri="{FF2B5EF4-FFF2-40B4-BE49-F238E27FC236}">
                <a16:creationId xmlns:a16="http://schemas.microsoft.com/office/drawing/2014/main" id="{83FC1CAD-7D2F-F88B-99B3-E23E9597E596}"/>
              </a:ext>
            </a:extLst>
          </p:cNvPr>
          <p:cNvCxnSpPr/>
          <p:nvPr/>
        </p:nvCxnSpPr>
        <p:spPr>
          <a:xfrm>
            <a:off x="636393" y="2806579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3" name="直接连接符 102">
            <a:extLst>
              <a:ext uri="{FF2B5EF4-FFF2-40B4-BE49-F238E27FC236}">
                <a16:creationId xmlns:a16="http://schemas.microsoft.com/office/drawing/2014/main" id="{4414DE50-95D9-65BC-9853-2D6AFC714E91}"/>
              </a:ext>
            </a:extLst>
          </p:cNvPr>
          <p:cNvCxnSpPr/>
          <p:nvPr/>
        </p:nvCxnSpPr>
        <p:spPr>
          <a:xfrm>
            <a:off x="636393" y="3265063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4" name="直接连接符 103">
            <a:extLst>
              <a:ext uri="{FF2B5EF4-FFF2-40B4-BE49-F238E27FC236}">
                <a16:creationId xmlns:a16="http://schemas.microsoft.com/office/drawing/2014/main" id="{3C6CDB34-FF29-2E53-35BA-8E7A6A738F75}"/>
              </a:ext>
            </a:extLst>
          </p:cNvPr>
          <p:cNvCxnSpPr/>
          <p:nvPr/>
        </p:nvCxnSpPr>
        <p:spPr>
          <a:xfrm>
            <a:off x="636393" y="3698817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5" name="直接连接符 104">
            <a:extLst>
              <a:ext uri="{FF2B5EF4-FFF2-40B4-BE49-F238E27FC236}">
                <a16:creationId xmlns:a16="http://schemas.microsoft.com/office/drawing/2014/main" id="{05020607-942E-F651-FBA8-00C2BBCD782A}"/>
              </a:ext>
            </a:extLst>
          </p:cNvPr>
          <p:cNvCxnSpPr/>
          <p:nvPr/>
        </p:nvCxnSpPr>
        <p:spPr>
          <a:xfrm>
            <a:off x="636393" y="4132571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6" name="直接连接符 105">
            <a:extLst>
              <a:ext uri="{FF2B5EF4-FFF2-40B4-BE49-F238E27FC236}">
                <a16:creationId xmlns:a16="http://schemas.microsoft.com/office/drawing/2014/main" id="{D3ACDF3A-EA77-1ADB-A7A7-88CA72CE7185}"/>
              </a:ext>
            </a:extLst>
          </p:cNvPr>
          <p:cNvCxnSpPr/>
          <p:nvPr/>
        </p:nvCxnSpPr>
        <p:spPr>
          <a:xfrm>
            <a:off x="636393" y="4542879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7" name="直接连接符 106">
            <a:extLst>
              <a:ext uri="{FF2B5EF4-FFF2-40B4-BE49-F238E27FC236}">
                <a16:creationId xmlns:a16="http://schemas.microsoft.com/office/drawing/2014/main" id="{4AF676D0-037C-59FE-1089-9BFB689D09C6}"/>
              </a:ext>
            </a:extLst>
          </p:cNvPr>
          <p:cNvCxnSpPr/>
          <p:nvPr/>
        </p:nvCxnSpPr>
        <p:spPr>
          <a:xfrm>
            <a:off x="636393" y="4976633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8" name="直接连接符 107">
            <a:extLst>
              <a:ext uri="{FF2B5EF4-FFF2-40B4-BE49-F238E27FC236}">
                <a16:creationId xmlns:a16="http://schemas.microsoft.com/office/drawing/2014/main" id="{3B298334-360B-E644-A8D0-CE256F37A707}"/>
              </a:ext>
            </a:extLst>
          </p:cNvPr>
          <p:cNvCxnSpPr/>
          <p:nvPr/>
        </p:nvCxnSpPr>
        <p:spPr>
          <a:xfrm>
            <a:off x="636393" y="5410387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9" name="直接连接符 108">
            <a:extLst>
              <a:ext uri="{FF2B5EF4-FFF2-40B4-BE49-F238E27FC236}">
                <a16:creationId xmlns:a16="http://schemas.microsoft.com/office/drawing/2014/main" id="{FD0AA287-FDC2-6DCC-177E-64BE9F4F69A0}"/>
              </a:ext>
            </a:extLst>
          </p:cNvPr>
          <p:cNvCxnSpPr/>
          <p:nvPr/>
        </p:nvCxnSpPr>
        <p:spPr>
          <a:xfrm>
            <a:off x="636393" y="5844015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0" name="直接连接符 109">
            <a:extLst>
              <a:ext uri="{FF2B5EF4-FFF2-40B4-BE49-F238E27FC236}">
                <a16:creationId xmlns:a16="http://schemas.microsoft.com/office/drawing/2014/main" id="{CDD7F144-3FC6-DCEA-6F25-EA57917B4AA1}"/>
              </a:ext>
            </a:extLst>
          </p:cNvPr>
          <p:cNvCxnSpPr/>
          <p:nvPr/>
        </p:nvCxnSpPr>
        <p:spPr>
          <a:xfrm>
            <a:off x="636393" y="6277769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5" name="文本框 124">
            <a:extLst>
              <a:ext uri="{FF2B5EF4-FFF2-40B4-BE49-F238E27FC236}">
                <a16:creationId xmlns:a16="http://schemas.microsoft.com/office/drawing/2014/main" id="{FE276B74-2EE4-6C42-F738-409AC5A49075}"/>
              </a:ext>
            </a:extLst>
          </p:cNvPr>
          <p:cNvSpPr txBox="1"/>
          <p:nvPr/>
        </p:nvSpPr>
        <p:spPr>
          <a:xfrm>
            <a:off x="532163" y="271294"/>
            <a:ext cx="3152236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900" b="1" dirty="0">
                <a:solidFill>
                  <a:schemeClr val="bg2">
                    <a:lumMod val="90000"/>
                  </a:schemeClr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XXXX</a:t>
            </a:r>
            <a:r>
              <a:rPr lang="zh-CN" altLang="en-US" sz="900" b="1" dirty="0">
                <a:solidFill>
                  <a:schemeClr val="bg2">
                    <a:lumMod val="90000"/>
                  </a:schemeClr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年</a:t>
            </a:r>
            <a:r>
              <a:rPr lang="en-US" altLang="zh-CN" sz="900" b="1" dirty="0">
                <a:solidFill>
                  <a:schemeClr val="bg2">
                    <a:lumMod val="90000"/>
                  </a:schemeClr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XX</a:t>
            </a:r>
            <a:r>
              <a:rPr lang="zh-CN" altLang="en-US" sz="900" b="1" dirty="0">
                <a:solidFill>
                  <a:schemeClr val="bg2">
                    <a:lumMod val="90000"/>
                  </a:schemeClr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月</a:t>
            </a:r>
            <a:r>
              <a:rPr lang="en-US" altLang="zh-CN" sz="900" b="1" dirty="0">
                <a:solidFill>
                  <a:schemeClr val="bg2">
                    <a:lumMod val="90000"/>
                  </a:schemeClr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XX</a:t>
            </a:r>
            <a:r>
              <a:rPr lang="zh-CN" altLang="en-US" sz="900" b="1" dirty="0">
                <a:solidFill>
                  <a:schemeClr val="bg2">
                    <a:lumMod val="90000"/>
                  </a:schemeClr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日</a:t>
            </a:r>
          </a:p>
        </p:txBody>
      </p:sp>
      <p:sp>
        <p:nvSpPr>
          <p:cNvPr id="127" name="文本框 126">
            <a:extLst>
              <a:ext uri="{FF2B5EF4-FFF2-40B4-BE49-F238E27FC236}">
                <a16:creationId xmlns:a16="http://schemas.microsoft.com/office/drawing/2014/main" id="{8A5B1381-ED71-C441-27D0-ABE2A4BA1EB8}"/>
              </a:ext>
            </a:extLst>
          </p:cNvPr>
          <p:cNvSpPr txBox="1"/>
          <p:nvPr/>
        </p:nvSpPr>
        <p:spPr>
          <a:xfrm>
            <a:off x="532163" y="6355874"/>
            <a:ext cx="3152236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900" b="1" dirty="0" err="1">
                <a:solidFill>
                  <a:schemeClr val="bg2">
                    <a:lumMod val="90000"/>
                  </a:schemeClr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Weather:XXXX</a:t>
            </a:r>
            <a:r>
              <a:rPr lang="en-US" altLang="zh-CN" sz="900" b="1" dirty="0">
                <a:solidFill>
                  <a:schemeClr val="bg2">
                    <a:lumMod val="90000"/>
                  </a:schemeClr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  </a:t>
            </a:r>
            <a:r>
              <a:rPr lang="en-US" altLang="zh-CN" sz="900" b="1" dirty="0" err="1">
                <a:solidFill>
                  <a:schemeClr val="bg2">
                    <a:lumMod val="90000"/>
                  </a:schemeClr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Mood:XXXX</a:t>
            </a:r>
            <a:endParaRPr lang="zh-CN" altLang="en-US" sz="900" b="1" dirty="0">
              <a:solidFill>
                <a:schemeClr val="bg2">
                  <a:lumMod val="90000"/>
                </a:schemeClr>
              </a:solidFill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sp>
        <p:nvSpPr>
          <p:cNvPr id="129" name="文本框 128">
            <a:extLst>
              <a:ext uri="{FF2B5EF4-FFF2-40B4-BE49-F238E27FC236}">
                <a16:creationId xmlns:a16="http://schemas.microsoft.com/office/drawing/2014/main" id="{06031777-F5EB-2A94-A987-08132BE1F4D1}"/>
              </a:ext>
            </a:extLst>
          </p:cNvPr>
          <p:cNvSpPr txBox="1"/>
          <p:nvPr/>
        </p:nvSpPr>
        <p:spPr>
          <a:xfrm>
            <a:off x="1935084" y="616040"/>
            <a:ext cx="357165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dirty="0">
                <a:latin typeface="幼圆" panose="02010509060101010101" pitchFamily="49" charset="-122"/>
                <a:ea typeface="幼圆" panose="02010509060101010101" pitchFamily="49" charset="-122"/>
              </a:rPr>
              <a:t>01----</a:t>
            </a:r>
            <a:r>
              <a:rPr lang="zh-CN" altLang="en-US" sz="2400" dirty="0">
                <a:latin typeface="幼圆" panose="02010509060101010101" pitchFamily="49" charset="-122"/>
                <a:ea typeface="幼圆" panose="02010509060101010101" pitchFamily="49" charset="-122"/>
              </a:rPr>
              <a:t>添加标题</a:t>
            </a:r>
          </a:p>
        </p:txBody>
      </p:sp>
      <p:sp>
        <p:nvSpPr>
          <p:cNvPr id="2" name="文本框 1">
            <a:extLst>
              <a:ext uri="{FF2B5EF4-FFF2-40B4-BE49-F238E27FC236}">
                <a16:creationId xmlns:a16="http://schemas.microsoft.com/office/drawing/2014/main" id="{9516C9F8-C8A3-CA6A-D9CF-149215F43101}"/>
              </a:ext>
            </a:extLst>
          </p:cNvPr>
          <p:cNvSpPr txBox="1"/>
          <p:nvPr/>
        </p:nvSpPr>
        <p:spPr>
          <a:xfrm>
            <a:off x="2717371" y="2238909"/>
            <a:ext cx="357165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dirty="0">
                <a:latin typeface="幼圆" panose="02010509060101010101" pitchFamily="49" charset="-122"/>
                <a:ea typeface="幼圆" panose="02010509060101010101" pitchFamily="49" charset="-122"/>
              </a:rPr>
              <a:t>02----</a:t>
            </a:r>
            <a:r>
              <a:rPr lang="zh-CN" altLang="en-US" sz="2400" dirty="0">
                <a:latin typeface="幼圆" panose="02010509060101010101" pitchFamily="49" charset="-122"/>
                <a:ea typeface="幼圆" panose="02010509060101010101" pitchFamily="49" charset="-122"/>
              </a:rPr>
              <a:t>添加标题</a:t>
            </a:r>
          </a:p>
        </p:txBody>
      </p:sp>
      <p:sp>
        <p:nvSpPr>
          <p:cNvPr id="3" name="文本框 2">
            <a:extLst>
              <a:ext uri="{FF2B5EF4-FFF2-40B4-BE49-F238E27FC236}">
                <a16:creationId xmlns:a16="http://schemas.microsoft.com/office/drawing/2014/main" id="{64B310FA-BB84-5EC3-D4FE-108CE4094AF5}"/>
              </a:ext>
            </a:extLst>
          </p:cNvPr>
          <p:cNvSpPr txBox="1"/>
          <p:nvPr/>
        </p:nvSpPr>
        <p:spPr>
          <a:xfrm>
            <a:off x="1206024" y="3734761"/>
            <a:ext cx="357165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dirty="0">
                <a:latin typeface="幼圆" panose="02010509060101010101" pitchFamily="49" charset="-122"/>
                <a:ea typeface="幼圆" panose="02010509060101010101" pitchFamily="49" charset="-122"/>
              </a:rPr>
              <a:t>03----</a:t>
            </a:r>
            <a:r>
              <a:rPr lang="zh-CN" altLang="en-US" sz="2400" dirty="0">
                <a:latin typeface="幼圆" panose="02010509060101010101" pitchFamily="49" charset="-122"/>
                <a:ea typeface="幼圆" panose="02010509060101010101" pitchFamily="49" charset="-122"/>
              </a:rPr>
              <a:t>添加标题</a:t>
            </a:r>
          </a:p>
        </p:txBody>
      </p:sp>
      <p:sp>
        <p:nvSpPr>
          <p:cNvPr id="7" name="文本框 6">
            <a:extLst>
              <a:ext uri="{FF2B5EF4-FFF2-40B4-BE49-F238E27FC236}">
                <a16:creationId xmlns:a16="http://schemas.microsoft.com/office/drawing/2014/main" id="{0B849C94-69DE-6B53-F33E-5EEA8A197430}"/>
              </a:ext>
            </a:extLst>
          </p:cNvPr>
          <p:cNvSpPr txBox="1"/>
          <p:nvPr/>
        </p:nvSpPr>
        <p:spPr>
          <a:xfrm>
            <a:off x="2342502" y="5356205"/>
            <a:ext cx="357165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dirty="0">
                <a:latin typeface="幼圆" panose="02010509060101010101" pitchFamily="49" charset="-122"/>
                <a:ea typeface="幼圆" panose="02010509060101010101" pitchFamily="49" charset="-122"/>
              </a:rPr>
              <a:t>04----</a:t>
            </a:r>
            <a:r>
              <a:rPr lang="zh-CN" altLang="en-US" sz="2400" dirty="0">
                <a:latin typeface="幼圆" panose="02010509060101010101" pitchFamily="49" charset="-122"/>
                <a:ea typeface="幼圆" panose="02010509060101010101" pitchFamily="49" charset="-122"/>
              </a:rPr>
              <a:t>添加标题</a:t>
            </a:r>
          </a:p>
        </p:txBody>
      </p:sp>
      <p:sp>
        <p:nvSpPr>
          <p:cNvPr id="9" name="文本框 8">
            <a:extLst>
              <a:ext uri="{FF2B5EF4-FFF2-40B4-BE49-F238E27FC236}">
                <a16:creationId xmlns:a16="http://schemas.microsoft.com/office/drawing/2014/main" id="{2921554D-1A2B-1C7C-A72F-F67FA4119A07}"/>
              </a:ext>
            </a:extLst>
          </p:cNvPr>
          <p:cNvSpPr txBox="1"/>
          <p:nvPr/>
        </p:nvSpPr>
        <p:spPr>
          <a:xfrm>
            <a:off x="8658660" y="656530"/>
            <a:ext cx="357165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dirty="0">
                <a:latin typeface="幼圆" panose="02010509060101010101" pitchFamily="49" charset="-122"/>
                <a:ea typeface="幼圆" panose="02010509060101010101" pitchFamily="49" charset="-122"/>
              </a:rPr>
              <a:t>05----</a:t>
            </a:r>
            <a:r>
              <a:rPr lang="zh-CN" altLang="en-US" sz="2400" dirty="0">
                <a:latin typeface="幼圆" panose="02010509060101010101" pitchFamily="49" charset="-122"/>
                <a:ea typeface="幼圆" panose="02010509060101010101" pitchFamily="49" charset="-122"/>
              </a:rPr>
              <a:t>添加标题</a:t>
            </a:r>
          </a:p>
        </p:txBody>
      </p:sp>
      <p:sp>
        <p:nvSpPr>
          <p:cNvPr id="11" name="文本框 10">
            <a:extLst>
              <a:ext uri="{FF2B5EF4-FFF2-40B4-BE49-F238E27FC236}">
                <a16:creationId xmlns:a16="http://schemas.microsoft.com/office/drawing/2014/main" id="{9FABF42C-284D-CD23-1E2C-32361E1DAE1F}"/>
              </a:ext>
            </a:extLst>
          </p:cNvPr>
          <p:cNvSpPr txBox="1"/>
          <p:nvPr/>
        </p:nvSpPr>
        <p:spPr>
          <a:xfrm>
            <a:off x="6721769" y="2180687"/>
            <a:ext cx="357165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dirty="0">
                <a:latin typeface="幼圆" panose="02010509060101010101" pitchFamily="49" charset="-122"/>
                <a:ea typeface="幼圆" panose="02010509060101010101" pitchFamily="49" charset="-122"/>
              </a:rPr>
              <a:t>06----</a:t>
            </a:r>
            <a:r>
              <a:rPr lang="zh-CN" altLang="en-US" sz="2400" dirty="0">
                <a:latin typeface="幼圆" panose="02010509060101010101" pitchFamily="49" charset="-122"/>
                <a:ea typeface="幼圆" panose="02010509060101010101" pitchFamily="49" charset="-122"/>
              </a:rPr>
              <a:t>添加标题</a:t>
            </a:r>
          </a:p>
        </p:txBody>
      </p:sp>
      <p:sp>
        <p:nvSpPr>
          <p:cNvPr id="13" name="文本框 12">
            <a:extLst>
              <a:ext uri="{FF2B5EF4-FFF2-40B4-BE49-F238E27FC236}">
                <a16:creationId xmlns:a16="http://schemas.microsoft.com/office/drawing/2014/main" id="{479C5B5A-BB3C-1EF4-1DC7-4C56C568E084}"/>
              </a:ext>
            </a:extLst>
          </p:cNvPr>
          <p:cNvSpPr txBox="1"/>
          <p:nvPr/>
        </p:nvSpPr>
        <p:spPr>
          <a:xfrm>
            <a:off x="8838331" y="3801483"/>
            <a:ext cx="357165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dirty="0">
                <a:latin typeface="幼圆" panose="02010509060101010101" pitchFamily="49" charset="-122"/>
                <a:ea typeface="幼圆" panose="02010509060101010101" pitchFamily="49" charset="-122"/>
              </a:rPr>
              <a:t>07----</a:t>
            </a:r>
            <a:r>
              <a:rPr lang="zh-CN" altLang="en-US" sz="2400" dirty="0">
                <a:latin typeface="幼圆" panose="02010509060101010101" pitchFamily="49" charset="-122"/>
                <a:ea typeface="幼圆" panose="02010509060101010101" pitchFamily="49" charset="-122"/>
              </a:rPr>
              <a:t>添加标题</a:t>
            </a:r>
          </a:p>
        </p:txBody>
      </p:sp>
      <p:sp>
        <p:nvSpPr>
          <p:cNvPr id="15" name="文本框 14">
            <a:extLst>
              <a:ext uri="{FF2B5EF4-FFF2-40B4-BE49-F238E27FC236}">
                <a16:creationId xmlns:a16="http://schemas.microsoft.com/office/drawing/2014/main" id="{14CDF87E-E107-A883-2693-C718757BDD5B}"/>
              </a:ext>
            </a:extLst>
          </p:cNvPr>
          <p:cNvSpPr txBox="1"/>
          <p:nvPr/>
        </p:nvSpPr>
        <p:spPr>
          <a:xfrm>
            <a:off x="7377332" y="5467567"/>
            <a:ext cx="357165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dirty="0">
                <a:latin typeface="幼圆" panose="02010509060101010101" pitchFamily="49" charset="-122"/>
                <a:ea typeface="幼圆" panose="02010509060101010101" pitchFamily="49" charset="-122"/>
              </a:rPr>
              <a:t>08----</a:t>
            </a:r>
            <a:r>
              <a:rPr lang="zh-CN" altLang="en-US" sz="2400" dirty="0">
                <a:latin typeface="幼圆" panose="02010509060101010101" pitchFamily="49" charset="-122"/>
                <a:ea typeface="幼圆" panose="02010509060101010101" pitchFamily="49" charset="-122"/>
              </a:rPr>
              <a:t>添加标题</a:t>
            </a:r>
          </a:p>
        </p:txBody>
      </p:sp>
      <p:pic>
        <p:nvPicPr>
          <p:cNvPr id="16" name="图片 15" descr="图标&#10;&#10;AI 生成的内容可能不正确。">
            <a:extLst>
              <a:ext uri="{FF2B5EF4-FFF2-40B4-BE49-F238E27FC236}">
                <a16:creationId xmlns:a16="http://schemas.microsoft.com/office/drawing/2014/main" id="{0137E991-8FDC-E6F9-2991-21FC00FBE8C5}"/>
              </a:ext>
            </a:extLst>
          </p:cNvPr>
          <p:cNvPicPr>
            <a:picLocks noChangeAspect="1"/>
          </p:cNvPicPr>
          <p:nvPr/>
        </p:nvPicPr>
        <p:blipFill>
          <a:blip r:embed="rId12">
            <a:alphaModFix amt="20000"/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artisticPencilGrayscale/>
                    </a14:imgEffect>
                    <a14:imgEffect>
                      <a14:colorTemperature colorTemp="59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996707">
            <a:off x="724033" y="1111711"/>
            <a:ext cx="1299606" cy="1263054"/>
          </a:xfrm>
          <a:prstGeom prst="rect">
            <a:avLst/>
          </a:prstGeom>
        </p:spPr>
      </p:pic>
      <p:pic>
        <p:nvPicPr>
          <p:cNvPr id="17" name="图片 16" descr="图标&#10;&#10;AI 生成的内容可能不正确。">
            <a:extLst>
              <a:ext uri="{FF2B5EF4-FFF2-40B4-BE49-F238E27FC236}">
                <a16:creationId xmlns:a16="http://schemas.microsoft.com/office/drawing/2014/main" id="{F00ADE36-F734-20EB-07FE-086D64F61C80}"/>
              </a:ext>
            </a:extLst>
          </p:cNvPr>
          <p:cNvPicPr>
            <a:picLocks noChangeAspect="1"/>
          </p:cNvPicPr>
          <p:nvPr/>
        </p:nvPicPr>
        <p:blipFill>
          <a:blip r:embed="rId12">
            <a:alphaModFix amt="20000"/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artisticPencilGrayscale/>
                    </a14:imgEffect>
                    <a14:imgEffect>
                      <a14:colorTemperature colorTemp="59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9233030">
            <a:off x="3834469" y="4878618"/>
            <a:ext cx="1087953" cy="10573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8885958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组合 5">
            <a:extLst>
              <a:ext uri="{FF2B5EF4-FFF2-40B4-BE49-F238E27FC236}">
                <a16:creationId xmlns:a16="http://schemas.microsoft.com/office/drawing/2014/main" id="{CA87EE30-4182-17D6-8547-9B09E245DB01}"/>
              </a:ext>
            </a:extLst>
          </p:cNvPr>
          <p:cNvGrpSpPr/>
          <p:nvPr/>
        </p:nvGrpSpPr>
        <p:grpSpPr>
          <a:xfrm>
            <a:off x="3" y="-44011"/>
            <a:ext cx="12191997" cy="6858000"/>
            <a:chOff x="0" y="0"/>
            <a:chExt cx="12191997" cy="6858000"/>
          </a:xfrm>
        </p:grpSpPr>
        <p:pic>
          <p:nvPicPr>
            <p:cNvPr id="8" name="图片 7" descr="树林旁的长凳上&#10;&#10;AI 生成的内容可能不正确。">
              <a:extLst>
                <a:ext uri="{FF2B5EF4-FFF2-40B4-BE49-F238E27FC236}">
                  <a16:creationId xmlns:a16="http://schemas.microsoft.com/office/drawing/2014/main" id="{4B3B2665-C661-79F8-FC61-6B7EA9806D21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artisticBlur radius="3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50000" r="25000"/>
            <a:stretch/>
          </p:blipFill>
          <p:spPr>
            <a:xfrm>
              <a:off x="6095998" y="0"/>
              <a:ext cx="3048001" cy="6858000"/>
            </a:xfrm>
            <a:prstGeom prst="rect">
              <a:avLst/>
            </a:prstGeom>
            <a:ln>
              <a:noFill/>
            </a:ln>
          </p:spPr>
        </p:pic>
        <p:pic>
          <p:nvPicPr>
            <p:cNvPr id="10" name="图片 9" descr="草地上有许多花&#10;&#10;AI 生成的内容可能不正确。">
              <a:extLst>
                <a:ext uri="{FF2B5EF4-FFF2-40B4-BE49-F238E27FC236}">
                  <a16:creationId xmlns:a16="http://schemas.microsoft.com/office/drawing/2014/main" id="{CA62F114-BB51-7D97-22E6-25B7BEC7285D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BEBA8EAE-BF5A-486C-A8C5-ECC9F3942E4B}">
                  <a14:imgProps xmlns:a14="http://schemas.microsoft.com/office/drawing/2010/main">
                    <a14:imgLayer r:embed="rId7">
                      <a14:imgEffect>
                        <a14:artisticBlur radius="30"/>
                      </a14:imgEffect>
                      <a14:imgEffect>
                        <a14:saturation sat="66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5000" r="50000"/>
            <a:stretch/>
          </p:blipFill>
          <p:spPr>
            <a:xfrm>
              <a:off x="3048001" y="0"/>
              <a:ext cx="3048000" cy="6858000"/>
            </a:xfrm>
            <a:prstGeom prst="rect">
              <a:avLst/>
            </a:prstGeom>
            <a:ln>
              <a:noFill/>
            </a:ln>
          </p:spPr>
        </p:pic>
        <p:pic>
          <p:nvPicPr>
            <p:cNvPr id="12" name="图片 11" descr="树林前的花园&#10;&#10;AI 生成的内容可能不正确。">
              <a:extLst>
                <a:ext uri="{FF2B5EF4-FFF2-40B4-BE49-F238E27FC236}">
                  <a16:creationId xmlns:a16="http://schemas.microsoft.com/office/drawing/2014/main" id="{1658B5A9-C2B1-D203-6B89-CCE68EAFEA9D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8">
              <a:extLst>
                <a:ext uri="{BEBA8EAE-BF5A-486C-A8C5-ECC9F3942E4B}">
                  <a14:imgProps xmlns:a14="http://schemas.microsoft.com/office/drawing/2010/main">
                    <a14:imgLayer r:embed="rId9">
                      <a14:imgEffect>
                        <a14:artisticBlur radius="3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75000"/>
            <a:stretch/>
          </p:blipFill>
          <p:spPr>
            <a:xfrm>
              <a:off x="0" y="0"/>
              <a:ext cx="3048000" cy="6858000"/>
            </a:xfrm>
            <a:prstGeom prst="rect">
              <a:avLst/>
            </a:prstGeom>
            <a:ln>
              <a:noFill/>
            </a:ln>
          </p:spPr>
        </p:pic>
        <p:pic>
          <p:nvPicPr>
            <p:cNvPr id="14" name="图片 13" descr="森林里的雪地上&#10;&#10;AI 生成的内容可能不正确。">
              <a:extLst>
                <a:ext uri="{FF2B5EF4-FFF2-40B4-BE49-F238E27FC236}">
                  <a16:creationId xmlns:a16="http://schemas.microsoft.com/office/drawing/2014/main" id="{4666FD49-5F50-5BA8-A25F-F5BFAD61F59A}"/>
                </a:ext>
              </a:extLst>
            </p:cNvPr>
            <p:cNvPicPr>
              <a:picLocks noChangeAspect="1"/>
            </p:cNvPicPr>
            <p:nvPr/>
          </p:nvPicPr>
          <p:blipFill>
            <a:blip r:embed="rId10">
              <a:extLst>
                <a:ext uri="{BEBA8EAE-BF5A-486C-A8C5-ECC9F3942E4B}">
                  <a14:imgProps xmlns:a14="http://schemas.microsoft.com/office/drawing/2010/main">
                    <a14:imgLayer r:embed="rId11">
                      <a14:imgEffect>
                        <a14:artisticBlur radius="3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75000"/>
            <a:stretch/>
          </p:blipFill>
          <p:spPr>
            <a:xfrm>
              <a:off x="9143997" y="0"/>
              <a:ext cx="3048000" cy="6858000"/>
            </a:xfrm>
            <a:prstGeom prst="rect">
              <a:avLst/>
            </a:prstGeom>
            <a:ln>
              <a:noFill/>
            </a:ln>
          </p:spPr>
        </p:pic>
      </p:grpSp>
      <p:sp>
        <p:nvSpPr>
          <p:cNvPr id="42" name="矩形 41">
            <a:extLst>
              <a:ext uri="{FF2B5EF4-FFF2-40B4-BE49-F238E27FC236}">
                <a16:creationId xmlns:a16="http://schemas.microsoft.com/office/drawing/2014/main" id="{C9C168D7-7F1C-9F46-A022-C27F8885CFE8}"/>
              </a:ext>
            </a:extLst>
          </p:cNvPr>
          <p:cNvSpPr/>
          <p:nvPr/>
        </p:nvSpPr>
        <p:spPr>
          <a:xfrm>
            <a:off x="0" y="-44011"/>
            <a:ext cx="12191998" cy="6902011"/>
          </a:xfrm>
          <a:prstGeom prst="rect">
            <a:avLst/>
          </a:prstGeom>
          <a:solidFill>
            <a:srgbClr val="FEF3D4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43" name="矩形 42">
            <a:extLst>
              <a:ext uri="{FF2B5EF4-FFF2-40B4-BE49-F238E27FC236}">
                <a16:creationId xmlns:a16="http://schemas.microsoft.com/office/drawing/2014/main" id="{1B9C078C-66CB-2BE0-209E-06F9F25F6E88}"/>
              </a:ext>
            </a:extLst>
          </p:cNvPr>
          <p:cNvSpPr/>
          <p:nvPr/>
        </p:nvSpPr>
        <p:spPr>
          <a:xfrm>
            <a:off x="192063" y="122213"/>
            <a:ext cx="5820490" cy="6613573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grpSp>
        <p:nvGrpSpPr>
          <p:cNvPr id="49" name="组合 48">
            <a:extLst>
              <a:ext uri="{FF2B5EF4-FFF2-40B4-BE49-F238E27FC236}">
                <a16:creationId xmlns:a16="http://schemas.microsoft.com/office/drawing/2014/main" id="{5B34E5BE-9828-2BAB-B9A8-8ABA81BBA6CF}"/>
              </a:ext>
            </a:extLst>
          </p:cNvPr>
          <p:cNvGrpSpPr/>
          <p:nvPr/>
        </p:nvGrpSpPr>
        <p:grpSpPr>
          <a:xfrm>
            <a:off x="6204614" y="121227"/>
            <a:ext cx="5939298" cy="6613573"/>
            <a:chOff x="6204614" y="121227"/>
            <a:chExt cx="5939298" cy="6613573"/>
          </a:xfrm>
        </p:grpSpPr>
        <p:sp>
          <p:nvSpPr>
            <p:cNvPr id="50" name="矩形 49">
              <a:extLst>
                <a:ext uri="{FF2B5EF4-FFF2-40B4-BE49-F238E27FC236}">
                  <a16:creationId xmlns:a16="http://schemas.microsoft.com/office/drawing/2014/main" id="{ABF9E2DB-9990-61F5-10B7-4EAC6FDF6BB3}"/>
                </a:ext>
              </a:extLst>
            </p:cNvPr>
            <p:cNvSpPr/>
            <p:nvPr/>
          </p:nvSpPr>
          <p:spPr>
            <a:xfrm>
              <a:off x="6204614" y="121227"/>
              <a:ext cx="5786972" cy="6613573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cxnSp>
          <p:nvCxnSpPr>
            <p:cNvPr id="51" name="直接连接符 50">
              <a:extLst>
                <a:ext uri="{FF2B5EF4-FFF2-40B4-BE49-F238E27FC236}">
                  <a16:creationId xmlns:a16="http://schemas.microsoft.com/office/drawing/2014/main" id="{338D2049-54D1-A390-0D26-12084DF8873B}"/>
                </a:ext>
              </a:extLst>
            </p:cNvPr>
            <p:cNvCxnSpPr/>
            <p:nvPr/>
          </p:nvCxnSpPr>
          <p:spPr>
            <a:xfrm>
              <a:off x="6732395" y="660009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直接连接符 52">
              <a:extLst>
                <a:ext uri="{FF2B5EF4-FFF2-40B4-BE49-F238E27FC236}">
                  <a16:creationId xmlns:a16="http://schemas.microsoft.com/office/drawing/2014/main" id="{5FAB4C01-7D38-F031-2974-2B6FDAA3D465}"/>
                </a:ext>
              </a:extLst>
            </p:cNvPr>
            <p:cNvCxnSpPr/>
            <p:nvPr/>
          </p:nvCxnSpPr>
          <p:spPr>
            <a:xfrm>
              <a:off x="6732395" y="1093763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直接连接符 53">
              <a:extLst>
                <a:ext uri="{FF2B5EF4-FFF2-40B4-BE49-F238E27FC236}">
                  <a16:creationId xmlns:a16="http://schemas.microsoft.com/office/drawing/2014/main" id="{5296BB79-B1AB-AAB3-C2AD-356E77C872B7}"/>
                </a:ext>
              </a:extLst>
            </p:cNvPr>
            <p:cNvCxnSpPr/>
            <p:nvPr/>
          </p:nvCxnSpPr>
          <p:spPr>
            <a:xfrm>
              <a:off x="6732395" y="1527517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直接连接符 54">
              <a:extLst>
                <a:ext uri="{FF2B5EF4-FFF2-40B4-BE49-F238E27FC236}">
                  <a16:creationId xmlns:a16="http://schemas.microsoft.com/office/drawing/2014/main" id="{D6193922-DA08-FB98-5869-A11EE570EC70}"/>
                </a:ext>
              </a:extLst>
            </p:cNvPr>
            <p:cNvCxnSpPr/>
            <p:nvPr/>
          </p:nvCxnSpPr>
          <p:spPr>
            <a:xfrm>
              <a:off x="6732395" y="1947873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直接连接符 55">
              <a:extLst>
                <a:ext uri="{FF2B5EF4-FFF2-40B4-BE49-F238E27FC236}">
                  <a16:creationId xmlns:a16="http://schemas.microsoft.com/office/drawing/2014/main" id="{C7B57650-A83C-B6D0-0EE8-D690D267CF20}"/>
                </a:ext>
              </a:extLst>
            </p:cNvPr>
            <p:cNvCxnSpPr/>
            <p:nvPr/>
          </p:nvCxnSpPr>
          <p:spPr>
            <a:xfrm>
              <a:off x="6732395" y="2381627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直接连接符 56">
              <a:extLst>
                <a:ext uri="{FF2B5EF4-FFF2-40B4-BE49-F238E27FC236}">
                  <a16:creationId xmlns:a16="http://schemas.microsoft.com/office/drawing/2014/main" id="{35A602E2-BE92-27F6-E697-DA556D87C5FC}"/>
                </a:ext>
              </a:extLst>
            </p:cNvPr>
            <p:cNvCxnSpPr/>
            <p:nvPr/>
          </p:nvCxnSpPr>
          <p:spPr>
            <a:xfrm>
              <a:off x="6732395" y="2815381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直接连接符 57">
              <a:extLst>
                <a:ext uri="{FF2B5EF4-FFF2-40B4-BE49-F238E27FC236}">
                  <a16:creationId xmlns:a16="http://schemas.microsoft.com/office/drawing/2014/main" id="{DB61F50B-63A5-AD90-92C8-C4ACD89A529F}"/>
                </a:ext>
              </a:extLst>
            </p:cNvPr>
            <p:cNvCxnSpPr/>
            <p:nvPr/>
          </p:nvCxnSpPr>
          <p:spPr>
            <a:xfrm>
              <a:off x="6732395" y="3273865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直接连接符 58">
              <a:extLst>
                <a:ext uri="{FF2B5EF4-FFF2-40B4-BE49-F238E27FC236}">
                  <a16:creationId xmlns:a16="http://schemas.microsoft.com/office/drawing/2014/main" id="{D467A5F9-8B21-B68B-5F11-394B5F03C74D}"/>
                </a:ext>
              </a:extLst>
            </p:cNvPr>
            <p:cNvCxnSpPr/>
            <p:nvPr/>
          </p:nvCxnSpPr>
          <p:spPr>
            <a:xfrm>
              <a:off x="6732395" y="3707619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直接连接符 59">
              <a:extLst>
                <a:ext uri="{FF2B5EF4-FFF2-40B4-BE49-F238E27FC236}">
                  <a16:creationId xmlns:a16="http://schemas.microsoft.com/office/drawing/2014/main" id="{3F853B71-C4C4-324F-1365-27302929F694}"/>
                </a:ext>
              </a:extLst>
            </p:cNvPr>
            <p:cNvCxnSpPr/>
            <p:nvPr/>
          </p:nvCxnSpPr>
          <p:spPr>
            <a:xfrm>
              <a:off x="6732395" y="4141373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直接连接符 60">
              <a:extLst>
                <a:ext uri="{FF2B5EF4-FFF2-40B4-BE49-F238E27FC236}">
                  <a16:creationId xmlns:a16="http://schemas.microsoft.com/office/drawing/2014/main" id="{2D9E74DB-5EAB-D41E-7555-7D8D68EC109F}"/>
                </a:ext>
              </a:extLst>
            </p:cNvPr>
            <p:cNvCxnSpPr/>
            <p:nvPr/>
          </p:nvCxnSpPr>
          <p:spPr>
            <a:xfrm>
              <a:off x="6732395" y="4551681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直接连接符 61">
              <a:extLst>
                <a:ext uri="{FF2B5EF4-FFF2-40B4-BE49-F238E27FC236}">
                  <a16:creationId xmlns:a16="http://schemas.microsoft.com/office/drawing/2014/main" id="{26AA646A-F475-FC22-82C0-0C3C1FC6C416}"/>
                </a:ext>
              </a:extLst>
            </p:cNvPr>
            <p:cNvCxnSpPr/>
            <p:nvPr/>
          </p:nvCxnSpPr>
          <p:spPr>
            <a:xfrm>
              <a:off x="6732395" y="4985435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直接连接符 62">
              <a:extLst>
                <a:ext uri="{FF2B5EF4-FFF2-40B4-BE49-F238E27FC236}">
                  <a16:creationId xmlns:a16="http://schemas.microsoft.com/office/drawing/2014/main" id="{8594499F-7637-B525-A6DB-31794A621741}"/>
                </a:ext>
              </a:extLst>
            </p:cNvPr>
            <p:cNvCxnSpPr/>
            <p:nvPr/>
          </p:nvCxnSpPr>
          <p:spPr>
            <a:xfrm>
              <a:off x="6732395" y="5419189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直接连接符 63">
              <a:extLst>
                <a:ext uri="{FF2B5EF4-FFF2-40B4-BE49-F238E27FC236}">
                  <a16:creationId xmlns:a16="http://schemas.microsoft.com/office/drawing/2014/main" id="{EDA3B6AE-0BCC-BFFC-FA9E-2AF39443C633}"/>
                </a:ext>
              </a:extLst>
            </p:cNvPr>
            <p:cNvCxnSpPr/>
            <p:nvPr/>
          </p:nvCxnSpPr>
          <p:spPr>
            <a:xfrm>
              <a:off x="6732395" y="5853802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直接连接符 65">
              <a:extLst>
                <a:ext uri="{FF2B5EF4-FFF2-40B4-BE49-F238E27FC236}">
                  <a16:creationId xmlns:a16="http://schemas.microsoft.com/office/drawing/2014/main" id="{A26FC765-5560-59CA-AE27-50A15ED51A4C}"/>
                </a:ext>
              </a:extLst>
            </p:cNvPr>
            <p:cNvCxnSpPr/>
            <p:nvPr/>
          </p:nvCxnSpPr>
          <p:spPr>
            <a:xfrm>
              <a:off x="6732395" y="6287556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67" name="文本框 66">
              <a:extLst>
                <a:ext uri="{FF2B5EF4-FFF2-40B4-BE49-F238E27FC236}">
                  <a16:creationId xmlns:a16="http://schemas.microsoft.com/office/drawing/2014/main" id="{67BAEC33-8957-532E-9C97-B5C5FBFC03DE}"/>
                </a:ext>
              </a:extLst>
            </p:cNvPr>
            <p:cNvSpPr txBox="1"/>
            <p:nvPr/>
          </p:nvSpPr>
          <p:spPr>
            <a:xfrm>
              <a:off x="8991676" y="275529"/>
              <a:ext cx="3152236" cy="2308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900" b="1" dirty="0">
                  <a:solidFill>
                    <a:schemeClr val="bg2">
                      <a:lumMod val="90000"/>
                    </a:schemeClr>
                  </a:solidFill>
                  <a:latin typeface="幼圆" panose="02010509060101010101" pitchFamily="49" charset="-122"/>
                  <a:ea typeface="幼圆" panose="02010509060101010101" pitchFamily="49" charset="-122"/>
                </a:rPr>
                <a:t>Jinhua University of Vocational Technology </a:t>
              </a:r>
              <a:endParaRPr lang="zh-CN" altLang="en-US" sz="900" b="1" dirty="0">
                <a:solidFill>
                  <a:schemeClr val="bg2">
                    <a:lumMod val="90000"/>
                  </a:schemeClr>
                </a:solidFill>
                <a:latin typeface="幼圆" panose="02010509060101010101" pitchFamily="49" charset="-122"/>
                <a:ea typeface="幼圆" panose="02010509060101010101" pitchFamily="49" charset="-122"/>
              </a:endParaRPr>
            </a:p>
          </p:txBody>
        </p:sp>
        <p:sp>
          <p:nvSpPr>
            <p:cNvPr id="68" name="文本框 67">
              <a:extLst>
                <a:ext uri="{FF2B5EF4-FFF2-40B4-BE49-F238E27FC236}">
                  <a16:creationId xmlns:a16="http://schemas.microsoft.com/office/drawing/2014/main" id="{E4F64CC3-9CAD-2A8D-3D48-8CADE4ADF4C7}"/>
                </a:ext>
              </a:extLst>
            </p:cNvPr>
            <p:cNvSpPr txBox="1"/>
            <p:nvPr/>
          </p:nvSpPr>
          <p:spPr>
            <a:xfrm>
              <a:off x="11351819" y="6376385"/>
              <a:ext cx="409452" cy="2308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900" b="1" dirty="0">
                  <a:solidFill>
                    <a:schemeClr val="bg2">
                      <a:lumMod val="90000"/>
                    </a:schemeClr>
                  </a:solidFill>
                  <a:latin typeface="幼圆" panose="02010509060101010101" pitchFamily="49" charset="-122"/>
                  <a:ea typeface="幼圆" panose="02010509060101010101" pitchFamily="49" charset="-122"/>
                </a:rPr>
                <a:t>03</a:t>
              </a:r>
              <a:endParaRPr lang="zh-CN" altLang="en-US" sz="900" b="1" dirty="0">
                <a:solidFill>
                  <a:schemeClr val="bg2">
                    <a:lumMod val="90000"/>
                  </a:schemeClr>
                </a:solidFill>
                <a:latin typeface="幼圆" panose="02010509060101010101" pitchFamily="49" charset="-122"/>
                <a:ea typeface="幼圆" panose="02010509060101010101" pitchFamily="49" charset="-122"/>
              </a:endParaRPr>
            </a:p>
          </p:txBody>
        </p:sp>
        <p:pic>
          <p:nvPicPr>
            <p:cNvPr id="69" name="图片 68" descr="图标&#10;&#10;AI 生成的内容可能不正确。">
              <a:extLst>
                <a:ext uri="{FF2B5EF4-FFF2-40B4-BE49-F238E27FC236}">
                  <a16:creationId xmlns:a16="http://schemas.microsoft.com/office/drawing/2014/main" id="{CA82B25A-1922-B046-25DE-9317EF398C56}"/>
                </a:ext>
              </a:extLst>
            </p:cNvPr>
            <p:cNvPicPr>
              <a:picLocks noChangeAspect="1"/>
            </p:cNvPicPr>
            <p:nvPr/>
          </p:nvPicPr>
          <p:blipFill>
            <a:blip r:embed="rId12">
              <a:alphaModFix amt="20000"/>
              <a:extLst>
                <a:ext uri="{BEBA8EAE-BF5A-486C-A8C5-ECC9F3942E4B}">
                  <a14:imgProps xmlns:a14="http://schemas.microsoft.com/office/drawing/2010/main">
                    <a14:imgLayer r:embed="rId13">
                      <a14:imgEffect>
                        <a14:artisticPencilGrayscale/>
                      </a14:imgEffect>
                      <a14:imgEffect>
                        <a14:colorTemperature colorTemp="59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9233030">
              <a:off x="7942596" y="263068"/>
              <a:ext cx="1087953" cy="1057354"/>
            </a:xfrm>
            <a:prstGeom prst="rect">
              <a:avLst/>
            </a:prstGeom>
          </p:spPr>
        </p:pic>
        <p:pic>
          <p:nvPicPr>
            <p:cNvPr id="71" name="图片 70" descr="图标&#10;&#10;AI 生成的内容可能不正确。">
              <a:extLst>
                <a:ext uri="{FF2B5EF4-FFF2-40B4-BE49-F238E27FC236}">
                  <a16:creationId xmlns:a16="http://schemas.microsoft.com/office/drawing/2014/main" id="{1B92278D-141E-0AAB-6180-D2FF41298681}"/>
                </a:ext>
              </a:extLst>
            </p:cNvPr>
            <p:cNvPicPr>
              <a:picLocks noChangeAspect="1"/>
            </p:cNvPicPr>
            <p:nvPr/>
          </p:nvPicPr>
          <p:blipFill>
            <a:blip r:embed="rId12">
              <a:alphaModFix amt="20000"/>
              <a:extLst>
                <a:ext uri="{BEBA8EAE-BF5A-486C-A8C5-ECC9F3942E4B}">
                  <a14:imgProps xmlns:a14="http://schemas.microsoft.com/office/drawing/2010/main">
                    <a14:imgLayer r:embed="rId13">
                      <a14:imgEffect>
                        <a14:artisticPencilGrayscale/>
                      </a14:imgEffect>
                      <a14:imgEffect>
                        <a14:colorTemperature colorTemp="59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9233030">
              <a:off x="7066064" y="5197436"/>
              <a:ext cx="1087953" cy="1057354"/>
            </a:xfrm>
            <a:prstGeom prst="rect">
              <a:avLst/>
            </a:prstGeom>
          </p:spPr>
        </p:pic>
        <p:pic>
          <p:nvPicPr>
            <p:cNvPr id="72" name="图片 71" descr="图标&#10;&#10;AI 生成的内容可能不正确。">
              <a:extLst>
                <a:ext uri="{FF2B5EF4-FFF2-40B4-BE49-F238E27FC236}">
                  <a16:creationId xmlns:a16="http://schemas.microsoft.com/office/drawing/2014/main" id="{31C0482F-4435-E82F-86B6-57EE4C79C46E}"/>
                </a:ext>
              </a:extLst>
            </p:cNvPr>
            <p:cNvPicPr>
              <a:picLocks noChangeAspect="1"/>
            </p:cNvPicPr>
            <p:nvPr/>
          </p:nvPicPr>
          <p:blipFill>
            <a:blip r:embed="rId12">
              <a:alphaModFix amt="20000"/>
              <a:extLst>
                <a:ext uri="{BEBA8EAE-BF5A-486C-A8C5-ECC9F3942E4B}">
                  <a14:imgProps xmlns:a14="http://schemas.microsoft.com/office/drawing/2010/main">
                    <a14:imgLayer r:embed="rId13">
                      <a14:imgEffect>
                        <a14:artisticPencilGrayscale/>
                      </a14:imgEffect>
                      <a14:imgEffect>
                        <a14:colorTemperature colorTemp="59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9233030">
              <a:off x="10373231" y="3379443"/>
              <a:ext cx="1087953" cy="1057354"/>
            </a:xfrm>
            <a:prstGeom prst="rect">
              <a:avLst/>
            </a:prstGeom>
          </p:spPr>
        </p:pic>
      </p:grpSp>
      <p:pic>
        <p:nvPicPr>
          <p:cNvPr id="74" name="图片 73">
            <a:extLst>
              <a:ext uri="{FF2B5EF4-FFF2-40B4-BE49-F238E27FC236}">
                <a16:creationId xmlns:a16="http://schemas.microsoft.com/office/drawing/2014/main" id="{5250ED3E-9E48-3ACB-9FBE-744152530BBD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050" b="6290"/>
          <a:stretch/>
        </p:blipFill>
        <p:spPr>
          <a:xfrm rot="21189318">
            <a:off x="6626236" y="348918"/>
            <a:ext cx="5298575" cy="6051669"/>
          </a:xfrm>
          <a:prstGeom prst="rect">
            <a:avLst/>
          </a:prstGeom>
          <a:ln>
            <a:solidFill>
              <a:schemeClr val="tx1">
                <a:lumMod val="65000"/>
                <a:lumOff val="35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grpSp>
        <p:nvGrpSpPr>
          <p:cNvPr id="41" name="组合 40">
            <a:extLst>
              <a:ext uri="{FF2B5EF4-FFF2-40B4-BE49-F238E27FC236}">
                <a16:creationId xmlns:a16="http://schemas.microsoft.com/office/drawing/2014/main" id="{16BE06F0-3269-2816-D24D-56CB83425A11}"/>
              </a:ext>
            </a:extLst>
          </p:cNvPr>
          <p:cNvGrpSpPr/>
          <p:nvPr/>
        </p:nvGrpSpPr>
        <p:grpSpPr>
          <a:xfrm>
            <a:off x="6183672" y="85552"/>
            <a:ext cx="1563765" cy="6650234"/>
            <a:chOff x="6232096" y="85551"/>
            <a:chExt cx="1563765" cy="6650234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grpSpPr>
        <p:sp>
          <p:nvSpPr>
            <p:cNvPr id="44" name="矩形 43">
              <a:extLst>
                <a:ext uri="{FF2B5EF4-FFF2-40B4-BE49-F238E27FC236}">
                  <a16:creationId xmlns:a16="http://schemas.microsoft.com/office/drawing/2014/main" id="{CF4F56DF-472C-4329-4950-A4562BAB403F}"/>
                </a:ext>
              </a:extLst>
            </p:cNvPr>
            <p:cNvSpPr/>
            <p:nvPr/>
          </p:nvSpPr>
          <p:spPr>
            <a:xfrm>
              <a:off x="6232096" y="122212"/>
              <a:ext cx="933615" cy="6613573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40" name="任意多边形: 形状 39">
              <a:extLst>
                <a:ext uri="{FF2B5EF4-FFF2-40B4-BE49-F238E27FC236}">
                  <a16:creationId xmlns:a16="http://schemas.microsoft.com/office/drawing/2014/main" id="{FBAFB8F1-7998-E62C-424A-43065C111DE4}"/>
                </a:ext>
              </a:extLst>
            </p:cNvPr>
            <p:cNvSpPr/>
            <p:nvPr/>
          </p:nvSpPr>
          <p:spPr>
            <a:xfrm>
              <a:off x="6788002" y="85551"/>
              <a:ext cx="1007859" cy="6613571"/>
            </a:xfrm>
            <a:custGeom>
              <a:avLst/>
              <a:gdLst>
                <a:gd name="connsiteX0" fmla="*/ 675861 w 1007859"/>
                <a:gd name="connsiteY0" fmla="*/ 29818 h 6603648"/>
                <a:gd name="connsiteX1" fmla="*/ 626165 w 1007859"/>
                <a:gd name="connsiteY1" fmla="*/ 39757 h 6603648"/>
                <a:gd name="connsiteX2" fmla="*/ 556592 w 1007859"/>
                <a:gd name="connsiteY2" fmla="*/ 198783 h 6603648"/>
                <a:gd name="connsiteX3" fmla="*/ 616226 w 1007859"/>
                <a:gd name="connsiteY3" fmla="*/ 278296 h 6603648"/>
                <a:gd name="connsiteX4" fmla="*/ 655983 w 1007859"/>
                <a:gd name="connsiteY4" fmla="*/ 357809 h 6603648"/>
                <a:gd name="connsiteX5" fmla="*/ 665922 w 1007859"/>
                <a:gd name="connsiteY5" fmla="*/ 437322 h 6603648"/>
                <a:gd name="connsiteX6" fmla="*/ 655983 w 1007859"/>
                <a:gd name="connsiteY6" fmla="*/ 546653 h 6603648"/>
                <a:gd name="connsiteX7" fmla="*/ 715618 w 1007859"/>
                <a:gd name="connsiteY7" fmla="*/ 795131 h 6603648"/>
                <a:gd name="connsiteX8" fmla="*/ 705678 w 1007859"/>
                <a:gd name="connsiteY8" fmla="*/ 924340 h 6603648"/>
                <a:gd name="connsiteX9" fmla="*/ 725557 w 1007859"/>
                <a:gd name="connsiteY9" fmla="*/ 1003853 h 6603648"/>
                <a:gd name="connsiteX10" fmla="*/ 705678 w 1007859"/>
                <a:gd name="connsiteY10" fmla="*/ 1143000 h 6603648"/>
                <a:gd name="connsiteX11" fmla="*/ 725557 w 1007859"/>
                <a:gd name="connsiteY11" fmla="*/ 1272209 h 6603648"/>
                <a:gd name="connsiteX12" fmla="*/ 745435 w 1007859"/>
                <a:gd name="connsiteY12" fmla="*/ 1331844 h 6603648"/>
                <a:gd name="connsiteX13" fmla="*/ 685800 w 1007859"/>
                <a:gd name="connsiteY13" fmla="*/ 1431235 h 6603648"/>
                <a:gd name="connsiteX14" fmla="*/ 675861 w 1007859"/>
                <a:gd name="connsiteY14" fmla="*/ 1500809 h 6603648"/>
                <a:gd name="connsiteX15" fmla="*/ 665922 w 1007859"/>
                <a:gd name="connsiteY15" fmla="*/ 1580322 h 6603648"/>
                <a:gd name="connsiteX16" fmla="*/ 655983 w 1007859"/>
                <a:gd name="connsiteY16" fmla="*/ 1639957 h 6603648"/>
                <a:gd name="connsiteX17" fmla="*/ 675861 w 1007859"/>
                <a:gd name="connsiteY17" fmla="*/ 1679713 h 6603648"/>
                <a:gd name="connsiteX18" fmla="*/ 685800 w 1007859"/>
                <a:gd name="connsiteY18" fmla="*/ 1759227 h 6603648"/>
                <a:gd name="connsiteX19" fmla="*/ 805070 w 1007859"/>
                <a:gd name="connsiteY19" fmla="*/ 1967948 h 6603648"/>
                <a:gd name="connsiteX20" fmla="*/ 775252 w 1007859"/>
                <a:gd name="connsiteY20" fmla="*/ 2047461 h 6603648"/>
                <a:gd name="connsiteX21" fmla="*/ 745435 w 1007859"/>
                <a:gd name="connsiteY21" fmla="*/ 2117035 h 6603648"/>
                <a:gd name="connsiteX22" fmla="*/ 805070 w 1007859"/>
                <a:gd name="connsiteY22" fmla="*/ 2226366 h 6603648"/>
                <a:gd name="connsiteX23" fmla="*/ 834887 w 1007859"/>
                <a:gd name="connsiteY23" fmla="*/ 2276061 h 6603648"/>
                <a:gd name="connsiteX24" fmla="*/ 884583 w 1007859"/>
                <a:gd name="connsiteY24" fmla="*/ 2325757 h 6603648"/>
                <a:gd name="connsiteX25" fmla="*/ 1003852 w 1007859"/>
                <a:gd name="connsiteY25" fmla="*/ 2494722 h 6603648"/>
                <a:gd name="connsiteX26" fmla="*/ 974035 w 1007859"/>
                <a:gd name="connsiteY26" fmla="*/ 2613992 h 6603648"/>
                <a:gd name="connsiteX27" fmla="*/ 924339 w 1007859"/>
                <a:gd name="connsiteY27" fmla="*/ 2653748 h 6603648"/>
                <a:gd name="connsiteX28" fmla="*/ 854765 w 1007859"/>
                <a:gd name="connsiteY28" fmla="*/ 2723322 h 6603648"/>
                <a:gd name="connsiteX29" fmla="*/ 834887 w 1007859"/>
                <a:gd name="connsiteY29" fmla="*/ 2763079 h 6603648"/>
                <a:gd name="connsiteX30" fmla="*/ 805070 w 1007859"/>
                <a:gd name="connsiteY30" fmla="*/ 2872409 h 6603648"/>
                <a:gd name="connsiteX31" fmla="*/ 745435 w 1007859"/>
                <a:gd name="connsiteY31" fmla="*/ 2932044 h 6603648"/>
                <a:gd name="connsiteX32" fmla="*/ 715618 w 1007859"/>
                <a:gd name="connsiteY32" fmla="*/ 3180522 h 6603648"/>
                <a:gd name="connsiteX33" fmla="*/ 795131 w 1007859"/>
                <a:gd name="connsiteY33" fmla="*/ 3498574 h 6603648"/>
                <a:gd name="connsiteX34" fmla="*/ 815009 w 1007859"/>
                <a:gd name="connsiteY34" fmla="*/ 3578087 h 6603648"/>
                <a:gd name="connsiteX35" fmla="*/ 964096 w 1007859"/>
                <a:gd name="connsiteY35" fmla="*/ 3876261 h 6603648"/>
                <a:gd name="connsiteX36" fmla="*/ 974035 w 1007859"/>
                <a:gd name="connsiteY36" fmla="*/ 4005470 h 6603648"/>
                <a:gd name="connsiteX37" fmla="*/ 924339 w 1007859"/>
                <a:gd name="connsiteY37" fmla="*/ 4422913 h 6603648"/>
                <a:gd name="connsiteX38" fmla="*/ 864705 w 1007859"/>
                <a:gd name="connsiteY38" fmla="*/ 4512366 h 6603648"/>
                <a:gd name="connsiteX39" fmla="*/ 805070 w 1007859"/>
                <a:gd name="connsiteY39" fmla="*/ 4591879 h 6603648"/>
                <a:gd name="connsiteX40" fmla="*/ 775252 w 1007859"/>
                <a:gd name="connsiteY40" fmla="*/ 4830418 h 6603648"/>
                <a:gd name="connsiteX41" fmla="*/ 785192 w 1007859"/>
                <a:gd name="connsiteY41" fmla="*/ 5029200 h 6603648"/>
                <a:gd name="connsiteX42" fmla="*/ 795131 w 1007859"/>
                <a:gd name="connsiteY42" fmla="*/ 4969566 h 6603648"/>
                <a:gd name="connsiteX43" fmla="*/ 844826 w 1007859"/>
                <a:gd name="connsiteY43" fmla="*/ 5317435 h 6603648"/>
                <a:gd name="connsiteX44" fmla="*/ 795131 w 1007859"/>
                <a:gd name="connsiteY44" fmla="*/ 5327374 h 6603648"/>
                <a:gd name="connsiteX45" fmla="*/ 964096 w 1007859"/>
                <a:gd name="connsiteY45" fmla="*/ 5406887 h 6603648"/>
                <a:gd name="connsiteX46" fmla="*/ 914400 w 1007859"/>
                <a:gd name="connsiteY46" fmla="*/ 5536096 h 6603648"/>
                <a:gd name="connsiteX47" fmla="*/ 884583 w 1007859"/>
                <a:gd name="connsiteY47" fmla="*/ 5605670 h 6603648"/>
                <a:gd name="connsiteX48" fmla="*/ 854765 w 1007859"/>
                <a:gd name="connsiteY48" fmla="*/ 5695122 h 6603648"/>
                <a:gd name="connsiteX49" fmla="*/ 834887 w 1007859"/>
                <a:gd name="connsiteY49" fmla="*/ 5814392 h 6603648"/>
                <a:gd name="connsiteX50" fmla="*/ 854765 w 1007859"/>
                <a:gd name="connsiteY50" fmla="*/ 5854148 h 6603648"/>
                <a:gd name="connsiteX51" fmla="*/ 924339 w 1007859"/>
                <a:gd name="connsiteY51" fmla="*/ 5933661 h 6603648"/>
                <a:gd name="connsiteX52" fmla="*/ 844826 w 1007859"/>
                <a:gd name="connsiteY52" fmla="*/ 6410740 h 6603648"/>
                <a:gd name="connsiteX53" fmla="*/ 854765 w 1007859"/>
                <a:gd name="connsiteY53" fmla="*/ 6530009 h 6603648"/>
                <a:gd name="connsiteX54" fmla="*/ 864705 w 1007859"/>
                <a:gd name="connsiteY54" fmla="*/ 6579705 h 6603648"/>
                <a:gd name="connsiteX55" fmla="*/ 795131 w 1007859"/>
                <a:gd name="connsiteY55" fmla="*/ 6549887 h 6603648"/>
                <a:gd name="connsiteX56" fmla="*/ 526774 w 1007859"/>
                <a:gd name="connsiteY56" fmla="*/ 6480313 h 6603648"/>
                <a:gd name="connsiteX57" fmla="*/ 437322 w 1007859"/>
                <a:gd name="connsiteY57" fmla="*/ 6510131 h 6603648"/>
                <a:gd name="connsiteX58" fmla="*/ 407505 w 1007859"/>
                <a:gd name="connsiteY58" fmla="*/ 6539948 h 6603648"/>
                <a:gd name="connsiteX59" fmla="*/ 188844 w 1007859"/>
                <a:gd name="connsiteY59" fmla="*/ 6589644 h 6603648"/>
                <a:gd name="connsiteX60" fmla="*/ 29818 w 1007859"/>
                <a:gd name="connsiteY60" fmla="*/ 6579705 h 6603648"/>
                <a:gd name="connsiteX61" fmla="*/ 49696 w 1007859"/>
                <a:gd name="connsiteY61" fmla="*/ 6241774 h 6603648"/>
                <a:gd name="connsiteX62" fmla="*/ 59635 w 1007859"/>
                <a:gd name="connsiteY62" fmla="*/ 5973418 h 6603648"/>
                <a:gd name="connsiteX63" fmla="*/ 79513 w 1007859"/>
                <a:gd name="connsiteY63" fmla="*/ 5784574 h 6603648"/>
                <a:gd name="connsiteX64" fmla="*/ 119270 w 1007859"/>
                <a:gd name="connsiteY64" fmla="*/ 5287618 h 6603648"/>
                <a:gd name="connsiteX65" fmla="*/ 149087 w 1007859"/>
                <a:gd name="connsiteY65" fmla="*/ 4850296 h 6603648"/>
                <a:gd name="connsiteX66" fmla="*/ 218661 w 1007859"/>
                <a:gd name="connsiteY66" fmla="*/ 4621696 h 6603648"/>
                <a:gd name="connsiteX67" fmla="*/ 308113 w 1007859"/>
                <a:gd name="connsiteY67" fmla="*/ 4293705 h 6603648"/>
                <a:gd name="connsiteX68" fmla="*/ 327992 w 1007859"/>
                <a:gd name="connsiteY68" fmla="*/ 3588027 h 6603648"/>
                <a:gd name="connsiteX69" fmla="*/ 238539 w 1007859"/>
                <a:gd name="connsiteY69" fmla="*/ 3150705 h 6603648"/>
                <a:gd name="connsiteX70" fmla="*/ 178905 w 1007859"/>
                <a:gd name="connsiteY70" fmla="*/ 2832653 h 6603648"/>
                <a:gd name="connsiteX71" fmla="*/ 119270 w 1007859"/>
                <a:gd name="connsiteY71" fmla="*/ 2584174 h 6603648"/>
                <a:gd name="connsiteX72" fmla="*/ 59635 w 1007859"/>
                <a:gd name="connsiteY72" fmla="*/ 2186609 h 6603648"/>
                <a:gd name="connsiteX73" fmla="*/ 39757 w 1007859"/>
                <a:gd name="connsiteY73" fmla="*/ 1152940 h 6603648"/>
                <a:gd name="connsiteX74" fmla="*/ 9939 w 1007859"/>
                <a:gd name="connsiteY74" fmla="*/ 934279 h 6603648"/>
                <a:gd name="connsiteX75" fmla="*/ 0 w 1007859"/>
                <a:gd name="connsiteY75" fmla="*/ 815009 h 6603648"/>
                <a:gd name="connsiteX76" fmla="*/ 29818 w 1007859"/>
                <a:gd name="connsiteY76" fmla="*/ 556592 h 6603648"/>
                <a:gd name="connsiteX77" fmla="*/ 79513 w 1007859"/>
                <a:gd name="connsiteY77" fmla="*/ 298174 h 6603648"/>
                <a:gd name="connsiteX78" fmla="*/ 139148 w 1007859"/>
                <a:gd name="connsiteY78" fmla="*/ 159027 h 6603648"/>
                <a:gd name="connsiteX79" fmla="*/ 218661 w 1007859"/>
                <a:gd name="connsiteY79" fmla="*/ 109331 h 6603648"/>
                <a:gd name="connsiteX80" fmla="*/ 327992 w 1007859"/>
                <a:gd name="connsiteY80" fmla="*/ 39757 h 6603648"/>
                <a:gd name="connsiteX81" fmla="*/ 357809 w 1007859"/>
                <a:gd name="connsiteY81" fmla="*/ 19879 h 6603648"/>
                <a:gd name="connsiteX82" fmla="*/ 477078 w 1007859"/>
                <a:gd name="connsiteY82" fmla="*/ 0 h 6603648"/>
                <a:gd name="connsiteX83" fmla="*/ 556592 w 1007859"/>
                <a:gd name="connsiteY83" fmla="*/ 9940 h 6603648"/>
                <a:gd name="connsiteX84" fmla="*/ 675861 w 1007859"/>
                <a:gd name="connsiteY84" fmla="*/ 29818 h 66036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</a:cxnLst>
              <a:rect l="l" t="t" r="r" b="b"/>
              <a:pathLst>
                <a:path w="1007859" h="6603648">
                  <a:moveTo>
                    <a:pt x="675861" y="29818"/>
                  </a:moveTo>
                  <a:cubicBezTo>
                    <a:pt x="687456" y="34787"/>
                    <a:pt x="639827" y="29821"/>
                    <a:pt x="626165" y="39757"/>
                  </a:cubicBezTo>
                  <a:cubicBezTo>
                    <a:pt x="551211" y="94269"/>
                    <a:pt x="565774" y="116140"/>
                    <a:pt x="556592" y="198783"/>
                  </a:cubicBezTo>
                  <a:cubicBezTo>
                    <a:pt x="576470" y="225287"/>
                    <a:pt x="598667" y="250202"/>
                    <a:pt x="616226" y="278296"/>
                  </a:cubicBezTo>
                  <a:cubicBezTo>
                    <a:pt x="631931" y="303425"/>
                    <a:pt x="655983" y="357809"/>
                    <a:pt x="655983" y="357809"/>
                  </a:cubicBezTo>
                  <a:cubicBezTo>
                    <a:pt x="659296" y="384313"/>
                    <a:pt x="665922" y="410611"/>
                    <a:pt x="665922" y="437322"/>
                  </a:cubicBezTo>
                  <a:cubicBezTo>
                    <a:pt x="665922" y="473916"/>
                    <a:pt x="652342" y="510241"/>
                    <a:pt x="655983" y="546653"/>
                  </a:cubicBezTo>
                  <a:cubicBezTo>
                    <a:pt x="667002" y="656842"/>
                    <a:pt x="686163" y="706769"/>
                    <a:pt x="715618" y="795131"/>
                  </a:cubicBezTo>
                  <a:cubicBezTo>
                    <a:pt x="712305" y="838201"/>
                    <a:pt x="703623" y="881192"/>
                    <a:pt x="705678" y="924340"/>
                  </a:cubicBezTo>
                  <a:cubicBezTo>
                    <a:pt x="706977" y="951629"/>
                    <a:pt x="725557" y="976533"/>
                    <a:pt x="725557" y="1003853"/>
                  </a:cubicBezTo>
                  <a:cubicBezTo>
                    <a:pt x="725557" y="1050706"/>
                    <a:pt x="712304" y="1096618"/>
                    <a:pt x="705678" y="1143000"/>
                  </a:cubicBezTo>
                  <a:cubicBezTo>
                    <a:pt x="712304" y="1186070"/>
                    <a:pt x="716580" y="1229567"/>
                    <a:pt x="725557" y="1272209"/>
                  </a:cubicBezTo>
                  <a:cubicBezTo>
                    <a:pt x="729874" y="1292713"/>
                    <a:pt x="750517" y="1311516"/>
                    <a:pt x="745435" y="1331844"/>
                  </a:cubicBezTo>
                  <a:cubicBezTo>
                    <a:pt x="736064" y="1369327"/>
                    <a:pt x="705678" y="1398105"/>
                    <a:pt x="685800" y="1431235"/>
                  </a:cubicBezTo>
                  <a:cubicBezTo>
                    <a:pt x="682487" y="1454426"/>
                    <a:pt x="678957" y="1477588"/>
                    <a:pt x="675861" y="1500809"/>
                  </a:cubicBezTo>
                  <a:cubicBezTo>
                    <a:pt x="672331" y="1527285"/>
                    <a:pt x="669699" y="1553880"/>
                    <a:pt x="665922" y="1580322"/>
                  </a:cubicBezTo>
                  <a:cubicBezTo>
                    <a:pt x="663072" y="1600272"/>
                    <a:pt x="659296" y="1620079"/>
                    <a:pt x="655983" y="1639957"/>
                  </a:cubicBezTo>
                  <a:cubicBezTo>
                    <a:pt x="662609" y="1653209"/>
                    <a:pt x="672268" y="1665339"/>
                    <a:pt x="675861" y="1679713"/>
                  </a:cubicBezTo>
                  <a:cubicBezTo>
                    <a:pt x="682339" y="1705626"/>
                    <a:pt x="674874" y="1734853"/>
                    <a:pt x="685800" y="1759227"/>
                  </a:cubicBezTo>
                  <a:cubicBezTo>
                    <a:pt x="718578" y="1832348"/>
                    <a:pt x="805070" y="1967948"/>
                    <a:pt x="805070" y="1967948"/>
                  </a:cubicBezTo>
                  <a:cubicBezTo>
                    <a:pt x="795131" y="1994452"/>
                    <a:pt x="785765" y="2021179"/>
                    <a:pt x="775252" y="2047461"/>
                  </a:cubicBezTo>
                  <a:cubicBezTo>
                    <a:pt x="765881" y="2070888"/>
                    <a:pt x="747233" y="2091868"/>
                    <a:pt x="745435" y="2117035"/>
                  </a:cubicBezTo>
                  <a:cubicBezTo>
                    <a:pt x="740443" y="2186924"/>
                    <a:pt x="771584" y="2183312"/>
                    <a:pt x="805070" y="2226366"/>
                  </a:cubicBezTo>
                  <a:cubicBezTo>
                    <a:pt x="816930" y="2241615"/>
                    <a:pt x="822819" y="2260976"/>
                    <a:pt x="834887" y="2276061"/>
                  </a:cubicBezTo>
                  <a:cubicBezTo>
                    <a:pt x="849522" y="2294354"/>
                    <a:pt x="870729" y="2306865"/>
                    <a:pt x="884583" y="2325757"/>
                  </a:cubicBezTo>
                  <a:cubicBezTo>
                    <a:pt x="1075869" y="2586600"/>
                    <a:pt x="827419" y="2288881"/>
                    <a:pt x="1003852" y="2494722"/>
                  </a:cubicBezTo>
                  <a:cubicBezTo>
                    <a:pt x="993913" y="2534479"/>
                    <a:pt x="992362" y="2577338"/>
                    <a:pt x="974035" y="2613992"/>
                  </a:cubicBezTo>
                  <a:cubicBezTo>
                    <a:pt x="964548" y="2632966"/>
                    <a:pt x="939977" y="2639413"/>
                    <a:pt x="924339" y="2653748"/>
                  </a:cubicBezTo>
                  <a:cubicBezTo>
                    <a:pt x="900162" y="2675910"/>
                    <a:pt x="877956" y="2700131"/>
                    <a:pt x="854765" y="2723322"/>
                  </a:cubicBezTo>
                  <a:cubicBezTo>
                    <a:pt x="848139" y="2736574"/>
                    <a:pt x="839572" y="2749023"/>
                    <a:pt x="834887" y="2763079"/>
                  </a:cubicBezTo>
                  <a:cubicBezTo>
                    <a:pt x="822942" y="2798915"/>
                    <a:pt x="822744" y="2839024"/>
                    <a:pt x="805070" y="2872409"/>
                  </a:cubicBezTo>
                  <a:cubicBezTo>
                    <a:pt x="791917" y="2897254"/>
                    <a:pt x="765313" y="2912166"/>
                    <a:pt x="745435" y="2932044"/>
                  </a:cubicBezTo>
                  <a:cubicBezTo>
                    <a:pt x="725501" y="3021750"/>
                    <a:pt x="707526" y="3080724"/>
                    <a:pt x="715618" y="3180522"/>
                  </a:cubicBezTo>
                  <a:cubicBezTo>
                    <a:pt x="731613" y="3377796"/>
                    <a:pt x="748152" y="3349808"/>
                    <a:pt x="795131" y="3498574"/>
                  </a:cubicBezTo>
                  <a:cubicBezTo>
                    <a:pt x="803358" y="3524626"/>
                    <a:pt x="805202" y="3552588"/>
                    <a:pt x="815009" y="3578087"/>
                  </a:cubicBezTo>
                  <a:cubicBezTo>
                    <a:pt x="874408" y="3732526"/>
                    <a:pt x="889009" y="3747541"/>
                    <a:pt x="964096" y="3876261"/>
                  </a:cubicBezTo>
                  <a:cubicBezTo>
                    <a:pt x="967409" y="3919331"/>
                    <a:pt x="974835" y="3962281"/>
                    <a:pt x="974035" y="4005470"/>
                  </a:cubicBezTo>
                  <a:cubicBezTo>
                    <a:pt x="966374" y="4419196"/>
                    <a:pt x="1082194" y="4370296"/>
                    <a:pt x="924339" y="4422913"/>
                  </a:cubicBezTo>
                  <a:cubicBezTo>
                    <a:pt x="904461" y="4452731"/>
                    <a:pt x="885371" y="4483089"/>
                    <a:pt x="864705" y="4512366"/>
                  </a:cubicBezTo>
                  <a:cubicBezTo>
                    <a:pt x="845599" y="4539433"/>
                    <a:pt x="816392" y="4560743"/>
                    <a:pt x="805070" y="4591879"/>
                  </a:cubicBezTo>
                  <a:cubicBezTo>
                    <a:pt x="794898" y="4619851"/>
                    <a:pt x="779611" y="4786834"/>
                    <a:pt x="775252" y="4830418"/>
                  </a:cubicBezTo>
                  <a:cubicBezTo>
                    <a:pt x="778565" y="4896679"/>
                    <a:pt x="775809" y="4963523"/>
                    <a:pt x="785192" y="5029200"/>
                  </a:cubicBezTo>
                  <a:cubicBezTo>
                    <a:pt x="788042" y="5049150"/>
                    <a:pt x="789595" y="4950189"/>
                    <a:pt x="795131" y="4969566"/>
                  </a:cubicBezTo>
                  <a:cubicBezTo>
                    <a:pt x="802892" y="4996732"/>
                    <a:pt x="838161" y="5267449"/>
                    <a:pt x="844826" y="5317435"/>
                  </a:cubicBezTo>
                  <a:cubicBezTo>
                    <a:pt x="828261" y="5320748"/>
                    <a:pt x="781617" y="5317238"/>
                    <a:pt x="795131" y="5327374"/>
                  </a:cubicBezTo>
                  <a:cubicBezTo>
                    <a:pt x="844928" y="5364722"/>
                    <a:pt x="964096" y="5406887"/>
                    <a:pt x="964096" y="5406887"/>
                  </a:cubicBezTo>
                  <a:cubicBezTo>
                    <a:pt x="947531" y="5449957"/>
                    <a:pt x="931538" y="5493251"/>
                    <a:pt x="914400" y="5536096"/>
                  </a:cubicBezTo>
                  <a:cubicBezTo>
                    <a:pt x="905029" y="5559523"/>
                    <a:pt x="893442" y="5582045"/>
                    <a:pt x="884583" y="5605670"/>
                  </a:cubicBezTo>
                  <a:cubicBezTo>
                    <a:pt x="873547" y="5635099"/>
                    <a:pt x="864704" y="5665305"/>
                    <a:pt x="854765" y="5695122"/>
                  </a:cubicBezTo>
                  <a:cubicBezTo>
                    <a:pt x="848139" y="5734879"/>
                    <a:pt x="834887" y="5774087"/>
                    <a:pt x="834887" y="5814392"/>
                  </a:cubicBezTo>
                  <a:cubicBezTo>
                    <a:pt x="834887" y="5829208"/>
                    <a:pt x="846912" y="5841584"/>
                    <a:pt x="854765" y="5854148"/>
                  </a:cubicBezTo>
                  <a:cubicBezTo>
                    <a:pt x="877577" y="5890647"/>
                    <a:pt x="893517" y="5902839"/>
                    <a:pt x="924339" y="5933661"/>
                  </a:cubicBezTo>
                  <a:cubicBezTo>
                    <a:pt x="897835" y="6092687"/>
                    <a:pt x="831438" y="6250077"/>
                    <a:pt x="844826" y="6410740"/>
                  </a:cubicBezTo>
                  <a:cubicBezTo>
                    <a:pt x="848139" y="6450496"/>
                    <a:pt x="850104" y="6490388"/>
                    <a:pt x="854765" y="6530009"/>
                  </a:cubicBezTo>
                  <a:cubicBezTo>
                    <a:pt x="856739" y="6546787"/>
                    <a:pt x="880732" y="6574363"/>
                    <a:pt x="864705" y="6579705"/>
                  </a:cubicBezTo>
                  <a:cubicBezTo>
                    <a:pt x="840768" y="6587684"/>
                    <a:pt x="819068" y="6557866"/>
                    <a:pt x="795131" y="6549887"/>
                  </a:cubicBezTo>
                  <a:cubicBezTo>
                    <a:pt x="612630" y="6489053"/>
                    <a:pt x="651719" y="6498164"/>
                    <a:pt x="526774" y="6480313"/>
                  </a:cubicBezTo>
                  <a:cubicBezTo>
                    <a:pt x="496957" y="6490252"/>
                    <a:pt x="465434" y="6496075"/>
                    <a:pt x="437322" y="6510131"/>
                  </a:cubicBezTo>
                  <a:cubicBezTo>
                    <a:pt x="424750" y="6516417"/>
                    <a:pt x="420424" y="6534411"/>
                    <a:pt x="407505" y="6539948"/>
                  </a:cubicBezTo>
                  <a:cubicBezTo>
                    <a:pt x="354057" y="6562855"/>
                    <a:pt x="245501" y="6579343"/>
                    <a:pt x="188844" y="6589644"/>
                  </a:cubicBezTo>
                  <a:cubicBezTo>
                    <a:pt x="135835" y="6586331"/>
                    <a:pt x="49543" y="6629018"/>
                    <a:pt x="29818" y="6579705"/>
                  </a:cubicBezTo>
                  <a:cubicBezTo>
                    <a:pt x="-12089" y="6474937"/>
                    <a:pt x="44153" y="6354476"/>
                    <a:pt x="49696" y="6241774"/>
                  </a:cubicBezTo>
                  <a:cubicBezTo>
                    <a:pt x="54093" y="6152369"/>
                    <a:pt x="53810" y="6062742"/>
                    <a:pt x="59635" y="5973418"/>
                  </a:cubicBezTo>
                  <a:cubicBezTo>
                    <a:pt x="63754" y="5910256"/>
                    <a:pt x="74363" y="5847660"/>
                    <a:pt x="79513" y="5784574"/>
                  </a:cubicBezTo>
                  <a:cubicBezTo>
                    <a:pt x="133531" y="5122861"/>
                    <a:pt x="69620" y="5784127"/>
                    <a:pt x="119270" y="5287618"/>
                  </a:cubicBezTo>
                  <a:cubicBezTo>
                    <a:pt x="123359" y="5201749"/>
                    <a:pt x="133594" y="4929481"/>
                    <a:pt x="149087" y="4850296"/>
                  </a:cubicBezTo>
                  <a:cubicBezTo>
                    <a:pt x="164381" y="4772127"/>
                    <a:pt x="196779" y="4698282"/>
                    <a:pt x="218661" y="4621696"/>
                  </a:cubicBezTo>
                  <a:cubicBezTo>
                    <a:pt x="249793" y="4512733"/>
                    <a:pt x="278296" y="4403035"/>
                    <a:pt x="308113" y="4293705"/>
                  </a:cubicBezTo>
                  <a:cubicBezTo>
                    <a:pt x="322979" y="4085583"/>
                    <a:pt x="357762" y="3805350"/>
                    <a:pt x="327992" y="3588027"/>
                  </a:cubicBezTo>
                  <a:cubicBezTo>
                    <a:pt x="307798" y="3440611"/>
                    <a:pt x="265959" y="3296949"/>
                    <a:pt x="238539" y="3150705"/>
                  </a:cubicBezTo>
                  <a:cubicBezTo>
                    <a:pt x="218661" y="3044688"/>
                    <a:pt x="201126" y="2938204"/>
                    <a:pt x="178905" y="2832653"/>
                  </a:cubicBezTo>
                  <a:cubicBezTo>
                    <a:pt x="161357" y="2749302"/>
                    <a:pt x="136340" y="2667624"/>
                    <a:pt x="119270" y="2584174"/>
                  </a:cubicBezTo>
                  <a:cubicBezTo>
                    <a:pt x="106388" y="2521198"/>
                    <a:pt x="67698" y="2243050"/>
                    <a:pt x="59635" y="2186609"/>
                  </a:cubicBezTo>
                  <a:cubicBezTo>
                    <a:pt x="53009" y="1842053"/>
                    <a:pt x="53422" y="1497289"/>
                    <a:pt x="39757" y="1152940"/>
                  </a:cubicBezTo>
                  <a:cubicBezTo>
                    <a:pt x="36840" y="1079436"/>
                    <a:pt x="18534" y="1007337"/>
                    <a:pt x="9939" y="934279"/>
                  </a:cubicBezTo>
                  <a:cubicBezTo>
                    <a:pt x="5278" y="894658"/>
                    <a:pt x="3313" y="854766"/>
                    <a:pt x="0" y="815009"/>
                  </a:cubicBezTo>
                  <a:cubicBezTo>
                    <a:pt x="9939" y="728870"/>
                    <a:pt x="17835" y="642471"/>
                    <a:pt x="29818" y="556592"/>
                  </a:cubicBezTo>
                  <a:cubicBezTo>
                    <a:pt x="38759" y="492515"/>
                    <a:pt x="61213" y="371374"/>
                    <a:pt x="79513" y="298174"/>
                  </a:cubicBezTo>
                  <a:cubicBezTo>
                    <a:pt x="90516" y="254160"/>
                    <a:pt x="105381" y="192794"/>
                    <a:pt x="139148" y="159027"/>
                  </a:cubicBezTo>
                  <a:cubicBezTo>
                    <a:pt x="161249" y="136926"/>
                    <a:pt x="193887" y="128388"/>
                    <a:pt x="218661" y="109331"/>
                  </a:cubicBezTo>
                  <a:cubicBezTo>
                    <a:pt x="317326" y="33435"/>
                    <a:pt x="215586" y="77225"/>
                    <a:pt x="327992" y="39757"/>
                  </a:cubicBezTo>
                  <a:cubicBezTo>
                    <a:pt x="337931" y="33131"/>
                    <a:pt x="346624" y="24073"/>
                    <a:pt x="357809" y="19879"/>
                  </a:cubicBezTo>
                  <a:cubicBezTo>
                    <a:pt x="375692" y="13173"/>
                    <a:pt x="466753" y="1475"/>
                    <a:pt x="477078" y="0"/>
                  </a:cubicBezTo>
                  <a:lnTo>
                    <a:pt x="556592" y="9940"/>
                  </a:lnTo>
                  <a:cubicBezTo>
                    <a:pt x="634646" y="20348"/>
                    <a:pt x="664266" y="24849"/>
                    <a:pt x="675861" y="29818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altLang="zh-CN" dirty="0"/>
                <a:t> </a:t>
              </a:r>
              <a:endParaRPr lang="zh-CN" altLang="en-US" dirty="0"/>
            </a:p>
          </p:txBody>
        </p:sp>
      </p:grpSp>
      <p:pic>
        <p:nvPicPr>
          <p:cNvPr id="136" name="图片 135" descr="卡通人物&#10;&#10;AI 生成的内容可能不正确。">
            <a:extLst>
              <a:ext uri="{FF2B5EF4-FFF2-40B4-BE49-F238E27FC236}">
                <a16:creationId xmlns:a16="http://schemas.microsoft.com/office/drawing/2014/main" id="{8DF28BE6-3F6D-A19A-7554-89D9605FF63D}"/>
              </a:ext>
            </a:extLst>
          </p:cNvPr>
          <p:cNvPicPr>
            <a:picLocks noChangeAspect="1"/>
          </p:cNvPicPr>
          <p:nvPr/>
        </p:nvPicPr>
        <p:blipFill>
          <a:blip r:embed="rId15">
            <a:extLst>
              <a:ext uri="{BEBA8EAE-BF5A-486C-A8C5-ECC9F3942E4B}">
                <a14:imgProps xmlns:a14="http://schemas.microsoft.com/office/drawing/2010/main">
                  <a14:imgLayer r:embed="rId16">
                    <a14:imgEffect>
                      <a14:artisticCrisscrossEtching/>
                    </a14:imgEffect>
                    <a14:imgEffect>
                      <a14:colorTemperature colorTemp="72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6187592" y="243546"/>
            <a:ext cx="3888831" cy="3888831"/>
          </a:xfrm>
          <a:prstGeom prst="rect">
            <a:avLst/>
          </a:prstGeom>
        </p:spPr>
      </p:pic>
      <p:grpSp>
        <p:nvGrpSpPr>
          <p:cNvPr id="45" name="组合 44">
            <a:extLst>
              <a:ext uri="{FF2B5EF4-FFF2-40B4-BE49-F238E27FC236}">
                <a16:creationId xmlns:a16="http://schemas.microsoft.com/office/drawing/2014/main" id="{3D4E2E70-81D9-60F3-6C21-DAA6FB3539D8}"/>
              </a:ext>
            </a:extLst>
          </p:cNvPr>
          <p:cNvGrpSpPr/>
          <p:nvPr/>
        </p:nvGrpSpPr>
        <p:grpSpPr>
          <a:xfrm>
            <a:off x="6195531" y="78202"/>
            <a:ext cx="1477662" cy="6650234"/>
            <a:chOff x="6232096" y="85551"/>
            <a:chExt cx="1563765" cy="6650234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grpSpPr>
        <p:sp>
          <p:nvSpPr>
            <p:cNvPr id="46" name="矩形 45">
              <a:extLst>
                <a:ext uri="{FF2B5EF4-FFF2-40B4-BE49-F238E27FC236}">
                  <a16:creationId xmlns:a16="http://schemas.microsoft.com/office/drawing/2014/main" id="{A49AA2D5-2CB6-8A61-0CF1-F114FBD3A046}"/>
                </a:ext>
              </a:extLst>
            </p:cNvPr>
            <p:cNvSpPr/>
            <p:nvPr/>
          </p:nvSpPr>
          <p:spPr>
            <a:xfrm>
              <a:off x="6232096" y="122212"/>
              <a:ext cx="933615" cy="6613573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48" name="任意多边形: 形状 47">
              <a:extLst>
                <a:ext uri="{FF2B5EF4-FFF2-40B4-BE49-F238E27FC236}">
                  <a16:creationId xmlns:a16="http://schemas.microsoft.com/office/drawing/2014/main" id="{2F19E1F0-8DA8-F995-D509-B79D006A4BEF}"/>
                </a:ext>
              </a:extLst>
            </p:cNvPr>
            <p:cNvSpPr/>
            <p:nvPr/>
          </p:nvSpPr>
          <p:spPr>
            <a:xfrm>
              <a:off x="6788002" y="85551"/>
              <a:ext cx="1007859" cy="6613571"/>
            </a:xfrm>
            <a:custGeom>
              <a:avLst/>
              <a:gdLst>
                <a:gd name="connsiteX0" fmla="*/ 675861 w 1007859"/>
                <a:gd name="connsiteY0" fmla="*/ 29818 h 6603648"/>
                <a:gd name="connsiteX1" fmla="*/ 626165 w 1007859"/>
                <a:gd name="connsiteY1" fmla="*/ 39757 h 6603648"/>
                <a:gd name="connsiteX2" fmla="*/ 556592 w 1007859"/>
                <a:gd name="connsiteY2" fmla="*/ 198783 h 6603648"/>
                <a:gd name="connsiteX3" fmla="*/ 616226 w 1007859"/>
                <a:gd name="connsiteY3" fmla="*/ 278296 h 6603648"/>
                <a:gd name="connsiteX4" fmla="*/ 655983 w 1007859"/>
                <a:gd name="connsiteY4" fmla="*/ 357809 h 6603648"/>
                <a:gd name="connsiteX5" fmla="*/ 665922 w 1007859"/>
                <a:gd name="connsiteY5" fmla="*/ 437322 h 6603648"/>
                <a:gd name="connsiteX6" fmla="*/ 655983 w 1007859"/>
                <a:gd name="connsiteY6" fmla="*/ 546653 h 6603648"/>
                <a:gd name="connsiteX7" fmla="*/ 715618 w 1007859"/>
                <a:gd name="connsiteY7" fmla="*/ 795131 h 6603648"/>
                <a:gd name="connsiteX8" fmla="*/ 705678 w 1007859"/>
                <a:gd name="connsiteY8" fmla="*/ 924340 h 6603648"/>
                <a:gd name="connsiteX9" fmla="*/ 725557 w 1007859"/>
                <a:gd name="connsiteY9" fmla="*/ 1003853 h 6603648"/>
                <a:gd name="connsiteX10" fmla="*/ 705678 w 1007859"/>
                <a:gd name="connsiteY10" fmla="*/ 1143000 h 6603648"/>
                <a:gd name="connsiteX11" fmla="*/ 725557 w 1007859"/>
                <a:gd name="connsiteY11" fmla="*/ 1272209 h 6603648"/>
                <a:gd name="connsiteX12" fmla="*/ 745435 w 1007859"/>
                <a:gd name="connsiteY12" fmla="*/ 1331844 h 6603648"/>
                <a:gd name="connsiteX13" fmla="*/ 685800 w 1007859"/>
                <a:gd name="connsiteY13" fmla="*/ 1431235 h 6603648"/>
                <a:gd name="connsiteX14" fmla="*/ 675861 w 1007859"/>
                <a:gd name="connsiteY14" fmla="*/ 1500809 h 6603648"/>
                <a:gd name="connsiteX15" fmla="*/ 665922 w 1007859"/>
                <a:gd name="connsiteY15" fmla="*/ 1580322 h 6603648"/>
                <a:gd name="connsiteX16" fmla="*/ 655983 w 1007859"/>
                <a:gd name="connsiteY16" fmla="*/ 1639957 h 6603648"/>
                <a:gd name="connsiteX17" fmla="*/ 675861 w 1007859"/>
                <a:gd name="connsiteY17" fmla="*/ 1679713 h 6603648"/>
                <a:gd name="connsiteX18" fmla="*/ 685800 w 1007859"/>
                <a:gd name="connsiteY18" fmla="*/ 1759227 h 6603648"/>
                <a:gd name="connsiteX19" fmla="*/ 805070 w 1007859"/>
                <a:gd name="connsiteY19" fmla="*/ 1967948 h 6603648"/>
                <a:gd name="connsiteX20" fmla="*/ 775252 w 1007859"/>
                <a:gd name="connsiteY20" fmla="*/ 2047461 h 6603648"/>
                <a:gd name="connsiteX21" fmla="*/ 745435 w 1007859"/>
                <a:gd name="connsiteY21" fmla="*/ 2117035 h 6603648"/>
                <a:gd name="connsiteX22" fmla="*/ 805070 w 1007859"/>
                <a:gd name="connsiteY22" fmla="*/ 2226366 h 6603648"/>
                <a:gd name="connsiteX23" fmla="*/ 834887 w 1007859"/>
                <a:gd name="connsiteY23" fmla="*/ 2276061 h 6603648"/>
                <a:gd name="connsiteX24" fmla="*/ 884583 w 1007859"/>
                <a:gd name="connsiteY24" fmla="*/ 2325757 h 6603648"/>
                <a:gd name="connsiteX25" fmla="*/ 1003852 w 1007859"/>
                <a:gd name="connsiteY25" fmla="*/ 2494722 h 6603648"/>
                <a:gd name="connsiteX26" fmla="*/ 974035 w 1007859"/>
                <a:gd name="connsiteY26" fmla="*/ 2613992 h 6603648"/>
                <a:gd name="connsiteX27" fmla="*/ 924339 w 1007859"/>
                <a:gd name="connsiteY27" fmla="*/ 2653748 h 6603648"/>
                <a:gd name="connsiteX28" fmla="*/ 854765 w 1007859"/>
                <a:gd name="connsiteY28" fmla="*/ 2723322 h 6603648"/>
                <a:gd name="connsiteX29" fmla="*/ 834887 w 1007859"/>
                <a:gd name="connsiteY29" fmla="*/ 2763079 h 6603648"/>
                <a:gd name="connsiteX30" fmla="*/ 805070 w 1007859"/>
                <a:gd name="connsiteY30" fmla="*/ 2872409 h 6603648"/>
                <a:gd name="connsiteX31" fmla="*/ 745435 w 1007859"/>
                <a:gd name="connsiteY31" fmla="*/ 2932044 h 6603648"/>
                <a:gd name="connsiteX32" fmla="*/ 715618 w 1007859"/>
                <a:gd name="connsiteY32" fmla="*/ 3180522 h 6603648"/>
                <a:gd name="connsiteX33" fmla="*/ 795131 w 1007859"/>
                <a:gd name="connsiteY33" fmla="*/ 3498574 h 6603648"/>
                <a:gd name="connsiteX34" fmla="*/ 815009 w 1007859"/>
                <a:gd name="connsiteY34" fmla="*/ 3578087 h 6603648"/>
                <a:gd name="connsiteX35" fmla="*/ 964096 w 1007859"/>
                <a:gd name="connsiteY35" fmla="*/ 3876261 h 6603648"/>
                <a:gd name="connsiteX36" fmla="*/ 974035 w 1007859"/>
                <a:gd name="connsiteY36" fmla="*/ 4005470 h 6603648"/>
                <a:gd name="connsiteX37" fmla="*/ 924339 w 1007859"/>
                <a:gd name="connsiteY37" fmla="*/ 4422913 h 6603648"/>
                <a:gd name="connsiteX38" fmla="*/ 864705 w 1007859"/>
                <a:gd name="connsiteY38" fmla="*/ 4512366 h 6603648"/>
                <a:gd name="connsiteX39" fmla="*/ 805070 w 1007859"/>
                <a:gd name="connsiteY39" fmla="*/ 4591879 h 6603648"/>
                <a:gd name="connsiteX40" fmla="*/ 775252 w 1007859"/>
                <a:gd name="connsiteY40" fmla="*/ 4830418 h 6603648"/>
                <a:gd name="connsiteX41" fmla="*/ 785192 w 1007859"/>
                <a:gd name="connsiteY41" fmla="*/ 5029200 h 6603648"/>
                <a:gd name="connsiteX42" fmla="*/ 795131 w 1007859"/>
                <a:gd name="connsiteY42" fmla="*/ 4969566 h 6603648"/>
                <a:gd name="connsiteX43" fmla="*/ 844826 w 1007859"/>
                <a:gd name="connsiteY43" fmla="*/ 5317435 h 6603648"/>
                <a:gd name="connsiteX44" fmla="*/ 795131 w 1007859"/>
                <a:gd name="connsiteY44" fmla="*/ 5327374 h 6603648"/>
                <a:gd name="connsiteX45" fmla="*/ 964096 w 1007859"/>
                <a:gd name="connsiteY45" fmla="*/ 5406887 h 6603648"/>
                <a:gd name="connsiteX46" fmla="*/ 914400 w 1007859"/>
                <a:gd name="connsiteY46" fmla="*/ 5536096 h 6603648"/>
                <a:gd name="connsiteX47" fmla="*/ 884583 w 1007859"/>
                <a:gd name="connsiteY47" fmla="*/ 5605670 h 6603648"/>
                <a:gd name="connsiteX48" fmla="*/ 854765 w 1007859"/>
                <a:gd name="connsiteY48" fmla="*/ 5695122 h 6603648"/>
                <a:gd name="connsiteX49" fmla="*/ 834887 w 1007859"/>
                <a:gd name="connsiteY49" fmla="*/ 5814392 h 6603648"/>
                <a:gd name="connsiteX50" fmla="*/ 854765 w 1007859"/>
                <a:gd name="connsiteY50" fmla="*/ 5854148 h 6603648"/>
                <a:gd name="connsiteX51" fmla="*/ 924339 w 1007859"/>
                <a:gd name="connsiteY51" fmla="*/ 5933661 h 6603648"/>
                <a:gd name="connsiteX52" fmla="*/ 844826 w 1007859"/>
                <a:gd name="connsiteY52" fmla="*/ 6410740 h 6603648"/>
                <a:gd name="connsiteX53" fmla="*/ 854765 w 1007859"/>
                <a:gd name="connsiteY53" fmla="*/ 6530009 h 6603648"/>
                <a:gd name="connsiteX54" fmla="*/ 864705 w 1007859"/>
                <a:gd name="connsiteY54" fmla="*/ 6579705 h 6603648"/>
                <a:gd name="connsiteX55" fmla="*/ 795131 w 1007859"/>
                <a:gd name="connsiteY55" fmla="*/ 6549887 h 6603648"/>
                <a:gd name="connsiteX56" fmla="*/ 526774 w 1007859"/>
                <a:gd name="connsiteY56" fmla="*/ 6480313 h 6603648"/>
                <a:gd name="connsiteX57" fmla="*/ 437322 w 1007859"/>
                <a:gd name="connsiteY57" fmla="*/ 6510131 h 6603648"/>
                <a:gd name="connsiteX58" fmla="*/ 407505 w 1007859"/>
                <a:gd name="connsiteY58" fmla="*/ 6539948 h 6603648"/>
                <a:gd name="connsiteX59" fmla="*/ 188844 w 1007859"/>
                <a:gd name="connsiteY59" fmla="*/ 6589644 h 6603648"/>
                <a:gd name="connsiteX60" fmla="*/ 29818 w 1007859"/>
                <a:gd name="connsiteY60" fmla="*/ 6579705 h 6603648"/>
                <a:gd name="connsiteX61" fmla="*/ 49696 w 1007859"/>
                <a:gd name="connsiteY61" fmla="*/ 6241774 h 6603648"/>
                <a:gd name="connsiteX62" fmla="*/ 59635 w 1007859"/>
                <a:gd name="connsiteY62" fmla="*/ 5973418 h 6603648"/>
                <a:gd name="connsiteX63" fmla="*/ 79513 w 1007859"/>
                <a:gd name="connsiteY63" fmla="*/ 5784574 h 6603648"/>
                <a:gd name="connsiteX64" fmla="*/ 119270 w 1007859"/>
                <a:gd name="connsiteY64" fmla="*/ 5287618 h 6603648"/>
                <a:gd name="connsiteX65" fmla="*/ 149087 w 1007859"/>
                <a:gd name="connsiteY65" fmla="*/ 4850296 h 6603648"/>
                <a:gd name="connsiteX66" fmla="*/ 218661 w 1007859"/>
                <a:gd name="connsiteY66" fmla="*/ 4621696 h 6603648"/>
                <a:gd name="connsiteX67" fmla="*/ 308113 w 1007859"/>
                <a:gd name="connsiteY67" fmla="*/ 4293705 h 6603648"/>
                <a:gd name="connsiteX68" fmla="*/ 327992 w 1007859"/>
                <a:gd name="connsiteY68" fmla="*/ 3588027 h 6603648"/>
                <a:gd name="connsiteX69" fmla="*/ 238539 w 1007859"/>
                <a:gd name="connsiteY69" fmla="*/ 3150705 h 6603648"/>
                <a:gd name="connsiteX70" fmla="*/ 178905 w 1007859"/>
                <a:gd name="connsiteY70" fmla="*/ 2832653 h 6603648"/>
                <a:gd name="connsiteX71" fmla="*/ 119270 w 1007859"/>
                <a:gd name="connsiteY71" fmla="*/ 2584174 h 6603648"/>
                <a:gd name="connsiteX72" fmla="*/ 59635 w 1007859"/>
                <a:gd name="connsiteY72" fmla="*/ 2186609 h 6603648"/>
                <a:gd name="connsiteX73" fmla="*/ 39757 w 1007859"/>
                <a:gd name="connsiteY73" fmla="*/ 1152940 h 6603648"/>
                <a:gd name="connsiteX74" fmla="*/ 9939 w 1007859"/>
                <a:gd name="connsiteY74" fmla="*/ 934279 h 6603648"/>
                <a:gd name="connsiteX75" fmla="*/ 0 w 1007859"/>
                <a:gd name="connsiteY75" fmla="*/ 815009 h 6603648"/>
                <a:gd name="connsiteX76" fmla="*/ 29818 w 1007859"/>
                <a:gd name="connsiteY76" fmla="*/ 556592 h 6603648"/>
                <a:gd name="connsiteX77" fmla="*/ 79513 w 1007859"/>
                <a:gd name="connsiteY77" fmla="*/ 298174 h 6603648"/>
                <a:gd name="connsiteX78" fmla="*/ 139148 w 1007859"/>
                <a:gd name="connsiteY78" fmla="*/ 159027 h 6603648"/>
                <a:gd name="connsiteX79" fmla="*/ 218661 w 1007859"/>
                <a:gd name="connsiteY79" fmla="*/ 109331 h 6603648"/>
                <a:gd name="connsiteX80" fmla="*/ 327992 w 1007859"/>
                <a:gd name="connsiteY80" fmla="*/ 39757 h 6603648"/>
                <a:gd name="connsiteX81" fmla="*/ 357809 w 1007859"/>
                <a:gd name="connsiteY81" fmla="*/ 19879 h 6603648"/>
                <a:gd name="connsiteX82" fmla="*/ 477078 w 1007859"/>
                <a:gd name="connsiteY82" fmla="*/ 0 h 6603648"/>
                <a:gd name="connsiteX83" fmla="*/ 556592 w 1007859"/>
                <a:gd name="connsiteY83" fmla="*/ 9940 h 6603648"/>
                <a:gd name="connsiteX84" fmla="*/ 675861 w 1007859"/>
                <a:gd name="connsiteY84" fmla="*/ 29818 h 66036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</a:cxnLst>
              <a:rect l="l" t="t" r="r" b="b"/>
              <a:pathLst>
                <a:path w="1007859" h="6603648">
                  <a:moveTo>
                    <a:pt x="675861" y="29818"/>
                  </a:moveTo>
                  <a:cubicBezTo>
                    <a:pt x="687456" y="34787"/>
                    <a:pt x="639827" y="29821"/>
                    <a:pt x="626165" y="39757"/>
                  </a:cubicBezTo>
                  <a:cubicBezTo>
                    <a:pt x="551211" y="94269"/>
                    <a:pt x="565774" y="116140"/>
                    <a:pt x="556592" y="198783"/>
                  </a:cubicBezTo>
                  <a:cubicBezTo>
                    <a:pt x="576470" y="225287"/>
                    <a:pt x="598667" y="250202"/>
                    <a:pt x="616226" y="278296"/>
                  </a:cubicBezTo>
                  <a:cubicBezTo>
                    <a:pt x="631931" y="303425"/>
                    <a:pt x="655983" y="357809"/>
                    <a:pt x="655983" y="357809"/>
                  </a:cubicBezTo>
                  <a:cubicBezTo>
                    <a:pt x="659296" y="384313"/>
                    <a:pt x="665922" y="410611"/>
                    <a:pt x="665922" y="437322"/>
                  </a:cubicBezTo>
                  <a:cubicBezTo>
                    <a:pt x="665922" y="473916"/>
                    <a:pt x="652342" y="510241"/>
                    <a:pt x="655983" y="546653"/>
                  </a:cubicBezTo>
                  <a:cubicBezTo>
                    <a:pt x="667002" y="656842"/>
                    <a:pt x="686163" y="706769"/>
                    <a:pt x="715618" y="795131"/>
                  </a:cubicBezTo>
                  <a:cubicBezTo>
                    <a:pt x="712305" y="838201"/>
                    <a:pt x="703623" y="881192"/>
                    <a:pt x="705678" y="924340"/>
                  </a:cubicBezTo>
                  <a:cubicBezTo>
                    <a:pt x="706977" y="951629"/>
                    <a:pt x="725557" y="976533"/>
                    <a:pt x="725557" y="1003853"/>
                  </a:cubicBezTo>
                  <a:cubicBezTo>
                    <a:pt x="725557" y="1050706"/>
                    <a:pt x="712304" y="1096618"/>
                    <a:pt x="705678" y="1143000"/>
                  </a:cubicBezTo>
                  <a:cubicBezTo>
                    <a:pt x="712304" y="1186070"/>
                    <a:pt x="716580" y="1229567"/>
                    <a:pt x="725557" y="1272209"/>
                  </a:cubicBezTo>
                  <a:cubicBezTo>
                    <a:pt x="729874" y="1292713"/>
                    <a:pt x="750517" y="1311516"/>
                    <a:pt x="745435" y="1331844"/>
                  </a:cubicBezTo>
                  <a:cubicBezTo>
                    <a:pt x="736064" y="1369327"/>
                    <a:pt x="705678" y="1398105"/>
                    <a:pt x="685800" y="1431235"/>
                  </a:cubicBezTo>
                  <a:cubicBezTo>
                    <a:pt x="682487" y="1454426"/>
                    <a:pt x="678957" y="1477588"/>
                    <a:pt x="675861" y="1500809"/>
                  </a:cubicBezTo>
                  <a:cubicBezTo>
                    <a:pt x="672331" y="1527285"/>
                    <a:pt x="669699" y="1553880"/>
                    <a:pt x="665922" y="1580322"/>
                  </a:cubicBezTo>
                  <a:cubicBezTo>
                    <a:pt x="663072" y="1600272"/>
                    <a:pt x="659296" y="1620079"/>
                    <a:pt x="655983" y="1639957"/>
                  </a:cubicBezTo>
                  <a:cubicBezTo>
                    <a:pt x="662609" y="1653209"/>
                    <a:pt x="672268" y="1665339"/>
                    <a:pt x="675861" y="1679713"/>
                  </a:cubicBezTo>
                  <a:cubicBezTo>
                    <a:pt x="682339" y="1705626"/>
                    <a:pt x="674874" y="1734853"/>
                    <a:pt x="685800" y="1759227"/>
                  </a:cubicBezTo>
                  <a:cubicBezTo>
                    <a:pt x="718578" y="1832348"/>
                    <a:pt x="805070" y="1967948"/>
                    <a:pt x="805070" y="1967948"/>
                  </a:cubicBezTo>
                  <a:cubicBezTo>
                    <a:pt x="795131" y="1994452"/>
                    <a:pt x="785765" y="2021179"/>
                    <a:pt x="775252" y="2047461"/>
                  </a:cubicBezTo>
                  <a:cubicBezTo>
                    <a:pt x="765881" y="2070888"/>
                    <a:pt x="747233" y="2091868"/>
                    <a:pt x="745435" y="2117035"/>
                  </a:cubicBezTo>
                  <a:cubicBezTo>
                    <a:pt x="740443" y="2186924"/>
                    <a:pt x="771584" y="2183312"/>
                    <a:pt x="805070" y="2226366"/>
                  </a:cubicBezTo>
                  <a:cubicBezTo>
                    <a:pt x="816930" y="2241615"/>
                    <a:pt x="822819" y="2260976"/>
                    <a:pt x="834887" y="2276061"/>
                  </a:cubicBezTo>
                  <a:cubicBezTo>
                    <a:pt x="849522" y="2294354"/>
                    <a:pt x="870729" y="2306865"/>
                    <a:pt x="884583" y="2325757"/>
                  </a:cubicBezTo>
                  <a:cubicBezTo>
                    <a:pt x="1075869" y="2586600"/>
                    <a:pt x="827419" y="2288881"/>
                    <a:pt x="1003852" y="2494722"/>
                  </a:cubicBezTo>
                  <a:cubicBezTo>
                    <a:pt x="993913" y="2534479"/>
                    <a:pt x="992362" y="2577338"/>
                    <a:pt x="974035" y="2613992"/>
                  </a:cubicBezTo>
                  <a:cubicBezTo>
                    <a:pt x="964548" y="2632966"/>
                    <a:pt x="939977" y="2639413"/>
                    <a:pt x="924339" y="2653748"/>
                  </a:cubicBezTo>
                  <a:cubicBezTo>
                    <a:pt x="900162" y="2675910"/>
                    <a:pt x="877956" y="2700131"/>
                    <a:pt x="854765" y="2723322"/>
                  </a:cubicBezTo>
                  <a:cubicBezTo>
                    <a:pt x="848139" y="2736574"/>
                    <a:pt x="839572" y="2749023"/>
                    <a:pt x="834887" y="2763079"/>
                  </a:cubicBezTo>
                  <a:cubicBezTo>
                    <a:pt x="822942" y="2798915"/>
                    <a:pt x="822744" y="2839024"/>
                    <a:pt x="805070" y="2872409"/>
                  </a:cubicBezTo>
                  <a:cubicBezTo>
                    <a:pt x="791917" y="2897254"/>
                    <a:pt x="765313" y="2912166"/>
                    <a:pt x="745435" y="2932044"/>
                  </a:cubicBezTo>
                  <a:cubicBezTo>
                    <a:pt x="725501" y="3021750"/>
                    <a:pt x="707526" y="3080724"/>
                    <a:pt x="715618" y="3180522"/>
                  </a:cubicBezTo>
                  <a:cubicBezTo>
                    <a:pt x="731613" y="3377796"/>
                    <a:pt x="748152" y="3349808"/>
                    <a:pt x="795131" y="3498574"/>
                  </a:cubicBezTo>
                  <a:cubicBezTo>
                    <a:pt x="803358" y="3524626"/>
                    <a:pt x="805202" y="3552588"/>
                    <a:pt x="815009" y="3578087"/>
                  </a:cubicBezTo>
                  <a:cubicBezTo>
                    <a:pt x="874408" y="3732526"/>
                    <a:pt x="889009" y="3747541"/>
                    <a:pt x="964096" y="3876261"/>
                  </a:cubicBezTo>
                  <a:cubicBezTo>
                    <a:pt x="967409" y="3919331"/>
                    <a:pt x="974835" y="3962281"/>
                    <a:pt x="974035" y="4005470"/>
                  </a:cubicBezTo>
                  <a:cubicBezTo>
                    <a:pt x="966374" y="4419196"/>
                    <a:pt x="1082194" y="4370296"/>
                    <a:pt x="924339" y="4422913"/>
                  </a:cubicBezTo>
                  <a:cubicBezTo>
                    <a:pt x="904461" y="4452731"/>
                    <a:pt x="885371" y="4483089"/>
                    <a:pt x="864705" y="4512366"/>
                  </a:cubicBezTo>
                  <a:cubicBezTo>
                    <a:pt x="845599" y="4539433"/>
                    <a:pt x="816392" y="4560743"/>
                    <a:pt x="805070" y="4591879"/>
                  </a:cubicBezTo>
                  <a:cubicBezTo>
                    <a:pt x="794898" y="4619851"/>
                    <a:pt x="779611" y="4786834"/>
                    <a:pt x="775252" y="4830418"/>
                  </a:cubicBezTo>
                  <a:cubicBezTo>
                    <a:pt x="778565" y="4896679"/>
                    <a:pt x="775809" y="4963523"/>
                    <a:pt x="785192" y="5029200"/>
                  </a:cubicBezTo>
                  <a:cubicBezTo>
                    <a:pt x="788042" y="5049150"/>
                    <a:pt x="789595" y="4950189"/>
                    <a:pt x="795131" y="4969566"/>
                  </a:cubicBezTo>
                  <a:cubicBezTo>
                    <a:pt x="802892" y="4996732"/>
                    <a:pt x="838161" y="5267449"/>
                    <a:pt x="844826" y="5317435"/>
                  </a:cubicBezTo>
                  <a:cubicBezTo>
                    <a:pt x="828261" y="5320748"/>
                    <a:pt x="781617" y="5317238"/>
                    <a:pt x="795131" y="5327374"/>
                  </a:cubicBezTo>
                  <a:cubicBezTo>
                    <a:pt x="844928" y="5364722"/>
                    <a:pt x="964096" y="5406887"/>
                    <a:pt x="964096" y="5406887"/>
                  </a:cubicBezTo>
                  <a:cubicBezTo>
                    <a:pt x="947531" y="5449957"/>
                    <a:pt x="931538" y="5493251"/>
                    <a:pt x="914400" y="5536096"/>
                  </a:cubicBezTo>
                  <a:cubicBezTo>
                    <a:pt x="905029" y="5559523"/>
                    <a:pt x="893442" y="5582045"/>
                    <a:pt x="884583" y="5605670"/>
                  </a:cubicBezTo>
                  <a:cubicBezTo>
                    <a:pt x="873547" y="5635099"/>
                    <a:pt x="864704" y="5665305"/>
                    <a:pt x="854765" y="5695122"/>
                  </a:cubicBezTo>
                  <a:cubicBezTo>
                    <a:pt x="848139" y="5734879"/>
                    <a:pt x="834887" y="5774087"/>
                    <a:pt x="834887" y="5814392"/>
                  </a:cubicBezTo>
                  <a:cubicBezTo>
                    <a:pt x="834887" y="5829208"/>
                    <a:pt x="846912" y="5841584"/>
                    <a:pt x="854765" y="5854148"/>
                  </a:cubicBezTo>
                  <a:cubicBezTo>
                    <a:pt x="877577" y="5890647"/>
                    <a:pt x="893517" y="5902839"/>
                    <a:pt x="924339" y="5933661"/>
                  </a:cubicBezTo>
                  <a:cubicBezTo>
                    <a:pt x="897835" y="6092687"/>
                    <a:pt x="831438" y="6250077"/>
                    <a:pt x="844826" y="6410740"/>
                  </a:cubicBezTo>
                  <a:cubicBezTo>
                    <a:pt x="848139" y="6450496"/>
                    <a:pt x="850104" y="6490388"/>
                    <a:pt x="854765" y="6530009"/>
                  </a:cubicBezTo>
                  <a:cubicBezTo>
                    <a:pt x="856739" y="6546787"/>
                    <a:pt x="880732" y="6574363"/>
                    <a:pt x="864705" y="6579705"/>
                  </a:cubicBezTo>
                  <a:cubicBezTo>
                    <a:pt x="840768" y="6587684"/>
                    <a:pt x="819068" y="6557866"/>
                    <a:pt x="795131" y="6549887"/>
                  </a:cubicBezTo>
                  <a:cubicBezTo>
                    <a:pt x="612630" y="6489053"/>
                    <a:pt x="651719" y="6498164"/>
                    <a:pt x="526774" y="6480313"/>
                  </a:cubicBezTo>
                  <a:cubicBezTo>
                    <a:pt x="496957" y="6490252"/>
                    <a:pt x="465434" y="6496075"/>
                    <a:pt x="437322" y="6510131"/>
                  </a:cubicBezTo>
                  <a:cubicBezTo>
                    <a:pt x="424750" y="6516417"/>
                    <a:pt x="420424" y="6534411"/>
                    <a:pt x="407505" y="6539948"/>
                  </a:cubicBezTo>
                  <a:cubicBezTo>
                    <a:pt x="354057" y="6562855"/>
                    <a:pt x="245501" y="6579343"/>
                    <a:pt x="188844" y="6589644"/>
                  </a:cubicBezTo>
                  <a:cubicBezTo>
                    <a:pt x="135835" y="6586331"/>
                    <a:pt x="49543" y="6629018"/>
                    <a:pt x="29818" y="6579705"/>
                  </a:cubicBezTo>
                  <a:cubicBezTo>
                    <a:pt x="-12089" y="6474937"/>
                    <a:pt x="44153" y="6354476"/>
                    <a:pt x="49696" y="6241774"/>
                  </a:cubicBezTo>
                  <a:cubicBezTo>
                    <a:pt x="54093" y="6152369"/>
                    <a:pt x="53810" y="6062742"/>
                    <a:pt x="59635" y="5973418"/>
                  </a:cubicBezTo>
                  <a:cubicBezTo>
                    <a:pt x="63754" y="5910256"/>
                    <a:pt x="74363" y="5847660"/>
                    <a:pt x="79513" y="5784574"/>
                  </a:cubicBezTo>
                  <a:cubicBezTo>
                    <a:pt x="133531" y="5122861"/>
                    <a:pt x="69620" y="5784127"/>
                    <a:pt x="119270" y="5287618"/>
                  </a:cubicBezTo>
                  <a:cubicBezTo>
                    <a:pt x="123359" y="5201749"/>
                    <a:pt x="133594" y="4929481"/>
                    <a:pt x="149087" y="4850296"/>
                  </a:cubicBezTo>
                  <a:cubicBezTo>
                    <a:pt x="164381" y="4772127"/>
                    <a:pt x="196779" y="4698282"/>
                    <a:pt x="218661" y="4621696"/>
                  </a:cubicBezTo>
                  <a:cubicBezTo>
                    <a:pt x="249793" y="4512733"/>
                    <a:pt x="278296" y="4403035"/>
                    <a:pt x="308113" y="4293705"/>
                  </a:cubicBezTo>
                  <a:cubicBezTo>
                    <a:pt x="322979" y="4085583"/>
                    <a:pt x="357762" y="3805350"/>
                    <a:pt x="327992" y="3588027"/>
                  </a:cubicBezTo>
                  <a:cubicBezTo>
                    <a:pt x="307798" y="3440611"/>
                    <a:pt x="265959" y="3296949"/>
                    <a:pt x="238539" y="3150705"/>
                  </a:cubicBezTo>
                  <a:cubicBezTo>
                    <a:pt x="218661" y="3044688"/>
                    <a:pt x="201126" y="2938204"/>
                    <a:pt x="178905" y="2832653"/>
                  </a:cubicBezTo>
                  <a:cubicBezTo>
                    <a:pt x="161357" y="2749302"/>
                    <a:pt x="136340" y="2667624"/>
                    <a:pt x="119270" y="2584174"/>
                  </a:cubicBezTo>
                  <a:cubicBezTo>
                    <a:pt x="106388" y="2521198"/>
                    <a:pt x="67698" y="2243050"/>
                    <a:pt x="59635" y="2186609"/>
                  </a:cubicBezTo>
                  <a:cubicBezTo>
                    <a:pt x="53009" y="1842053"/>
                    <a:pt x="53422" y="1497289"/>
                    <a:pt x="39757" y="1152940"/>
                  </a:cubicBezTo>
                  <a:cubicBezTo>
                    <a:pt x="36840" y="1079436"/>
                    <a:pt x="18534" y="1007337"/>
                    <a:pt x="9939" y="934279"/>
                  </a:cubicBezTo>
                  <a:cubicBezTo>
                    <a:pt x="5278" y="894658"/>
                    <a:pt x="3313" y="854766"/>
                    <a:pt x="0" y="815009"/>
                  </a:cubicBezTo>
                  <a:cubicBezTo>
                    <a:pt x="9939" y="728870"/>
                    <a:pt x="17835" y="642471"/>
                    <a:pt x="29818" y="556592"/>
                  </a:cubicBezTo>
                  <a:cubicBezTo>
                    <a:pt x="38759" y="492515"/>
                    <a:pt x="61213" y="371374"/>
                    <a:pt x="79513" y="298174"/>
                  </a:cubicBezTo>
                  <a:cubicBezTo>
                    <a:pt x="90516" y="254160"/>
                    <a:pt x="105381" y="192794"/>
                    <a:pt x="139148" y="159027"/>
                  </a:cubicBezTo>
                  <a:cubicBezTo>
                    <a:pt x="161249" y="136926"/>
                    <a:pt x="193887" y="128388"/>
                    <a:pt x="218661" y="109331"/>
                  </a:cubicBezTo>
                  <a:cubicBezTo>
                    <a:pt x="317326" y="33435"/>
                    <a:pt x="215586" y="77225"/>
                    <a:pt x="327992" y="39757"/>
                  </a:cubicBezTo>
                  <a:cubicBezTo>
                    <a:pt x="337931" y="33131"/>
                    <a:pt x="346624" y="24073"/>
                    <a:pt x="357809" y="19879"/>
                  </a:cubicBezTo>
                  <a:cubicBezTo>
                    <a:pt x="375692" y="13173"/>
                    <a:pt x="466753" y="1475"/>
                    <a:pt x="477078" y="0"/>
                  </a:cubicBezTo>
                  <a:lnTo>
                    <a:pt x="556592" y="9940"/>
                  </a:lnTo>
                  <a:cubicBezTo>
                    <a:pt x="634646" y="20348"/>
                    <a:pt x="664266" y="24849"/>
                    <a:pt x="675861" y="29818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altLang="zh-CN" dirty="0"/>
                <a:t> </a:t>
              </a:r>
              <a:endParaRPr lang="zh-CN" altLang="en-US" dirty="0"/>
            </a:p>
          </p:txBody>
        </p:sp>
      </p:grpSp>
      <p:grpSp>
        <p:nvGrpSpPr>
          <p:cNvPr id="70" name="组合 69">
            <a:extLst>
              <a:ext uri="{FF2B5EF4-FFF2-40B4-BE49-F238E27FC236}">
                <a16:creationId xmlns:a16="http://schemas.microsoft.com/office/drawing/2014/main" id="{4485E7E5-25C0-D9AE-F40B-5156006DD2A5}"/>
              </a:ext>
            </a:extLst>
          </p:cNvPr>
          <p:cNvGrpSpPr/>
          <p:nvPr/>
        </p:nvGrpSpPr>
        <p:grpSpPr>
          <a:xfrm>
            <a:off x="5659068" y="651207"/>
            <a:ext cx="848834" cy="195369"/>
            <a:chOff x="5669513" y="830822"/>
            <a:chExt cx="848834" cy="195369"/>
          </a:xfrm>
        </p:grpSpPr>
        <p:sp>
          <p:nvSpPr>
            <p:cNvPr id="47" name="椭圆 46">
              <a:extLst>
                <a:ext uri="{FF2B5EF4-FFF2-40B4-BE49-F238E27FC236}">
                  <a16:creationId xmlns:a16="http://schemas.microsoft.com/office/drawing/2014/main" id="{63652049-500F-8DBE-1DE3-C297C20285F3}"/>
                </a:ext>
              </a:extLst>
            </p:cNvPr>
            <p:cNvSpPr/>
            <p:nvPr/>
          </p:nvSpPr>
          <p:spPr>
            <a:xfrm>
              <a:off x="5669513" y="834784"/>
              <a:ext cx="191407" cy="191407"/>
            </a:xfrm>
            <a:prstGeom prst="ellipse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52" name="椭圆 51">
              <a:extLst>
                <a:ext uri="{FF2B5EF4-FFF2-40B4-BE49-F238E27FC236}">
                  <a16:creationId xmlns:a16="http://schemas.microsoft.com/office/drawing/2014/main" id="{06965F52-8DC7-869F-A879-7EBD73E9BF9F}"/>
                </a:ext>
              </a:extLst>
            </p:cNvPr>
            <p:cNvSpPr/>
            <p:nvPr/>
          </p:nvSpPr>
          <p:spPr>
            <a:xfrm>
              <a:off x="6326940" y="830822"/>
              <a:ext cx="191407" cy="191407"/>
            </a:xfrm>
            <a:prstGeom prst="ellipse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65" name="矩形: 圆角 64">
              <a:extLst>
                <a:ext uri="{FF2B5EF4-FFF2-40B4-BE49-F238E27FC236}">
                  <a16:creationId xmlns:a16="http://schemas.microsoft.com/office/drawing/2014/main" id="{57A1F8E5-31AD-C6F2-BF56-C1F76F2BAD6E}"/>
                </a:ext>
              </a:extLst>
            </p:cNvPr>
            <p:cNvSpPr/>
            <p:nvPr/>
          </p:nvSpPr>
          <p:spPr>
            <a:xfrm>
              <a:off x="5766647" y="877730"/>
              <a:ext cx="675061" cy="102717"/>
            </a:xfrm>
            <a:prstGeom prst="roundRect">
              <a:avLst/>
            </a:prstGeom>
            <a:solidFill>
              <a:schemeClr val="bg1">
                <a:lumMod val="85000"/>
              </a:schemeClr>
            </a:solidFill>
            <a:ln>
              <a:noFill/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grpSp>
        <p:nvGrpSpPr>
          <p:cNvPr id="76" name="组合 75">
            <a:extLst>
              <a:ext uri="{FF2B5EF4-FFF2-40B4-BE49-F238E27FC236}">
                <a16:creationId xmlns:a16="http://schemas.microsoft.com/office/drawing/2014/main" id="{71C6A3D5-BCF9-8A24-4529-E6FA0819EA3A}"/>
              </a:ext>
            </a:extLst>
          </p:cNvPr>
          <p:cNvGrpSpPr/>
          <p:nvPr/>
        </p:nvGrpSpPr>
        <p:grpSpPr>
          <a:xfrm>
            <a:off x="5652856" y="1722573"/>
            <a:ext cx="848834" cy="195369"/>
            <a:chOff x="5669513" y="830822"/>
            <a:chExt cx="848834" cy="195369"/>
          </a:xfrm>
        </p:grpSpPr>
        <p:sp>
          <p:nvSpPr>
            <p:cNvPr id="77" name="椭圆 76">
              <a:extLst>
                <a:ext uri="{FF2B5EF4-FFF2-40B4-BE49-F238E27FC236}">
                  <a16:creationId xmlns:a16="http://schemas.microsoft.com/office/drawing/2014/main" id="{B34D52FE-730D-7544-3131-C7F0642D06A9}"/>
                </a:ext>
              </a:extLst>
            </p:cNvPr>
            <p:cNvSpPr/>
            <p:nvPr/>
          </p:nvSpPr>
          <p:spPr>
            <a:xfrm>
              <a:off x="5669513" y="834784"/>
              <a:ext cx="191407" cy="191407"/>
            </a:xfrm>
            <a:prstGeom prst="ellipse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78" name="椭圆 77">
              <a:extLst>
                <a:ext uri="{FF2B5EF4-FFF2-40B4-BE49-F238E27FC236}">
                  <a16:creationId xmlns:a16="http://schemas.microsoft.com/office/drawing/2014/main" id="{B9925899-CE88-24C8-FFF2-F78E592C3119}"/>
                </a:ext>
              </a:extLst>
            </p:cNvPr>
            <p:cNvSpPr/>
            <p:nvPr/>
          </p:nvSpPr>
          <p:spPr>
            <a:xfrm>
              <a:off x="6326940" y="830822"/>
              <a:ext cx="191407" cy="191407"/>
            </a:xfrm>
            <a:prstGeom prst="ellipse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79" name="矩形: 圆角 78">
              <a:extLst>
                <a:ext uri="{FF2B5EF4-FFF2-40B4-BE49-F238E27FC236}">
                  <a16:creationId xmlns:a16="http://schemas.microsoft.com/office/drawing/2014/main" id="{A7356C8C-86D9-92FD-8619-B3A98C4CC7AC}"/>
                </a:ext>
              </a:extLst>
            </p:cNvPr>
            <p:cNvSpPr/>
            <p:nvPr/>
          </p:nvSpPr>
          <p:spPr>
            <a:xfrm>
              <a:off x="5766647" y="877730"/>
              <a:ext cx="675061" cy="102717"/>
            </a:xfrm>
            <a:prstGeom prst="roundRect">
              <a:avLst/>
            </a:prstGeom>
            <a:solidFill>
              <a:schemeClr val="bg1">
                <a:lumMod val="85000"/>
              </a:schemeClr>
            </a:solidFill>
            <a:ln>
              <a:noFill/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grpSp>
        <p:nvGrpSpPr>
          <p:cNvPr id="80" name="组合 79">
            <a:extLst>
              <a:ext uri="{FF2B5EF4-FFF2-40B4-BE49-F238E27FC236}">
                <a16:creationId xmlns:a16="http://schemas.microsoft.com/office/drawing/2014/main" id="{50061279-4D5D-C74F-AD2B-D9E977AFB4D1}"/>
              </a:ext>
            </a:extLst>
          </p:cNvPr>
          <p:cNvGrpSpPr/>
          <p:nvPr/>
        </p:nvGrpSpPr>
        <p:grpSpPr>
          <a:xfrm>
            <a:off x="5652856" y="2826893"/>
            <a:ext cx="848834" cy="195369"/>
            <a:chOff x="5669513" y="830822"/>
            <a:chExt cx="848834" cy="195369"/>
          </a:xfrm>
        </p:grpSpPr>
        <p:sp>
          <p:nvSpPr>
            <p:cNvPr id="81" name="椭圆 80">
              <a:extLst>
                <a:ext uri="{FF2B5EF4-FFF2-40B4-BE49-F238E27FC236}">
                  <a16:creationId xmlns:a16="http://schemas.microsoft.com/office/drawing/2014/main" id="{B74FEF32-7381-10BC-C34C-82E297D5181A}"/>
                </a:ext>
              </a:extLst>
            </p:cNvPr>
            <p:cNvSpPr/>
            <p:nvPr/>
          </p:nvSpPr>
          <p:spPr>
            <a:xfrm>
              <a:off x="5669513" y="834784"/>
              <a:ext cx="191407" cy="191407"/>
            </a:xfrm>
            <a:prstGeom prst="ellipse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82" name="椭圆 81">
              <a:extLst>
                <a:ext uri="{FF2B5EF4-FFF2-40B4-BE49-F238E27FC236}">
                  <a16:creationId xmlns:a16="http://schemas.microsoft.com/office/drawing/2014/main" id="{7B118F38-D35F-B34C-B823-E7C1D3ABE40E}"/>
                </a:ext>
              </a:extLst>
            </p:cNvPr>
            <p:cNvSpPr/>
            <p:nvPr/>
          </p:nvSpPr>
          <p:spPr>
            <a:xfrm>
              <a:off x="6326940" y="830822"/>
              <a:ext cx="191407" cy="191407"/>
            </a:xfrm>
            <a:prstGeom prst="ellipse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83" name="矩形: 圆角 82">
              <a:extLst>
                <a:ext uri="{FF2B5EF4-FFF2-40B4-BE49-F238E27FC236}">
                  <a16:creationId xmlns:a16="http://schemas.microsoft.com/office/drawing/2014/main" id="{684F3FBB-DD15-E1E5-B15C-4A6BD79AEDD5}"/>
                </a:ext>
              </a:extLst>
            </p:cNvPr>
            <p:cNvSpPr/>
            <p:nvPr/>
          </p:nvSpPr>
          <p:spPr>
            <a:xfrm>
              <a:off x="5766647" y="877730"/>
              <a:ext cx="675061" cy="102717"/>
            </a:xfrm>
            <a:prstGeom prst="roundRect">
              <a:avLst/>
            </a:prstGeom>
            <a:solidFill>
              <a:schemeClr val="bg1">
                <a:lumMod val="85000"/>
              </a:schemeClr>
            </a:solidFill>
            <a:ln>
              <a:noFill/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grpSp>
        <p:nvGrpSpPr>
          <p:cNvPr id="84" name="组合 83">
            <a:extLst>
              <a:ext uri="{FF2B5EF4-FFF2-40B4-BE49-F238E27FC236}">
                <a16:creationId xmlns:a16="http://schemas.microsoft.com/office/drawing/2014/main" id="{A6932734-FEA5-AB49-61FB-A87EF994B03D}"/>
              </a:ext>
            </a:extLst>
          </p:cNvPr>
          <p:cNvGrpSpPr/>
          <p:nvPr/>
        </p:nvGrpSpPr>
        <p:grpSpPr>
          <a:xfrm>
            <a:off x="5659092" y="3884398"/>
            <a:ext cx="848834" cy="195369"/>
            <a:chOff x="5669513" y="830822"/>
            <a:chExt cx="848834" cy="195369"/>
          </a:xfrm>
        </p:grpSpPr>
        <p:sp>
          <p:nvSpPr>
            <p:cNvPr id="85" name="椭圆 84">
              <a:extLst>
                <a:ext uri="{FF2B5EF4-FFF2-40B4-BE49-F238E27FC236}">
                  <a16:creationId xmlns:a16="http://schemas.microsoft.com/office/drawing/2014/main" id="{85750FA1-E884-AF9F-4D18-EEF9ECFBD2BC}"/>
                </a:ext>
              </a:extLst>
            </p:cNvPr>
            <p:cNvSpPr/>
            <p:nvPr/>
          </p:nvSpPr>
          <p:spPr>
            <a:xfrm>
              <a:off x="5669513" y="834784"/>
              <a:ext cx="191407" cy="191407"/>
            </a:xfrm>
            <a:prstGeom prst="ellipse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86" name="椭圆 85">
              <a:extLst>
                <a:ext uri="{FF2B5EF4-FFF2-40B4-BE49-F238E27FC236}">
                  <a16:creationId xmlns:a16="http://schemas.microsoft.com/office/drawing/2014/main" id="{657AE5FB-B358-D7CF-FC0E-9C5A51308426}"/>
                </a:ext>
              </a:extLst>
            </p:cNvPr>
            <p:cNvSpPr/>
            <p:nvPr/>
          </p:nvSpPr>
          <p:spPr>
            <a:xfrm>
              <a:off x="6326940" y="830822"/>
              <a:ext cx="191407" cy="191407"/>
            </a:xfrm>
            <a:prstGeom prst="ellipse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87" name="矩形: 圆角 86">
              <a:extLst>
                <a:ext uri="{FF2B5EF4-FFF2-40B4-BE49-F238E27FC236}">
                  <a16:creationId xmlns:a16="http://schemas.microsoft.com/office/drawing/2014/main" id="{E1619563-D0E0-5EF4-7540-87D12D63E53E}"/>
                </a:ext>
              </a:extLst>
            </p:cNvPr>
            <p:cNvSpPr/>
            <p:nvPr/>
          </p:nvSpPr>
          <p:spPr>
            <a:xfrm>
              <a:off x="5766647" y="877730"/>
              <a:ext cx="675061" cy="102717"/>
            </a:xfrm>
            <a:prstGeom prst="roundRect">
              <a:avLst/>
            </a:prstGeom>
            <a:solidFill>
              <a:schemeClr val="bg1">
                <a:lumMod val="85000"/>
              </a:schemeClr>
            </a:solidFill>
            <a:ln>
              <a:noFill/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grpSp>
        <p:nvGrpSpPr>
          <p:cNvPr id="88" name="组合 87">
            <a:extLst>
              <a:ext uri="{FF2B5EF4-FFF2-40B4-BE49-F238E27FC236}">
                <a16:creationId xmlns:a16="http://schemas.microsoft.com/office/drawing/2014/main" id="{4ABA5CE1-3806-10F3-56B9-DD83EB2526E0}"/>
              </a:ext>
            </a:extLst>
          </p:cNvPr>
          <p:cNvGrpSpPr/>
          <p:nvPr/>
        </p:nvGrpSpPr>
        <p:grpSpPr>
          <a:xfrm>
            <a:off x="5677897" y="4984849"/>
            <a:ext cx="848834" cy="195369"/>
            <a:chOff x="5669513" y="830822"/>
            <a:chExt cx="848834" cy="195369"/>
          </a:xfrm>
        </p:grpSpPr>
        <p:sp>
          <p:nvSpPr>
            <p:cNvPr id="89" name="椭圆 88">
              <a:extLst>
                <a:ext uri="{FF2B5EF4-FFF2-40B4-BE49-F238E27FC236}">
                  <a16:creationId xmlns:a16="http://schemas.microsoft.com/office/drawing/2014/main" id="{1FE93C06-75E1-CFA0-2146-D5C5E038A1BD}"/>
                </a:ext>
              </a:extLst>
            </p:cNvPr>
            <p:cNvSpPr/>
            <p:nvPr/>
          </p:nvSpPr>
          <p:spPr>
            <a:xfrm>
              <a:off x="5669513" y="834784"/>
              <a:ext cx="191407" cy="191407"/>
            </a:xfrm>
            <a:prstGeom prst="ellipse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90" name="椭圆 89">
              <a:extLst>
                <a:ext uri="{FF2B5EF4-FFF2-40B4-BE49-F238E27FC236}">
                  <a16:creationId xmlns:a16="http://schemas.microsoft.com/office/drawing/2014/main" id="{A7750092-6874-998C-AFFA-DC14577ED60F}"/>
                </a:ext>
              </a:extLst>
            </p:cNvPr>
            <p:cNvSpPr/>
            <p:nvPr/>
          </p:nvSpPr>
          <p:spPr>
            <a:xfrm>
              <a:off x="6326940" y="830822"/>
              <a:ext cx="191407" cy="191407"/>
            </a:xfrm>
            <a:prstGeom prst="ellipse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91" name="矩形: 圆角 90">
              <a:extLst>
                <a:ext uri="{FF2B5EF4-FFF2-40B4-BE49-F238E27FC236}">
                  <a16:creationId xmlns:a16="http://schemas.microsoft.com/office/drawing/2014/main" id="{23A759D2-1B06-63ED-430A-14C067CCA7E1}"/>
                </a:ext>
              </a:extLst>
            </p:cNvPr>
            <p:cNvSpPr/>
            <p:nvPr/>
          </p:nvSpPr>
          <p:spPr>
            <a:xfrm>
              <a:off x="5766647" y="877730"/>
              <a:ext cx="675061" cy="102717"/>
            </a:xfrm>
            <a:prstGeom prst="roundRect">
              <a:avLst/>
            </a:prstGeom>
            <a:solidFill>
              <a:schemeClr val="bg1">
                <a:lumMod val="85000"/>
              </a:schemeClr>
            </a:solidFill>
            <a:ln>
              <a:noFill/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grpSp>
        <p:nvGrpSpPr>
          <p:cNvPr id="92" name="组合 91">
            <a:extLst>
              <a:ext uri="{FF2B5EF4-FFF2-40B4-BE49-F238E27FC236}">
                <a16:creationId xmlns:a16="http://schemas.microsoft.com/office/drawing/2014/main" id="{8FBB9571-AA61-0687-44FA-A1EABE388087}"/>
              </a:ext>
            </a:extLst>
          </p:cNvPr>
          <p:cNvGrpSpPr/>
          <p:nvPr/>
        </p:nvGrpSpPr>
        <p:grpSpPr>
          <a:xfrm>
            <a:off x="5669315" y="6131044"/>
            <a:ext cx="848834" cy="195369"/>
            <a:chOff x="5669513" y="830822"/>
            <a:chExt cx="848834" cy="195369"/>
          </a:xfrm>
        </p:grpSpPr>
        <p:sp>
          <p:nvSpPr>
            <p:cNvPr id="93" name="椭圆 92">
              <a:extLst>
                <a:ext uri="{FF2B5EF4-FFF2-40B4-BE49-F238E27FC236}">
                  <a16:creationId xmlns:a16="http://schemas.microsoft.com/office/drawing/2014/main" id="{EBE3F00B-6EB2-B9E0-DA5F-395A4F9DBAC2}"/>
                </a:ext>
              </a:extLst>
            </p:cNvPr>
            <p:cNvSpPr/>
            <p:nvPr/>
          </p:nvSpPr>
          <p:spPr>
            <a:xfrm>
              <a:off x="5669513" y="834784"/>
              <a:ext cx="191407" cy="191407"/>
            </a:xfrm>
            <a:prstGeom prst="ellipse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94" name="椭圆 93">
              <a:extLst>
                <a:ext uri="{FF2B5EF4-FFF2-40B4-BE49-F238E27FC236}">
                  <a16:creationId xmlns:a16="http://schemas.microsoft.com/office/drawing/2014/main" id="{CE046B48-C590-E2B9-421C-68F5DF0368B4}"/>
                </a:ext>
              </a:extLst>
            </p:cNvPr>
            <p:cNvSpPr/>
            <p:nvPr/>
          </p:nvSpPr>
          <p:spPr>
            <a:xfrm>
              <a:off x="6326940" y="830822"/>
              <a:ext cx="191407" cy="191407"/>
            </a:xfrm>
            <a:prstGeom prst="ellipse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95" name="矩形: 圆角 94">
              <a:extLst>
                <a:ext uri="{FF2B5EF4-FFF2-40B4-BE49-F238E27FC236}">
                  <a16:creationId xmlns:a16="http://schemas.microsoft.com/office/drawing/2014/main" id="{3F0A81F5-5AF7-DCD3-11F9-E7DD5829260B}"/>
                </a:ext>
              </a:extLst>
            </p:cNvPr>
            <p:cNvSpPr/>
            <p:nvPr/>
          </p:nvSpPr>
          <p:spPr>
            <a:xfrm>
              <a:off x="5766647" y="877730"/>
              <a:ext cx="675061" cy="102717"/>
            </a:xfrm>
            <a:prstGeom prst="roundRect">
              <a:avLst/>
            </a:prstGeom>
            <a:solidFill>
              <a:schemeClr val="bg1">
                <a:lumMod val="85000"/>
              </a:schemeClr>
            </a:solidFill>
            <a:ln>
              <a:noFill/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cxnSp>
        <p:nvCxnSpPr>
          <p:cNvPr id="97" name="直接连接符 96">
            <a:extLst>
              <a:ext uri="{FF2B5EF4-FFF2-40B4-BE49-F238E27FC236}">
                <a16:creationId xmlns:a16="http://schemas.microsoft.com/office/drawing/2014/main" id="{D3CC6776-6B00-7E4A-FA5A-FCBA25521776}"/>
              </a:ext>
            </a:extLst>
          </p:cNvPr>
          <p:cNvCxnSpPr/>
          <p:nvPr/>
        </p:nvCxnSpPr>
        <p:spPr>
          <a:xfrm>
            <a:off x="636393" y="651207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8" name="直接连接符 97">
            <a:extLst>
              <a:ext uri="{FF2B5EF4-FFF2-40B4-BE49-F238E27FC236}">
                <a16:creationId xmlns:a16="http://schemas.microsoft.com/office/drawing/2014/main" id="{183C10BD-53B1-1DB3-BB11-94530C3EE825}"/>
              </a:ext>
            </a:extLst>
          </p:cNvPr>
          <p:cNvCxnSpPr/>
          <p:nvPr/>
        </p:nvCxnSpPr>
        <p:spPr>
          <a:xfrm>
            <a:off x="636393" y="1084961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9" name="直接连接符 98">
            <a:extLst>
              <a:ext uri="{FF2B5EF4-FFF2-40B4-BE49-F238E27FC236}">
                <a16:creationId xmlns:a16="http://schemas.microsoft.com/office/drawing/2014/main" id="{E01402F2-C384-6534-858F-082289A858F9}"/>
              </a:ext>
            </a:extLst>
          </p:cNvPr>
          <p:cNvCxnSpPr/>
          <p:nvPr/>
        </p:nvCxnSpPr>
        <p:spPr>
          <a:xfrm>
            <a:off x="636393" y="1518715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0" name="直接连接符 99">
            <a:extLst>
              <a:ext uri="{FF2B5EF4-FFF2-40B4-BE49-F238E27FC236}">
                <a16:creationId xmlns:a16="http://schemas.microsoft.com/office/drawing/2014/main" id="{64F3D322-8DD6-93DD-82D3-A950D693C090}"/>
              </a:ext>
            </a:extLst>
          </p:cNvPr>
          <p:cNvCxnSpPr/>
          <p:nvPr/>
        </p:nvCxnSpPr>
        <p:spPr>
          <a:xfrm>
            <a:off x="636393" y="1939071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1" name="直接连接符 100">
            <a:extLst>
              <a:ext uri="{FF2B5EF4-FFF2-40B4-BE49-F238E27FC236}">
                <a16:creationId xmlns:a16="http://schemas.microsoft.com/office/drawing/2014/main" id="{86015FF9-2FA7-BF31-D9B3-9047A042CB16}"/>
              </a:ext>
            </a:extLst>
          </p:cNvPr>
          <p:cNvCxnSpPr/>
          <p:nvPr/>
        </p:nvCxnSpPr>
        <p:spPr>
          <a:xfrm>
            <a:off x="636393" y="2372825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2" name="直接连接符 101">
            <a:extLst>
              <a:ext uri="{FF2B5EF4-FFF2-40B4-BE49-F238E27FC236}">
                <a16:creationId xmlns:a16="http://schemas.microsoft.com/office/drawing/2014/main" id="{83FC1CAD-7D2F-F88B-99B3-E23E9597E596}"/>
              </a:ext>
            </a:extLst>
          </p:cNvPr>
          <p:cNvCxnSpPr/>
          <p:nvPr/>
        </p:nvCxnSpPr>
        <p:spPr>
          <a:xfrm>
            <a:off x="636393" y="2806579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3" name="直接连接符 102">
            <a:extLst>
              <a:ext uri="{FF2B5EF4-FFF2-40B4-BE49-F238E27FC236}">
                <a16:creationId xmlns:a16="http://schemas.microsoft.com/office/drawing/2014/main" id="{4414DE50-95D9-65BC-9853-2D6AFC714E91}"/>
              </a:ext>
            </a:extLst>
          </p:cNvPr>
          <p:cNvCxnSpPr/>
          <p:nvPr/>
        </p:nvCxnSpPr>
        <p:spPr>
          <a:xfrm>
            <a:off x="636393" y="3265063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4" name="直接连接符 103">
            <a:extLst>
              <a:ext uri="{FF2B5EF4-FFF2-40B4-BE49-F238E27FC236}">
                <a16:creationId xmlns:a16="http://schemas.microsoft.com/office/drawing/2014/main" id="{3C6CDB34-FF29-2E53-35BA-8E7A6A738F75}"/>
              </a:ext>
            </a:extLst>
          </p:cNvPr>
          <p:cNvCxnSpPr/>
          <p:nvPr/>
        </p:nvCxnSpPr>
        <p:spPr>
          <a:xfrm>
            <a:off x="636393" y="3698817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5" name="直接连接符 104">
            <a:extLst>
              <a:ext uri="{FF2B5EF4-FFF2-40B4-BE49-F238E27FC236}">
                <a16:creationId xmlns:a16="http://schemas.microsoft.com/office/drawing/2014/main" id="{05020607-942E-F651-FBA8-00C2BBCD782A}"/>
              </a:ext>
            </a:extLst>
          </p:cNvPr>
          <p:cNvCxnSpPr/>
          <p:nvPr/>
        </p:nvCxnSpPr>
        <p:spPr>
          <a:xfrm>
            <a:off x="636393" y="4132571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6" name="直接连接符 105">
            <a:extLst>
              <a:ext uri="{FF2B5EF4-FFF2-40B4-BE49-F238E27FC236}">
                <a16:creationId xmlns:a16="http://schemas.microsoft.com/office/drawing/2014/main" id="{D3ACDF3A-EA77-1ADB-A7A7-88CA72CE7185}"/>
              </a:ext>
            </a:extLst>
          </p:cNvPr>
          <p:cNvCxnSpPr/>
          <p:nvPr/>
        </p:nvCxnSpPr>
        <p:spPr>
          <a:xfrm>
            <a:off x="636393" y="4542879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7" name="直接连接符 106">
            <a:extLst>
              <a:ext uri="{FF2B5EF4-FFF2-40B4-BE49-F238E27FC236}">
                <a16:creationId xmlns:a16="http://schemas.microsoft.com/office/drawing/2014/main" id="{4AF676D0-037C-59FE-1089-9BFB689D09C6}"/>
              </a:ext>
            </a:extLst>
          </p:cNvPr>
          <p:cNvCxnSpPr/>
          <p:nvPr/>
        </p:nvCxnSpPr>
        <p:spPr>
          <a:xfrm>
            <a:off x="636393" y="4976633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8" name="直接连接符 107">
            <a:extLst>
              <a:ext uri="{FF2B5EF4-FFF2-40B4-BE49-F238E27FC236}">
                <a16:creationId xmlns:a16="http://schemas.microsoft.com/office/drawing/2014/main" id="{3B298334-360B-E644-A8D0-CE256F37A707}"/>
              </a:ext>
            </a:extLst>
          </p:cNvPr>
          <p:cNvCxnSpPr/>
          <p:nvPr/>
        </p:nvCxnSpPr>
        <p:spPr>
          <a:xfrm>
            <a:off x="636393" y="5410387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9" name="直接连接符 108">
            <a:extLst>
              <a:ext uri="{FF2B5EF4-FFF2-40B4-BE49-F238E27FC236}">
                <a16:creationId xmlns:a16="http://schemas.microsoft.com/office/drawing/2014/main" id="{FD0AA287-FDC2-6DCC-177E-64BE9F4F69A0}"/>
              </a:ext>
            </a:extLst>
          </p:cNvPr>
          <p:cNvCxnSpPr/>
          <p:nvPr/>
        </p:nvCxnSpPr>
        <p:spPr>
          <a:xfrm>
            <a:off x="636393" y="5844015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0" name="直接连接符 109">
            <a:extLst>
              <a:ext uri="{FF2B5EF4-FFF2-40B4-BE49-F238E27FC236}">
                <a16:creationId xmlns:a16="http://schemas.microsoft.com/office/drawing/2014/main" id="{CDD7F144-3FC6-DCEA-6F25-EA57917B4AA1}"/>
              </a:ext>
            </a:extLst>
          </p:cNvPr>
          <p:cNvCxnSpPr/>
          <p:nvPr/>
        </p:nvCxnSpPr>
        <p:spPr>
          <a:xfrm>
            <a:off x="636393" y="6277769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1" name="直接连接符 110">
            <a:extLst>
              <a:ext uri="{FF2B5EF4-FFF2-40B4-BE49-F238E27FC236}">
                <a16:creationId xmlns:a16="http://schemas.microsoft.com/office/drawing/2014/main" id="{9C3EAE75-8DDD-F0F9-A7AA-F2FB32F10B3F}"/>
              </a:ext>
            </a:extLst>
          </p:cNvPr>
          <p:cNvCxnSpPr>
            <a:cxnSpLocks/>
          </p:cNvCxnSpPr>
          <p:nvPr/>
        </p:nvCxnSpPr>
        <p:spPr>
          <a:xfrm>
            <a:off x="6732395" y="660994"/>
            <a:ext cx="294570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2" name="直接连接符 111">
            <a:extLst>
              <a:ext uri="{FF2B5EF4-FFF2-40B4-BE49-F238E27FC236}">
                <a16:creationId xmlns:a16="http://schemas.microsoft.com/office/drawing/2014/main" id="{B9FB1D7D-BB6F-A62B-383E-2CE724E6EAF8}"/>
              </a:ext>
            </a:extLst>
          </p:cNvPr>
          <p:cNvCxnSpPr>
            <a:cxnSpLocks/>
          </p:cNvCxnSpPr>
          <p:nvPr/>
        </p:nvCxnSpPr>
        <p:spPr>
          <a:xfrm>
            <a:off x="6732395" y="1094748"/>
            <a:ext cx="453596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3" name="直接连接符 112">
            <a:extLst>
              <a:ext uri="{FF2B5EF4-FFF2-40B4-BE49-F238E27FC236}">
                <a16:creationId xmlns:a16="http://schemas.microsoft.com/office/drawing/2014/main" id="{A052C89A-103B-D627-5D30-5D56A050F23A}"/>
              </a:ext>
            </a:extLst>
          </p:cNvPr>
          <p:cNvCxnSpPr>
            <a:cxnSpLocks/>
          </p:cNvCxnSpPr>
          <p:nvPr/>
        </p:nvCxnSpPr>
        <p:spPr>
          <a:xfrm>
            <a:off x="6732395" y="1528502"/>
            <a:ext cx="453596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4" name="直接连接符 113">
            <a:extLst>
              <a:ext uri="{FF2B5EF4-FFF2-40B4-BE49-F238E27FC236}">
                <a16:creationId xmlns:a16="http://schemas.microsoft.com/office/drawing/2014/main" id="{AB613F08-D778-1593-EA04-9BC61402DCA2}"/>
              </a:ext>
            </a:extLst>
          </p:cNvPr>
          <p:cNvCxnSpPr>
            <a:cxnSpLocks/>
          </p:cNvCxnSpPr>
          <p:nvPr/>
        </p:nvCxnSpPr>
        <p:spPr>
          <a:xfrm>
            <a:off x="6732395" y="1948858"/>
            <a:ext cx="294570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5" name="直接连接符 114">
            <a:extLst>
              <a:ext uri="{FF2B5EF4-FFF2-40B4-BE49-F238E27FC236}">
                <a16:creationId xmlns:a16="http://schemas.microsoft.com/office/drawing/2014/main" id="{AD5C3113-8FB4-C407-B603-3E79C2FD0659}"/>
              </a:ext>
            </a:extLst>
          </p:cNvPr>
          <p:cNvCxnSpPr>
            <a:cxnSpLocks/>
          </p:cNvCxnSpPr>
          <p:nvPr/>
        </p:nvCxnSpPr>
        <p:spPr>
          <a:xfrm>
            <a:off x="6732395" y="2382612"/>
            <a:ext cx="692135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6" name="直接连接符 115">
            <a:extLst>
              <a:ext uri="{FF2B5EF4-FFF2-40B4-BE49-F238E27FC236}">
                <a16:creationId xmlns:a16="http://schemas.microsoft.com/office/drawing/2014/main" id="{F7ED2FC5-BE34-A9DC-2201-082DD56C88D0}"/>
              </a:ext>
            </a:extLst>
          </p:cNvPr>
          <p:cNvCxnSpPr>
            <a:cxnSpLocks/>
          </p:cNvCxnSpPr>
          <p:nvPr/>
        </p:nvCxnSpPr>
        <p:spPr>
          <a:xfrm>
            <a:off x="6759877" y="2816366"/>
            <a:ext cx="585140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7" name="直接连接符 116">
            <a:extLst>
              <a:ext uri="{FF2B5EF4-FFF2-40B4-BE49-F238E27FC236}">
                <a16:creationId xmlns:a16="http://schemas.microsoft.com/office/drawing/2014/main" id="{F94C3A5C-FEEE-0903-E284-66601443C858}"/>
              </a:ext>
            </a:extLst>
          </p:cNvPr>
          <p:cNvCxnSpPr>
            <a:cxnSpLocks/>
          </p:cNvCxnSpPr>
          <p:nvPr/>
        </p:nvCxnSpPr>
        <p:spPr>
          <a:xfrm>
            <a:off x="6732395" y="3274850"/>
            <a:ext cx="523170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8" name="直接连接符 117">
            <a:extLst>
              <a:ext uri="{FF2B5EF4-FFF2-40B4-BE49-F238E27FC236}">
                <a16:creationId xmlns:a16="http://schemas.microsoft.com/office/drawing/2014/main" id="{A6770663-F4CA-4B23-9FB3-0A2C2BA390B1}"/>
              </a:ext>
            </a:extLst>
          </p:cNvPr>
          <p:cNvCxnSpPr>
            <a:cxnSpLocks/>
          </p:cNvCxnSpPr>
          <p:nvPr/>
        </p:nvCxnSpPr>
        <p:spPr>
          <a:xfrm>
            <a:off x="6732395" y="3708604"/>
            <a:ext cx="781588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9" name="直接连接符 118">
            <a:extLst>
              <a:ext uri="{FF2B5EF4-FFF2-40B4-BE49-F238E27FC236}">
                <a16:creationId xmlns:a16="http://schemas.microsoft.com/office/drawing/2014/main" id="{91991B08-D766-FE81-B138-E647FF9F7166}"/>
              </a:ext>
            </a:extLst>
          </p:cNvPr>
          <p:cNvCxnSpPr>
            <a:cxnSpLocks/>
          </p:cNvCxnSpPr>
          <p:nvPr/>
        </p:nvCxnSpPr>
        <p:spPr>
          <a:xfrm>
            <a:off x="6732395" y="4142358"/>
            <a:ext cx="523170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20" name="直接连接符 119">
            <a:extLst>
              <a:ext uri="{FF2B5EF4-FFF2-40B4-BE49-F238E27FC236}">
                <a16:creationId xmlns:a16="http://schemas.microsoft.com/office/drawing/2014/main" id="{77447751-5DFA-E2BC-B633-E68895D5EE04}"/>
              </a:ext>
            </a:extLst>
          </p:cNvPr>
          <p:cNvCxnSpPr>
            <a:cxnSpLocks/>
          </p:cNvCxnSpPr>
          <p:nvPr/>
        </p:nvCxnSpPr>
        <p:spPr>
          <a:xfrm>
            <a:off x="6732395" y="4552666"/>
            <a:ext cx="781588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21" name="直接连接符 120">
            <a:extLst>
              <a:ext uri="{FF2B5EF4-FFF2-40B4-BE49-F238E27FC236}">
                <a16:creationId xmlns:a16="http://schemas.microsoft.com/office/drawing/2014/main" id="{BF19AEB5-D086-12AF-A3CA-37861D0F2BAE}"/>
              </a:ext>
            </a:extLst>
          </p:cNvPr>
          <p:cNvCxnSpPr>
            <a:cxnSpLocks/>
          </p:cNvCxnSpPr>
          <p:nvPr/>
        </p:nvCxnSpPr>
        <p:spPr>
          <a:xfrm>
            <a:off x="6732395" y="4986420"/>
            <a:ext cx="523170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22" name="直接连接符 121">
            <a:extLst>
              <a:ext uri="{FF2B5EF4-FFF2-40B4-BE49-F238E27FC236}">
                <a16:creationId xmlns:a16="http://schemas.microsoft.com/office/drawing/2014/main" id="{F0C8D07A-FB9A-F944-0E98-CEF5E6F9C9BF}"/>
              </a:ext>
            </a:extLst>
          </p:cNvPr>
          <p:cNvCxnSpPr>
            <a:cxnSpLocks/>
          </p:cNvCxnSpPr>
          <p:nvPr/>
        </p:nvCxnSpPr>
        <p:spPr>
          <a:xfrm>
            <a:off x="6732395" y="5420174"/>
            <a:ext cx="523170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23" name="直接连接符 122">
            <a:extLst>
              <a:ext uri="{FF2B5EF4-FFF2-40B4-BE49-F238E27FC236}">
                <a16:creationId xmlns:a16="http://schemas.microsoft.com/office/drawing/2014/main" id="{947E6A8B-28AC-32C5-9351-83B8E504DCF0}"/>
              </a:ext>
            </a:extLst>
          </p:cNvPr>
          <p:cNvCxnSpPr>
            <a:cxnSpLocks/>
          </p:cNvCxnSpPr>
          <p:nvPr/>
        </p:nvCxnSpPr>
        <p:spPr>
          <a:xfrm>
            <a:off x="6732395" y="5853802"/>
            <a:ext cx="612622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24" name="直接连接符 123">
            <a:extLst>
              <a:ext uri="{FF2B5EF4-FFF2-40B4-BE49-F238E27FC236}">
                <a16:creationId xmlns:a16="http://schemas.microsoft.com/office/drawing/2014/main" id="{B5279A73-2886-9065-CB5F-711F191CF548}"/>
              </a:ext>
            </a:extLst>
          </p:cNvPr>
          <p:cNvCxnSpPr>
            <a:cxnSpLocks/>
          </p:cNvCxnSpPr>
          <p:nvPr/>
        </p:nvCxnSpPr>
        <p:spPr>
          <a:xfrm>
            <a:off x="6732395" y="6287556"/>
            <a:ext cx="781588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5" name="文本框 124">
            <a:extLst>
              <a:ext uri="{FF2B5EF4-FFF2-40B4-BE49-F238E27FC236}">
                <a16:creationId xmlns:a16="http://schemas.microsoft.com/office/drawing/2014/main" id="{FE276B74-2EE4-6C42-F738-409AC5A49075}"/>
              </a:ext>
            </a:extLst>
          </p:cNvPr>
          <p:cNvSpPr txBox="1"/>
          <p:nvPr/>
        </p:nvSpPr>
        <p:spPr>
          <a:xfrm>
            <a:off x="532163" y="271294"/>
            <a:ext cx="3152236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900" b="1" dirty="0">
                <a:solidFill>
                  <a:schemeClr val="bg2">
                    <a:lumMod val="90000"/>
                  </a:schemeClr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XXXX</a:t>
            </a:r>
            <a:r>
              <a:rPr lang="zh-CN" altLang="en-US" sz="900" b="1" dirty="0">
                <a:solidFill>
                  <a:schemeClr val="bg2">
                    <a:lumMod val="90000"/>
                  </a:schemeClr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年</a:t>
            </a:r>
            <a:r>
              <a:rPr lang="en-US" altLang="zh-CN" sz="900" b="1" dirty="0">
                <a:solidFill>
                  <a:schemeClr val="bg2">
                    <a:lumMod val="90000"/>
                  </a:schemeClr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XX</a:t>
            </a:r>
            <a:r>
              <a:rPr lang="zh-CN" altLang="en-US" sz="900" b="1" dirty="0">
                <a:solidFill>
                  <a:schemeClr val="bg2">
                    <a:lumMod val="90000"/>
                  </a:schemeClr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月</a:t>
            </a:r>
            <a:r>
              <a:rPr lang="en-US" altLang="zh-CN" sz="900" b="1" dirty="0">
                <a:solidFill>
                  <a:schemeClr val="bg2">
                    <a:lumMod val="90000"/>
                  </a:schemeClr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XX</a:t>
            </a:r>
            <a:r>
              <a:rPr lang="zh-CN" altLang="en-US" sz="900" b="1" dirty="0">
                <a:solidFill>
                  <a:schemeClr val="bg2">
                    <a:lumMod val="90000"/>
                  </a:schemeClr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日</a:t>
            </a:r>
          </a:p>
        </p:txBody>
      </p:sp>
      <p:sp>
        <p:nvSpPr>
          <p:cNvPr id="127" name="文本框 126">
            <a:extLst>
              <a:ext uri="{FF2B5EF4-FFF2-40B4-BE49-F238E27FC236}">
                <a16:creationId xmlns:a16="http://schemas.microsoft.com/office/drawing/2014/main" id="{8A5B1381-ED71-C441-27D0-ABE2A4BA1EB8}"/>
              </a:ext>
            </a:extLst>
          </p:cNvPr>
          <p:cNvSpPr txBox="1"/>
          <p:nvPr/>
        </p:nvSpPr>
        <p:spPr>
          <a:xfrm>
            <a:off x="532163" y="6355874"/>
            <a:ext cx="3152236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900" b="1" dirty="0" err="1">
                <a:solidFill>
                  <a:schemeClr val="bg2">
                    <a:lumMod val="90000"/>
                  </a:schemeClr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Weather:XXXX</a:t>
            </a:r>
            <a:r>
              <a:rPr lang="en-US" altLang="zh-CN" sz="900" b="1" dirty="0">
                <a:solidFill>
                  <a:schemeClr val="bg2">
                    <a:lumMod val="90000"/>
                  </a:schemeClr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  </a:t>
            </a:r>
            <a:r>
              <a:rPr lang="en-US" altLang="zh-CN" sz="900" b="1" dirty="0" err="1">
                <a:solidFill>
                  <a:schemeClr val="bg2">
                    <a:lumMod val="90000"/>
                  </a:schemeClr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Mood:XXXX</a:t>
            </a:r>
            <a:endParaRPr lang="zh-CN" altLang="en-US" sz="900" b="1" dirty="0">
              <a:solidFill>
                <a:schemeClr val="bg2">
                  <a:lumMod val="90000"/>
                </a:schemeClr>
              </a:solidFill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sp>
        <p:nvSpPr>
          <p:cNvPr id="7" name="文本框 6">
            <a:extLst>
              <a:ext uri="{FF2B5EF4-FFF2-40B4-BE49-F238E27FC236}">
                <a16:creationId xmlns:a16="http://schemas.microsoft.com/office/drawing/2014/main" id="{0B849C94-69DE-6B53-F33E-5EEA8A197430}"/>
              </a:ext>
            </a:extLst>
          </p:cNvPr>
          <p:cNvSpPr txBox="1"/>
          <p:nvPr/>
        </p:nvSpPr>
        <p:spPr>
          <a:xfrm>
            <a:off x="2412696" y="866373"/>
            <a:ext cx="1379224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dist"/>
            <a:r>
              <a:rPr lang="zh-CN" altLang="en-US" sz="8000" dirty="0">
                <a:latin typeface="幼圆" panose="02010509060101010101" pitchFamily="49" charset="-122"/>
                <a:ea typeface="幼圆" panose="02010509060101010101" pitchFamily="49" charset="-122"/>
              </a:rPr>
              <a:t>添加标题</a:t>
            </a:r>
          </a:p>
        </p:txBody>
      </p:sp>
      <p:pic>
        <p:nvPicPr>
          <p:cNvPr id="16" name="图片 15" descr="图标&#10;&#10;AI 生成的内容可能不正确。">
            <a:extLst>
              <a:ext uri="{FF2B5EF4-FFF2-40B4-BE49-F238E27FC236}">
                <a16:creationId xmlns:a16="http://schemas.microsoft.com/office/drawing/2014/main" id="{0137E991-8FDC-E6F9-2991-21FC00FBE8C5}"/>
              </a:ext>
            </a:extLst>
          </p:cNvPr>
          <p:cNvPicPr>
            <a:picLocks noChangeAspect="1"/>
          </p:cNvPicPr>
          <p:nvPr/>
        </p:nvPicPr>
        <p:blipFill>
          <a:blip r:embed="rId12">
            <a:alphaModFix amt="20000"/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artisticPencilGrayscale/>
                    </a14:imgEffect>
                    <a14:imgEffect>
                      <a14:colorTemperature colorTemp="59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996707">
            <a:off x="724033" y="1111711"/>
            <a:ext cx="1299606" cy="1263054"/>
          </a:xfrm>
          <a:prstGeom prst="rect">
            <a:avLst/>
          </a:prstGeom>
        </p:spPr>
      </p:pic>
      <p:pic>
        <p:nvPicPr>
          <p:cNvPr id="17" name="图片 16" descr="图标&#10;&#10;AI 生成的内容可能不正确。">
            <a:extLst>
              <a:ext uri="{FF2B5EF4-FFF2-40B4-BE49-F238E27FC236}">
                <a16:creationId xmlns:a16="http://schemas.microsoft.com/office/drawing/2014/main" id="{F00ADE36-F734-20EB-07FE-086D64F61C80}"/>
              </a:ext>
            </a:extLst>
          </p:cNvPr>
          <p:cNvPicPr>
            <a:picLocks noChangeAspect="1"/>
          </p:cNvPicPr>
          <p:nvPr/>
        </p:nvPicPr>
        <p:blipFill>
          <a:blip r:embed="rId12">
            <a:alphaModFix amt="20000"/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artisticPencilGrayscale/>
                    </a14:imgEffect>
                    <a14:imgEffect>
                      <a14:colorTemperature colorTemp="59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9233030">
            <a:off x="3834469" y="4878618"/>
            <a:ext cx="1087953" cy="1057354"/>
          </a:xfrm>
          <a:prstGeom prst="rect">
            <a:avLst/>
          </a:prstGeom>
        </p:spPr>
      </p:pic>
      <p:pic>
        <p:nvPicPr>
          <p:cNvPr id="131" name="图片 130" descr="图片包含 图标&#10;&#10;AI 生成的内容可能不正确。">
            <a:extLst>
              <a:ext uri="{FF2B5EF4-FFF2-40B4-BE49-F238E27FC236}">
                <a16:creationId xmlns:a16="http://schemas.microsoft.com/office/drawing/2014/main" id="{1A1D3C26-08FD-9DE9-E54E-A5ECA08EC113}"/>
              </a:ext>
            </a:extLst>
          </p:cNvPr>
          <p:cNvPicPr>
            <a:picLocks noChangeAspect="1"/>
          </p:cNvPicPr>
          <p:nvPr/>
        </p:nvPicPr>
        <p:blipFill>
          <a:blip r:embed="rId17">
            <a:extLst>
              <a:ext uri="{BEBA8EAE-BF5A-486C-A8C5-ECC9F3942E4B}">
                <a14:imgProps xmlns:a14="http://schemas.microsoft.com/office/drawing/2010/main">
                  <a14:imgLayer r:embed="rId18">
                    <a14:imgEffect>
                      <a14:artisticCrisscrossEtching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16244" r="19652" b="10604"/>
          <a:stretch/>
        </p:blipFill>
        <p:spPr>
          <a:xfrm rot="13375063">
            <a:off x="9375497" y="155825"/>
            <a:ext cx="1894556" cy="3174826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pic>
      <p:sp>
        <p:nvSpPr>
          <p:cNvPr id="133" name="矩形 132">
            <a:extLst>
              <a:ext uri="{FF2B5EF4-FFF2-40B4-BE49-F238E27FC236}">
                <a16:creationId xmlns:a16="http://schemas.microsoft.com/office/drawing/2014/main" id="{C54B4A77-9E96-D9C5-4CDA-8A3BF4A003B5}"/>
              </a:ext>
            </a:extLst>
          </p:cNvPr>
          <p:cNvSpPr/>
          <p:nvPr/>
        </p:nvSpPr>
        <p:spPr>
          <a:xfrm rot="10800000">
            <a:off x="-701266" y="752773"/>
            <a:ext cx="1779538" cy="383676"/>
          </a:xfrm>
          <a:prstGeom prst="rect">
            <a:avLst/>
          </a:prstGeom>
          <a:solidFill>
            <a:srgbClr val="F6F7F2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solidFill>
                <a:srgbClr val="FFFFFF"/>
              </a:solidFill>
            </a:endParaRPr>
          </a:p>
        </p:txBody>
      </p:sp>
      <p:sp>
        <p:nvSpPr>
          <p:cNvPr id="134" name="文本框 133">
            <a:extLst>
              <a:ext uri="{FF2B5EF4-FFF2-40B4-BE49-F238E27FC236}">
                <a16:creationId xmlns:a16="http://schemas.microsoft.com/office/drawing/2014/main" id="{1D846F1A-B1D9-081E-53C0-0AE4022EAE28}"/>
              </a:ext>
            </a:extLst>
          </p:cNvPr>
          <p:cNvSpPr txBox="1"/>
          <p:nvPr/>
        </p:nvSpPr>
        <p:spPr>
          <a:xfrm>
            <a:off x="561847" y="676749"/>
            <a:ext cx="61499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dirty="0">
                <a:latin typeface="幼圆" panose="02010509060101010101" pitchFamily="49" charset="-122"/>
                <a:ea typeface="幼圆" panose="02010509060101010101" pitchFamily="49" charset="-122"/>
              </a:rPr>
              <a:t>01</a:t>
            </a:r>
            <a:endParaRPr lang="zh-CN" altLang="en-US" sz="2400" dirty="0"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41755175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组合 5">
            <a:extLst>
              <a:ext uri="{FF2B5EF4-FFF2-40B4-BE49-F238E27FC236}">
                <a16:creationId xmlns:a16="http://schemas.microsoft.com/office/drawing/2014/main" id="{CA87EE30-4182-17D6-8547-9B09E245DB01}"/>
              </a:ext>
            </a:extLst>
          </p:cNvPr>
          <p:cNvGrpSpPr/>
          <p:nvPr/>
        </p:nvGrpSpPr>
        <p:grpSpPr>
          <a:xfrm>
            <a:off x="3" y="-44011"/>
            <a:ext cx="12191997" cy="6858000"/>
            <a:chOff x="0" y="0"/>
            <a:chExt cx="12191997" cy="6858000"/>
          </a:xfrm>
        </p:grpSpPr>
        <p:pic>
          <p:nvPicPr>
            <p:cNvPr id="8" name="图片 7" descr="树林旁的长凳上&#10;&#10;AI 生成的内容可能不正确。">
              <a:extLst>
                <a:ext uri="{FF2B5EF4-FFF2-40B4-BE49-F238E27FC236}">
                  <a16:creationId xmlns:a16="http://schemas.microsoft.com/office/drawing/2014/main" id="{4B3B2665-C661-79F8-FC61-6B7EA9806D21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artisticBlur radius="3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50000" r="25000"/>
            <a:stretch/>
          </p:blipFill>
          <p:spPr>
            <a:xfrm>
              <a:off x="6095998" y="0"/>
              <a:ext cx="3048001" cy="6858000"/>
            </a:xfrm>
            <a:prstGeom prst="rect">
              <a:avLst/>
            </a:prstGeom>
            <a:ln>
              <a:noFill/>
            </a:ln>
          </p:spPr>
        </p:pic>
        <p:pic>
          <p:nvPicPr>
            <p:cNvPr id="10" name="图片 9" descr="草地上有许多花&#10;&#10;AI 生成的内容可能不正确。">
              <a:extLst>
                <a:ext uri="{FF2B5EF4-FFF2-40B4-BE49-F238E27FC236}">
                  <a16:creationId xmlns:a16="http://schemas.microsoft.com/office/drawing/2014/main" id="{CA62F114-BB51-7D97-22E6-25B7BEC7285D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BEBA8EAE-BF5A-486C-A8C5-ECC9F3942E4B}">
                  <a14:imgProps xmlns:a14="http://schemas.microsoft.com/office/drawing/2010/main">
                    <a14:imgLayer r:embed="rId7">
                      <a14:imgEffect>
                        <a14:artisticBlur radius="30"/>
                      </a14:imgEffect>
                      <a14:imgEffect>
                        <a14:saturation sat="66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5000" r="50000"/>
            <a:stretch/>
          </p:blipFill>
          <p:spPr>
            <a:xfrm>
              <a:off x="3048001" y="0"/>
              <a:ext cx="3048000" cy="6858000"/>
            </a:xfrm>
            <a:prstGeom prst="rect">
              <a:avLst/>
            </a:prstGeom>
            <a:ln>
              <a:noFill/>
            </a:ln>
          </p:spPr>
        </p:pic>
        <p:pic>
          <p:nvPicPr>
            <p:cNvPr id="12" name="图片 11" descr="树林前的花园&#10;&#10;AI 生成的内容可能不正确。">
              <a:extLst>
                <a:ext uri="{FF2B5EF4-FFF2-40B4-BE49-F238E27FC236}">
                  <a16:creationId xmlns:a16="http://schemas.microsoft.com/office/drawing/2014/main" id="{1658B5A9-C2B1-D203-6B89-CCE68EAFEA9D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8">
              <a:extLst>
                <a:ext uri="{BEBA8EAE-BF5A-486C-A8C5-ECC9F3942E4B}">
                  <a14:imgProps xmlns:a14="http://schemas.microsoft.com/office/drawing/2010/main">
                    <a14:imgLayer r:embed="rId9">
                      <a14:imgEffect>
                        <a14:artisticBlur radius="3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75000"/>
            <a:stretch/>
          </p:blipFill>
          <p:spPr>
            <a:xfrm>
              <a:off x="0" y="0"/>
              <a:ext cx="3048000" cy="6858000"/>
            </a:xfrm>
            <a:prstGeom prst="rect">
              <a:avLst/>
            </a:prstGeom>
            <a:ln>
              <a:noFill/>
            </a:ln>
          </p:spPr>
        </p:pic>
        <p:pic>
          <p:nvPicPr>
            <p:cNvPr id="14" name="图片 13" descr="森林里的雪地上&#10;&#10;AI 生成的内容可能不正确。">
              <a:extLst>
                <a:ext uri="{FF2B5EF4-FFF2-40B4-BE49-F238E27FC236}">
                  <a16:creationId xmlns:a16="http://schemas.microsoft.com/office/drawing/2014/main" id="{4666FD49-5F50-5BA8-A25F-F5BFAD61F59A}"/>
                </a:ext>
              </a:extLst>
            </p:cNvPr>
            <p:cNvPicPr>
              <a:picLocks noChangeAspect="1"/>
            </p:cNvPicPr>
            <p:nvPr/>
          </p:nvPicPr>
          <p:blipFill>
            <a:blip r:embed="rId10">
              <a:extLst>
                <a:ext uri="{BEBA8EAE-BF5A-486C-A8C5-ECC9F3942E4B}">
                  <a14:imgProps xmlns:a14="http://schemas.microsoft.com/office/drawing/2010/main">
                    <a14:imgLayer r:embed="rId11">
                      <a14:imgEffect>
                        <a14:artisticBlur radius="3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75000"/>
            <a:stretch/>
          </p:blipFill>
          <p:spPr>
            <a:xfrm>
              <a:off x="9143997" y="0"/>
              <a:ext cx="3048000" cy="6858000"/>
            </a:xfrm>
            <a:prstGeom prst="rect">
              <a:avLst/>
            </a:prstGeom>
            <a:ln>
              <a:noFill/>
            </a:ln>
          </p:spPr>
        </p:pic>
      </p:grpSp>
      <p:sp>
        <p:nvSpPr>
          <p:cNvPr id="42" name="矩形 41">
            <a:extLst>
              <a:ext uri="{FF2B5EF4-FFF2-40B4-BE49-F238E27FC236}">
                <a16:creationId xmlns:a16="http://schemas.microsoft.com/office/drawing/2014/main" id="{C9C168D7-7F1C-9F46-A022-C27F8885CFE8}"/>
              </a:ext>
            </a:extLst>
          </p:cNvPr>
          <p:cNvSpPr/>
          <p:nvPr/>
        </p:nvSpPr>
        <p:spPr>
          <a:xfrm>
            <a:off x="0" y="-44011"/>
            <a:ext cx="12191998" cy="6902011"/>
          </a:xfrm>
          <a:prstGeom prst="rect">
            <a:avLst/>
          </a:prstGeom>
          <a:solidFill>
            <a:srgbClr val="FEF3D4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43" name="矩形 42">
            <a:extLst>
              <a:ext uri="{FF2B5EF4-FFF2-40B4-BE49-F238E27FC236}">
                <a16:creationId xmlns:a16="http://schemas.microsoft.com/office/drawing/2014/main" id="{1B9C078C-66CB-2BE0-209E-06F9F25F6E88}"/>
              </a:ext>
            </a:extLst>
          </p:cNvPr>
          <p:cNvSpPr/>
          <p:nvPr/>
        </p:nvSpPr>
        <p:spPr>
          <a:xfrm>
            <a:off x="192063" y="122213"/>
            <a:ext cx="5820490" cy="6613573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grpSp>
        <p:nvGrpSpPr>
          <p:cNvPr id="21" name="组合 20">
            <a:extLst>
              <a:ext uri="{FF2B5EF4-FFF2-40B4-BE49-F238E27FC236}">
                <a16:creationId xmlns:a16="http://schemas.microsoft.com/office/drawing/2014/main" id="{A7545B03-1F71-B155-696B-C32E8620CE6D}"/>
              </a:ext>
            </a:extLst>
          </p:cNvPr>
          <p:cNvGrpSpPr/>
          <p:nvPr/>
        </p:nvGrpSpPr>
        <p:grpSpPr>
          <a:xfrm>
            <a:off x="6204614" y="121227"/>
            <a:ext cx="5939298" cy="6613573"/>
            <a:chOff x="6204614" y="121227"/>
            <a:chExt cx="5939298" cy="6613573"/>
          </a:xfrm>
        </p:grpSpPr>
        <p:sp>
          <p:nvSpPr>
            <p:cNvPr id="44" name="矩形 43">
              <a:extLst>
                <a:ext uri="{FF2B5EF4-FFF2-40B4-BE49-F238E27FC236}">
                  <a16:creationId xmlns:a16="http://schemas.microsoft.com/office/drawing/2014/main" id="{CF4F56DF-472C-4329-4950-A4562BAB403F}"/>
                </a:ext>
              </a:extLst>
            </p:cNvPr>
            <p:cNvSpPr/>
            <p:nvPr/>
          </p:nvSpPr>
          <p:spPr>
            <a:xfrm>
              <a:off x="6204614" y="121227"/>
              <a:ext cx="5786972" cy="6613573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cxnSp>
          <p:nvCxnSpPr>
            <p:cNvPr id="111" name="直接连接符 110">
              <a:extLst>
                <a:ext uri="{FF2B5EF4-FFF2-40B4-BE49-F238E27FC236}">
                  <a16:creationId xmlns:a16="http://schemas.microsoft.com/office/drawing/2014/main" id="{9C3EAE75-8DDD-F0F9-A7AA-F2FB32F10B3F}"/>
                </a:ext>
              </a:extLst>
            </p:cNvPr>
            <p:cNvCxnSpPr/>
            <p:nvPr/>
          </p:nvCxnSpPr>
          <p:spPr>
            <a:xfrm>
              <a:off x="6732395" y="660009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2" name="直接连接符 111">
              <a:extLst>
                <a:ext uri="{FF2B5EF4-FFF2-40B4-BE49-F238E27FC236}">
                  <a16:creationId xmlns:a16="http://schemas.microsoft.com/office/drawing/2014/main" id="{B9FB1D7D-BB6F-A62B-383E-2CE724E6EAF8}"/>
                </a:ext>
              </a:extLst>
            </p:cNvPr>
            <p:cNvCxnSpPr/>
            <p:nvPr/>
          </p:nvCxnSpPr>
          <p:spPr>
            <a:xfrm>
              <a:off x="6732395" y="1093763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3" name="直接连接符 112">
              <a:extLst>
                <a:ext uri="{FF2B5EF4-FFF2-40B4-BE49-F238E27FC236}">
                  <a16:creationId xmlns:a16="http://schemas.microsoft.com/office/drawing/2014/main" id="{A052C89A-103B-D627-5D30-5D56A050F23A}"/>
                </a:ext>
              </a:extLst>
            </p:cNvPr>
            <p:cNvCxnSpPr/>
            <p:nvPr/>
          </p:nvCxnSpPr>
          <p:spPr>
            <a:xfrm>
              <a:off x="6732395" y="1527517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4" name="直接连接符 113">
              <a:extLst>
                <a:ext uri="{FF2B5EF4-FFF2-40B4-BE49-F238E27FC236}">
                  <a16:creationId xmlns:a16="http://schemas.microsoft.com/office/drawing/2014/main" id="{AB613F08-D778-1593-EA04-9BC61402DCA2}"/>
                </a:ext>
              </a:extLst>
            </p:cNvPr>
            <p:cNvCxnSpPr/>
            <p:nvPr/>
          </p:nvCxnSpPr>
          <p:spPr>
            <a:xfrm>
              <a:off x="6732395" y="1947873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5" name="直接连接符 114">
              <a:extLst>
                <a:ext uri="{FF2B5EF4-FFF2-40B4-BE49-F238E27FC236}">
                  <a16:creationId xmlns:a16="http://schemas.microsoft.com/office/drawing/2014/main" id="{AD5C3113-8FB4-C407-B603-3E79C2FD0659}"/>
                </a:ext>
              </a:extLst>
            </p:cNvPr>
            <p:cNvCxnSpPr/>
            <p:nvPr/>
          </p:nvCxnSpPr>
          <p:spPr>
            <a:xfrm>
              <a:off x="6732395" y="2381627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6" name="直接连接符 115">
              <a:extLst>
                <a:ext uri="{FF2B5EF4-FFF2-40B4-BE49-F238E27FC236}">
                  <a16:creationId xmlns:a16="http://schemas.microsoft.com/office/drawing/2014/main" id="{F7ED2FC5-BE34-A9DC-2201-082DD56C88D0}"/>
                </a:ext>
              </a:extLst>
            </p:cNvPr>
            <p:cNvCxnSpPr/>
            <p:nvPr/>
          </p:nvCxnSpPr>
          <p:spPr>
            <a:xfrm>
              <a:off x="6732395" y="2815381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7" name="直接连接符 116">
              <a:extLst>
                <a:ext uri="{FF2B5EF4-FFF2-40B4-BE49-F238E27FC236}">
                  <a16:creationId xmlns:a16="http://schemas.microsoft.com/office/drawing/2014/main" id="{F94C3A5C-FEEE-0903-E284-66601443C858}"/>
                </a:ext>
              </a:extLst>
            </p:cNvPr>
            <p:cNvCxnSpPr/>
            <p:nvPr/>
          </p:nvCxnSpPr>
          <p:spPr>
            <a:xfrm>
              <a:off x="6732395" y="3273865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8" name="直接连接符 117">
              <a:extLst>
                <a:ext uri="{FF2B5EF4-FFF2-40B4-BE49-F238E27FC236}">
                  <a16:creationId xmlns:a16="http://schemas.microsoft.com/office/drawing/2014/main" id="{A6770663-F4CA-4B23-9FB3-0A2C2BA390B1}"/>
                </a:ext>
              </a:extLst>
            </p:cNvPr>
            <p:cNvCxnSpPr/>
            <p:nvPr/>
          </p:nvCxnSpPr>
          <p:spPr>
            <a:xfrm>
              <a:off x="6732395" y="3707619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9" name="直接连接符 118">
              <a:extLst>
                <a:ext uri="{FF2B5EF4-FFF2-40B4-BE49-F238E27FC236}">
                  <a16:creationId xmlns:a16="http://schemas.microsoft.com/office/drawing/2014/main" id="{91991B08-D766-FE81-B138-E647FF9F7166}"/>
                </a:ext>
              </a:extLst>
            </p:cNvPr>
            <p:cNvCxnSpPr/>
            <p:nvPr/>
          </p:nvCxnSpPr>
          <p:spPr>
            <a:xfrm>
              <a:off x="6732395" y="4141373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0" name="直接连接符 119">
              <a:extLst>
                <a:ext uri="{FF2B5EF4-FFF2-40B4-BE49-F238E27FC236}">
                  <a16:creationId xmlns:a16="http://schemas.microsoft.com/office/drawing/2014/main" id="{77447751-5DFA-E2BC-B633-E68895D5EE04}"/>
                </a:ext>
              </a:extLst>
            </p:cNvPr>
            <p:cNvCxnSpPr/>
            <p:nvPr/>
          </p:nvCxnSpPr>
          <p:spPr>
            <a:xfrm>
              <a:off x="6732395" y="4551681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1" name="直接连接符 120">
              <a:extLst>
                <a:ext uri="{FF2B5EF4-FFF2-40B4-BE49-F238E27FC236}">
                  <a16:creationId xmlns:a16="http://schemas.microsoft.com/office/drawing/2014/main" id="{BF19AEB5-D086-12AF-A3CA-37861D0F2BAE}"/>
                </a:ext>
              </a:extLst>
            </p:cNvPr>
            <p:cNvCxnSpPr/>
            <p:nvPr/>
          </p:nvCxnSpPr>
          <p:spPr>
            <a:xfrm>
              <a:off x="6732395" y="4985435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2" name="直接连接符 121">
              <a:extLst>
                <a:ext uri="{FF2B5EF4-FFF2-40B4-BE49-F238E27FC236}">
                  <a16:creationId xmlns:a16="http://schemas.microsoft.com/office/drawing/2014/main" id="{F0C8D07A-FB9A-F944-0E98-CEF5E6F9C9BF}"/>
                </a:ext>
              </a:extLst>
            </p:cNvPr>
            <p:cNvCxnSpPr/>
            <p:nvPr/>
          </p:nvCxnSpPr>
          <p:spPr>
            <a:xfrm>
              <a:off x="6732395" y="5419189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3" name="直接连接符 122">
              <a:extLst>
                <a:ext uri="{FF2B5EF4-FFF2-40B4-BE49-F238E27FC236}">
                  <a16:creationId xmlns:a16="http://schemas.microsoft.com/office/drawing/2014/main" id="{947E6A8B-28AC-32C5-9351-83B8E504DCF0}"/>
                </a:ext>
              </a:extLst>
            </p:cNvPr>
            <p:cNvCxnSpPr/>
            <p:nvPr/>
          </p:nvCxnSpPr>
          <p:spPr>
            <a:xfrm>
              <a:off x="6732395" y="5853802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4" name="直接连接符 123">
              <a:extLst>
                <a:ext uri="{FF2B5EF4-FFF2-40B4-BE49-F238E27FC236}">
                  <a16:creationId xmlns:a16="http://schemas.microsoft.com/office/drawing/2014/main" id="{B5279A73-2886-9065-CB5F-711F191CF548}"/>
                </a:ext>
              </a:extLst>
            </p:cNvPr>
            <p:cNvCxnSpPr/>
            <p:nvPr/>
          </p:nvCxnSpPr>
          <p:spPr>
            <a:xfrm>
              <a:off x="6732395" y="6287556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26" name="文本框 125">
              <a:extLst>
                <a:ext uri="{FF2B5EF4-FFF2-40B4-BE49-F238E27FC236}">
                  <a16:creationId xmlns:a16="http://schemas.microsoft.com/office/drawing/2014/main" id="{33E89B07-431C-5F72-192A-584845942657}"/>
                </a:ext>
              </a:extLst>
            </p:cNvPr>
            <p:cNvSpPr txBox="1"/>
            <p:nvPr/>
          </p:nvSpPr>
          <p:spPr>
            <a:xfrm>
              <a:off x="8991676" y="275529"/>
              <a:ext cx="3152236" cy="2308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900" b="1" dirty="0">
                  <a:solidFill>
                    <a:schemeClr val="bg2">
                      <a:lumMod val="90000"/>
                    </a:schemeClr>
                  </a:solidFill>
                  <a:latin typeface="幼圆" panose="02010509060101010101" pitchFamily="49" charset="-122"/>
                  <a:ea typeface="幼圆" panose="02010509060101010101" pitchFamily="49" charset="-122"/>
                </a:rPr>
                <a:t>Jinhua University of Vocational Technology </a:t>
              </a:r>
              <a:endParaRPr lang="zh-CN" altLang="en-US" sz="900" b="1" dirty="0">
                <a:solidFill>
                  <a:schemeClr val="bg2">
                    <a:lumMod val="90000"/>
                  </a:schemeClr>
                </a:solidFill>
                <a:latin typeface="幼圆" panose="02010509060101010101" pitchFamily="49" charset="-122"/>
                <a:ea typeface="幼圆" panose="02010509060101010101" pitchFamily="49" charset="-122"/>
              </a:endParaRPr>
            </a:p>
          </p:txBody>
        </p:sp>
        <p:sp>
          <p:nvSpPr>
            <p:cNvPr id="128" name="文本框 127">
              <a:extLst>
                <a:ext uri="{FF2B5EF4-FFF2-40B4-BE49-F238E27FC236}">
                  <a16:creationId xmlns:a16="http://schemas.microsoft.com/office/drawing/2014/main" id="{95601FFD-3094-A637-8D1C-C5F229533FFE}"/>
                </a:ext>
              </a:extLst>
            </p:cNvPr>
            <p:cNvSpPr txBox="1"/>
            <p:nvPr/>
          </p:nvSpPr>
          <p:spPr>
            <a:xfrm>
              <a:off x="11351819" y="6376385"/>
              <a:ext cx="409452" cy="2308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900" b="1" dirty="0">
                  <a:solidFill>
                    <a:schemeClr val="bg2">
                      <a:lumMod val="90000"/>
                    </a:schemeClr>
                  </a:solidFill>
                  <a:latin typeface="幼圆" panose="02010509060101010101" pitchFamily="49" charset="-122"/>
                  <a:ea typeface="幼圆" panose="02010509060101010101" pitchFamily="49" charset="-122"/>
                </a:rPr>
                <a:t>02</a:t>
              </a:r>
              <a:endParaRPr lang="zh-CN" altLang="en-US" sz="900" b="1" dirty="0">
                <a:solidFill>
                  <a:schemeClr val="bg2">
                    <a:lumMod val="90000"/>
                  </a:schemeClr>
                </a:solidFill>
                <a:latin typeface="幼圆" panose="02010509060101010101" pitchFamily="49" charset="-122"/>
                <a:ea typeface="幼圆" panose="02010509060101010101" pitchFamily="49" charset="-122"/>
              </a:endParaRPr>
            </a:p>
          </p:txBody>
        </p:sp>
        <p:pic>
          <p:nvPicPr>
            <p:cNvPr id="18" name="图片 17" descr="图标&#10;&#10;AI 生成的内容可能不正确。">
              <a:extLst>
                <a:ext uri="{FF2B5EF4-FFF2-40B4-BE49-F238E27FC236}">
                  <a16:creationId xmlns:a16="http://schemas.microsoft.com/office/drawing/2014/main" id="{5ABE8EF9-C589-AFA6-0F5F-F9D8CBB9E4EE}"/>
                </a:ext>
              </a:extLst>
            </p:cNvPr>
            <p:cNvPicPr>
              <a:picLocks noChangeAspect="1"/>
            </p:cNvPicPr>
            <p:nvPr/>
          </p:nvPicPr>
          <p:blipFill>
            <a:blip r:embed="rId12">
              <a:alphaModFix amt="20000"/>
              <a:extLst>
                <a:ext uri="{BEBA8EAE-BF5A-486C-A8C5-ECC9F3942E4B}">
                  <a14:imgProps xmlns:a14="http://schemas.microsoft.com/office/drawing/2010/main">
                    <a14:imgLayer r:embed="rId13">
                      <a14:imgEffect>
                        <a14:artisticPencilGrayscale/>
                      </a14:imgEffect>
                      <a14:imgEffect>
                        <a14:colorTemperature colorTemp="59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9233030">
              <a:off x="7942596" y="263068"/>
              <a:ext cx="1087953" cy="1057354"/>
            </a:xfrm>
            <a:prstGeom prst="rect">
              <a:avLst/>
            </a:prstGeom>
          </p:spPr>
        </p:pic>
        <p:pic>
          <p:nvPicPr>
            <p:cNvPr id="19" name="图片 18" descr="图标&#10;&#10;AI 生成的内容可能不正确。">
              <a:extLst>
                <a:ext uri="{FF2B5EF4-FFF2-40B4-BE49-F238E27FC236}">
                  <a16:creationId xmlns:a16="http://schemas.microsoft.com/office/drawing/2014/main" id="{06DC4ACD-57AA-A87B-E36F-77393DFC92E1}"/>
                </a:ext>
              </a:extLst>
            </p:cNvPr>
            <p:cNvPicPr>
              <a:picLocks noChangeAspect="1"/>
            </p:cNvPicPr>
            <p:nvPr/>
          </p:nvPicPr>
          <p:blipFill>
            <a:blip r:embed="rId12">
              <a:alphaModFix amt="20000"/>
              <a:extLst>
                <a:ext uri="{BEBA8EAE-BF5A-486C-A8C5-ECC9F3942E4B}">
                  <a14:imgProps xmlns:a14="http://schemas.microsoft.com/office/drawing/2010/main">
                    <a14:imgLayer r:embed="rId13">
                      <a14:imgEffect>
                        <a14:artisticPencilGrayscale/>
                      </a14:imgEffect>
                      <a14:imgEffect>
                        <a14:colorTemperature colorTemp="59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9233030">
              <a:off x="7066064" y="5197436"/>
              <a:ext cx="1087953" cy="1057354"/>
            </a:xfrm>
            <a:prstGeom prst="rect">
              <a:avLst/>
            </a:prstGeom>
          </p:spPr>
        </p:pic>
        <p:pic>
          <p:nvPicPr>
            <p:cNvPr id="20" name="图片 19" descr="图标&#10;&#10;AI 生成的内容可能不正确。">
              <a:extLst>
                <a:ext uri="{FF2B5EF4-FFF2-40B4-BE49-F238E27FC236}">
                  <a16:creationId xmlns:a16="http://schemas.microsoft.com/office/drawing/2014/main" id="{DDA845B7-CC19-43F6-5690-37395FFC4BB2}"/>
                </a:ext>
              </a:extLst>
            </p:cNvPr>
            <p:cNvPicPr>
              <a:picLocks noChangeAspect="1"/>
            </p:cNvPicPr>
            <p:nvPr/>
          </p:nvPicPr>
          <p:blipFill>
            <a:blip r:embed="rId12">
              <a:alphaModFix amt="20000"/>
              <a:extLst>
                <a:ext uri="{BEBA8EAE-BF5A-486C-A8C5-ECC9F3942E4B}">
                  <a14:imgProps xmlns:a14="http://schemas.microsoft.com/office/drawing/2010/main">
                    <a14:imgLayer r:embed="rId13">
                      <a14:imgEffect>
                        <a14:artisticPencilGrayscale/>
                      </a14:imgEffect>
                      <a14:imgEffect>
                        <a14:colorTemperature colorTemp="59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9233030">
              <a:off x="9966807" y="1399887"/>
              <a:ext cx="1533384" cy="1490258"/>
            </a:xfrm>
            <a:prstGeom prst="rect">
              <a:avLst/>
            </a:prstGeom>
          </p:spPr>
        </p:pic>
      </p:grpSp>
      <p:grpSp>
        <p:nvGrpSpPr>
          <p:cNvPr id="70" name="组合 69">
            <a:extLst>
              <a:ext uri="{FF2B5EF4-FFF2-40B4-BE49-F238E27FC236}">
                <a16:creationId xmlns:a16="http://schemas.microsoft.com/office/drawing/2014/main" id="{4485E7E5-25C0-D9AE-F40B-5156006DD2A5}"/>
              </a:ext>
            </a:extLst>
          </p:cNvPr>
          <p:cNvGrpSpPr/>
          <p:nvPr/>
        </p:nvGrpSpPr>
        <p:grpSpPr>
          <a:xfrm>
            <a:off x="5659068" y="651207"/>
            <a:ext cx="848834" cy="195369"/>
            <a:chOff x="5669513" y="830822"/>
            <a:chExt cx="848834" cy="195369"/>
          </a:xfrm>
        </p:grpSpPr>
        <p:sp>
          <p:nvSpPr>
            <p:cNvPr id="47" name="椭圆 46">
              <a:extLst>
                <a:ext uri="{FF2B5EF4-FFF2-40B4-BE49-F238E27FC236}">
                  <a16:creationId xmlns:a16="http://schemas.microsoft.com/office/drawing/2014/main" id="{63652049-500F-8DBE-1DE3-C297C20285F3}"/>
                </a:ext>
              </a:extLst>
            </p:cNvPr>
            <p:cNvSpPr/>
            <p:nvPr/>
          </p:nvSpPr>
          <p:spPr>
            <a:xfrm>
              <a:off x="5669513" y="834784"/>
              <a:ext cx="191407" cy="191407"/>
            </a:xfrm>
            <a:prstGeom prst="ellipse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52" name="椭圆 51">
              <a:extLst>
                <a:ext uri="{FF2B5EF4-FFF2-40B4-BE49-F238E27FC236}">
                  <a16:creationId xmlns:a16="http://schemas.microsoft.com/office/drawing/2014/main" id="{06965F52-8DC7-869F-A879-7EBD73E9BF9F}"/>
                </a:ext>
              </a:extLst>
            </p:cNvPr>
            <p:cNvSpPr/>
            <p:nvPr/>
          </p:nvSpPr>
          <p:spPr>
            <a:xfrm>
              <a:off x="6326940" y="830822"/>
              <a:ext cx="191407" cy="191407"/>
            </a:xfrm>
            <a:prstGeom prst="ellipse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65" name="矩形: 圆角 64">
              <a:extLst>
                <a:ext uri="{FF2B5EF4-FFF2-40B4-BE49-F238E27FC236}">
                  <a16:creationId xmlns:a16="http://schemas.microsoft.com/office/drawing/2014/main" id="{57A1F8E5-31AD-C6F2-BF56-C1F76F2BAD6E}"/>
                </a:ext>
              </a:extLst>
            </p:cNvPr>
            <p:cNvSpPr/>
            <p:nvPr/>
          </p:nvSpPr>
          <p:spPr>
            <a:xfrm>
              <a:off x="5766647" y="877730"/>
              <a:ext cx="675061" cy="102717"/>
            </a:xfrm>
            <a:prstGeom prst="roundRect">
              <a:avLst/>
            </a:prstGeom>
            <a:solidFill>
              <a:schemeClr val="bg1">
                <a:lumMod val="85000"/>
              </a:schemeClr>
            </a:solidFill>
            <a:ln>
              <a:noFill/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grpSp>
        <p:nvGrpSpPr>
          <p:cNvPr id="76" name="组合 75">
            <a:extLst>
              <a:ext uri="{FF2B5EF4-FFF2-40B4-BE49-F238E27FC236}">
                <a16:creationId xmlns:a16="http://schemas.microsoft.com/office/drawing/2014/main" id="{71C6A3D5-BCF9-8A24-4529-E6FA0819EA3A}"/>
              </a:ext>
            </a:extLst>
          </p:cNvPr>
          <p:cNvGrpSpPr/>
          <p:nvPr/>
        </p:nvGrpSpPr>
        <p:grpSpPr>
          <a:xfrm>
            <a:off x="5652856" y="1722573"/>
            <a:ext cx="848834" cy="195369"/>
            <a:chOff x="5669513" y="830822"/>
            <a:chExt cx="848834" cy="195369"/>
          </a:xfrm>
        </p:grpSpPr>
        <p:sp>
          <p:nvSpPr>
            <p:cNvPr id="77" name="椭圆 76">
              <a:extLst>
                <a:ext uri="{FF2B5EF4-FFF2-40B4-BE49-F238E27FC236}">
                  <a16:creationId xmlns:a16="http://schemas.microsoft.com/office/drawing/2014/main" id="{B34D52FE-730D-7544-3131-C7F0642D06A9}"/>
                </a:ext>
              </a:extLst>
            </p:cNvPr>
            <p:cNvSpPr/>
            <p:nvPr/>
          </p:nvSpPr>
          <p:spPr>
            <a:xfrm>
              <a:off x="5669513" y="834784"/>
              <a:ext cx="191407" cy="191407"/>
            </a:xfrm>
            <a:prstGeom prst="ellipse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78" name="椭圆 77">
              <a:extLst>
                <a:ext uri="{FF2B5EF4-FFF2-40B4-BE49-F238E27FC236}">
                  <a16:creationId xmlns:a16="http://schemas.microsoft.com/office/drawing/2014/main" id="{B9925899-CE88-24C8-FFF2-F78E592C3119}"/>
                </a:ext>
              </a:extLst>
            </p:cNvPr>
            <p:cNvSpPr/>
            <p:nvPr/>
          </p:nvSpPr>
          <p:spPr>
            <a:xfrm>
              <a:off x="6326940" y="830822"/>
              <a:ext cx="191407" cy="191407"/>
            </a:xfrm>
            <a:prstGeom prst="ellipse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79" name="矩形: 圆角 78">
              <a:extLst>
                <a:ext uri="{FF2B5EF4-FFF2-40B4-BE49-F238E27FC236}">
                  <a16:creationId xmlns:a16="http://schemas.microsoft.com/office/drawing/2014/main" id="{A7356C8C-86D9-92FD-8619-B3A98C4CC7AC}"/>
                </a:ext>
              </a:extLst>
            </p:cNvPr>
            <p:cNvSpPr/>
            <p:nvPr/>
          </p:nvSpPr>
          <p:spPr>
            <a:xfrm>
              <a:off x="5766647" y="877730"/>
              <a:ext cx="675061" cy="102717"/>
            </a:xfrm>
            <a:prstGeom prst="roundRect">
              <a:avLst/>
            </a:prstGeom>
            <a:solidFill>
              <a:schemeClr val="bg1">
                <a:lumMod val="85000"/>
              </a:schemeClr>
            </a:solidFill>
            <a:ln>
              <a:noFill/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grpSp>
        <p:nvGrpSpPr>
          <p:cNvPr id="80" name="组合 79">
            <a:extLst>
              <a:ext uri="{FF2B5EF4-FFF2-40B4-BE49-F238E27FC236}">
                <a16:creationId xmlns:a16="http://schemas.microsoft.com/office/drawing/2014/main" id="{50061279-4D5D-C74F-AD2B-D9E977AFB4D1}"/>
              </a:ext>
            </a:extLst>
          </p:cNvPr>
          <p:cNvGrpSpPr/>
          <p:nvPr/>
        </p:nvGrpSpPr>
        <p:grpSpPr>
          <a:xfrm>
            <a:off x="5652856" y="2826893"/>
            <a:ext cx="848834" cy="195369"/>
            <a:chOff x="5669513" y="830822"/>
            <a:chExt cx="848834" cy="195369"/>
          </a:xfrm>
        </p:grpSpPr>
        <p:sp>
          <p:nvSpPr>
            <p:cNvPr id="81" name="椭圆 80">
              <a:extLst>
                <a:ext uri="{FF2B5EF4-FFF2-40B4-BE49-F238E27FC236}">
                  <a16:creationId xmlns:a16="http://schemas.microsoft.com/office/drawing/2014/main" id="{B74FEF32-7381-10BC-C34C-82E297D5181A}"/>
                </a:ext>
              </a:extLst>
            </p:cNvPr>
            <p:cNvSpPr/>
            <p:nvPr/>
          </p:nvSpPr>
          <p:spPr>
            <a:xfrm>
              <a:off x="5669513" y="834784"/>
              <a:ext cx="191407" cy="191407"/>
            </a:xfrm>
            <a:prstGeom prst="ellipse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82" name="椭圆 81">
              <a:extLst>
                <a:ext uri="{FF2B5EF4-FFF2-40B4-BE49-F238E27FC236}">
                  <a16:creationId xmlns:a16="http://schemas.microsoft.com/office/drawing/2014/main" id="{7B118F38-D35F-B34C-B823-E7C1D3ABE40E}"/>
                </a:ext>
              </a:extLst>
            </p:cNvPr>
            <p:cNvSpPr/>
            <p:nvPr/>
          </p:nvSpPr>
          <p:spPr>
            <a:xfrm>
              <a:off x="6326940" y="830822"/>
              <a:ext cx="191407" cy="191407"/>
            </a:xfrm>
            <a:prstGeom prst="ellipse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83" name="矩形: 圆角 82">
              <a:extLst>
                <a:ext uri="{FF2B5EF4-FFF2-40B4-BE49-F238E27FC236}">
                  <a16:creationId xmlns:a16="http://schemas.microsoft.com/office/drawing/2014/main" id="{684F3FBB-DD15-E1E5-B15C-4A6BD79AEDD5}"/>
                </a:ext>
              </a:extLst>
            </p:cNvPr>
            <p:cNvSpPr/>
            <p:nvPr/>
          </p:nvSpPr>
          <p:spPr>
            <a:xfrm>
              <a:off x="5766647" y="877730"/>
              <a:ext cx="675061" cy="102717"/>
            </a:xfrm>
            <a:prstGeom prst="roundRect">
              <a:avLst/>
            </a:prstGeom>
            <a:solidFill>
              <a:schemeClr val="bg1">
                <a:lumMod val="85000"/>
              </a:schemeClr>
            </a:solidFill>
            <a:ln>
              <a:noFill/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grpSp>
        <p:nvGrpSpPr>
          <p:cNvPr id="84" name="组合 83">
            <a:extLst>
              <a:ext uri="{FF2B5EF4-FFF2-40B4-BE49-F238E27FC236}">
                <a16:creationId xmlns:a16="http://schemas.microsoft.com/office/drawing/2014/main" id="{A6932734-FEA5-AB49-61FB-A87EF994B03D}"/>
              </a:ext>
            </a:extLst>
          </p:cNvPr>
          <p:cNvGrpSpPr/>
          <p:nvPr/>
        </p:nvGrpSpPr>
        <p:grpSpPr>
          <a:xfrm>
            <a:off x="5659092" y="3884398"/>
            <a:ext cx="848834" cy="195369"/>
            <a:chOff x="5669513" y="830822"/>
            <a:chExt cx="848834" cy="195369"/>
          </a:xfrm>
        </p:grpSpPr>
        <p:sp>
          <p:nvSpPr>
            <p:cNvPr id="85" name="椭圆 84">
              <a:extLst>
                <a:ext uri="{FF2B5EF4-FFF2-40B4-BE49-F238E27FC236}">
                  <a16:creationId xmlns:a16="http://schemas.microsoft.com/office/drawing/2014/main" id="{85750FA1-E884-AF9F-4D18-EEF9ECFBD2BC}"/>
                </a:ext>
              </a:extLst>
            </p:cNvPr>
            <p:cNvSpPr/>
            <p:nvPr/>
          </p:nvSpPr>
          <p:spPr>
            <a:xfrm>
              <a:off x="5669513" y="834784"/>
              <a:ext cx="191407" cy="191407"/>
            </a:xfrm>
            <a:prstGeom prst="ellipse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86" name="椭圆 85">
              <a:extLst>
                <a:ext uri="{FF2B5EF4-FFF2-40B4-BE49-F238E27FC236}">
                  <a16:creationId xmlns:a16="http://schemas.microsoft.com/office/drawing/2014/main" id="{657AE5FB-B358-D7CF-FC0E-9C5A51308426}"/>
                </a:ext>
              </a:extLst>
            </p:cNvPr>
            <p:cNvSpPr/>
            <p:nvPr/>
          </p:nvSpPr>
          <p:spPr>
            <a:xfrm>
              <a:off x="6326940" y="830822"/>
              <a:ext cx="191407" cy="191407"/>
            </a:xfrm>
            <a:prstGeom prst="ellipse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87" name="矩形: 圆角 86">
              <a:extLst>
                <a:ext uri="{FF2B5EF4-FFF2-40B4-BE49-F238E27FC236}">
                  <a16:creationId xmlns:a16="http://schemas.microsoft.com/office/drawing/2014/main" id="{E1619563-D0E0-5EF4-7540-87D12D63E53E}"/>
                </a:ext>
              </a:extLst>
            </p:cNvPr>
            <p:cNvSpPr/>
            <p:nvPr/>
          </p:nvSpPr>
          <p:spPr>
            <a:xfrm>
              <a:off x="5766647" y="877730"/>
              <a:ext cx="675061" cy="102717"/>
            </a:xfrm>
            <a:prstGeom prst="roundRect">
              <a:avLst/>
            </a:prstGeom>
            <a:solidFill>
              <a:schemeClr val="bg1">
                <a:lumMod val="85000"/>
              </a:schemeClr>
            </a:solidFill>
            <a:ln>
              <a:noFill/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grpSp>
        <p:nvGrpSpPr>
          <p:cNvPr id="88" name="组合 87">
            <a:extLst>
              <a:ext uri="{FF2B5EF4-FFF2-40B4-BE49-F238E27FC236}">
                <a16:creationId xmlns:a16="http://schemas.microsoft.com/office/drawing/2014/main" id="{4ABA5CE1-3806-10F3-56B9-DD83EB2526E0}"/>
              </a:ext>
            </a:extLst>
          </p:cNvPr>
          <p:cNvGrpSpPr/>
          <p:nvPr/>
        </p:nvGrpSpPr>
        <p:grpSpPr>
          <a:xfrm>
            <a:off x="5677897" y="4984849"/>
            <a:ext cx="848834" cy="195369"/>
            <a:chOff x="5669513" y="830822"/>
            <a:chExt cx="848834" cy="195369"/>
          </a:xfrm>
        </p:grpSpPr>
        <p:sp>
          <p:nvSpPr>
            <p:cNvPr id="89" name="椭圆 88">
              <a:extLst>
                <a:ext uri="{FF2B5EF4-FFF2-40B4-BE49-F238E27FC236}">
                  <a16:creationId xmlns:a16="http://schemas.microsoft.com/office/drawing/2014/main" id="{1FE93C06-75E1-CFA0-2146-D5C5E038A1BD}"/>
                </a:ext>
              </a:extLst>
            </p:cNvPr>
            <p:cNvSpPr/>
            <p:nvPr/>
          </p:nvSpPr>
          <p:spPr>
            <a:xfrm>
              <a:off x="5669513" y="834784"/>
              <a:ext cx="191407" cy="191407"/>
            </a:xfrm>
            <a:prstGeom prst="ellipse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90" name="椭圆 89">
              <a:extLst>
                <a:ext uri="{FF2B5EF4-FFF2-40B4-BE49-F238E27FC236}">
                  <a16:creationId xmlns:a16="http://schemas.microsoft.com/office/drawing/2014/main" id="{A7750092-6874-998C-AFFA-DC14577ED60F}"/>
                </a:ext>
              </a:extLst>
            </p:cNvPr>
            <p:cNvSpPr/>
            <p:nvPr/>
          </p:nvSpPr>
          <p:spPr>
            <a:xfrm>
              <a:off x="6326940" y="830822"/>
              <a:ext cx="191407" cy="191407"/>
            </a:xfrm>
            <a:prstGeom prst="ellipse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91" name="矩形: 圆角 90">
              <a:extLst>
                <a:ext uri="{FF2B5EF4-FFF2-40B4-BE49-F238E27FC236}">
                  <a16:creationId xmlns:a16="http://schemas.microsoft.com/office/drawing/2014/main" id="{23A759D2-1B06-63ED-430A-14C067CCA7E1}"/>
                </a:ext>
              </a:extLst>
            </p:cNvPr>
            <p:cNvSpPr/>
            <p:nvPr/>
          </p:nvSpPr>
          <p:spPr>
            <a:xfrm>
              <a:off x="5766647" y="877730"/>
              <a:ext cx="675061" cy="102717"/>
            </a:xfrm>
            <a:prstGeom prst="roundRect">
              <a:avLst/>
            </a:prstGeom>
            <a:solidFill>
              <a:schemeClr val="bg1">
                <a:lumMod val="85000"/>
              </a:schemeClr>
            </a:solidFill>
            <a:ln>
              <a:noFill/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grpSp>
        <p:nvGrpSpPr>
          <p:cNvPr id="92" name="组合 91">
            <a:extLst>
              <a:ext uri="{FF2B5EF4-FFF2-40B4-BE49-F238E27FC236}">
                <a16:creationId xmlns:a16="http://schemas.microsoft.com/office/drawing/2014/main" id="{8FBB9571-AA61-0687-44FA-A1EABE388087}"/>
              </a:ext>
            </a:extLst>
          </p:cNvPr>
          <p:cNvGrpSpPr/>
          <p:nvPr/>
        </p:nvGrpSpPr>
        <p:grpSpPr>
          <a:xfrm>
            <a:off x="5669315" y="6131044"/>
            <a:ext cx="848834" cy="195369"/>
            <a:chOff x="5669513" y="830822"/>
            <a:chExt cx="848834" cy="195369"/>
          </a:xfrm>
        </p:grpSpPr>
        <p:sp>
          <p:nvSpPr>
            <p:cNvPr id="93" name="椭圆 92">
              <a:extLst>
                <a:ext uri="{FF2B5EF4-FFF2-40B4-BE49-F238E27FC236}">
                  <a16:creationId xmlns:a16="http://schemas.microsoft.com/office/drawing/2014/main" id="{EBE3F00B-6EB2-B9E0-DA5F-395A4F9DBAC2}"/>
                </a:ext>
              </a:extLst>
            </p:cNvPr>
            <p:cNvSpPr/>
            <p:nvPr/>
          </p:nvSpPr>
          <p:spPr>
            <a:xfrm>
              <a:off x="5669513" y="834784"/>
              <a:ext cx="191407" cy="191407"/>
            </a:xfrm>
            <a:prstGeom prst="ellipse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94" name="椭圆 93">
              <a:extLst>
                <a:ext uri="{FF2B5EF4-FFF2-40B4-BE49-F238E27FC236}">
                  <a16:creationId xmlns:a16="http://schemas.microsoft.com/office/drawing/2014/main" id="{CE046B48-C590-E2B9-421C-68F5DF0368B4}"/>
                </a:ext>
              </a:extLst>
            </p:cNvPr>
            <p:cNvSpPr/>
            <p:nvPr/>
          </p:nvSpPr>
          <p:spPr>
            <a:xfrm>
              <a:off x="6326940" y="830822"/>
              <a:ext cx="191407" cy="191407"/>
            </a:xfrm>
            <a:prstGeom prst="ellipse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95" name="矩形: 圆角 94">
              <a:extLst>
                <a:ext uri="{FF2B5EF4-FFF2-40B4-BE49-F238E27FC236}">
                  <a16:creationId xmlns:a16="http://schemas.microsoft.com/office/drawing/2014/main" id="{3F0A81F5-5AF7-DCD3-11F9-E7DD5829260B}"/>
                </a:ext>
              </a:extLst>
            </p:cNvPr>
            <p:cNvSpPr/>
            <p:nvPr/>
          </p:nvSpPr>
          <p:spPr>
            <a:xfrm>
              <a:off x="5766647" y="877730"/>
              <a:ext cx="675061" cy="102717"/>
            </a:xfrm>
            <a:prstGeom prst="roundRect">
              <a:avLst/>
            </a:prstGeom>
            <a:solidFill>
              <a:schemeClr val="bg1">
                <a:lumMod val="85000"/>
              </a:schemeClr>
            </a:solidFill>
            <a:ln>
              <a:noFill/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cxnSp>
        <p:nvCxnSpPr>
          <p:cNvPr id="97" name="直接连接符 96">
            <a:extLst>
              <a:ext uri="{FF2B5EF4-FFF2-40B4-BE49-F238E27FC236}">
                <a16:creationId xmlns:a16="http://schemas.microsoft.com/office/drawing/2014/main" id="{D3CC6776-6B00-7E4A-FA5A-FCBA25521776}"/>
              </a:ext>
            </a:extLst>
          </p:cNvPr>
          <p:cNvCxnSpPr/>
          <p:nvPr/>
        </p:nvCxnSpPr>
        <p:spPr>
          <a:xfrm>
            <a:off x="636393" y="651207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8" name="直接连接符 97">
            <a:extLst>
              <a:ext uri="{FF2B5EF4-FFF2-40B4-BE49-F238E27FC236}">
                <a16:creationId xmlns:a16="http://schemas.microsoft.com/office/drawing/2014/main" id="{183C10BD-53B1-1DB3-BB11-94530C3EE825}"/>
              </a:ext>
            </a:extLst>
          </p:cNvPr>
          <p:cNvCxnSpPr/>
          <p:nvPr/>
        </p:nvCxnSpPr>
        <p:spPr>
          <a:xfrm>
            <a:off x="636393" y="1084961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9" name="直接连接符 98">
            <a:extLst>
              <a:ext uri="{FF2B5EF4-FFF2-40B4-BE49-F238E27FC236}">
                <a16:creationId xmlns:a16="http://schemas.microsoft.com/office/drawing/2014/main" id="{E01402F2-C384-6534-858F-082289A858F9}"/>
              </a:ext>
            </a:extLst>
          </p:cNvPr>
          <p:cNvCxnSpPr/>
          <p:nvPr/>
        </p:nvCxnSpPr>
        <p:spPr>
          <a:xfrm>
            <a:off x="636393" y="1518715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0" name="直接连接符 99">
            <a:extLst>
              <a:ext uri="{FF2B5EF4-FFF2-40B4-BE49-F238E27FC236}">
                <a16:creationId xmlns:a16="http://schemas.microsoft.com/office/drawing/2014/main" id="{64F3D322-8DD6-93DD-82D3-A950D693C090}"/>
              </a:ext>
            </a:extLst>
          </p:cNvPr>
          <p:cNvCxnSpPr/>
          <p:nvPr/>
        </p:nvCxnSpPr>
        <p:spPr>
          <a:xfrm>
            <a:off x="636393" y="1939071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1" name="直接连接符 100">
            <a:extLst>
              <a:ext uri="{FF2B5EF4-FFF2-40B4-BE49-F238E27FC236}">
                <a16:creationId xmlns:a16="http://schemas.microsoft.com/office/drawing/2014/main" id="{86015FF9-2FA7-BF31-D9B3-9047A042CB16}"/>
              </a:ext>
            </a:extLst>
          </p:cNvPr>
          <p:cNvCxnSpPr/>
          <p:nvPr/>
        </p:nvCxnSpPr>
        <p:spPr>
          <a:xfrm>
            <a:off x="636393" y="2372825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2" name="直接连接符 101">
            <a:extLst>
              <a:ext uri="{FF2B5EF4-FFF2-40B4-BE49-F238E27FC236}">
                <a16:creationId xmlns:a16="http://schemas.microsoft.com/office/drawing/2014/main" id="{83FC1CAD-7D2F-F88B-99B3-E23E9597E596}"/>
              </a:ext>
            </a:extLst>
          </p:cNvPr>
          <p:cNvCxnSpPr/>
          <p:nvPr/>
        </p:nvCxnSpPr>
        <p:spPr>
          <a:xfrm>
            <a:off x="636393" y="2806579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3" name="直接连接符 102">
            <a:extLst>
              <a:ext uri="{FF2B5EF4-FFF2-40B4-BE49-F238E27FC236}">
                <a16:creationId xmlns:a16="http://schemas.microsoft.com/office/drawing/2014/main" id="{4414DE50-95D9-65BC-9853-2D6AFC714E91}"/>
              </a:ext>
            </a:extLst>
          </p:cNvPr>
          <p:cNvCxnSpPr/>
          <p:nvPr/>
        </p:nvCxnSpPr>
        <p:spPr>
          <a:xfrm>
            <a:off x="636393" y="3265063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4" name="直接连接符 103">
            <a:extLst>
              <a:ext uri="{FF2B5EF4-FFF2-40B4-BE49-F238E27FC236}">
                <a16:creationId xmlns:a16="http://schemas.microsoft.com/office/drawing/2014/main" id="{3C6CDB34-FF29-2E53-35BA-8E7A6A738F75}"/>
              </a:ext>
            </a:extLst>
          </p:cNvPr>
          <p:cNvCxnSpPr/>
          <p:nvPr/>
        </p:nvCxnSpPr>
        <p:spPr>
          <a:xfrm>
            <a:off x="636393" y="3698817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5" name="直接连接符 104">
            <a:extLst>
              <a:ext uri="{FF2B5EF4-FFF2-40B4-BE49-F238E27FC236}">
                <a16:creationId xmlns:a16="http://schemas.microsoft.com/office/drawing/2014/main" id="{05020607-942E-F651-FBA8-00C2BBCD782A}"/>
              </a:ext>
            </a:extLst>
          </p:cNvPr>
          <p:cNvCxnSpPr/>
          <p:nvPr/>
        </p:nvCxnSpPr>
        <p:spPr>
          <a:xfrm>
            <a:off x="636393" y="4132571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6" name="直接连接符 105">
            <a:extLst>
              <a:ext uri="{FF2B5EF4-FFF2-40B4-BE49-F238E27FC236}">
                <a16:creationId xmlns:a16="http://schemas.microsoft.com/office/drawing/2014/main" id="{D3ACDF3A-EA77-1ADB-A7A7-88CA72CE7185}"/>
              </a:ext>
            </a:extLst>
          </p:cNvPr>
          <p:cNvCxnSpPr/>
          <p:nvPr/>
        </p:nvCxnSpPr>
        <p:spPr>
          <a:xfrm>
            <a:off x="636393" y="4542879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7" name="直接连接符 106">
            <a:extLst>
              <a:ext uri="{FF2B5EF4-FFF2-40B4-BE49-F238E27FC236}">
                <a16:creationId xmlns:a16="http://schemas.microsoft.com/office/drawing/2014/main" id="{4AF676D0-037C-59FE-1089-9BFB689D09C6}"/>
              </a:ext>
            </a:extLst>
          </p:cNvPr>
          <p:cNvCxnSpPr/>
          <p:nvPr/>
        </p:nvCxnSpPr>
        <p:spPr>
          <a:xfrm>
            <a:off x="636393" y="4976633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8" name="直接连接符 107">
            <a:extLst>
              <a:ext uri="{FF2B5EF4-FFF2-40B4-BE49-F238E27FC236}">
                <a16:creationId xmlns:a16="http://schemas.microsoft.com/office/drawing/2014/main" id="{3B298334-360B-E644-A8D0-CE256F37A707}"/>
              </a:ext>
            </a:extLst>
          </p:cNvPr>
          <p:cNvCxnSpPr/>
          <p:nvPr/>
        </p:nvCxnSpPr>
        <p:spPr>
          <a:xfrm>
            <a:off x="636393" y="5410387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9" name="直接连接符 108">
            <a:extLst>
              <a:ext uri="{FF2B5EF4-FFF2-40B4-BE49-F238E27FC236}">
                <a16:creationId xmlns:a16="http://schemas.microsoft.com/office/drawing/2014/main" id="{FD0AA287-FDC2-6DCC-177E-64BE9F4F69A0}"/>
              </a:ext>
            </a:extLst>
          </p:cNvPr>
          <p:cNvCxnSpPr/>
          <p:nvPr/>
        </p:nvCxnSpPr>
        <p:spPr>
          <a:xfrm>
            <a:off x="636393" y="5844015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0" name="直接连接符 109">
            <a:extLst>
              <a:ext uri="{FF2B5EF4-FFF2-40B4-BE49-F238E27FC236}">
                <a16:creationId xmlns:a16="http://schemas.microsoft.com/office/drawing/2014/main" id="{CDD7F144-3FC6-DCEA-6F25-EA57917B4AA1}"/>
              </a:ext>
            </a:extLst>
          </p:cNvPr>
          <p:cNvCxnSpPr/>
          <p:nvPr/>
        </p:nvCxnSpPr>
        <p:spPr>
          <a:xfrm>
            <a:off x="636393" y="6277769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7" name="文本框 126">
            <a:extLst>
              <a:ext uri="{FF2B5EF4-FFF2-40B4-BE49-F238E27FC236}">
                <a16:creationId xmlns:a16="http://schemas.microsoft.com/office/drawing/2014/main" id="{8A5B1381-ED71-C441-27D0-ABE2A4BA1EB8}"/>
              </a:ext>
            </a:extLst>
          </p:cNvPr>
          <p:cNvSpPr txBox="1"/>
          <p:nvPr/>
        </p:nvSpPr>
        <p:spPr>
          <a:xfrm>
            <a:off x="532163" y="6355874"/>
            <a:ext cx="3152236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900" b="1" dirty="0" err="1">
                <a:solidFill>
                  <a:schemeClr val="bg2">
                    <a:lumMod val="90000"/>
                  </a:schemeClr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Weather:XXXX</a:t>
            </a:r>
            <a:r>
              <a:rPr lang="en-US" altLang="zh-CN" sz="900" b="1" dirty="0">
                <a:solidFill>
                  <a:schemeClr val="bg2">
                    <a:lumMod val="90000"/>
                  </a:schemeClr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  </a:t>
            </a:r>
            <a:r>
              <a:rPr lang="en-US" altLang="zh-CN" sz="900" b="1" dirty="0" err="1">
                <a:solidFill>
                  <a:schemeClr val="bg2">
                    <a:lumMod val="90000"/>
                  </a:schemeClr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Mood:XXXX</a:t>
            </a:r>
            <a:endParaRPr lang="zh-CN" altLang="en-US" sz="900" b="1" dirty="0">
              <a:solidFill>
                <a:schemeClr val="bg2">
                  <a:lumMod val="90000"/>
                </a:schemeClr>
              </a:solidFill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pic>
        <p:nvPicPr>
          <p:cNvPr id="16" name="图片 15" descr="图标&#10;&#10;AI 生成的内容可能不正确。">
            <a:extLst>
              <a:ext uri="{FF2B5EF4-FFF2-40B4-BE49-F238E27FC236}">
                <a16:creationId xmlns:a16="http://schemas.microsoft.com/office/drawing/2014/main" id="{0137E991-8FDC-E6F9-2991-21FC00FBE8C5}"/>
              </a:ext>
            </a:extLst>
          </p:cNvPr>
          <p:cNvPicPr>
            <a:picLocks noChangeAspect="1"/>
          </p:cNvPicPr>
          <p:nvPr/>
        </p:nvPicPr>
        <p:blipFill>
          <a:blip r:embed="rId12">
            <a:alphaModFix amt="20000"/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artisticPencilGrayscale/>
                    </a14:imgEffect>
                    <a14:imgEffect>
                      <a14:colorTemperature colorTemp="59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996707">
            <a:off x="1503098" y="4063876"/>
            <a:ext cx="1663190" cy="1616412"/>
          </a:xfrm>
          <a:prstGeom prst="rect">
            <a:avLst/>
          </a:prstGeom>
        </p:spPr>
      </p:pic>
      <p:pic>
        <p:nvPicPr>
          <p:cNvPr id="17" name="图片 16" descr="图标&#10;&#10;AI 生成的内容可能不正确。">
            <a:extLst>
              <a:ext uri="{FF2B5EF4-FFF2-40B4-BE49-F238E27FC236}">
                <a16:creationId xmlns:a16="http://schemas.microsoft.com/office/drawing/2014/main" id="{F00ADE36-F734-20EB-07FE-086D64F61C80}"/>
              </a:ext>
            </a:extLst>
          </p:cNvPr>
          <p:cNvPicPr>
            <a:picLocks noChangeAspect="1"/>
          </p:cNvPicPr>
          <p:nvPr/>
        </p:nvPicPr>
        <p:blipFill>
          <a:blip r:embed="rId12">
            <a:alphaModFix amt="20000"/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artisticPencilGrayscale/>
                    </a14:imgEffect>
                    <a14:imgEffect>
                      <a14:colorTemperature colorTemp="59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9233030">
            <a:off x="3834469" y="4878618"/>
            <a:ext cx="1087953" cy="1057354"/>
          </a:xfrm>
          <a:prstGeom prst="rect">
            <a:avLst/>
          </a:prstGeom>
        </p:spPr>
      </p:pic>
      <p:sp>
        <p:nvSpPr>
          <p:cNvPr id="4" name="任意多边形: 形状 3">
            <a:extLst>
              <a:ext uri="{FF2B5EF4-FFF2-40B4-BE49-F238E27FC236}">
                <a16:creationId xmlns:a16="http://schemas.microsoft.com/office/drawing/2014/main" id="{7CD0810D-E5BD-A469-BC55-34EB6028F440}"/>
              </a:ext>
            </a:extLst>
          </p:cNvPr>
          <p:cNvSpPr/>
          <p:nvPr/>
        </p:nvSpPr>
        <p:spPr>
          <a:xfrm rot="21330141">
            <a:off x="1180276" y="436800"/>
            <a:ext cx="9403725" cy="1795629"/>
          </a:xfrm>
          <a:custGeom>
            <a:avLst/>
            <a:gdLst>
              <a:gd name="connsiteX0" fmla="*/ 461740 w 9403725"/>
              <a:gd name="connsiteY0" fmla="*/ 33204 h 1795629"/>
              <a:gd name="connsiteX1" fmla="*/ 601459 w 9403725"/>
              <a:gd name="connsiteY1" fmla="*/ 42834 h 1795629"/>
              <a:gd name="connsiteX2" fmla="*/ 1914813 w 9403725"/>
              <a:gd name="connsiteY2" fmla="*/ 55675 h 1795629"/>
              <a:gd name="connsiteX3" fmla="*/ 2403828 w 9403725"/>
              <a:gd name="connsiteY3" fmla="*/ 38019 h 1795629"/>
              <a:gd name="connsiteX4" fmla="*/ 2892843 w 9403725"/>
              <a:gd name="connsiteY4" fmla="*/ 20362 h 1795629"/>
              <a:gd name="connsiteX5" fmla="*/ 3395828 w 9403725"/>
              <a:gd name="connsiteY5" fmla="*/ 17152 h 1795629"/>
              <a:gd name="connsiteX6" fmla="*/ 3842930 w 9403725"/>
              <a:gd name="connsiteY6" fmla="*/ 20362 h 1795629"/>
              <a:gd name="connsiteX7" fmla="*/ 4150310 w 9403725"/>
              <a:gd name="connsiteY7" fmla="*/ 33204 h 1795629"/>
              <a:gd name="connsiteX8" fmla="*/ 4541522 w 9403725"/>
              <a:gd name="connsiteY8" fmla="*/ 42834 h 1795629"/>
              <a:gd name="connsiteX9" fmla="*/ 5030537 w 9403725"/>
              <a:gd name="connsiteY9" fmla="*/ 36414 h 1795629"/>
              <a:gd name="connsiteX10" fmla="*/ 5519551 w 9403725"/>
              <a:gd name="connsiteY10" fmla="*/ 29993 h 1795629"/>
              <a:gd name="connsiteX11" fmla="*/ 6042843 w 9403725"/>
              <a:gd name="connsiteY11" fmla="*/ 25456 h 1795629"/>
              <a:gd name="connsiteX12" fmla="*/ 6536515 w 9403725"/>
              <a:gd name="connsiteY12" fmla="*/ 21176 h 1795629"/>
              <a:gd name="connsiteX13" fmla="*/ 7000567 w 9403725"/>
              <a:gd name="connsiteY13" fmla="*/ 17152 h 1795629"/>
              <a:gd name="connsiteX14" fmla="*/ 9180177 w 9403725"/>
              <a:gd name="connsiteY14" fmla="*/ 116670 h 1795629"/>
              <a:gd name="connsiteX15" fmla="*/ 9152232 w 9403725"/>
              <a:gd name="connsiteY15" fmla="*/ 145562 h 1795629"/>
              <a:gd name="connsiteX16" fmla="*/ 9236064 w 9403725"/>
              <a:gd name="connsiteY16" fmla="*/ 283603 h 1795629"/>
              <a:gd name="connsiteX17" fmla="*/ 9319896 w 9403725"/>
              <a:gd name="connsiteY17" fmla="*/ 383120 h 1795629"/>
              <a:gd name="connsiteX18" fmla="*/ 9347838 w 9403725"/>
              <a:gd name="connsiteY18" fmla="*/ 482638 h 1795629"/>
              <a:gd name="connsiteX19" fmla="*/ 9403725 w 9403725"/>
              <a:gd name="connsiteY19" fmla="*/ 569315 h 1795629"/>
              <a:gd name="connsiteX20" fmla="*/ 9347838 w 9403725"/>
              <a:gd name="connsiteY20" fmla="*/ 684884 h 1795629"/>
              <a:gd name="connsiteX21" fmla="*/ 9319896 w 9403725"/>
              <a:gd name="connsiteY21" fmla="*/ 774770 h 1795629"/>
              <a:gd name="connsiteX22" fmla="*/ 9208119 w 9403725"/>
              <a:gd name="connsiteY22" fmla="*/ 867867 h 1795629"/>
              <a:gd name="connsiteX23" fmla="*/ 9180177 w 9403725"/>
              <a:gd name="connsiteY23" fmla="*/ 1079744 h 1795629"/>
              <a:gd name="connsiteX24" fmla="*/ 9208119 w 9403725"/>
              <a:gd name="connsiteY24" fmla="*/ 1336564 h 1795629"/>
              <a:gd name="connsiteX25" fmla="*/ 9152232 w 9403725"/>
              <a:gd name="connsiteY25" fmla="*/ 1458553 h 1795629"/>
              <a:gd name="connsiteX26" fmla="*/ 9264006 w 9403725"/>
              <a:gd name="connsiteY26" fmla="*/ 1593383 h 1795629"/>
              <a:gd name="connsiteX27" fmla="*/ 9319896 w 9403725"/>
              <a:gd name="connsiteY27" fmla="*/ 1606224 h 1795629"/>
              <a:gd name="connsiteX28" fmla="*/ 9180177 w 9403725"/>
              <a:gd name="connsiteY28" fmla="*/ 1705742 h 1795629"/>
              <a:gd name="connsiteX29" fmla="*/ 9068400 w 9403725"/>
              <a:gd name="connsiteY29" fmla="*/ 1769947 h 1795629"/>
              <a:gd name="connsiteX30" fmla="*/ 9012513 w 9403725"/>
              <a:gd name="connsiteY30" fmla="*/ 1795629 h 1795629"/>
              <a:gd name="connsiteX31" fmla="*/ 8459600 w 9403725"/>
              <a:gd name="connsiteY31" fmla="*/ 1794494 h 1795629"/>
              <a:gd name="connsiteX32" fmla="*/ 7937984 w 9403725"/>
              <a:gd name="connsiteY32" fmla="*/ 1793424 h 1795629"/>
              <a:gd name="connsiteX33" fmla="*/ 7447665 w 9403725"/>
              <a:gd name="connsiteY33" fmla="*/ 1792418 h 1795629"/>
              <a:gd name="connsiteX34" fmla="*/ 6837375 w 9403725"/>
              <a:gd name="connsiteY34" fmla="*/ 1791583 h 1795629"/>
              <a:gd name="connsiteX35" fmla="*/ 6203612 w 9403725"/>
              <a:gd name="connsiteY35" fmla="*/ 1790717 h 1795629"/>
              <a:gd name="connsiteX36" fmla="*/ 5640267 w 9403725"/>
              <a:gd name="connsiteY36" fmla="*/ 1789946 h 1795629"/>
              <a:gd name="connsiteX37" fmla="*/ 5100395 w 9403725"/>
              <a:gd name="connsiteY37" fmla="*/ 1789208 h 1795629"/>
              <a:gd name="connsiteX38" fmla="*/ 4485635 w 9403725"/>
              <a:gd name="connsiteY38" fmla="*/ 1785998 h 1795629"/>
              <a:gd name="connsiteX39" fmla="*/ 3824300 w 9403725"/>
              <a:gd name="connsiteY39" fmla="*/ 1784928 h 1795629"/>
              <a:gd name="connsiteX40" fmla="*/ 3222486 w 9403725"/>
              <a:gd name="connsiteY40" fmla="*/ 1783954 h 1795629"/>
              <a:gd name="connsiteX41" fmla="*/ 2501631 w 9403725"/>
              <a:gd name="connsiteY41" fmla="*/ 1782788 h 1795629"/>
              <a:gd name="connsiteX42" fmla="*/ 1970700 w 9403725"/>
              <a:gd name="connsiteY42" fmla="*/ 1779577 h 1795629"/>
              <a:gd name="connsiteX43" fmla="*/ 1607433 w 9403725"/>
              <a:gd name="connsiteY43" fmla="*/ 1776367 h 1795629"/>
              <a:gd name="connsiteX44" fmla="*/ 1076503 w 9403725"/>
              <a:gd name="connsiteY44" fmla="*/ 1773157 h 1795629"/>
              <a:gd name="connsiteX45" fmla="*/ 42586 w 9403725"/>
              <a:gd name="connsiteY45" fmla="*/ 1776367 h 1795629"/>
              <a:gd name="connsiteX46" fmla="*/ 14641 w 9403725"/>
              <a:gd name="connsiteY46" fmla="*/ 1750685 h 1795629"/>
              <a:gd name="connsiteX47" fmla="*/ 70528 w 9403725"/>
              <a:gd name="connsiteY47" fmla="*/ 1628696 h 1795629"/>
              <a:gd name="connsiteX48" fmla="*/ 154360 w 9403725"/>
              <a:gd name="connsiteY48" fmla="*/ 1577332 h 1795629"/>
              <a:gd name="connsiteX49" fmla="*/ 210247 w 9403725"/>
              <a:gd name="connsiteY49" fmla="*/ 1532388 h 1795629"/>
              <a:gd name="connsiteX50" fmla="*/ 238192 w 9403725"/>
              <a:gd name="connsiteY50" fmla="*/ 1436081 h 1795629"/>
              <a:gd name="connsiteX51" fmla="*/ 210247 w 9403725"/>
              <a:gd name="connsiteY51" fmla="*/ 1346194 h 1795629"/>
              <a:gd name="connsiteX52" fmla="*/ 154360 w 9403725"/>
              <a:gd name="connsiteY52" fmla="*/ 1249887 h 1795629"/>
              <a:gd name="connsiteX53" fmla="*/ 126418 w 9403725"/>
              <a:gd name="connsiteY53" fmla="*/ 1127897 h 1795629"/>
              <a:gd name="connsiteX54" fmla="*/ 98473 w 9403725"/>
              <a:gd name="connsiteY54" fmla="*/ 1076533 h 1795629"/>
              <a:gd name="connsiteX55" fmla="*/ 70528 w 9403725"/>
              <a:gd name="connsiteY55" fmla="*/ 928862 h 1795629"/>
              <a:gd name="connsiteX56" fmla="*/ 98473 w 9403725"/>
              <a:gd name="connsiteY56" fmla="*/ 684884 h 1795629"/>
              <a:gd name="connsiteX57" fmla="*/ 70528 w 9403725"/>
              <a:gd name="connsiteY57" fmla="*/ 556474 h 1795629"/>
              <a:gd name="connsiteX58" fmla="*/ 126418 w 9403725"/>
              <a:gd name="connsiteY58" fmla="*/ 367069 h 1795629"/>
              <a:gd name="connsiteX59" fmla="*/ 182305 w 9403725"/>
              <a:gd name="connsiteY59" fmla="*/ 74937 h 1795629"/>
              <a:gd name="connsiteX60" fmla="*/ 238192 w 9403725"/>
              <a:gd name="connsiteY60" fmla="*/ 65306 h 1795629"/>
              <a:gd name="connsiteX61" fmla="*/ 266134 w 9403725"/>
              <a:gd name="connsiteY61" fmla="*/ 55675 h 1795629"/>
              <a:gd name="connsiteX62" fmla="*/ 461740 w 9403725"/>
              <a:gd name="connsiteY62" fmla="*/ 33204 h 17956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</a:cxnLst>
            <a:rect l="l" t="t" r="r" b="b"/>
            <a:pathLst>
              <a:path w="9403725" h="1795629" fill="none" extrusionOk="0">
                <a:moveTo>
                  <a:pt x="461740" y="33204"/>
                </a:moveTo>
                <a:cubicBezTo>
                  <a:pt x="524198" y="33467"/>
                  <a:pt x="549458" y="39833"/>
                  <a:pt x="601459" y="42834"/>
                </a:cubicBezTo>
                <a:cubicBezTo>
                  <a:pt x="1315684" y="84845"/>
                  <a:pt x="1044715" y="63869"/>
                  <a:pt x="1914813" y="55675"/>
                </a:cubicBezTo>
                <a:cubicBezTo>
                  <a:pt x="2136278" y="58360"/>
                  <a:pt x="2213109" y="46086"/>
                  <a:pt x="2403828" y="38019"/>
                </a:cubicBezTo>
                <a:cubicBezTo>
                  <a:pt x="2594547" y="29951"/>
                  <a:pt x="2658406" y="14534"/>
                  <a:pt x="2892843" y="20362"/>
                </a:cubicBezTo>
                <a:cubicBezTo>
                  <a:pt x="3073349" y="40936"/>
                  <a:pt x="3219044" y="-2212"/>
                  <a:pt x="3395828" y="17152"/>
                </a:cubicBezTo>
                <a:cubicBezTo>
                  <a:pt x="3614172" y="35916"/>
                  <a:pt x="3674306" y="13669"/>
                  <a:pt x="3842930" y="20362"/>
                </a:cubicBezTo>
                <a:cubicBezTo>
                  <a:pt x="3959170" y="5412"/>
                  <a:pt x="4066296" y="33266"/>
                  <a:pt x="4150310" y="33204"/>
                </a:cubicBezTo>
                <a:cubicBezTo>
                  <a:pt x="4344792" y="40661"/>
                  <a:pt x="4341701" y="39692"/>
                  <a:pt x="4541522" y="42834"/>
                </a:cubicBezTo>
                <a:cubicBezTo>
                  <a:pt x="4667946" y="23201"/>
                  <a:pt x="4804222" y="42563"/>
                  <a:pt x="5030537" y="36414"/>
                </a:cubicBezTo>
                <a:cubicBezTo>
                  <a:pt x="5256852" y="30265"/>
                  <a:pt x="5417294" y="22295"/>
                  <a:pt x="5519551" y="29993"/>
                </a:cubicBezTo>
                <a:cubicBezTo>
                  <a:pt x="5752283" y="16148"/>
                  <a:pt x="5907946" y="29124"/>
                  <a:pt x="6042843" y="25456"/>
                </a:cubicBezTo>
                <a:cubicBezTo>
                  <a:pt x="6177740" y="21788"/>
                  <a:pt x="6379761" y="37988"/>
                  <a:pt x="6536515" y="21176"/>
                </a:cubicBezTo>
                <a:cubicBezTo>
                  <a:pt x="6693269" y="4364"/>
                  <a:pt x="6782792" y="24748"/>
                  <a:pt x="7000567" y="17152"/>
                </a:cubicBezTo>
                <a:cubicBezTo>
                  <a:pt x="9452900" y="-567"/>
                  <a:pt x="9300918" y="-97960"/>
                  <a:pt x="9180177" y="116670"/>
                </a:cubicBezTo>
                <a:cubicBezTo>
                  <a:pt x="9173771" y="127330"/>
                  <a:pt x="9163013" y="137629"/>
                  <a:pt x="9152232" y="145562"/>
                </a:cubicBezTo>
                <a:cubicBezTo>
                  <a:pt x="9183268" y="180547"/>
                  <a:pt x="9193776" y="240771"/>
                  <a:pt x="9236064" y="283603"/>
                </a:cubicBezTo>
                <a:cubicBezTo>
                  <a:pt x="9336014" y="398642"/>
                  <a:pt x="9296192" y="289966"/>
                  <a:pt x="9319896" y="383120"/>
                </a:cubicBezTo>
                <a:cubicBezTo>
                  <a:pt x="9329245" y="412774"/>
                  <a:pt x="9330938" y="446131"/>
                  <a:pt x="9347838" y="482638"/>
                </a:cubicBezTo>
                <a:cubicBezTo>
                  <a:pt x="9360865" y="511571"/>
                  <a:pt x="9403726" y="569315"/>
                  <a:pt x="9403725" y="569315"/>
                </a:cubicBezTo>
                <a:cubicBezTo>
                  <a:pt x="9390579" y="605373"/>
                  <a:pt x="9370529" y="643130"/>
                  <a:pt x="9347838" y="684884"/>
                </a:cubicBezTo>
                <a:cubicBezTo>
                  <a:pt x="9333836" y="711438"/>
                  <a:pt x="9336904" y="743006"/>
                  <a:pt x="9319896" y="774770"/>
                </a:cubicBezTo>
                <a:cubicBezTo>
                  <a:pt x="9298471" y="793772"/>
                  <a:pt x="9242543" y="837921"/>
                  <a:pt x="9208119" y="867867"/>
                </a:cubicBezTo>
                <a:cubicBezTo>
                  <a:pt x="9185204" y="945386"/>
                  <a:pt x="9186858" y="1004701"/>
                  <a:pt x="9180177" y="1079744"/>
                </a:cubicBezTo>
                <a:cubicBezTo>
                  <a:pt x="9169160" y="1156115"/>
                  <a:pt x="9210209" y="1248363"/>
                  <a:pt x="9208119" y="1336564"/>
                </a:cubicBezTo>
                <a:cubicBezTo>
                  <a:pt x="9208296" y="1380264"/>
                  <a:pt x="9170399" y="1414010"/>
                  <a:pt x="9152232" y="1458553"/>
                </a:cubicBezTo>
                <a:cubicBezTo>
                  <a:pt x="9176957" y="1528133"/>
                  <a:pt x="9143253" y="1530267"/>
                  <a:pt x="9264006" y="1593383"/>
                </a:cubicBezTo>
                <a:cubicBezTo>
                  <a:pt x="9276474" y="1600088"/>
                  <a:pt x="9304078" y="1601420"/>
                  <a:pt x="9319896" y="1606224"/>
                </a:cubicBezTo>
                <a:cubicBezTo>
                  <a:pt x="9225204" y="1702346"/>
                  <a:pt x="9298708" y="1645176"/>
                  <a:pt x="9180177" y="1705742"/>
                </a:cubicBezTo>
                <a:cubicBezTo>
                  <a:pt x="9135139" y="1723299"/>
                  <a:pt x="9097255" y="1752965"/>
                  <a:pt x="9068400" y="1769947"/>
                </a:cubicBezTo>
                <a:cubicBezTo>
                  <a:pt x="9034151" y="1789722"/>
                  <a:pt x="9056360" y="1781329"/>
                  <a:pt x="9012513" y="1795629"/>
                </a:cubicBezTo>
                <a:cubicBezTo>
                  <a:pt x="8793707" y="1822473"/>
                  <a:pt x="8654904" y="1791736"/>
                  <a:pt x="8459600" y="1794494"/>
                </a:cubicBezTo>
                <a:cubicBezTo>
                  <a:pt x="8264296" y="1797253"/>
                  <a:pt x="8098374" y="1795619"/>
                  <a:pt x="7937984" y="1793424"/>
                </a:cubicBezTo>
                <a:cubicBezTo>
                  <a:pt x="7777594" y="1791229"/>
                  <a:pt x="7607935" y="1790391"/>
                  <a:pt x="7447665" y="1792418"/>
                </a:cubicBezTo>
                <a:cubicBezTo>
                  <a:pt x="7324543" y="1778444"/>
                  <a:pt x="6965543" y="1801047"/>
                  <a:pt x="6837375" y="1791583"/>
                </a:cubicBezTo>
                <a:cubicBezTo>
                  <a:pt x="6709207" y="1782119"/>
                  <a:pt x="6397191" y="1801313"/>
                  <a:pt x="6203612" y="1790717"/>
                </a:cubicBezTo>
                <a:cubicBezTo>
                  <a:pt x="6010033" y="1780121"/>
                  <a:pt x="5912445" y="1805032"/>
                  <a:pt x="5640267" y="1789946"/>
                </a:cubicBezTo>
                <a:cubicBezTo>
                  <a:pt x="5368089" y="1774861"/>
                  <a:pt x="5312890" y="1787702"/>
                  <a:pt x="5100395" y="1789208"/>
                </a:cubicBezTo>
                <a:cubicBezTo>
                  <a:pt x="4834084" y="1795003"/>
                  <a:pt x="4628544" y="1758130"/>
                  <a:pt x="4485635" y="1785998"/>
                </a:cubicBezTo>
                <a:cubicBezTo>
                  <a:pt x="4346207" y="1766697"/>
                  <a:pt x="4112793" y="1768698"/>
                  <a:pt x="3824300" y="1784928"/>
                </a:cubicBezTo>
                <a:cubicBezTo>
                  <a:pt x="3535807" y="1801158"/>
                  <a:pt x="3411393" y="1767985"/>
                  <a:pt x="3222486" y="1783954"/>
                </a:cubicBezTo>
                <a:cubicBezTo>
                  <a:pt x="3033579" y="1799923"/>
                  <a:pt x="2808845" y="1748226"/>
                  <a:pt x="2501631" y="1782788"/>
                </a:cubicBezTo>
                <a:cubicBezTo>
                  <a:pt x="2286256" y="1800014"/>
                  <a:pt x="2148118" y="1791004"/>
                  <a:pt x="1970700" y="1779577"/>
                </a:cubicBezTo>
                <a:cubicBezTo>
                  <a:pt x="1870854" y="1795238"/>
                  <a:pt x="1732570" y="1769292"/>
                  <a:pt x="1607433" y="1776367"/>
                </a:cubicBezTo>
                <a:cubicBezTo>
                  <a:pt x="1391338" y="1767605"/>
                  <a:pt x="1188678" y="1790435"/>
                  <a:pt x="1076503" y="1773157"/>
                </a:cubicBezTo>
                <a:cubicBezTo>
                  <a:pt x="707288" y="1767792"/>
                  <a:pt x="424592" y="1845511"/>
                  <a:pt x="42586" y="1776367"/>
                </a:cubicBezTo>
                <a:cubicBezTo>
                  <a:pt x="-31166" y="1773449"/>
                  <a:pt x="14262" y="1757523"/>
                  <a:pt x="14641" y="1750685"/>
                </a:cubicBezTo>
                <a:cubicBezTo>
                  <a:pt x="15962" y="1708913"/>
                  <a:pt x="39446" y="1665884"/>
                  <a:pt x="70528" y="1628696"/>
                </a:cubicBezTo>
                <a:cubicBezTo>
                  <a:pt x="85831" y="1616149"/>
                  <a:pt x="131151" y="1599028"/>
                  <a:pt x="154360" y="1577332"/>
                </a:cubicBezTo>
                <a:cubicBezTo>
                  <a:pt x="173857" y="1559174"/>
                  <a:pt x="189410" y="1549269"/>
                  <a:pt x="210247" y="1532388"/>
                </a:cubicBezTo>
                <a:cubicBezTo>
                  <a:pt x="221182" y="1497708"/>
                  <a:pt x="241390" y="1473045"/>
                  <a:pt x="238192" y="1436081"/>
                </a:cubicBezTo>
                <a:cubicBezTo>
                  <a:pt x="233949" y="1399470"/>
                  <a:pt x="225657" y="1378854"/>
                  <a:pt x="210247" y="1346194"/>
                </a:cubicBezTo>
                <a:cubicBezTo>
                  <a:pt x="203363" y="1323967"/>
                  <a:pt x="168770" y="1272906"/>
                  <a:pt x="154360" y="1249887"/>
                </a:cubicBezTo>
                <a:cubicBezTo>
                  <a:pt x="144639" y="1203732"/>
                  <a:pt x="138453" y="1168978"/>
                  <a:pt x="126418" y="1127897"/>
                </a:cubicBezTo>
                <a:cubicBezTo>
                  <a:pt x="122021" y="1110371"/>
                  <a:pt x="104785" y="1091769"/>
                  <a:pt x="98473" y="1076533"/>
                </a:cubicBezTo>
                <a:cubicBezTo>
                  <a:pt x="92089" y="1029157"/>
                  <a:pt x="68770" y="981455"/>
                  <a:pt x="70528" y="928862"/>
                </a:cubicBezTo>
                <a:cubicBezTo>
                  <a:pt x="69257" y="862992"/>
                  <a:pt x="95301" y="766620"/>
                  <a:pt x="98473" y="684884"/>
                </a:cubicBezTo>
                <a:cubicBezTo>
                  <a:pt x="101514" y="642034"/>
                  <a:pt x="61889" y="597469"/>
                  <a:pt x="70528" y="556474"/>
                </a:cubicBezTo>
                <a:cubicBezTo>
                  <a:pt x="71022" y="434131"/>
                  <a:pt x="68303" y="446438"/>
                  <a:pt x="126418" y="367069"/>
                </a:cubicBezTo>
                <a:cubicBezTo>
                  <a:pt x="136785" y="279550"/>
                  <a:pt x="127099" y="169886"/>
                  <a:pt x="182305" y="74937"/>
                </a:cubicBezTo>
                <a:cubicBezTo>
                  <a:pt x="184331" y="71061"/>
                  <a:pt x="222044" y="71864"/>
                  <a:pt x="238192" y="65306"/>
                </a:cubicBezTo>
                <a:cubicBezTo>
                  <a:pt x="251505" y="62800"/>
                  <a:pt x="246866" y="58089"/>
                  <a:pt x="266134" y="55675"/>
                </a:cubicBezTo>
                <a:cubicBezTo>
                  <a:pt x="467463" y="22019"/>
                  <a:pt x="404744" y="33307"/>
                  <a:pt x="461740" y="33204"/>
                </a:cubicBezTo>
                <a:close/>
              </a:path>
              <a:path w="9403725" h="1795629" stroke="0" extrusionOk="0">
                <a:moveTo>
                  <a:pt x="461740" y="33204"/>
                </a:moveTo>
                <a:cubicBezTo>
                  <a:pt x="519368" y="30659"/>
                  <a:pt x="559697" y="41084"/>
                  <a:pt x="601459" y="42834"/>
                </a:cubicBezTo>
                <a:cubicBezTo>
                  <a:pt x="1319266" y="48645"/>
                  <a:pt x="1013655" y="61073"/>
                  <a:pt x="1914813" y="55675"/>
                </a:cubicBezTo>
                <a:cubicBezTo>
                  <a:pt x="2046648" y="48040"/>
                  <a:pt x="2195633" y="58257"/>
                  <a:pt x="2374487" y="39078"/>
                </a:cubicBezTo>
                <a:cubicBezTo>
                  <a:pt x="2553341" y="19899"/>
                  <a:pt x="2674381" y="46229"/>
                  <a:pt x="2892843" y="20362"/>
                </a:cubicBezTo>
                <a:cubicBezTo>
                  <a:pt x="3083986" y="-9235"/>
                  <a:pt x="3233573" y="6348"/>
                  <a:pt x="3395828" y="17152"/>
                </a:cubicBezTo>
                <a:cubicBezTo>
                  <a:pt x="3604846" y="32439"/>
                  <a:pt x="3705387" y="22315"/>
                  <a:pt x="3842930" y="20362"/>
                </a:cubicBezTo>
                <a:cubicBezTo>
                  <a:pt x="3931502" y="11579"/>
                  <a:pt x="4044728" y="29852"/>
                  <a:pt x="4150310" y="33204"/>
                </a:cubicBezTo>
                <a:cubicBezTo>
                  <a:pt x="4344208" y="40759"/>
                  <a:pt x="4342312" y="39644"/>
                  <a:pt x="4541522" y="42834"/>
                </a:cubicBezTo>
                <a:cubicBezTo>
                  <a:pt x="4685185" y="37687"/>
                  <a:pt x="4890171" y="50993"/>
                  <a:pt x="5010976" y="36670"/>
                </a:cubicBezTo>
                <a:cubicBezTo>
                  <a:pt x="5131781" y="22347"/>
                  <a:pt x="5350330" y="40840"/>
                  <a:pt x="5519551" y="29993"/>
                </a:cubicBezTo>
                <a:cubicBezTo>
                  <a:pt x="5665032" y="54454"/>
                  <a:pt x="5873680" y="39798"/>
                  <a:pt x="6042843" y="25456"/>
                </a:cubicBezTo>
                <a:cubicBezTo>
                  <a:pt x="6212006" y="11114"/>
                  <a:pt x="6275613" y="14167"/>
                  <a:pt x="6506895" y="21432"/>
                </a:cubicBezTo>
                <a:cubicBezTo>
                  <a:pt x="6738177" y="28697"/>
                  <a:pt x="6787441" y="26599"/>
                  <a:pt x="7000567" y="17152"/>
                </a:cubicBezTo>
                <a:cubicBezTo>
                  <a:pt x="9489728" y="37572"/>
                  <a:pt x="9295920" y="-60691"/>
                  <a:pt x="9180177" y="116670"/>
                </a:cubicBezTo>
                <a:cubicBezTo>
                  <a:pt x="9174563" y="126779"/>
                  <a:pt x="9164377" y="137121"/>
                  <a:pt x="9152232" y="145562"/>
                </a:cubicBezTo>
                <a:cubicBezTo>
                  <a:pt x="9178160" y="191898"/>
                  <a:pt x="9205863" y="230407"/>
                  <a:pt x="9236064" y="283603"/>
                </a:cubicBezTo>
                <a:cubicBezTo>
                  <a:pt x="9338009" y="370469"/>
                  <a:pt x="9291308" y="270691"/>
                  <a:pt x="9319896" y="383120"/>
                </a:cubicBezTo>
                <a:cubicBezTo>
                  <a:pt x="9333759" y="415374"/>
                  <a:pt x="9334679" y="449462"/>
                  <a:pt x="9347838" y="482638"/>
                </a:cubicBezTo>
                <a:cubicBezTo>
                  <a:pt x="9360865" y="511570"/>
                  <a:pt x="9403725" y="569314"/>
                  <a:pt x="9403725" y="569315"/>
                </a:cubicBezTo>
                <a:cubicBezTo>
                  <a:pt x="9384158" y="610704"/>
                  <a:pt x="9373451" y="643202"/>
                  <a:pt x="9347838" y="684884"/>
                </a:cubicBezTo>
                <a:cubicBezTo>
                  <a:pt x="9337436" y="719211"/>
                  <a:pt x="9338627" y="745008"/>
                  <a:pt x="9319896" y="774770"/>
                </a:cubicBezTo>
                <a:cubicBezTo>
                  <a:pt x="9308510" y="806072"/>
                  <a:pt x="9240005" y="843209"/>
                  <a:pt x="9208119" y="867867"/>
                </a:cubicBezTo>
                <a:cubicBezTo>
                  <a:pt x="9187105" y="937249"/>
                  <a:pt x="9176979" y="1025962"/>
                  <a:pt x="9180177" y="1079744"/>
                </a:cubicBezTo>
                <a:cubicBezTo>
                  <a:pt x="9187984" y="1181122"/>
                  <a:pt x="9193750" y="1262793"/>
                  <a:pt x="9208119" y="1336564"/>
                </a:cubicBezTo>
                <a:cubicBezTo>
                  <a:pt x="9199808" y="1379150"/>
                  <a:pt x="9185734" y="1423708"/>
                  <a:pt x="9152232" y="1458553"/>
                </a:cubicBezTo>
                <a:cubicBezTo>
                  <a:pt x="9179285" y="1517932"/>
                  <a:pt x="9145902" y="1534074"/>
                  <a:pt x="9264006" y="1593383"/>
                </a:cubicBezTo>
                <a:cubicBezTo>
                  <a:pt x="9274183" y="1596648"/>
                  <a:pt x="9300718" y="1604454"/>
                  <a:pt x="9319896" y="1606224"/>
                </a:cubicBezTo>
                <a:cubicBezTo>
                  <a:pt x="9217974" y="1692703"/>
                  <a:pt x="9339633" y="1616247"/>
                  <a:pt x="9180177" y="1705742"/>
                </a:cubicBezTo>
                <a:cubicBezTo>
                  <a:pt x="9145871" y="1728840"/>
                  <a:pt x="9100053" y="1752998"/>
                  <a:pt x="9068400" y="1769947"/>
                </a:cubicBezTo>
                <a:cubicBezTo>
                  <a:pt x="9029551" y="1790423"/>
                  <a:pt x="9052955" y="1785544"/>
                  <a:pt x="9012513" y="1795629"/>
                </a:cubicBezTo>
                <a:cubicBezTo>
                  <a:pt x="8766719" y="1777139"/>
                  <a:pt x="8644374" y="1787474"/>
                  <a:pt x="8475249" y="1794527"/>
                </a:cubicBezTo>
                <a:cubicBezTo>
                  <a:pt x="8306124" y="1801579"/>
                  <a:pt x="8162115" y="1784449"/>
                  <a:pt x="7969281" y="1793488"/>
                </a:cubicBezTo>
                <a:cubicBezTo>
                  <a:pt x="7776447" y="1802527"/>
                  <a:pt x="7658009" y="1809330"/>
                  <a:pt x="7447665" y="1792418"/>
                </a:cubicBezTo>
                <a:cubicBezTo>
                  <a:pt x="7220545" y="1800574"/>
                  <a:pt x="7188994" y="1805302"/>
                  <a:pt x="6931266" y="1791712"/>
                </a:cubicBezTo>
                <a:cubicBezTo>
                  <a:pt x="6673538" y="1778122"/>
                  <a:pt x="6536082" y="1792754"/>
                  <a:pt x="6391394" y="1790974"/>
                </a:cubicBezTo>
                <a:cubicBezTo>
                  <a:pt x="6246706" y="1789194"/>
                  <a:pt x="5967711" y="1814118"/>
                  <a:pt x="5781103" y="1790139"/>
                </a:cubicBezTo>
                <a:cubicBezTo>
                  <a:pt x="5594495" y="1766160"/>
                  <a:pt x="5258254" y="1775958"/>
                  <a:pt x="5100395" y="1789208"/>
                </a:cubicBezTo>
                <a:cubicBezTo>
                  <a:pt x="4932151" y="1773360"/>
                  <a:pt x="4702053" y="1795360"/>
                  <a:pt x="4485635" y="1785998"/>
                </a:cubicBezTo>
                <a:cubicBezTo>
                  <a:pt x="4330211" y="1751875"/>
                  <a:pt x="4009831" y="1776469"/>
                  <a:pt x="3804460" y="1784896"/>
                </a:cubicBezTo>
                <a:cubicBezTo>
                  <a:pt x="3599089" y="1793323"/>
                  <a:pt x="3377900" y="1780252"/>
                  <a:pt x="3123286" y="1783794"/>
                </a:cubicBezTo>
                <a:cubicBezTo>
                  <a:pt x="2868672" y="1787336"/>
                  <a:pt x="2776725" y="1796728"/>
                  <a:pt x="2501631" y="1782788"/>
                </a:cubicBezTo>
                <a:cubicBezTo>
                  <a:pt x="2238548" y="1795095"/>
                  <a:pt x="2121685" y="1758879"/>
                  <a:pt x="1970700" y="1779577"/>
                </a:cubicBezTo>
                <a:cubicBezTo>
                  <a:pt x="1826262" y="1763171"/>
                  <a:pt x="1711060" y="1794162"/>
                  <a:pt x="1607433" y="1776367"/>
                </a:cubicBezTo>
                <a:cubicBezTo>
                  <a:pt x="1430019" y="1763680"/>
                  <a:pt x="1227774" y="1751820"/>
                  <a:pt x="1076503" y="1773157"/>
                </a:cubicBezTo>
                <a:cubicBezTo>
                  <a:pt x="771215" y="1772110"/>
                  <a:pt x="436539" y="1774499"/>
                  <a:pt x="42586" y="1776367"/>
                </a:cubicBezTo>
                <a:cubicBezTo>
                  <a:pt x="-31528" y="1774793"/>
                  <a:pt x="13231" y="1759470"/>
                  <a:pt x="14641" y="1750685"/>
                </a:cubicBezTo>
                <a:cubicBezTo>
                  <a:pt x="23184" y="1710802"/>
                  <a:pt x="39881" y="1661742"/>
                  <a:pt x="70528" y="1628696"/>
                </a:cubicBezTo>
                <a:cubicBezTo>
                  <a:pt x="82410" y="1611637"/>
                  <a:pt x="125768" y="1592325"/>
                  <a:pt x="154360" y="1577332"/>
                </a:cubicBezTo>
                <a:cubicBezTo>
                  <a:pt x="175203" y="1557660"/>
                  <a:pt x="194084" y="1543960"/>
                  <a:pt x="210247" y="1532388"/>
                </a:cubicBezTo>
                <a:cubicBezTo>
                  <a:pt x="220590" y="1499193"/>
                  <a:pt x="239110" y="1466837"/>
                  <a:pt x="238192" y="1436081"/>
                </a:cubicBezTo>
                <a:cubicBezTo>
                  <a:pt x="239124" y="1402457"/>
                  <a:pt x="223326" y="1375656"/>
                  <a:pt x="210247" y="1346194"/>
                </a:cubicBezTo>
                <a:cubicBezTo>
                  <a:pt x="202139" y="1328340"/>
                  <a:pt x="167389" y="1279364"/>
                  <a:pt x="154360" y="1249887"/>
                </a:cubicBezTo>
                <a:cubicBezTo>
                  <a:pt x="143436" y="1206737"/>
                  <a:pt x="145297" y="1167674"/>
                  <a:pt x="126418" y="1127897"/>
                </a:cubicBezTo>
                <a:cubicBezTo>
                  <a:pt x="123260" y="1113138"/>
                  <a:pt x="102111" y="1091517"/>
                  <a:pt x="98473" y="1076533"/>
                </a:cubicBezTo>
                <a:cubicBezTo>
                  <a:pt x="83254" y="1023031"/>
                  <a:pt x="73300" y="987453"/>
                  <a:pt x="70528" y="928862"/>
                </a:cubicBezTo>
                <a:cubicBezTo>
                  <a:pt x="69848" y="848693"/>
                  <a:pt x="103731" y="783024"/>
                  <a:pt x="98473" y="684884"/>
                </a:cubicBezTo>
                <a:cubicBezTo>
                  <a:pt x="89933" y="645719"/>
                  <a:pt x="70701" y="605343"/>
                  <a:pt x="70528" y="556474"/>
                </a:cubicBezTo>
                <a:cubicBezTo>
                  <a:pt x="70235" y="436557"/>
                  <a:pt x="69354" y="444413"/>
                  <a:pt x="126418" y="367069"/>
                </a:cubicBezTo>
                <a:cubicBezTo>
                  <a:pt x="156097" y="252976"/>
                  <a:pt x="142413" y="170603"/>
                  <a:pt x="182305" y="74937"/>
                </a:cubicBezTo>
                <a:cubicBezTo>
                  <a:pt x="181654" y="70154"/>
                  <a:pt x="223451" y="67526"/>
                  <a:pt x="238192" y="65306"/>
                </a:cubicBezTo>
                <a:cubicBezTo>
                  <a:pt x="251142" y="61835"/>
                  <a:pt x="248212" y="57193"/>
                  <a:pt x="266134" y="55675"/>
                </a:cubicBezTo>
                <a:cubicBezTo>
                  <a:pt x="474082" y="18265"/>
                  <a:pt x="414371" y="32711"/>
                  <a:pt x="461740" y="33204"/>
                </a:cubicBezTo>
                <a:close/>
              </a:path>
            </a:pathLst>
          </a:custGeom>
          <a:solidFill>
            <a:schemeClr val="bg1"/>
          </a:solidFill>
          <a:ln>
            <a:solidFill>
              <a:schemeClr val="bg1">
                <a:lumMod val="85000"/>
              </a:schemeClr>
            </a:solidFill>
            <a:extLst>
              <a:ext uri="{C807C97D-BFC1-408E-A445-0C87EB9F89A2}">
                <ask:lineSketchStyleProps xmlns:ask="http://schemas.microsoft.com/office/drawing/2018/sketchyshapes" sd="4232663143">
                  <a:custGeom>
                    <a:avLst/>
                    <a:gdLst>
                      <a:gd name="connsiteX0" fmla="*/ 143900 w 2930643"/>
                      <a:gd name="connsiteY0" fmla="*/ 90074 h 4871079"/>
                      <a:gd name="connsiteX1" fmla="*/ 187443 w 2930643"/>
                      <a:gd name="connsiteY1" fmla="*/ 116199 h 4871079"/>
                      <a:gd name="connsiteX2" fmla="*/ 596746 w 2930643"/>
                      <a:gd name="connsiteY2" fmla="*/ 151034 h 4871079"/>
                      <a:gd name="connsiteX3" fmla="*/ 901546 w 2930643"/>
                      <a:gd name="connsiteY3" fmla="*/ 55239 h 4871079"/>
                      <a:gd name="connsiteX4" fmla="*/ 1058300 w 2930643"/>
                      <a:gd name="connsiteY4" fmla="*/ 46531 h 4871079"/>
                      <a:gd name="connsiteX5" fmla="*/ 1197638 w 2930643"/>
                      <a:gd name="connsiteY5" fmla="*/ 55239 h 4871079"/>
                      <a:gd name="connsiteX6" fmla="*/ 1293432 w 2930643"/>
                      <a:gd name="connsiteY6" fmla="*/ 90074 h 4871079"/>
                      <a:gd name="connsiteX7" fmla="*/ 1415352 w 2930643"/>
                      <a:gd name="connsiteY7" fmla="*/ 116199 h 4871079"/>
                      <a:gd name="connsiteX8" fmla="*/ 1720152 w 2930643"/>
                      <a:gd name="connsiteY8" fmla="*/ 81365 h 4871079"/>
                      <a:gd name="connsiteX9" fmla="*/ 2181706 w 2930643"/>
                      <a:gd name="connsiteY9" fmla="*/ 46531 h 4871079"/>
                      <a:gd name="connsiteX10" fmla="*/ 2860975 w 2930643"/>
                      <a:gd name="connsiteY10" fmla="*/ 316496 h 4871079"/>
                      <a:gd name="connsiteX11" fmla="*/ 2852266 w 2930643"/>
                      <a:gd name="connsiteY11" fmla="*/ 394874 h 4871079"/>
                      <a:gd name="connsiteX12" fmla="*/ 2878392 w 2930643"/>
                      <a:gd name="connsiteY12" fmla="*/ 769342 h 4871079"/>
                      <a:gd name="connsiteX13" fmla="*/ 2904518 w 2930643"/>
                      <a:gd name="connsiteY13" fmla="*/ 1039308 h 4871079"/>
                      <a:gd name="connsiteX14" fmla="*/ 2913226 w 2930643"/>
                      <a:gd name="connsiteY14" fmla="*/ 1309274 h 4871079"/>
                      <a:gd name="connsiteX15" fmla="*/ 2930643 w 2930643"/>
                      <a:gd name="connsiteY15" fmla="*/ 1544405 h 4871079"/>
                      <a:gd name="connsiteX16" fmla="*/ 2913226 w 2930643"/>
                      <a:gd name="connsiteY16" fmla="*/ 1857914 h 4871079"/>
                      <a:gd name="connsiteX17" fmla="*/ 2904518 w 2930643"/>
                      <a:gd name="connsiteY17" fmla="*/ 2101754 h 4871079"/>
                      <a:gd name="connsiteX18" fmla="*/ 2869683 w 2930643"/>
                      <a:gd name="connsiteY18" fmla="*/ 2354302 h 4871079"/>
                      <a:gd name="connsiteX19" fmla="*/ 2860975 w 2930643"/>
                      <a:gd name="connsiteY19" fmla="*/ 2929068 h 4871079"/>
                      <a:gd name="connsiteX20" fmla="*/ 2869683 w 2930643"/>
                      <a:gd name="connsiteY20" fmla="*/ 3625754 h 4871079"/>
                      <a:gd name="connsiteX21" fmla="*/ 2852266 w 2930643"/>
                      <a:gd name="connsiteY21" fmla="*/ 3956679 h 4871079"/>
                      <a:gd name="connsiteX22" fmla="*/ 2887100 w 2930643"/>
                      <a:gd name="connsiteY22" fmla="*/ 4322439 h 4871079"/>
                      <a:gd name="connsiteX23" fmla="*/ 2904518 w 2930643"/>
                      <a:gd name="connsiteY23" fmla="*/ 4357274 h 4871079"/>
                      <a:gd name="connsiteX24" fmla="*/ 2860975 w 2930643"/>
                      <a:gd name="connsiteY24" fmla="*/ 4627239 h 4871079"/>
                      <a:gd name="connsiteX25" fmla="*/ 2826140 w 2930643"/>
                      <a:gd name="connsiteY25" fmla="*/ 4801411 h 4871079"/>
                      <a:gd name="connsiteX26" fmla="*/ 2808723 w 2930643"/>
                      <a:gd name="connsiteY26" fmla="*/ 4871079 h 4871079"/>
                      <a:gd name="connsiteX27" fmla="*/ 2321043 w 2930643"/>
                      <a:gd name="connsiteY27" fmla="*/ 4862371 h 4871079"/>
                      <a:gd name="connsiteX28" fmla="*/ 1589523 w 2930643"/>
                      <a:gd name="connsiteY28" fmla="*/ 4853662 h 4871079"/>
                      <a:gd name="connsiteX29" fmla="*/ 1397935 w 2930643"/>
                      <a:gd name="connsiteY29" fmla="*/ 4844954 h 4871079"/>
                      <a:gd name="connsiteX30" fmla="*/ 779626 w 2930643"/>
                      <a:gd name="connsiteY30" fmla="*/ 4836245 h 4871079"/>
                      <a:gd name="connsiteX31" fmla="*/ 614163 w 2930643"/>
                      <a:gd name="connsiteY31" fmla="*/ 4827536 h 4871079"/>
                      <a:gd name="connsiteX32" fmla="*/ 500952 w 2930643"/>
                      <a:gd name="connsiteY32" fmla="*/ 4818828 h 4871079"/>
                      <a:gd name="connsiteX33" fmla="*/ 335489 w 2930643"/>
                      <a:gd name="connsiteY33" fmla="*/ 4810119 h 4871079"/>
                      <a:gd name="connsiteX34" fmla="*/ 13272 w 2930643"/>
                      <a:gd name="connsiteY34" fmla="*/ 4818828 h 4871079"/>
                      <a:gd name="connsiteX35" fmla="*/ 4563 w 2930643"/>
                      <a:gd name="connsiteY35" fmla="*/ 4749159 h 4871079"/>
                      <a:gd name="connsiteX36" fmla="*/ 21980 w 2930643"/>
                      <a:gd name="connsiteY36" fmla="*/ 4418234 h 4871079"/>
                      <a:gd name="connsiteX37" fmla="*/ 48106 w 2930643"/>
                      <a:gd name="connsiteY37" fmla="*/ 4278896 h 4871079"/>
                      <a:gd name="connsiteX38" fmla="*/ 65523 w 2930643"/>
                      <a:gd name="connsiteY38" fmla="*/ 4156976 h 4871079"/>
                      <a:gd name="connsiteX39" fmla="*/ 74232 w 2930643"/>
                      <a:gd name="connsiteY39" fmla="*/ 3895719 h 4871079"/>
                      <a:gd name="connsiteX40" fmla="*/ 65523 w 2930643"/>
                      <a:gd name="connsiteY40" fmla="*/ 3651879 h 4871079"/>
                      <a:gd name="connsiteX41" fmla="*/ 48106 w 2930643"/>
                      <a:gd name="connsiteY41" fmla="*/ 3390622 h 4871079"/>
                      <a:gd name="connsiteX42" fmla="*/ 39398 w 2930643"/>
                      <a:gd name="connsiteY42" fmla="*/ 3059696 h 4871079"/>
                      <a:gd name="connsiteX43" fmla="*/ 30689 w 2930643"/>
                      <a:gd name="connsiteY43" fmla="*/ 2920359 h 4871079"/>
                      <a:gd name="connsiteX44" fmla="*/ 21980 w 2930643"/>
                      <a:gd name="connsiteY44" fmla="*/ 2519765 h 4871079"/>
                      <a:gd name="connsiteX45" fmla="*/ 30689 w 2930643"/>
                      <a:gd name="connsiteY45" fmla="*/ 1857914 h 4871079"/>
                      <a:gd name="connsiteX46" fmla="*/ 21980 w 2930643"/>
                      <a:gd name="connsiteY46" fmla="*/ 1509571 h 4871079"/>
                      <a:gd name="connsiteX47" fmla="*/ 39398 w 2930643"/>
                      <a:gd name="connsiteY47" fmla="*/ 995765 h 4871079"/>
                      <a:gd name="connsiteX48" fmla="*/ 56815 w 2930643"/>
                      <a:gd name="connsiteY48" fmla="*/ 203285 h 4871079"/>
                      <a:gd name="connsiteX49" fmla="*/ 74232 w 2930643"/>
                      <a:gd name="connsiteY49" fmla="*/ 177159 h 4871079"/>
                      <a:gd name="connsiteX50" fmla="*/ 82940 w 2930643"/>
                      <a:gd name="connsiteY50" fmla="*/ 151034 h 4871079"/>
                      <a:gd name="connsiteX51" fmla="*/ 143900 w 2930643"/>
                      <a:gd name="connsiteY51" fmla="*/ 90074 h 4871079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  <a:cxn ang="0">
                        <a:pos x="connsiteX22" y="connsiteY22"/>
                      </a:cxn>
                      <a:cxn ang="0">
                        <a:pos x="connsiteX23" y="connsiteY23"/>
                      </a:cxn>
                      <a:cxn ang="0">
                        <a:pos x="connsiteX24" y="connsiteY24"/>
                      </a:cxn>
                      <a:cxn ang="0">
                        <a:pos x="connsiteX25" y="connsiteY25"/>
                      </a:cxn>
                      <a:cxn ang="0">
                        <a:pos x="connsiteX26" y="connsiteY26"/>
                      </a:cxn>
                      <a:cxn ang="0">
                        <a:pos x="connsiteX27" y="connsiteY27"/>
                      </a:cxn>
                      <a:cxn ang="0">
                        <a:pos x="connsiteX28" y="connsiteY28"/>
                      </a:cxn>
                      <a:cxn ang="0">
                        <a:pos x="connsiteX29" y="connsiteY29"/>
                      </a:cxn>
                      <a:cxn ang="0">
                        <a:pos x="connsiteX30" y="connsiteY30"/>
                      </a:cxn>
                      <a:cxn ang="0">
                        <a:pos x="connsiteX31" y="connsiteY31"/>
                      </a:cxn>
                      <a:cxn ang="0">
                        <a:pos x="connsiteX32" y="connsiteY32"/>
                      </a:cxn>
                      <a:cxn ang="0">
                        <a:pos x="connsiteX33" y="connsiteY33"/>
                      </a:cxn>
                      <a:cxn ang="0">
                        <a:pos x="connsiteX34" y="connsiteY34"/>
                      </a:cxn>
                      <a:cxn ang="0">
                        <a:pos x="connsiteX35" y="connsiteY35"/>
                      </a:cxn>
                      <a:cxn ang="0">
                        <a:pos x="connsiteX36" y="connsiteY36"/>
                      </a:cxn>
                      <a:cxn ang="0">
                        <a:pos x="connsiteX37" y="connsiteY37"/>
                      </a:cxn>
                      <a:cxn ang="0">
                        <a:pos x="connsiteX38" y="connsiteY38"/>
                      </a:cxn>
                      <a:cxn ang="0">
                        <a:pos x="connsiteX39" y="connsiteY39"/>
                      </a:cxn>
                      <a:cxn ang="0">
                        <a:pos x="connsiteX40" y="connsiteY40"/>
                      </a:cxn>
                      <a:cxn ang="0">
                        <a:pos x="connsiteX41" y="connsiteY41"/>
                      </a:cxn>
                      <a:cxn ang="0">
                        <a:pos x="connsiteX42" y="connsiteY42"/>
                      </a:cxn>
                      <a:cxn ang="0">
                        <a:pos x="connsiteX43" y="connsiteY43"/>
                      </a:cxn>
                      <a:cxn ang="0">
                        <a:pos x="connsiteX44" y="connsiteY44"/>
                      </a:cxn>
                      <a:cxn ang="0">
                        <a:pos x="connsiteX45" y="connsiteY45"/>
                      </a:cxn>
                      <a:cxn ang="0">
                        <a:pos x="connsiteX46" y="connsiteY46"/>
                      </a:cxn>
                      <a:cxn ang="0">
                        <a:pos x="connsiteX47" y="connsiteY47"/>
                      </a:cxn>
                      <a:cxn ang="0">
                        <a:pos x="connsiteX48" y="connsiteY48"/>
                      </a:cxn>
                      <a:cxn ang="0">
                        <a:pos x="connsiteX49" y="connsiteY49"/>
                      </a:cxn>
                      <a:cxn ang="0">
                        <a:pos x="connsiteX50" y="connsiteY50"/>
                      </a:cxn>
                      <a:cxn ang="0">
                        <a:pos x="connsiteX51" y="connsiteY51"/>
                      </a:cxn>
                    </a:cxnLst>
                    <a:rect l="l" t="t" r="r" b="b"/>
                    <a:pathLst>
                      <a:path w="2930643" h="4871079">
                        <a:moveTo>
                          <a:pt x="143900" y="90074"/>
                        </a:moveTo>
                        <a:cubicBezTo>
                          <a:pt x="161317" y="84268"/>
                          <a:pt x="171950" y="109382"/>
                          <a:pt x="187443" y="116199"/>
                        </a:cubicBezTo>
                        <a:cubicBezTo>
                          <a:pt x="418333" y="217790"/>
                          <a:pt x="321108" y="191869"/>
                          <a:pt x="596746" y="151034"/>
                        </a:cubicBezTo>
                        <a:cubicBezTo>
                          <a:pt x="676675" y="122823"/>
                          <a:pt x="817948" y="69172"/>
                          <a:pt x="901546" y="55239"/>
                        </a:cubicBezTo>
                        <a:cubicBezTo>
                          <a:pt x="953166" y="46636"/>
                          <a:pt x="1006049" y="49434"/>
                          <a:pt x="1058300" y="46531"/>
                        </a:cubicBezTo>
                        <a:cubicBezTo>
                          <a:pt x="1104746" y="49434"/>
                          <a:pt x="1151879" y="46765"/>
                          <a:pt x="1197638" y="55239"/>
                        </a:cubicBezTo>
                        <a:cubicBezTo>
                          <a:pt x="1231047" y="61426"/>
                          <a:pt x="1261199" y="79329"/>
                          <a:pt x="1293432" y="90074"/>
                        </a:cubicBezTo>
                        <a:cubicBezTo>
                          <a:pt x="1353953" y="110248"/>
                          <a:pt x="1353067" y="107302"/>
                          <a:pt x="1415352" y="116199"/>
                        </a:cubicBezTo>
                        <a:cubicBezTo>
                          <a:pt x="1516952" y="104588"/>
                          <a:pt x="1618311" y="90623"/>
                          <a:pt x="1720152" y="81365"/>
                        </a:cubicBezTo>
                        <a:cubicBezTo>
                          <a:pt x="1873807" y="67396"/>
                          <a:pt x="2181706" y="46531"/>
                          <a:pt x="2181706" y="46531"/>
                        </a:cubicBezTo>
                        <a:cubicBezTo>
                          <a:pt x="2952221" y="56162"/>
                          <a:pt x="2898893" y="-176430"/>
                          <a:pt x="2860975" y="316496"/>
                        </a:cubicBezTo>
                        <a:cubicBezTo>
                          <a:pt x="2858959" y="342705"/>
                          <a:pt x="2855169" y="368748"/>
                          <a:pt x="2852266" y="394874"/>
                        </a:cubicBezTo>
                        <a:cubicBezTo>
                          <a:pt x="2860975" y="519697"/>
                          <a:pt x="2867645" y="644678"/>
                          <a:pt x="2878392" y="769342"/>
                        </a:cubicBezTo>
                        <a:cubicBezTo>
                          <a:pt x="2903266" y="1057884"/>
                          <a:pt x="2891684" y="737706"/>
                          <a:pt x="2904518" y="1039308"/>
                        </a:cubicBezTo>
                        <a:cubicBezTo>
                          <a:pt x="2908346" y="1129262"/>
                          <a:pt x="2908575" y="1219359"/>
                          <a:pt x="2913226" y="1309274"/>
                        </a:cubicBezTo>
                        <a:cubicBezTo>
                          <a:pt x="2917286" y="1387761"/>
                          <a:pt x="2930643" y="1544405"/>
                          <a:pt x="2930643" y="1544405"/>
                        </a:cubicBezTo>
                        <a:cubicBezTo>
                          <a:pt x="2924837" y="1648908"/>
                          <a:pt x="2918127" y="1753365"/>
                          <a:pt x="2913226" y="1857914"/>
                        </a:cubicBezTo>
                        <a:cubicBezTo>
                          <a:pt x="2909418" y="1939157"/>
                          <a:pt x="2910051" y="2020611"/>
                          <a:pt x="2904518" y="2101754"/>
                        </a:cubicBezTo>
                        <a:cubicBezTo>
                          <a:pt x="2900450" y="2161418"/>
                          <a:pt x="2879464" y="2290722"/>
                          <a:pt x="2869683" y="2354302"/>
                        </a:cubicBezTo>
                        <a:cubicBezTo>
                          <a:pt x="2866780" y="2545891"/>
                          <a:pt x="2860975" y="2737457"/>
                          <a:pt x="2860975" y="2929068"/>
                        </a:cubicBezTo>
                        <a:cubicBezTo>
                          <a:pt x="2860975" y="3161315"/>
                          <a:pt x="2869683" y="3393507"/>
                          <a:pt x="2869683" y="3625754"/>
                        </a:cubicBezTo>
                        <a:cubicBezTo>
                          <a:pt x="2869683" y="3748425"/>
                          <a:pt x="2861220" y="3840289"/>
                          <a:pt x="2852266" y="3956679"/>
                        </a:cubicBezTo>
                        <a:cubicBezTo>
                          <a:pt x="2858912" y="4129455"/>
                          <a:pt x="2849483" y="4171972"/>
                          <a:pt x="2887100" y="4322439"/>
                        </a:cubicBezTo>
                        <a:cubicBezTo>
                          <a:pt x="2890249" y="4335034"/>
                          <a:pt x="2898712" y="4345662"/>
                          <a:pt x="2904518" y="4357274"/>
                        </a:cubicBezTo>
                        <a:cubicBezTo>
                          <a:pt x="2876254" y="4625763"/>
                          <a:pt x="2905138" y="4425348"/>
                          <a:pt x="2860975" y="4627239"/>
                        </a:cubicBezTo>
                        <a:cubicBezTo>
                          <a:pt x="2848323" y="4685078"/>
                          <a:pt x="2837751" y="4743354"/>
                          <a:pt x="2826140" y="4801411"/>
                        </a:cubicBezTo>
                        <a:cubicBezTo>
                          <a:pt x="2815630" y="4853961"/>
                          <a:pt x="2822114" y="4830909"/>
                          <a:pt x="2808723" y="4871079"/>
                        </a:cubicBezTo>
                        <a:lnTo>
                          <a:pt x="2321043" y="4862371"/>
                        </a:lnTo>
                        <a:lnTo>
                          <a:pt x="1589523" y="4853662"/>
                        </a:lnTo>
                        <a:cubicBezTo>
                          <a:pt x="1525606" y="4852456"/>
                          <a:pt x="1461849" y="4846328"/>
                          <a:pt x="1397935" y="4844954"/>
                        </a:cubicBezTo>
                        <a:lnTo>
                          <a:pt x="779626" y="4836245"/>
                        </a:lnTo>
                        <a:lnTo>
                          <a:pt x="614163" y="4827536"/>
                        </a:lnTo>
                        <a:cubicBezTo>
                          <a:pt x="576388" y="4825175"/>
                          <a:pt x="538727" y="4821189"/>
                          <a:pt x="500952" y="4818828"/>
                        </a:cubicBezTo>
                        <a:lnTo>
                          <a:pt x="335489" y="4810119"/>
                        </a:lnTo>
                        <a:cubicBezTo>
                          <a:pt x="228083" y="4813022"/>
                          <a:pt x="118939" y="4838293"/>
                          <a:pt x="13272" y="4818828"/>
                        </a:cubicBezTo>
                        <a:cubicBezTo>
                          <a:pt x="-9744" y="4814588"/>
                          <a:pt x="4054" y="4772557"/>
                          <a:pt x="4563" y="4749159"/>
                        </a:cubicBezTo>
                        <a:cubicBezTo>
                          <a:pt x="6964" y="4638724"/>
                          <a:pt x="11796" y="4528225"/>
                          <a:pt x="21980" y="4418234"/>
                        </a:cubicBezTo>
                        <a:cubicBezTo>
                          <a:pt x="26337" y="4371180"/>
                          <a:pt x="40337" y="4325508"/>
                          <a:pt x="48106" y="4278896"/>
                        </a:cubicBezTo>
                        <a:cubicBezTo>
                          <a:pt x="54855" y="4238402"/>
                          <a:pt x="59717" y="4197616"/>
                          <a:pt x="65523" y="4156976"/>
                        </a:cubicBezTo>
                        <a:cubicBezTo>
                          <a:pt x="68426" y="4069890"/>
                          <a:pt x="74232" y="3982853"/>
                          <a:pt x="74232" y="3895719"/>
                        </a:cubicBezTo>
                        <a:cubicBezTo>
                          <a:pt x="74232" y="3814387"/>
                          <a:pt x="69216" y="3733127"/>
                          <a:pt x="65523" y="3651879"/>
                        </a:cubicBezTo>
                        <a:cubicBezTo>
                          <a:pt x="62709" y="3589960"/>
                          <a:pt x="52746" y="3455576"/>
                          <a:pt x="48106" y="3390622"/>
                        </a:cubicBezTo>
                        <a:cubicBezTo>
                          <a:pt x="45203" y="3280313"/>
                          <a:pt x="43482" y="3169967"/>
                          <a:pt x="39398" y="3059696"/>
                        </a:cubicBezTo>
                        <a:cubicBezTo>
                          <a:pt x="37676" y="3013192"/>
                          <a:pt x="32189" y="2966871"/>
                          <a:pt x="30689" y="2920359"/>
                        </a:cubicBezTo>
                        <a:cubicBezTo>
                          <a:pt x="26383" y="2786866"/>
                          <a:pt x="24883" y="2653296"/>
                          <a:pt x="21980" y="2519765"/>
                        </a:cubicBezTo>
                        <a:cubicBezTo>
                          <a:pt x="24883" y="2299148"/>
                          <a:pt x="30689" y="2078550"/>
                          <a:pt x="30689" y="1857914"/>
                        </a:cubicBezTo>
                        <a:cubicBezTo>
                          <a:pt x="30689" y="1741763"/>
                          <a:pt x="21980" y="1625722"/>
                          <a:pt x="21980" y="1509571"/>
                        </a:cubicBezTo>
                        <a:cubicBezTo>
                          <a:pt x="21980" y="1178747"/>
                          <a:pt x="21777" y="1207208"/>
                          <a:pt x="39398" y="995765"/>
                        </a:cubicBezTo>
                        <a:cubicBezTo>
                          <a:pt x="45204" y="731605"/>
                          <a:pt x="45582" y="467270"/>
                          <a:pt x="56815" y="203285"/>
                        </a:cubicBezTo>
                        <a:cubicBezTo>
                          <a:pt x="57260" y="192828"/>
                          <a:pt x="69551" y="186521"/>
                          <a:pt x="74232" y="177159"/>
                        </a:cubicBezTo>
                        <a:cubicBezTo>
                          <a:pt x="78337" y="168949"/>
                          <a:pt x="77063" y="158086"/>
                          <a:pt x="82940" y="151034"/>
                        </a:cubicBezTo>
                        <a:cubicBezTo>
                          <a:pt x="145479" y="75988"/>
                          <a:pt x="126483" y="95880"/>
                          <a:pt x="143900" y="90074"/>
                        </a:cubicBezTo>
                        <a:close/>
                      </a:path>
                    </a:pathLst>
                  </a:custGeom>
                  <ask:type>
                    <ask:lineSketchFreehand/>
                  </ask:type>
                </ask:lineSketchStyleProps>
              </a:ext>
            </a:extLst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dirty="0"/>
          </a:p>
        </p:txBody>
      </p:sp>
      <p:sp>
        <p:nvSpPr>
          <p:cNvPr id="22" name="任意多边形: 形状 21">
            <a:extLst>
              <a:ext uri="{FF2B5EF4-FFF2-40B4-BE49-F238E27FC236}">
                <a16:creationId xmlns:a16="http://schemas.microsoft.com/office/drawing/2014/main" id="{9B6FB509-6066-826E-5655-A0FE7A7D5C46}"/>
              </a:ext>
            </a:extLst>
          </p:cNvPr>
          <p:cNvSpPr/>
          <p:nvPr/>
        </p:nvSpPr>
        <p:spPr>
          <a:xfrm rot="21363790">
            <a:off x="3493833" y="4521374"/>
            <a:ext cx="7604905" cy="1795629"/>
          </a:xfrm>
          <a:custGeom>
            <a:avLst/>
            <a:gdLst>
              <a:gd name="connsiteX0" fmla="*/ 373414 w 7604905"/>
              <a:gd name="connsiteY0" fmla="*/ 33204 h 1795629"/>
              <a:gd name="connsiteX1" fmla="*/ 486407 w 7604905"/>
              <a:gd name="connsiteY1" fmla="*/ 42834 h 1795629"/>
              <a:gd name="connsiteX2" fmla="*/ 1548532 w 7604905"/>
              <a:gd name="connsiteY2" fmla="*/ 55675 h 1795629"/>
              <a:gd name="connsiteX3" fmla="*/ 1944004 w 7604905"/>
              <a:gd name="connsiteY3" fmla="*/ 38019 h 1795629"/>
              <a:gd name="connsiteX4" fmla="*/ 2339476 w 7604905"/>
              <a:gd name="connsiteY4" fmla="*/ 20362 h 1795629"/>
              <a:gd name="connsiteX5" fmla="*/ 2746247 w 7604905"/>
              <a:gd name="connsiteY5" fmla="*/ 17152 h 1795629"/>
              <a:gd name="connsiteX6" fmla="*/ 3107824 w 7604905"/>
              <a:gd name="connsiteY6" fmla="*/ 20362 h 1795629"/>
              <a:gd name="connsiteX7" fmla="*/ 3356405 w 7604905"/>
              <a:gd name="connsiteY7" fmla="*/ 33204 h 1795629"/>
              <a:gd name="connsiteX8" fmla="*/ 3672783 w 7604905"/>
              <a:gd name="connsiteY8" fmla="*/ 42834 h 1795629"/>
              <a:gd name="connsiteX9" fmla="*/ 4044527 w 7604905"/>
              <a:gd name="connsiteY9" fmla="*/ 36799 h 1795629"/>
              <a:gd name="connsiteX10" fmla="*/ 4463727 w 7604905"/>
              <a:gd name="connsiteY10" fmla="*/ 29993 h 1795629"/>
              <a:gd name="connsiteX11" fmla="*/ 5062585 w 7604905"/>
              <a:gd name="connsiteY11" fmla="*/ 23573 h 1795629"/>
              <a:gd name="connsiteX12" fmla="*/ 5661442 w 7604905"/>
              <a:gd name="connsiteY12" fmla="*/ 17152 h 1795629"/>
              <a:gd name="connsiteX13" fmla="*/ 7424119 w 7604905"/>
              <a:gd name="connsiteY13" fmla="*/ 116670 h 1795629"/>
              <a:gd name="connsiteX14" fmla="*/ 7401519 w 7604905"/>
              <a:gd name="connsiteY14" fmla="*/ 145562 h 1795629"/>
              <a:gd name="connsiteX15" fmla="*/ 7469315 w 7604905"/>
              <a:gd name="connsiteY15" fmla="*/ 283603 h 1795629"/>
              <a:gd name="connsiteX16" fmla="*/ 7537111 w 7604905"/>
              <a:gd name="connsiteY16" fmla="*/ 383120 h 1795629"/>
              <a:gd name="connsiteX17" fmla="*/ 7559708 w 7604905"/>
              <a:gd name="connsiteY17" fmla="*/ 482638 h 1795629"/>
              <a:gd name="connsiteX18" fmla="*/ 7604905 w 7604905"/>
              <a:gd name="connsiteY18" fmla="*/ 569315 h 1795629"/>
              <a:gd name="connsiteX19" fmla="*/ 7559708 w 7604905"/>
              <a:gd name="connsiteY19" fmla="*/ 684884 h 1795629"/>
              <a:gd name="connsiteX20" fmla="*/ 7537111 w 7604905"/>
              <a:gd name="connsiteY20" fmla="*/ 774770 h 1795629"/>
              <a:gd name="connsiteX21" fmla="*/ 7446716 w 7604905"/>
              <a:gd name="connsiteY21" fmla="*/ 867867 h 1795629"/>
              <a:gd name="connsiteX22" fmla="*/ 7424119 w 7604905"/>
              <a:gd name="connsiteY22" fmla="*/ 1079744 h 1795629"/>
              <a:gd name="connsiteX23" fmla="*/ 7446716 w 7604905"/>
              <a:gd name="connsiteY23" fmla="*/ 1336564 h 1795629"/>
              <a:gd name="connsiteX24" fmla="*/ 7401519 w 7604905"/>
              <a:gd name="connsiteY24" fmla="*/ 1458553 h 1795629"/>
              <a:gd name="connsiteX25" fmla="*/ 7491912 w 7604905"/>
              <a:gd name="connsiteY25" fmla="*/ 1593383 h 1795629"/>
              <a:gd name="connsiteX26" fmla="*/ 7537111 w 7604905"/>
              <a:gd name="connsiteY26" fmla="*/ 1606224 h 1795629"/>
              <a:gd name="connsiteX27" fmla="*/ 7424119 w 7604905"/>
              <a:gd name="connsiteY27" fmla="*/ 1705742 h 1795629"/>
              <a:gd name="connsiteX28" fmla="*/ 7333723 w 7604905"/>
              <a:gd name="connsiteY28" fmla="*/ 1769947 h 1795629"/>
              <a:gd name="connsiteX29" fmla="*/ 7288527 w 7604905"/>
              <a:gd name="connsiteY29" fmla="*/ 1795629 h 1795629"/>
              <a:gd name="connsiteX30" fmla="*/ 6693737 w 7604905"/>
              <a:gd name="connsiteY30" fmla="*/ 1794120 h 1795629"/>
              <a:gd name="connsiteX31" fmla="*/ 6023016 w 7604905"/>
              <a:gd name="connsiteY31" fmla="*/ 1792418 h 1795629"/>
              <a:gd name="connsiteX32" fmla="*/ 5409243 w 7604905"/>
              <a:gd name="connsiteY32" fmla="*/ 1791380 h 1795629"/>
              <a:gd name="connsiteX33" fmla="*/ 4757505 w 7604905"/>
              <a:gd name="connsiteY33" fmla="*/ 1790278 h 1795629"/>
              <a:gd name="connsiteX34" fmla="*/ 4124750 w 7604905"/>
              <a:gd name="connsiteY34" fmla="*/ 1789208 h 1795629"/>
              <a:gd name="connsiteX35" fmla="*/ 3627587 w 7604905"/>
              <a:gd name="connsiteY35" fmla="*/ 1785998 h 1795629"/>
              <a:gd name="connsiteX36" fmla="*/ 3108803 w 7604905"/>
              <a:gd name="connsiteY36" fmla="*/ 1784960 h 1795629"/>
              <a:gd name="connsiteX37" fmla="*/ 2573973 w 7604905"/>
              <a:gd name="connsiteY37" fmla="*/ 1783890 h 1795629"/>
              <a:gd name="connsiteX38" fmla="*/ 2023099 w 7604905"/>
              <a:gd name="connsiteY38" fmla="*/ 1782788 h 1795629"/>
              <a:gd name="connsiteX39" fmla="*/ 1593729 w 7604905"/>
              <a:gd name="connsiteY39" fmla="*/ 1779577 h 1795629"/>
              <a:gd name="connsiteX40" fmla="*/ 1299951 w 7604905"/>
              <a:gd name="connsiteY40" fmla="*/ 1776367 h 1795629"/>
              <a:gd name="connsiteX41" fmla="*/ 870580 w 7604905"/>
              <a:gd name="connsiteY41" fmla="*/ 1773157 h 1795629"/>
              <a:gd name="connsiteX42" fmla="*/ 34440 w 7604905"/>
              <a:gd name="connsiteY42" fmla="*/ 1776367 h 1795629"/>
              <a:gd name="connsiteX43" fmla="*/ 11840 w 7604905"/>
              <a:gd name="connsiteY43" fmla="*/ 1750685 h 1795629"/>
              <a:gd name="connsiteX44" fmla="*/ 57037 w 7604905"/>
              <a:gd name="connsiteY44" fmla="*/ 1628696 h 1795629"/>
              <a:gd name="connsiteX45" fmla="*/ 124833 w 7604905"/>
              <a:gd name="connsiteY45" fmla="*/ 1577332 h 1795629"/>
              <a:gd name="connsiteX46" fmla="*/ 170029 w 7604905"/>
              <a:gd name="connsiteY46" fmla="*/ 1532388 h 1795629"/>
              <a:gd name="connsiteX47" fmla="*/ 192629 w 7604905"/>
              <a:gd name="connsiteY47" fmla="*/ 1436081 h 1795629"/>
              <a:gd name="connsiteX48" fmla="*/ 170029 w 7604905"/>
              <a:gd name="connsiteY48" fmla="*/ 1346194 h 1795629"/>
              <a:gd name="connsiteX49" fmla="*/ 124833 w 7604905"/>
              <a:gd name="connsiteY49" fmla="*/ 1249887 h 1795629"/>
              <a:gd name="connsiteX50" fmla="*/ 102236 w 7604905"/>
              <a:gd name="connsiteY50" fmla="*/ 1127897 h 1795629"/>
              <a:gd name="connsiteX51" fmla="*/ 79636 w 7604905"/>
              <a:gd name="connsiteY51" fmla="*/ 1076533 h 1795629"/>
              <a:gd name="connsiteX52" fmla="*/ 57037 w 7604905"/>
              <a:gd name="connsiteY52" fmla="*/ 928862 h 1795629"/>
              <a:gd name="connsiteX53" fmla="*/ 79636 w 7604905"/>
              <a:gd name="connsiteY53" fmla="*/ 684884 h 1795629"/>
              <a:gd name="connsiteX54" fmla="*/ 57037 w 7604905"/>
              <a:gd name="connsiteY54" fmla="*/ 556474 h 1795629"/>
              <a:gd name="connsiteX55" fmla="*/ 102236 w 7604905"/>
              <a:gd name="connsiteY55" fmla="*/ 367069 h 1795629"/>
              <a:gd name="connsiteX56" fmla="*/ 147432 w 7604905"/>
              <a:gd name="connsiteY56" fmla="*/ 74937 h 1795629"/>
              <a:gd name="connsiteX57" fmla="*/ 192629 w 7604905"/>
              <a:gd name="connsiteY57" fmla="*/ 65306 h 1795629"/>
              <a:gd name="connsiteX58" fmla="*/ 215226 w 7604905"/>
              <a:gd name="connsiteY58" fmla="*/ 55675 h 1795629"/>
              <a:gd name="connsiteX59" fmla="*/ 373414 w 7604905"/>
              <a:gd name="connsiteY59" fmla="*/ 33204 h 17956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</a:cxnLst>
            <a:rect l="l" t="t" r="r" b="b"/>
            <a:pathLst>
              <a:path w="7604905" h="1795629" fill="none" extrusionOk="0">
                <a:moveTo>
                  <a:pt x="373414" y="33204"/>
                </a:moveTo>
                <a:cubicBezTo>
                  <a:pt x="420414" y="28895"/>
                  <a:pt x="448194" y="38267"/>
                  <a:pt x="486407" y="42834"/>
                </a:cubicBezTo>
                <a:cubicBezTo>
                  <a:pt x="1099106" y="113400"/>
                  <a:pt x="833828" y="93913"/>
                  <a:pt x="1548532" y="55675"/>
                </a:cubicBezTo>
                <a:cubicBezTo>
                  <a:pt x="1649020" y="58531"/>
                  <a:pt x="1829845" y="47382"/>
                  <a:pt x="1944004" y="38019"/>
                </a:cubicBezTo>
                <a:cubicBezTo>
                  <a:pt x="2058163" y="28656"/>
                  <a:pt x="2216189" y="20562"/>
                  <a:pt x="2339476" y="20362"/>
                </a:cubicBezTo>
                <a:cubicBezTo>
                  <a:pt x="2466997" y="49669"/>
                  <a:pt x="2609295" y="5965"/>
                  <a:pt x="2746247" y="17152"/>
                </a:cubicBezTo>
                <a:cubicBezTo>
                  <a:pt x="2828507" y="27392"/>
                  <a:pt x="2962228" y="32415"/>
                  <a:pt x="3107824" y="20362"/>
                </a:cubicBezTo>
                <a:cubicBezTo>
                  <a:pt x="3196109" y="25182"/>
                  <a:pt x="3265124" y="12137"/>
                  <a:pt x="3356405" y="33204"/>
                </a:cubicBezTo>
                <a:cubicBezTo>
                  <a:pt x="3513943" y="40300"/>
                  <a:pt x="3511273" y="39615"/>
                  <a:pt x="3672783" y="42834"/>
                </a:cubicBezTo>
                <a:cubicBezTo>
                  <a:pt x="3775449" y="35925"/>
                  <a:pt x="3901732" y="50945"/>
                  <a:pt x="4044527" y="36799"/>
                </a:cubicBezTo>
                <a:cubicBezTo>
                  <a:pt x="4187322" y="22653"/>
                  <a:pt x="4279767" y="34419"/>
                  <a:pt x="4463727" y="29993"/>
                </a:cubicBezTo>
                <a:cubicBezTo>
                  <a:pt x="4749924" y="2155"/>
                  <a:pt x="4881096" y="-2097"/>
                  <a:pt x="5062585" y="23573"/>
                </a:cubicBezTo>
                <a:cubicBezTo>
                  <a:pt x="5244074" y="49243"/>
                  <a:pt x="5475393" y="28937"/>
                  <a:pt x="5661442" y="17152"/>
                </a:cubicBezTo>
                <a:cubicBezTo>
                  <a:pt x="7653408" y="11966"/>
                  <a:pt x="7535189" y="-69254"/>
                  <a:pt x="7424119" y="116670"/>
                </a:cubicBezTo>
                <a:cubicBezTo>
                  <a:pt x="7419287" y="123590"/>
                  <a:pt x="7407463" y="135990"/>
                  <a:pt x="7401519" y="145562"/>
                </a:cubicBezTo>
                <a:cubicBezTo>
                  <a:pt x="7428422" y="183069"/>
                  <a:pt x="7441840" y="234587"/>
                  <a:pt x="7469315" y="283603"/>
                </a:cubicBezTo>
                <a:cubicBezTo>
                  <a:pt x="7526939" y="382628"/>
                  <a:pt x="7503330" y="255015"/>
                  <a:pt x="7537111" y="383120"/>
                </a:cubicBezTo>
                <a:cubicBezTo>
                  <a:pt x="7547104" y="417224"/>
                  <a:pt x="7549901" y="452112"/>
                  <a:pt x="7559708" y="482638"/>
                </a:cubicBezTo>
                <a:cubicBezTo>
                  <a:pt x="7570244" y="511570"/>
                  <a:pt x="7604905" y="569315"/>
                  <a:pt x="7604905" y="569315"/>
                </a:cubicBezTo>
                <a:cubicBezTo>
                  <a:pt x="7593138" y="609260"/>
                  <a:pt x="7573071" y="647009"/>
                  <a:pt x="7559708" y="684884"/>
                </a:cubicBezTo>
                <a:cubicBezTo>
                  <a:pt x="7546016" y="710279"/>
                  <a:pt x="7550515" y="743236"/>
                  <a:pt x="7537111" y="774770"/>
                </a:cubicBezTo>
                <a:cubicBezTo>
                  <a:pt x="7525559" y="803236"/>
                  <a:pt x="7477818" y="846226"/>
                  <a:pt x="7446716" y="867867"/>
                </a:cubicBezTo>
                <a:cubicBezTo>
                  <a:pt x="7453276" y="932160"/>
                  <a:pt x="7427673" y="1007470"/>
                  <a:pt x="7424119" y="1079744"/>
                </a:cubicBezTo>
                <a:cubicBezTo>
                  <a:pt x="7416481" y="1150816"/>
                  <a:pt x="7440278" y="1234955"/>
                  <a:pt x="7446716" y="1336564"/>
                </a:cubicBezTo>
                <a:cubicBezTo>
                  <a:pt x="7442218" y="1380176"/>
                  <a:pt x="7425831" y="1413345"/>
                  <a:pt x="7401519" y="1458553"/>
                </a:cubicBezTo>
                <a:cubicBezTo>
                  <a:pt x="7416813" y="1523232"/>
                  <a:pt x="7395736" y="1536967"/>
                  <a:pt x="7491912" y="1593383"/>
                </a:cubicBezTo>
                <a:cubicBezTo>
                  <a:pt x="7498703" y="1596868"/>
                  <a:pt x="7522793" y="1601018"/>
                  <a:pt x="7537111" y="1606224"/>
                </a:cubicBezTo>
                <a:cubicBezTo>
                  <a:pt x="7465263" y="1692354"/>
                  <a:pt x="7515848" y="1627771"/>
                  <a:pt x="7424119" y="1705742"/>
                </a:cubicBezTo>
                <a:cubicBezTo>
                  <a:pt x="7394782" y="1733118"/>
                  <a:pt x="7363827" y="1744472"/>
                  <a:pt x="7333723" y="1769947"/>
                </a:cubicBezTo>
                <a:cubicBezTo>
                  <a:pt x="7307181" y="1789955"/>
                  <a:pt x="7325390" y="1780427"/>
                  <a:pt x="7288527" y="1795629"/>
                </a:cubicBezTo>
                <a:cubicBezTo>
                  <a:pt x="7042737" y="1780732"/>
                  <a:pt x="6905794" y="1816627"/>
                  <a:pt x="6693737" y="1794120"/>
                </a:cubicBezTo>
                <a:cubicBezTo>
                  <a:pt x="6481680" y="1771613"/>
                  <a:pt x="6240982" y="1770367"/>
                  <a:pt x="6023016" y="1792418"/>
                </a:cubicBezTo>
                <a:cubicBezTo>
                  <a:pt x="5738228" y="1797400"/>
                  <a:pt x="5545610" y="1810336"/>
                  <a:pt x="5409243" y="1791380"/>
                </a:cubicBezTo>
                <a:cubicBezTo>
                  <a:pt x="5272876" y="1772424"/>
                  <a:pt x="4983935" y="1808129"/>
                  <a:pt x="4757505" y="1790278"/>
                </a:cubicBezTo>
                <a:cubicBezTo>
                  <a:pt x="4531075" y="1772427"/>
                  <a:pt x="4296783" y="1791299"/>
                  <a:pt x="4124750" y="1789208"/>
                </a:cubicBezTo>
                <a:cubicBezTo>
                  <a:pt x="3926116" y="1810082"/>
                  <a:pt x="3798119" y="1798074"/>
                  <a:pt x="3627587" y="1785998"/>
                </a:cubicBezTo>
                <a:cubicBezTo>
                  <a:pt x="3384024" y="1802980"/>
                  <a:pt x="3216816" y="1784164"/>
                  <a:pt x="3108803" y="1784960"/>
                </a:cubicBezTo>
                <a:cubicBezTo>
                  <a:pt x="3000790" y="1785756"/>
                  <a:pt x="2694407" y="1777777"/>
                  <a:pt x="2573973" y="1783890"/>
                </a:cubicBezTo>
                <a:cubicBezTo>
                  <a:pt x="2453539" y="1790003"/>
                  <a:pt x="2136593" y="1788660"/>
                  <a:pt x="2023099" y="1782788"/>
                </a:cubicBezTo>
                <a:cubicBezTo>
                  <a:pt x="1884641" y="1800946"/>
                  <a:pt x="1702806" y="1773778"/>
                  <a:pt x="1593729" y="1779577"/>
                </a:cubicBezTo>
                <a:cubicBezTo>
                  <a:pt x="1486754" y="1783973"/>
                  <a:pt x="1388967" y="1775284"/>
                  <a:pt x="1299951" y="1776367"/>
                </a:cubicBezTo>
                <a:cubicBezTo>
                  <a:pt x="1133240" y="1789204"/>
                  <a:pt x="1004112" y="1792615"/>
                  <a:pt x="870580" y="1773157"/>
                </a:cubicBezTo>
                <a:cubicBezTo>
                  <a:pt x="620983" y="1806917"/>
                  <a:pt x="341452" y="1780578"/>
                  <a:pt x="34440" y="1776367"/>
                </a:cubicBezTo>
                <a:cubicBezTo>
                  <a:pt x="-25043" y="1774658"/>
                  <a:pt x="9932" y="1760053"/>
                  <a:pt x="11840" y="1750685"/>
                </a:cubicBezTo>
                <a:cubicBezTo>
                  <a:pt x="17184" y="1712162"/>
                  <a:pt x="31112" y="1668290"/>
                  <a:pt x="57037" y="1628696"/>
                </a:cubicBezTo>
                <a:cubicBezTo>
                  <a:pt x="63017" y="1614049"/>
                  <a:pt x="106357" y="1595763"/>
                  <a:pt x="124833" y="1577332"/>
                </a:cubicBezTo>
                <a:cubicBezTo>
                  <a:pt x="139613" y="1560176"/>
                  <a:pt x="151836" y="1546550"/>
                  <a:pt x="170029" y="1532388"/>
                </a:cubicBezTo>
                <a:cubicBezTo>
                  <a:pt x="182124" y="1506868"/>
                  <a:pt x="193174" y="1460901"/>
                  <a:pt x="192629" y="1436081"/>
                </a:cubicBezTo>
                <a:cubicBezTo>
                  <a:pt x="193547" y="1404790"/>
                  <a:pt x="175658" y="1375487"/>
                  <a:pt x="170029" y="1346194"/>
                </a:cubicBezTo>
                <a:cubicBezTo>
                  <a:pt x="164071" y="1320542"/>
                  <a:pt x="137106" y="1274676"/>
                  <a:pt x="124833" y="1249887"/>
                </a:cubicBezTo>
                <a:cubicBezTo>
                  <a:pt x="118625" y="1212701"/>
                  <a:pt x="109808" y="1164018"/>
                  <a:pt x="102236" y="1127897"/>
                </a:cubicBezTo>
                <a:cubicBezTo>
                  <a:pt x="95518" y="1112690"/>
                  <a:pt x="84421" y="1092260"/>
                  <a:pt x="79636" y="1076533"/>
                </a:cubicBezTo>
                <a:cubicBezTo>
                  <a:pt x="72322" y="1033172"/>
                  <a:pt x="59578" y="970286"/>
                  <a:pt x="57037" y="928862"/>
                </a:cubicBezTo>
                <a:cubicBezTo>
                  <a:pt x="73119" y="854041"/>
                  <a:pt x="85755" y="767924"/>
                  <a:pt x="79636" y="684884"/>
                </a:cubicBezTo>
                <a:cubicBezTo>
                  <a:pt x="77316" y="637594"/>
                  <a:pt x="56332" y="589748"/>
                  <a:pt x="57037" y="556474"/>
                </a:cubicBezTo>
                <a:cubicBezTo>
                  <a:pt x="56656" y="434676"/>
                  <a:pt x="58237" y="444427"/>
                  <a:pt x="102236" y="367069"/>
                </a:cubicBezTo>
                <a:cubicBezTo>
                  <a:pt x="129797" y="253766"/>
                  <a:pt x="138321" y="177192"/>
                  <a:pt x="147432" y="74937"/>
                </a:cubicBezTo>
                <a:cubicBezTo>
                  <a:pt x="145684" y="71965"/>
                  <a:pt x="179553" y="70114"/>
                  <a:pt x="192629" y="65306"/>
                </a:cubicBezTo>
                <a:cubicBezTo>
                  <a:pt x="202406" y="62390"/>
                  <a:pt x="200287" y="58272"/>
                  <a:pt x="215226" y="55675"/>
                </a:cubicBezTo>
                <a:cubicBezTo>
                  <a:pt x="376304" y="27756"/>
                  <a:pt x="331145" y="33025"/>
                  <a:pt x="373414" y="33204"/>
                </a:cubicBezTo>
                <a:close/>
              </a:path>
              <a:path w="7604905" h="1795629" stroke="0" extrusionOk="0">
                <a:moveTo>
                  <a:pt x="373414" y="33204"/>
                </a:moveTo>
                <a:cubicBezTo>
                  <a:pt x="424094" y="29789"/>
                  <a:pt x="452470" y="40923"/>
                  <a:pt x="486407" y="42834"/>
                </a:cubicBezTo>
                <a:cubicBezTo>
                  <a:pt x="1057053" y="41180"/>
                  <a:pt x="782377" y="41312"/>
                  <a:pt x="1548532" y="55675"/>
                </a:cubicBezTo>
                <a:cubicBezTo>
                  <a:pt x="1690589" y="34161"/>
                  <a:pt x="1826757" y="46327"/>
                  <a:pt x="1920276" y="39078"/>
                </a:cubicBezTo>
                <a:cubicBezTo>
                  <a:pt x="2013795" y="31829"/>
                  <a:pt x="2173840" y="26495"/>
                  <a:pt x="2339476" y="20362"/>
                </a:cubicBezTo>
                <a:cubicBezTo>
                  <a:pt x="2486985" y="3145"/>
                  <a:pt x="2619592" y="-1404"/>
                  <a:pt x="2746247" y="17152"/>
                </a:cubicBezTo>
                <a:cubicBezTo>
                  <a:pt x="2911968" y="26998"/>
                  <a:pt x="3022058" y="9882"/>
                  <a:pt x="3107824" y="20362"/>
                </a:cubicBezTo>
                <a:cubicBezTo>
                  <a:pt x="3178510" y="13135"/>
                  <a:pt x="3266076" y="31134"/>
                  <a:pt x="3356405" y="33204"/>
                </a:cubicBezTo>
                <a:cubicBezTo>
                  <a:pt x="3512936" y="40847"/>
                  <a:pt x="3511531" y="39606"/>
                  <a:pt x="3672783" y="42834"/>
                </a:cubicBezTo>
                <a:cubicBezTo>
                  <a:pt x="3856646" y="24766"/>
                  <a:pt x="3897437" y="48890"/>
                  <a:pt x="4052436" y="36670"/>
                </a:cubicBezTo>
                <a:cubicBezTo>
                  <a:pt x="4207435" y="24451"/>
                  <a:pt x="4293046" y="51726"/>
                  <a:pt x="4463727" y="29993"/>
                </a:cubicBezTo>
                <a:cubicBezTo>
                  <a:pt x="4693419" y="39996"/>
                  <a:pt x="4912402" y="22385"/>
                  <a:pt x="5086539" y="23316"/>
                </a:cubicBezTo>
                <a:cubicBezTo>
                  <a:pt x="5260676" y="24247"/>
                  <a:pt x="5521456" y="25327"/>
                  <a:pt x="5661442" y="17152"/>
                </a:cubicBezTo>
                <a:cubicBezTo>
                  <a:pt x="7662247" y="60043"/>
                  <a:pt x="7509037" y="-55007"/>
                  <a:pt x="7424119" y="116670"/>
                </a:cubicBezTo>
                <a:cubicBezTo>
                  <a:pt x="7418737" y="125379"/>
                  <a:pt x="7409782" y="134983"/>
                  <a:pt x="7401519" y="145562"/>
                </a:cubicBezTo>
                <a:cubicBezTo>
                  <a:pt x="7415023" y="192048"/>
                  <a:pt x="7440660" y="235644"/>
                  <a:pt x="7469315" y="283603"/>
                </a:cubicBezTo>
                <a:cubicBezTo>
                  <a:pt x="7530464" y="382996"/>
                  <a:pt x="7517875" y="295977"/>
                  <a:pt x="7537111" y="383120"/>
                </a:cubicBezTo>
                <a:cubicBezTo>
                  <a:pt x="7547848" y="415025"/>
                  <a:pt x="7546297" y="449137"/>
                  <a:pt x="7559708" y="482638"/>
                </a:cubicBezTo>
                <a:cubicBezTo>
                  <a:pt x="7570244" y="511571"/>
                  <a:pt x="7604906" y="569315"/>
                  <a:pt x="7604905" y="569315"/>
                </a:cubicBezTo>
                <a:cubicBezTo>
                  <a:pt x="7594427" y="604276"/>
                  <a:pt x="7571181" y="646285"/>
                  <a:pt x="7559708" y="684884"/>
                </a:cubicBezTo>
                <a:cubicBezTo>
                  <a:pt x="7549913" y="707733"/>
                  <a:pt x="7554233" y="747155"/>
                  <a:pt x="7537111" y="774770"/>
                </a:cubicBezTo>
                <a:cubicBezTo>
                  <a:pt x="7523961" y="801000"/>
                  <a:pt x="7472756" y="838320"/>
                  <a:pt x="7446716" y="867867"/>
                </a:cubicBezTo>
                <a:cubicBezTo>
                  <a:pt x="7437846" y="947757"/>
                  <a:pt x="7428196" y="1013417"/>
                  <a:pt x="7424119" y="1079744"/>
                </a:cubicBezTo>
                <a:cubicBezTo>
                  <a:pt x="7418190" y="1158812"/>
                  <a:pt x="7462865" y="1251071"/>
                  <a:pt x="7446716" y="1336564"/>
                </a:cubicBezTo>
                <a:cubicBezTo>
                  <a:pt x="7453925" y="1383285"/>
                  <a:pt x="7426623" y="1406282"/>
                  <a:pt x="7401519" y="1458553"/>
                </a:cubicBezTo>
                <a:cubicBezTo>
                  <a:pt x="7419449" y="1520662"/>
                  <a:pt x="7398822" y="1537748"/>
                  <a:pt x="7491912" y="1593383"/>
                </a:cubicBezTo>
                <a:cubicBezTo>
                  <a:pt x="7498148" y="1597400"/>
                  <a:pt x="7519572" y="1602030"/>
                  <a:pt x="7537111" y="1606224"/>
                </a:cubicBezTo>
                <a:cubicBezTo>
                  <a:pt x="7463022" y="1716211"/>
                  <a:pt x="7531164" y="1655669"/>
                  <a:pt x="7424119" y="1705742"/>
                </a:cubicBezTo>
                <a:cubicBezTo>
                  <a:pt x="7392673" y="1726532"/>
                  <a:pt x="7367543" y="1755015"/>
                  <a:pt x="7333723" y="1769947"/>
                </a:cubicBezTo>
                <a:cubicBezTo>
                  <a:pt x="7306968" y="1791798"/>
                  <a:pt x="7322710" y="1782278"/>
                  <a:pt x="7288527" y="1795629"/>
                </a:cubicBezTo>
                <a:cubicBezTo>
                  <a:pt x="6972300" y="1778403"/>
                  <a:pt x="6871582" y="1811034"/>
                  <a:pt x="6630461" y="1793959"/>
                </a:cubicBezTo>
                <a:cubicBezTo>
                  <a:pt x="6389340" y="1776884"/>
                  <a:pt x="6272513" y="1799433"/>
                  <a:pt x="6023016" y="1792418"/>
                </a:cubicBezTo>
                <a:cubicBezTo>
                  <a:pt x="5735509" y="1808964"/>
                  <a:pt x="5714207" y="1764828"/>
                  <a:pt x="5409243" y="1791380"/>
                </a:cubicBezTo>
                <a:cubicBezTo>
                  <a:pt x="5104279" y="1817932"/>
                  <a:pt x="5031346" y="1774686"/>
                  <a:pt x="4757505" y="1790278"/>
                </a:cubicBezTo>
                <a:cubicBezTo>
                  <a:pt x="4483664" y="1805869"/>
                  <a:pt x="4397750" y="1760909"/>
                  <a:pt x="4124750" y="1789208"/>
                </a:cubicBezTo>
                <a:cubicBezTo>
                  <a:pt x="3998280" y="1768691"/>
                  <a:pt x="3856768" y="1799690"/>
                  <a:pt x="3627587" y="1785998"/>
                </a:cubicBezTo>
                <a:cubicBezTo>
                  <a:pt x="3373053" y="1794767"/>
                  <a:pt x="3241896" y="1760503"/>
                  <a:pt x="3060668" y="1784864"/>
                </a:cubicBezTo>
                <a:cubicBezTo>
                  <a:pt x="2879440" y="1809225"/>
                  <a:pt x="2758395" y="1789625"/>
                  <a:pt x="2525839" y="1783794"/>
                </a:cubicBezTo>
                <a:cubicBezTo>
                  <a:pt x="2293283" y="1777963"/>
                  <a:pt x="2215964" y="1797988"/>
                  <a:pt x="2023099" y="1782788"/>
                </a:cubicBezTo>
                <a:cubicBezTo>
                  <a:pt x="1895817" y="1792615"/>
                  <a:pt x="1736142" y="1772246"/>
                  <a:pt x="1593729" y="1779577"/>
                </a:cubicBezTo>
                <a:cubicBezTo>
                  <a:pt x="1501755" y="1764578"/>
                  <a:pt x="1404866" y="1767139"/>
                  <a:pt x="1299951" y="1776367"/>
                </a:cubicBezTo>
                <a:cubicBezTo>
                  <a:pt x="1128334" y="1787140"/>
                  <a:pt x="1073054" y="1758824"/>
                  <a:pt x="870580" y="1773157"/>
                </a:cubicBezTo>
                <a:cubicBezTo>
                  <a:pt x="633365" y="1750129"/>
                  <a:pt x="258381" y="1824935"/>
                  <a:pt x="34440" y="1776367"/>
                </a:cubicBezTo>
                <a:cubicBezTo>
                  <a:pt x="-25761" y="1774415"/>
                  <a:pt x="11609" y="1758995"/>
                  <a:pt x="11840" y="1750685"/>
                </a:cubicBezTo>
                <a:cubicBezTo>
                  <a:pt x="14666" y="1711760"/>
                  <a:pt x="31647" y="1663758"/>
                  <a:pt x="57037" y="1628696"/>
                </a:cubicBezTo>
                <a:cubicBezTo>
                  <a:pt x="68701" y="1611873"/>
                  <a:pt x="100079" y="1593564"/>
                  <a:pt x="124833" y="1577332"/>
                </a:cubicBezTo>
                <a:cubicBezTo>
                  <a:pt x="140597" y="1562140"/>
                  <a:pt x="156376" y="1545572"/>
                  <a:pt x="170029" y="1532388"/>
                </a:cubicBezTo>
                <a:cubicBezTo>
                  <a:pt x="174459" y="1505537"/>
                  <a:pt x="190450" y="1461556"/>
                  <a:pt x="192629" y="1436081"/>
                </a:cubicBezTo>
                <a:cubicBezTo>
                  <a:pt x="189792" y="1402354"/>
                  <a:pt x="181833" y="1376310"/>
                  <a:pt x="170029" y="1346194"/>
                </a:cubicBezTo>
                <a:cubicBezTo>
                  <a:pt x="157467" y="1327500"/>
                  <a:pt x="131986" y="1272556"/>
                  <a:pt x="124833" y="1249887"/>
                </a:cubicBezTo>
                <a:cubicBezTo>
                  <a:pt x="125182" y="1203441"/>
                  <a:pt x="114126" y="1163406"/>
                  <a:pt x="102236" y="1127897"/>
                </a:cubicBezTo>
                <a:cubicBezTo>
                  <a:pt x="96446" y="1112974"/>
                  <a:pt x="85372" y="1091282"/>
                  <a:pt x="79636" y="1076533"/>
                </a:cubicBezTo>
                <a:cubicBezTo>
                  <a:pt x="73502" y="1018262"/>
                  <a:pt x="57430" y="985041"/>
                  <a:pt x="57037" y="928862"/>
                </a:cubicBezTo>
                <a:cubicBezTo>
                  <a:pt x="62835" y="839414"/>
                  <a:pt x="90032" y="775178"/>
                  <a:pt x="79636" y="684884"/>
                </a:cubicBezTo>
                <a:cubicBezTo>
                  <a:pt x="81853" y="644395"/>
                  <a:pt x="53679" y="605652"/>
                  <a:pt x="57037" y="556474"/>
                </a:cubicBezTo>
                <a:cubicBezTo>
                  <a:pt x="58056" y="435439"/>
                  <a:pt x="55771" y="445203"/>
                  <a:pt x="102236" y="367069"/>
                </a:cubicBezTo>
                <a:cubicBezTo>
                  <a:pt x="109028" y="269038"/>
                  <a:pt x="121504" y="170066"/>
                  <a:pt x="147432" y="74937"/>
                </a:cubicBezTo>
                <a:cubicBezTo>
                  <a:pt x="145991" y="71435"/>
                  <a:pt x="179315" y="68448"/>
                  <a:pt x="192629" y="65306"/>
                </a:cubicBezTo>
                <a:cubicBezTo>
                  <a:pt x="203284" y="61859"/>
                  <a:pt x="200829" y="58548"/>
                  <a:pt x="215226" y="55675"/>
                </a:cubicBezTo>
                <a:cubicBezTo>
                  <a:pt x="373019" y="30652"/>
                  <a:pt x="331981" y="37040"/>
                  <a:pt x="373414" y="33204"/>
                </a:cubicBezTo>
                <a:close/>
              </a:path>
            </a:pathLst>
          </a:custGeom>
          <a:solidFill>
            <a:schemeClr val="bg1"/>
          </a:solidFill>
          <a:ln>
            <a:solidFill>
              <a:schemeClr val="bg1">
                <a:lumMod val="85000"/>
              </a:schemeClr>
            </a:solidFill>
            <a:extLst>
              <a:ext uri="{C807C97D-BFC1-408E-A445-0C87EB9F89A2}">
                <ask:lineSketchStyleProps xmlns:ask="http://schemas.microsoft.com/office/drawing/2018/sketchyshapes" sd="4232663143">
                  <a:custGeom>
                    <a:avLst/>
                    <a:gdLst>
                      <a:gd name="connsiteX0" fmla="*/ 143900 w 2930643"/>
                      <a:gd name="connsiteY0" fmla="*/ 90074 h 4871079"/>
                      <a:gd name="connsiteX1" fmla="*/ 187443 w 2930643"/>
                      <a:gd name="connsiteY1" fmla="*/ 116199 h 4871079"/>
                      <a:gd name="connsiteX2" fmla="*/ 596746 w 2930643"/>
                      <a:gd name="connsiteY2" fmla="*/ 151034 h 4871079"/>
                      <a:gd name="connsiteX3" fmla="*/ 901546 w 2930643"/>
                      <a:gd name="connsiteY3" fmla="*/ 55239 h 4871079"/>
                      <a:gd name="connsiteX4" fmla="*/ 1058300 w 2930643"/>
                      <a:gd name="connsiteY4" fmla="*/ 46531 h 4871079"/>
                      <a:gd name="connsiteX5" fmla="*/ 1197638 w 2930643"/>
                      <a:gd name="connsiteY5" fmla="*/ 55239 h 4871079"/>
                      <a:gd name="connsiteX6" fmla="*/ 1293432 w 2930643"/>
                      <a:gd name="connsiteY6" fmla="*/ 90074 h 4871079"/>
                      <a:gd name="connsiteX7" fmla="*/ 1415352 w 2930643"/>
                      <a:gd name="connsiteY7" fmla="*/ 116199 h 4871079"/>
                      <a:gd name="connsiteX8" fmla="*/ 1720152 w 2930643"/>
                      <a:gd name="connsiteY8" fmla="*/ 81365 h 4871079"/>
                      <a:gd name="connsiteX9" fmla="*/ 2181706 w 2930643"/>
                      <a:gd name="connsiteY9" fmla="*/ 46531 h 4871079"/>
                      <a:gd name="connsiteX10" fmla="*/ 2860975 w 2930643"/>
                      <a:gd name="connsiteY10" fmla="*/ 316496 h 4871079"/>
                      <a:gd name="connsiteX11" fmla="*/ 2852266 w 2930643"/>
                      <a:gd name="connsiteY11" fmla="*/ 394874 h 4871079"/>
                      <a:gd name="connsiteX12" fmla="*/ 2878392 w 2930643"/>
                      <a:gd name="connsiteY12" fmla="*/ 769342 h 4871079"/>
                      <a:gd name="connsiteX13" fmla="*/ 2904518 w 2930643"/>
                      <a:gd name="connsiteY13" fmla="*/ 1039308 h 4871079"/>
                      <a:gd name="connsiteX14" fmla="*/ 2913226 w 2930643"/>
                      <a:gd name="connsiteY14" fmla="*/ 1309274 h 4871079"/>
                      <a:gd name="connsiteX15" fmla="*/ 2930643 w 2930643"/>
                      <a:gd name="connsiteY15" fmla="*/ 1544405 h 4871079"/>
                      <a:gd name="connsiteX16" fmla="*/ 2913226 w 2930643"/>
                      <a:gd name="connsiteY16" fmla="*/ 1857914 h 4871079"/>
                      <a:gd name="connsiteX17" fmla="*/ 2904518 w 2930643"/>
                      <a:gd name="connsiteY17" fmla="*/ 2101754 h 4871079"/>
                      <a:gd name="connsiteX18" fmla="*/ 2869683 w 2930643"/>
                      <a:gd name="connsiteY18" fmla="*/ 2354302 h 4871079"/>
                      <a:gd name="connsiteX19" fmla="*/ 2860975 w 2930643"/>
                      <a:gd name="connsiteY19" fmla="*/ 2929068 h 4871079"/>
                      <a:gd name="connsiteX20" fmla="*/ 2869683 w 2930643"/>
                      <a:gd name="connsiteY20" fmla="*/ 3625754 h 4871079"/>
                      <a:gd name="connsiteX21" fmla="*/ 2852266 w 2930643"/>
                      <a:gd name="connsiteY21" fmla="*/ 3956679 h 4871079"/>
                      <a:gd name="connsiteX22" fmla="*/ 2887100 w 2930643"/>
                      <a:gd name="connsiteY22" fmla="*/ 4322439 h 4871079"/>
                      <a:gd name="connsiteX23" fmla="*/ 2904518 w 2930643"/>
                      <a:gd name="connsiteY23" fmla="*/ 4357274 h 4871079"/>
                      <a:gd name="connsiteX24" fmla="*/ 2860975 w 2930643"/>
                      <a:gd name="connsiteY24" fmla="*/ 4627239 h 4871079"/>
                      <a:gd name="connsiteX25" fmla="*/ 2826140 w 2930643"/>
                      <a:gd name="connsiteY25" fmla="*/ 4801411 h 4871079"/>
                      <a:gd name="connsiteX26" fmla="*/ 2808723 w 2930643"/>
                      <a:gd name="connsiteY26" fmla="*/ 4871079 h 4871079"/>
                      <a:gd name="connsiteX27" fmla="*/ 2321043 w 2930643"/>
                      <a:gd name="connsiteY27" fmla="*/ 4862371 h 4871079"/>
                      <a:gd name="connsiteX28" fmla="*/ 1589523 w 2930643"/>
                      <a:gd name="connsiteY28" fmla="*/ 4853662 h 4871079"/>
                      <a:gd name="connsiteX29" fmla="*/ 1397935 w 2930643"/>
                      <a:gd name="connsiteY29" fmla="*/ 4844954 h 4871079"/>
                      <a:gd name="connsiteX30" fmla="*/ 779626 w 2930643"/>
                      <a:gd name="connsiteY30" fmla="*/ 4836245 h 4871079"/>
                      <a:gd name="connsiteX31" fmla="*/ 614163 w 2930643"/>
                      <a:gd name="connsiteY31" fmla="*/ 4827536 h 4871079"/>
                      <a:gd name="connsiteX32" fmla="*/ 500952 w 2930643"/>
                      <a:gd name="connsiteY32" fmla="*/ 4818828 h 4871079"/>
                      <a:gd name="connsiteX33" fmla="*/ 335489 w 2930643"/>
                      <a:gd name="connsiteY33" fmla="*/ 4810119 h 4871079"/>
                      <a:gd name="connsiteX34" fmla="*/ 13272 w 2930643"/>
                      <a:gd name="connsiteY34" fmla="*/ 4818828 h 4871079"/>
                      <a:gd name="connsiteX35" fmla="*/ 4563 w 2930643"/>
                      <a:gd name="connsiteY35" fmla="*/ 4749159 h 4871079"/>
                      <a:gd name="connsiteX36" fmla="*/ 21980 w 2930643"/>
                      <a:gd name="connsiteY36" fmla="*/ 4418234 h 4871079"/>
                      <a:gd name="connsiteX37" fmla="*/ 48106 w 2930643"/>
                      <a:gd name="connsiteY37" fmla="*/ 4278896 h 4871079"/>
                      <a:gd name="connsiteX38" fmla="*/ 65523 w 2930643"/>
                      <a:gd name="connsiteY38" fmla="*/ 4156976 h 4871079"/>
                      <a:gd name="connsiteX39" fmla="*/ 74232 w 2930643"/>
                      <a:gd name="connsiteY39" fmla="*/ 3895719 h 4871079"/>
                      <a:gd name="connsiteX40" fmla="*/ 65523 w 2930643"/>
                      <a:gd name="connsiteY40" fmla="*/ 3651879 h 4871079"/>
                      <a:gd name="connsiteX41" fmla="*/ 48106 w 2930643"/>
                      <a:gd name="connsiteY41" fmla="*/ 3390622 h 4871079"/>
                      <a:gd name="connsiteX42" fmla="*/ 39398 w 2930643"/>
                      <a:gd name="connsiteY42" fmla="*/ 3059696 h 4871079"/>
                      <a:gd name="connsiteX43" fmla="*/ 30689 w 2930643"/>
                      <a:gd name="connsiteY43" fmla="*/ 2920359 h 4871079"/>
                      <a:gd name="connsiteX44" fmla="*/ 21980 w 2930643"/>
                      <a:gd name="connsiteY44" fmla="*/ 2519765 h 4871079"/>
                      <a:gd name="connsiteX45" fmla="*/ 30689 w 2930643"/>
                      <a:gd name="connsiteY45" fmla="*/ 1857914 h 4871079"/>
                      <a:gd name="connsiteX46" fmla="*/ 21980 w 2930643"/>
                      <a:gd name="connsiteY46" fmla="*/ 1509571 h 4871079"/>
                      <a:gd name="connsiteX47" fmla="*/ 39398 w 2930643"/>
                      <a:gd name="connsiteY47" fmla="*/ 995765 h 4871079"/>
                      <a:gd name="connsiteX48" fmla="*/ 56815 w 2930643"/>
                      <a:gd name="connsiteY48" fmla="*/ 203285 h 4871079"/>
                      <a:gd name="connsiteX49" fmla="*/ 74232 w 2930643"/>
                      <a:gd name="connsiteY49" fmla="*/ 177159 h 4871079"/>
                      <a:gd name="connsiteX50" fmla="*/ 82940 w 2930643"/>
                      <a:gd name="connsiteY50" fmla="*/ 151034 h 4871079"/>
                      <a:gd name="connsiteX51" fmla="*/ 143900 w 2930643"/>
                      <a:gd name="connsiteY51" fmla="*/ 90074 h 4871079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  <a:cxn ang="0">
                        <a:pos x="connsiteX22" y="connsiteY22"/>
                      </a:cxn>
                      <a:cxn ang="0">
                        <a:pos x="connsiteX23" y="connsiteY23"/>
                      </a:cxn>
                      <a:cxn ang="0">
                        <a:pos x="connsiteX24" y="connsiteY24"/>
                      </a:cxn>
                      <a:cxn ang="0">
                        <a:pos x="connsiteX25" y="connsiteY25"/>
                      </a:cxn>
                      <a:cxn ang="0">
                        <a:pos x="connsiteX26" y="connsiteY26"/>
                      </a:cxn>
                      <a:cxn ang="0">
                        <a:pos x="connsiteX27" y="connsiteY27"/>
                      </a:cxn>
                      <a:cxn ang="0">
                        <a:pos x="connsiteX28" y="connsiteY28"/>
                      </a:cxn>
                      <a:cxn ang="0">
                        <a:pos x="connsiteX29" y="connsiteY29"/>
                      </a:cxn>
                      <a:cxn ang="0">
                        <a:pos x="connsiteX30" y="connsiteY30"/>
                      </a:cxn>
                      <a:cxn ang="0">
                        <a:pos x="connsiteX31" y="connsiteY31"/>
                      </a:cxn>
                      <a:cxn ang="0">
                        <a:pos x="connsiteX32" y="connsiteY32"/>
                      </a:cxn>
                      <a:cxn ang="0">
                        <a:pos x="connsiteX33" y="connsiteY33"/>
                      </a:cxn>
                      <a:cxn ang="0">
                        <a:pos x="connsiteX34" y="connsiteY34"/>
                      </a:cxn>
                      <a:cxn ang="0">
                        <a:pos x="connsiteX35" y="connsiteY35"/>
                      </a:cxn>
                      <a:cxn ang="0">
                        <a:pos x="connsiteX36" y="connsiteY36"/>
                      </a:cxn>
                      <a:cxn ang="0">
                        <a:pos x="connsiteX37" y="connsiteY37"/>
                      </a:cxn>
                      <a:cxn ang="0">
                        <a:pos x="connsiteX38" y="connsiteY38"/>
                      </a:cxn>
                      <a:cxn ang="0">
                        <a:pos x="connsiteX39" y="connsiteY39"/>
                      </a:cxn>
                      <a:cxn ang="0">
                        <a:pos x="connsiteX40" y="connsiteY40"/>
                      </a:cxn>
                      <a:cxn ang="0">
                        <a:pos x="connsiteX41" y="connsiteY41"/>
                      </a:cxn>
                      <a:cxn ang="0">
                        <a:pos x="connsiteX42" y="connsiteY42"/>
                      </a:cxn>
                      <a:cxn ang="0">
                        <a:pos x="connsiteX43" y="connsiteY43"/>
                      </a:cxn>
                      <a:cxn ang="0">
                        <a:pos x="connsiteX44" y="connsiteY44"/>
                      </a:cxn>
                      <a:cxn ang="0">
                        <a:pos x="connsiteX45" y="connsiteY45"/>
                      </a:cxn>
                      <a:cxn ang="0">
                        <a:pos x="connsiteX46" y="connsiteY46"/>
                      </a:cxn>
                      <a:cxn ang="0">
                        <a:pos x="connsiteX47" y="connsiteY47"/>
                      </a:cxn>
                      <a:cxn ang="0">
                        <a:pos x="connsiteX48" y="connsiteY48"/>
                      </a:cxn>
                      <a:cxn ang="0">
                        <a:pos x="connsiteX49" y="connsiteY49"/>
                      </a:cxn>
                      <a:cxn ang="0">
                        <a:pos x="connsiteX50" y="connsiteY50"/>
                      </a:cxn>
                      <a:cxn ang="0">
                        <a:pos x="connsiteX51" y="connsiteY51"/>
                      </a:cxn>
                    </a:cxnLst>
                    <a:rect l="l" t="t" r="r" b="b"/>
                    <a:pathLst>
                      <a:path w="2930643" h="4871079">
                        <a:moveTo>
                          <a:pt x="143900" y="90074"/>
                        </a:moveTo>
                        <a:cubicBezTo>
                          <a:pt x="161317" y="84268"/>
                          <a:pt x="171950" y="109382"/>
                          <a:pt x="187443" y="116199"/>
                        </a:cubicBezTo>
                        <a:cubicBezTo>
                          <a:pt x="418333" y="217790"/>
                          <a:pt x="321108" y="191869"/>
                          <a:pt x="596746" y="151034"/>
                        </a:cubicBezTo>
                        <a:cubicBezTo>
                          <a:pt x="676675" y="122823"/>
                          <a:pt x="817948" y="69172"/>
                          <a:pt x="901546" y="55239"/>
                        </a:cubicBezTo>
                        <a:cubicBezTo>
                          <a:pt x="953166" y="46636"/>
                          <a:pt x="1006049" y="49434"/>
                          <a:pt x="1058300" y="46531"/>
                        </a:cubicBezTo>
                        <a:cubicBezTo>
                          <a:pt x="1104746" y="49434"/>
                          <a:pt x="1151879" y="46765"/>
                          <a:pt x="1197638" y="55239"/>
                        </a:cubicBezTo>
                        <a:cubicBezTo>
                          <a:pt x="1231047" y="61426"/>
                          <a:pt x="1261199" y="79329"/>
                          <a:pt x="1293432" y="90074"/>
                        </a:cubicBezTo>
                        <a:cubicBezTo>
                          <a:pt x="1353953" y="110248"/>
                          <a:pt x="1353067" y="107302"/>
                          <a:pt x="1415352" y="116199"/>
                        </a:cubicBezTo>
                        <a:cubicBezTo>
                          <a:pt x="1516952" y="104588"/>
                          <a:pt x="1618311" y="90623"/>
                          <a:pt x="1720152" y="81365"/>
                        </a:cubicBezTo>
                        <a:cubicBezTo>
                          <a:pt x="1873807" y="67396"/>
                          <a:pt x="2181706" y="46531"/>
                          <a:pt x="2181706" y="46531"/>
                        </a:cubicBezTo>
                        <a:cubicBezTo>
                          <a:pt x="2952221" y="56162"/>
                          <a:pt x="2898893" y="-176430"/>
                          <a:pt x="2860975" y="316496"/>
                        </a:cubicBezTo>
                        <a:cubicBezTo>
                          <a:pt x="2858959" y="342705"/>
                          <a:pt x="2855169" y="368748"/>
                          <a:pt x="2852266" y="394874"/>
                        </a:cubicBezTo>
                        <a:cubicBezTo>
                          <a:pt x="2860975" y="519697"/>
                          <a:pt x="2867645" y="644678"/>
                          <a:pt x="2878392" y="769342"/>
                        </a:cubicBezTo>
                        <a:cubicBezTo>
                          <a:pt x="2903266" y="1057884"/>
                          <a:pt x="2891684" y="737706"/>
                          <a:pt x="2904518" y="1039308"/>
                        </a:cubicBezTo>
                        <a:cubicBezTo>
                          <a:pt x="2908346" y="1129262"/>
                          <a:pt x="2908575" y="1219359"/>
                          <a:pt x="2913226" y="1309274"/>
                        </a:cubicBezTo>
                        <a:cubicBezTo>
                          <a:pt x="2917286" y="1387761"/>
                          <a:pt x="2930643" y="1544405"/>
                          <a:pt x="2930643" y="1544405"/>
                        </a:cubicBezTo>
                        <a:cubicBezTo>
                          <a:pt x="2924837" y="1648908"/>
                          <a:pt x="2918127" y="1753365"/>
                          <a:pt x="2913226" y="1857914"/>
                        </a:cubicBezTo>
                        <a:cubicBezTo>
                          <a:pt x="2909418" y="1939157"/>
                          <a:pt x="2910051" y="2020611"/>
                          <a:pt x="2904518" y="2101754"/>
                        </a:cubicBezTo>
                        <a:cubicBezTo>
                          <a:pt x="2900450" y="2161418"/>
                          <a:pt x="2879464" y="2290722"/>
                          <a:pt x="2869683" y="2354302"/>
                        </a:cubicBezTo>
                        <a:cubicBezTo>
                          <a:pt x="2866780" y="2545891"/>
                          <a:pt x="2860975" y="2737457"/>
                          <a:pt x="2860975" y="2929068"/>
                        </a:cubicBezTo>
                        <a:cubicBezTo>
                          <a:pt x="2860975" y="3161315"/>
                          <a:pt x="2869683" y="3393507"/>
                          <a:pt x="2869683" y="3625754"/>
                        </a:cubicBezTo>
                        <a:cubicBezTo>
                          <a:pt x="2869683" y="3748425"/>
                          <a:pt x="2861220" y="3840289"/>
                          <a:pt x="2852266" y="3956679"/>
                        </a:cubicBezTo>
                        <a:cubicBezTo>
                          <a:pt x="2858912" y="4129455"/>
                          <a:pt x="2849483" y="4171972"/>
                          <a:pt x="2887100" y="4322439"/>
                        </a:cubicBezTo>
                        <a:cubicBezTo>
                          <a:pt x="2890249" y="4335034"/>
                          <a:pt x="2898712" y="4345662"/>
                          <a:pt x="2904518" y="4357274"/>
                        </a:cubicBezTo>
                        <a:cubicBezTo>
                          <a:pt x="2876254" y="4625763"/>
                          <a:pt x="2905138" y="4425348"/>
                          <a:pt x="2860975" y="4627239"/>
                        </a:cubicBezTo>
                        <a:cubicBezTo>
                          <a:pt x="2848323" y="4685078"/>
                          <a:pt x="2837751" y="4743354"/>
                          <a:pt x="2826140" y="4801411"/>
                        </a:cubicBezTo>
                        <a:cubicBezTo>
                          <a:pt x="2815630" y="4853961"/>
                          <a:pt x="2822114" y="4830909"/>
                          <a:pt x="2808723" y="4871079"/>
                        </a:cubicBezTo>
                        <a:lnTo>
                          <a:pt x="2321043" y="4862371"/>
                        </a:lnTo>
                        <a:lnTo>
                          <a:pt x="1589523" y="4853662"/>
                        </a:lnTo>
                        <a:cubicBezTo>
                          <a:pt x="1525606" y="4852456"/>
                          <a:pt x="1461849" y="4846328"/>
                          <a:pt x="1397935" y="4844954"/>
                        </a:cubicBezTo>
                        <a:lnTo>
                          <a:pt x="779626" y="4836245"/>
                        </a:lnTo>
                        <a:lnTo>
                          <a:pt x="614163" y="4827536"/>
                        </a:lnTo>
                        <a:cubicBezTo>
                          <a:pt x="576388" y="4825175"/>
                          <a:pt x="538727" y="4821189"/>
                          <a:pt x="500952" y="4818828"/>
                        </a:cubicBezTo>
                        <a:lnTo>
                          <a:pt x="335489" y="4810119"/>
                        </a:lnTo>
                        <a:cubicBezTo>
                          <a:pt x="228083" y="4813022"/>
                          <a:pt x="118939" y="4838293"/>
                          <a:pt x="13272" y="4818828"/>
                        </a:cubicBezTo>
                        <a:cubicBezTo>
                          <a:pt x="-9744" y="4814588"/>
                          <a:pt x="4054" y="4772557"/>
                          <a:pt x="4563" y="4749159"/>
                        </a:cubicBezTo>
                        <a:cubicBezTo>
                          <a:pt x="6964" y="4638724"/>
                          <a:pt x="11796" y="4528225"/>
                          <a:pt x="21980" y="4418234"/>
                        </a:cubicBezTo>
                        <a:cubicBezTo>
                          <a:pt x="26337" y="4371180"/>
                          <a:pt x="40337" y="4325508"/>
                          <a:pt x="48106" y="4278896"/>
                        </a:cubicBezTo>
                        <a:cubicBezTo>
                          <a:pt x="54855" y="4238402"/>
                          <a:pt x="59717" y="4197616"/>
                          <a:pt x="65523" y="4156976"/>
                        </a:cubicBezTo>
                        <a:cubicBezTo>
                          <a:pt x="68426" y="4069890"/>
                          <a:pt x="74232" y="3982853"/>
                          <a:pt x="74232" y="3895719"/>
                        </a:cubicBezTo>
                        <a:cubicBezTo>
                          <a:pt x="74232" y="3814387"/>
                          <a:pt x="69216" y="3733127"/>
                          <a:pt x="65523" y="3651879"/>
                        </a:cubicBezTo>
                        <a:cubicBezTo>
                          <a:pt x="62709" y="3589960"/>
                          <a:pt x="52746" y="3455576"/>
                          <a:pt x="48106" y="3390622"/>
                        </a:cubicBezTo>
                        <a:cubicBezTo>
                          <a:pt x="45203" y="3280313"/>
                          <a:pt x="43482" y="3169967"/>
                          <a:pt x="39398" y="3059696"/>
                        </a:cubicBezTo>
                        <a:cubicBezTo>
                          <a:pt x="37676" y="3013192"/>
                          <a:pt x="32189" y="2966871"/>
                          <a:pt x="30689" y="2920359"/>
                        </a:cubicBezTo>
                        <a:cubicBezTo>
                          <a:pt x="26383" y="2786866"/>
                          <a:pt x="24883" y="2653296"/>
                          <a:pt x="21980" y="2519765"/>
                        </a:cubicBezTo>
                        <a:cubicBezTo>
                          <a:pt x="24883" y="2299148"/>
                          <a:pt x="30689" y="2078550"/>
                          <a:pt x="30689" y="1857914"/>
                        </a:cubicBezTo>
                        <a:cubicBezTo>
                          <a:pt x="30689" y="1741763"/>
                          <a:pt x="21980" y="1625722"/>
                          <a:pt x="21980" y="1509571"/>
                        </a:cubicBezTo>
                        <a:cubicBezTo>
                          <a:pt x="21980" y="1178747"/>
                          <a:pt x="21777" y="1207208"/>
                          <a:pt x="39398" y="995765"/>
                        </a:cubicBezTo>
                        <a:cubicBezTo>
                          <a:pt x="45204" y="731605"/>
                          <a:pt x="45582" y="467270"/>
                          <a:pt x="56815" y="203285"/>
                        </a:cubicBezTo>
                        <a:cubicBezTo>
                          <a:pt x="57260" y="192828"/>
                          <a:pt x="69551" y="186521"/>
                          <a:pt x="74232" y="177159"/>
                        </a:cubicBezTo>
                        <a:cubicBezTo>
                          <a:pt x="78337" y="168949"/>
                          <a:pt x="77063" y="158086"/>
                          <a:pt x="82940" y="151034"/>
                        </a:cubicBezTo>
                        <a:cubicBezTo>
                          <a:pt x="145479" y="75988"/>
                          <a:pt x="126483" y="95880"/>
                          <a:pt x="143900" y="90074"/>
                        </a:cubicBezTo>
                        <a:close/>
                      </a:path>
                    </a:pathLst>
                  </a:custGeom>
                  <ask:type>
                    <ask:lineSketchFreehand/>
                  </ask:type>
                </ask:lineSketchStyleProps>
              </a:ext>
            </a:extLst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dirty="0"/>
          </a:p>
        </p:txBody>
      </p:sp>
      <p:grpSp>
        <p:nvGrpSpPr>
          <p:cNvPr id="24" name="组合 23">
            <a:extLst>
              <a:ext uri="{FF2B5EF4-FFF2-40B4-BE49-F238E27FC236}">
                <a16:creationId xmlns:a16="http://schemas.microsoft.com/office/drawing/2014/main" id="{408BEC58-00E2-48A7-C1DD-12F615649CB7}"/>
              </a:ext>
            </a:extLst>
          </p:cNvPr>
          <p:cNvGrpSpPr/>
          <p:nvPr/>
        </p:nvGrpSpPr>
        <p:grpSpPr>
          <a:xfrm>
            <a:off x="852290" y="1743151"/>
            <a:ext cx="10654318" cy="2569416"/>
            <a:chOff x="1035460" y="2006903"/>
            <a:chExt cx="10654318" cy="2569416"/>
          </a:xfrm>
          <a:effectLst/>
        </p:grpSpPr>
        <p:sp>
          <p:nvSpPr>
            <p:cNvPr id="5" name="任意多边形: 形状 4">
              <a:extLst>
                <a:ext uri="{FF2B5EF4-FFF2-40B4-BE49-F238E27FC236}">
                  <a16:creationId xmlns:a16="http://schemas.microsoft.com/office/drawing/2014/main" id="{48C40AF8-EBB7-D79F-717E-539EF7AF4A6E}"/>
                </a:ext>
              </a:extLst>
            </p:cNvPr>
            <p:cNvSpPr/>
            <p:nvPr/>
          </p:nvSpPr>
          <p:spPr>
            <a:xfrm rot="21340604">
              <a:off x="1035460" y="2780690"/>
              <a:ext cx="10453316" cy="1795629"/>
            </a:xfrm>
            <a:custGeom>
              <a:avLst/>
              <a:gdLst>
                <a:gd name="connsiteX0" fmla="*/ 513277 w 10453316"/>
                <a:gd name="connsiteY0" fmla="*/ 33204 h 1795629"/>
                <a:gd name="connsiteX1" fmla="*/ 668590 w 10453316"/>
                <a:gd name="connsiteY1" fmla="*/ 42834 h 1795629"/>
                <a:gd name="connsiteX2" fmla="*/ 2128534 w 10453316"/>
                <a:gd name="connsiteY2" fmla="*/ 55675 h 1795629"/>
                <a:gd name="connsiteX3" fmla="*/ 2672130 w 10453316"/>
                <a:gd name="connsiteY3" fmla="*/ 38019 h 1795629"/>
                <a:gd name="connsiteX4" fmla="*/ 3215726 w 10453316"/>
                <a:gd name="connsiteY4" fmla="*/ 20362 h 1795629"/>
                <a:gd name="connsiteX5" fmla="*/ 3774852 w 10453316"/>
                <a:gd name="connsiteY5" fmla="*/ 17152 h 1795629"/>
                <a:gd name="connsiteX6" fmla="*/ 4271857 w 10453316"/>
                <a:gd name="connsiteY6" fmla="*/ 20362 h 1795629"/>
                <a:gd name="connsiteX7" fmla="*/ 4613545 w 10453316"/>
                <a:gd name="connsiteY7" fmla="*/ 33204 h 1795629"/>
                <a:gd name="connsiteX8" fmla="*/ 5048421 w 10453316"/>
                <a:gd name="connsiteY8" fmla="*/ 42834 h 1795629"/>
                <a:gd name="connsiteX9" fmla="*/ 5602889 w 10453316"/>
                <a:gd name="connsiteY9" fmla="*/ 36285 h 1795629"/>
                <a:gd name="connsiteX10" fmla="*/ 6135613 w 10453316"/>
                <a:gd name="connsiteY10" fmla="*/ 29993 h 1795629"/>
                <a:gd name="connsiteX11" fmla="*/ 6684386 w 10453316"/>
                <a:gd name="connsiteY11" fmla="*/ 25713 h 1795629"/>
                <a:gd name="connsiteX12" fmla="*/ 7183769 w 10453316"/>
                <a:gd name="connsiteY12" fmla="*/ 21818 h 1795629"/>
                <a:gd name="connsiteX13" fmla="*/ 7781931 w 10453316"/>
                <a:gd name="connsiteY13" fmla="*/ 17152 h 1795629"/>
                <a:gd name="connsiteX14" fmla="*/ 10204817 w 10453316"/>
                <a:gd name="connsiteY14" fmla="*/ 116670 h 1795629"/>
                <a:gd name="connsiteX15" fmla="*/ 10173752 w 10453316"/>
                <a:gd name="connsiteY15" fmla="*/ 145562 h 1795629"/>
                <a:gd name="connsiteX16" fmla="*/ 10266941 w 10453316"/>
                <a:gd name="connsiteY16" fmla="*/ 283603 h 1795629"/>
                <a:gd name="connsiteX17" fmla="*/ 10360130 w 10453316"/>
                <a:gd name="connsiteY17" fmla="*/ 383120 h 1795629"/>
                <a:gd name="connsiteX18" fmla="*/ 10391191 w 10453316"/>
                <a:gd name="connsiteY18" fmla="*/ 482638 h 1795629"/>
                <a:gd name="connsiteX19" fmla="*/ 10453316 w 10453316"/>
                <a:gd name="connsiteY19" fmla="*/ 569315 h 1795629"/>
                <a:gd name="connsiteX20" fmla="*/ 10391191 w 10453316"/>
                <a:gd name="connsiteY20" fmla="*/ 684884 h 1795629"/>
                <a:gd name="connsiteX21" fmla="*/ 10360130 w 10453316"/>
                <a:gd name="connsiteY21" fmla="*/ 774770 h 1795629"/>
                <a:gd name="connsiteX22" fmla="*/ 10235877 w 10453316"/>
                <a:gd name="connsiteY22" fmla="*/ 867867 h 1795629"/>
                <a:gd name="connsiteX23" fmla="*/ 10204817 w 10453316"/>
                <a:gd name="connsiteY23" fmla="*/ 1079744 h 1795629"/>
                <a:gd name="connsiteX24" fmla="*/ 10235877 w 10453316"/>
                <a:gd name="connsiteY24" fmla="*/ 1336564 h 1795629"/>
                <a:gd name="connsiteX25" fmla="*/ 10173752 w 10453316"/>
                <a:gd name="connsiteY25" fmla="*/ 1458553 h 1795629"/>
                <a:gd name="connsiteX26" fmla="*/ 10298002 w 10453316"/>
                <a:gd name="connsiteY26" fmla="*/ 1593383 h 1795629"/>
                <a:gd name="connsiteX27" fmla="*/ 10360130 w 10453316"/>
                <a:gd name="connsiteY27" fmla="*/ 1606224 h 1795629"/>
                <a:gd name="connsiteX28" fmla="*/ 10204817 w 10453316"/>
                <a:gd name="connsiteY28" fmla="*/ 1705742 h 1795629"/>
                <a:gd name="connsiteX29" fmla="*/ 10080564 w 10453316"/>
                <a:gd name="connsiteY29" fmla="*/ 1769947 h 1795629"/>
                <a:gd name="connsiteX30" fmla="*/ 10018439 w 10453316"/>
                <a:gd name="connsiteY30" fmla="*/ 1795629 h 1795629"/>
                <a:gd name="connsiteX31" fmla="*/ 9473393 w 10453316"/>
                <a:gd name="connsiteY31" fmla="*/ 1794623 h 1795629"/>
                <a:gd name="connsiteX32" fmla="*/ 8945743 w 10453316"/>
                <a:gd name="connsiteY32" fmla="*/ 1793649 h 1795629"/>
                <a:gd name="connsiteX33" fmla="*/ 8278932 w 10453316"/>
                <a:gd name="connsiteY33" fmla="*/ 1792418 h 1795629"/>
                <a:gd name="connsiteX34" fmla="*/ 7678802 w 10453316"/>
                <a:gd name="connsiteY34" fmla="*/ 1791680 h 1795629"/>
                <a:gd name="connsiteX35" fmla="*/ 7052580 w 10453316"/>
                <a:gd name="connsiteY35" fmla="*/ 1790909 h 1795629"/>
                <a:gd name="connsiteX36" fmla="*/ 6400265 w 10453316"/>
                <a:gd name="connsiteY36" fmla="*/ 1790107 h 1795629"/>
                <a:gd name="connsiteX37" fmla="*/ 5669672 w 10453316"/>
                <a:gd name="connsiteY37" fmla="*/ 1789208 h 1795629"/>
                <a:gd name="connsiteX38" fmla="*/ 4986296 w 10453316"/>
                <a:gd name="connsiteY38" fmla="*/ 1785998 h 1795629"/>
                <a:gd name="connsiteX39" fmla="*/ 4456989 w 10453316"/>
                <a:gd name="connsiteY39" fmla="*/ 1785228 h 1795629"/>
                <a:gd name="connsiteX40" fmla="*/ 3905627 w 10453316"/>
                <a:gd name="connsiteY40" fmla="*/ 1784425 h 1795629"/>
                <a:gd name="connsiteX41" fmla="*/ 3332211 w 10453316"/>
                <a:gd name="connsiteY41" fmla="*/ 1783591 h 1795629"/>
                <a:gd name="connsiteX42" fmla="*/ 2780849 w 10453316"/>
                <a:gd name="connsiteY42" fmla="*/ 1782788 h 1795629"/>
                <a:gd name="connsiteX43" fmla="*/ 2190659 w 10453316"/>
                <a:gd name="connsiteY43" fmla="*/ 1779577 h 1795629"/>
                <a:gd name="connsiteX44" fmla="*/ 1786846 w 10453316"/>
                <a:gd name="connsiteY44" fmla="*/ 1776367 h 1795629"/>
                <a:gd name="connsiteX45" fmla="*/ 1196656 w 10453316"/>
                <a:gd name="connsiteY45" fmla="*/ 1773157 h 1795629"/>
                <a:gd name="connsiteX46" fmla="*/ 47339 w 10453316"/>
                <a:gd name="connsiteY46" fmla="*/ 1776367 h 1795629"/>
                <a:gd name="connsiteX47" fmla="*/ 16275 w 10453316"/>
                <a:gd name="connsiteY47" fmla="*/ 1750685 h 1795629"/>
                <a:gd name="connsiteX48" fmla="*/ 78400 w 10453316"/>
                <a:gd name="connsiteY48" fmla="*/ 1628696 h 1795629"/>
                <a:gd name="connsiteX49" fmla="*/ 171589 w 10453316"/>
                <a:gd name="connsiteY49" fmla="*/ 1577332 h 1795629"/>
                <a:gd name="connsiteX50" fmla="*/ 233714 w 10453316"/>
                <a:gd name="connsiteY50" fmla="*/ 1532388 h 1795629"/>
                <a:gd name="connsiteX51" fmla="*/ 264778 w 10453316"/>
                <a:gd name="connsiteY51" fmla="*/ 1436081 h 1795629"/>
                <a:gd name="connsiteX52" fmla="*/ 233714 w 10453316"/>
                <a:gd name="connsiteY52" fmla="*/ 1346194 h 1795629"/>
                <a:gd name="connsiteX53" fmla="*/ 171589 w 10453316"/>
                <a:gd name="connsiteY53" fmla="*/ 1249887 h 1795629"/>
                <a:gd name="connsiteX54" fmla="*/ 140528 w 10453316"/>
                <a:gd name="connsiteY54" fmla="*/ 1127897 h 1795629"/>
                <a:gd name="connsiteX55" fmla="*/ 109464 w 10453316"/>
                <a:gd name="connsiteY55" fmla="*/ 1076533 h 1795629"/>
                <a:gd name="connsiteX56" fmla="*/ 78400 w 10453316"/>
                <a:gd name="connsiteY56" fmla="*/ 928862 h 1795629"/>
                <a:gd name="connsiteX57" fmla="*/ 109464 w 10453316"/>
                <a:gd name="connsiteY57" fmla="*/ 684884 h 1795629"/>
                <a:gd name="connsiteX58" fmla="*/ 78400 w 10453316"/>
                <a:gd name="connsiteY58" fmla="*/ 556474 h 1795629"/>
                <a:gd name="connsiteX59" fmla="*/ 140528 w 10453316"/>
                <a:gd name="connsiteY59" fmla="*/ 367069 h 1795629"/>
                <a:gd name="connsiteX60" fmla="*/ 202653 w 10453316"/>
                <a:gd name="connsiteY60" fmla="*/ 74937 h 1795629"/>
                <a:gd name="connsiteX61" fmla="*/ 264778 w 10453316"/>
                <a:gd name="connsiteY61" fmla="*/ 65306 h 1795629"/>
                <a:gd name="connsiteX62" fmla="*/ 295838 w 10453316"/>
                <a:gd name="connsiteY62" fmla="*/ 55675 h 1795629"/>
                <a:gd name="connsiteX63" fmla="*/ 513277 w 10453316"/>
                <a:gd name="connsiteY63" fmla="*/ 33204 h 17956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</a:cxnLst>
              <a:rect l="l" t="t" r="r" b="b"/>
              <a:pathLst>
                <a:path w="10453316" h="1795629" fill="none" extrusionOk="0">
                  <a:moveTo>
                    <a:pt x="513277" y="33204"/>
                  </a:moveTo>
                  <a:cubicBezTo>
                    <a:pt x="579578" y="33688"/>
                    <a:pt x="610114" y="36409"/>
                    <a:pt x="668590" y="42834"/>
                  </a:cubicBezTo>
                  <a:cubicBezTo>
                    <a:pt x="1479476" y="144300"/>
                    <a:pt x="1140804" y="29752"/>
                    <a:pt x="2128534" y="55675"/>
                  </a:cubicBezTo>
                  <a:cubicBezTo>
                    <a:pt x="2270643" y="71865"/>
                    <a:pt x="2484025" y="41258"/>
                    <a:pt x="2672130" y="38019"/>
                  </a:cubicBezTo>
                  <a:cubicBezTo>
                    <a:pt x="2860235" y="34779"/>
                    <a:pt x="3061973" y="4174"/>
                    <a:pt x="3215726" y="20362"/>
                  </a:cubicBezTo>
                  <a:cubicBezTo>
                    <a:pt x="3414736" y="14024"/>
                    <a:pt x="3596368" y="12193"/>
                    <a:pt x="3774852" y="17152"/>
                  </a:cubicBezTo>
                  <a:cubicBezTo>
                    <a:pt x="3933862" y="23436"/>
                    <a:pt x="4109267" y="11574"/>
                    <a:pt x="4271857" y="20362"/>
                  </a:cubicBezTo>
                  <a:cubicBezTo>
                    <a:pt x="4413064" y="36169"/>
                    <a:pt x="4503882" y="4587"/>
                    <a:pt x="4613545" y="33204"/>
                  </a:cubicBezTo>
                  <a:cubicBezTo>
                    <a:pt x="4829321" y="40613"/>
                    <a:pt x="4826012" y="39036"/>
                    <a:pt x="5048421" y="42834"/>
                  </a:cubicBezTo>
                  <a:cubicBezTo>
                    <a:pt x="5163836" y="35564"/>
                    <a:pt x="5473519" y="24996"/>
                    <a:pt x="5602889" y="36285"/>
                  </a:cubicBezTo>
                  <a:cubicBezTo>
                    <a:pt x="5732259" y="47574"/>
                    <a:pt x="5912569" y="26396"/>
                    <a:pt x="6135613" y="29993"/>
                  </a:cubicBezTo>
                  <a:cubicBezTo>
                    <a:pt x="6259290" y="29522"/>
                    <a:pt x="6569403" y="2668"/>
                    <a:pt x="6684386" y="25713"/>
                  </a:cubicBezTo>
                  <a:cubicBezTo>
                    <a:pt x="6799369" y="48758"/>
                    <a:pt x="6951294" y="-713"/>
                    <a:pt x="7183769" y="21818"/>
                  </a:cubicBezTo>
                  <a:cubicBezTo>
                    <a:pt x="7416244" y="44349"/>
                    <a:pt x="7561456" y="17155"/>
                    <a:pt x="7781931" y="17152"/>
                  </a:cubicBezTo>
                  <a:cubicBezTo>
                    <a:pt x="10532792" y="44124"/>
                    <a:pt x="10300940" y="-66337"/>
                    <a:pt x="10204817" y="116670"/>
                  </a:cubicBezTo>
                  <a:cubicBezTo>
                    <a:pt x="10198922" y="126216"/>
                    <a:pt x="10182643" y="136885"/>
                    <a:pt x="10173752" y="145562"/>
                  </a:cubicBezTo>
                  <a:cubicBezTo>
                    <a:pt x="10199079" y="189556"/>
                    <a:pt x="10234603" y="235864"/>
                    <a:pt x="10266941" y="283603"/>
                  </a:cubicBezTo>
                  <a:cubicBezTo>
                    <a:pt x="10358408" y="408760"/>
                    <a:pt x="10315431" y="269299"/>
                    <a:pt x="10360130" y="383120"/>
                  </a:cubicBezTo>
                  <a:cubicBezTo>
                    <a:pt x="10373039" y="415606"/>
                    <a:pt x="10380728" y="448344"/>
                    <a:pt x="10391191" y="482638"/>
                  </a:cubicBezTo>
                  <a:cubicBezTo>
                    <a:pt x="10405672" y="511571"/>
                    <a:pt x="10453316" y="569315"/>
                    <a:pt x="10453316" y="569315"/>
                  </a:cubicBezTo>
                  <a:cubicBezTo>
                    <a:pt x="10429382" y="606245"/>
                    <a:pt x="10398633" y="648302"/>
                    <a:pt x="10391191" y="684884"/>
                  </a:cubicBezTo>
                  <a:cubicBezTo>
                    <a:pt x="10380805" y="715594"/>
                    <a:pt x="10379272" y="745657"/>
                    <a:pt x="10360130" y="774770"/>
                  </a:cubicBezTo>
                  <a:cubicBezTo>
                    <a:pt x="10340816" y="798923"/>
                    <a:pt x="10276599" y="839202"/>
                    <a:pt x="10235877" y="867867"/>
                  </a:cubicBezTo>
                  <a:cubicBezTo>
                    <a:pt x="10218059" y="933232"/>
                    <a:pt x="10212142" y="1013960"/>
                    <a:pt x="10204817" y="1079744"/>
                  </a:cubicBezTo>
                  <a:cubicBezTo>
                    <a:pt x="10201291" y="1163369"/>
                    <a:pt x="10239702" y="1250245"/>
                    <a:pt x="10235877" y="1336564"/>
                  </a:cubicBezTo>
                  <a:cubicBezTo>
                    <a:pt x="10241089" y="1380621"/>
                    <a:pt x="10209670" y="1424990"/>
                    <a:pt x="10173752" y="1458553"/>
                  </a:cubicBezTo>
                  <a:cubicBezTo>
                    <a:pt x="10203929" y="1518431"/>
                    <a:pt x="10168481" y="1538489"/>
                    <a:pt x="10298002" y="1593383"/>
                  </a:cubicBezTo>
                  <a:cubicBezTo>
                    <a:pt x="10311553" y="1595394"/>
                    <a:pt x="10336883" y="1599079"/>
                    <a:pt x="10360130" y="1606224"/>
                  </a:cubicBezTo>
                  <a:cubicBezTo>
                    <a:pt x="10275066" y="1705939"/>
                    <a:pt x="10367225" y="1604711"/>
                    <a:pt x="10204817" y="1705742"/>
                  </a:cubicBezTo>
                  <a:cubicBezTo>
                    <a:pt x="10166774" y="1732682"/>
                    <a:pt x="10115305" y="1747462"/>
                    <a:pt x="10080564" y="1769947"/>
                  </a:cubicBezTo>
                  <a:cubicBezTo>
                    <a:pt x="10046960" y="1792593"/>
                    <a:pt x="10065733" y="1783085"/>
                    <a:pt x="10018439" y="1795629"/>
                  </a:cubicBezTo>
                  <a:cubicBezTo>
                    <a:pt x="9806781" y="1768629"/>
                    <a:pt x="9588443" y="1816976"/>
                    <a:pt x="9473393" y="1794623"/>
                  </a:cubicBezTo>
                  <a:cubicBezTo>
                    <a:pt x="9358343" y="1772270"/>
                    <a:pt x="9057753" y="1780891"/>
                    <a:pt x="8945743" y="1793649"/>
                  </a:cubicBezTo>
                  <a:cubicBezTo>
                    <a:pt x="8833733" y="1806407"/>
                    <a:pt x="8510571" y="1786077"/>
                    <a:pt x="8278932" y="1792418"/>
                  </a:cubicBezTo>
                  <a:cubicBezTo>
                    <a:pt x="8038921" y="1811484"/>
                    <a:pt x="7826387" y="1767409"/>
                    <a:pt x="7678802" y="1791680"/>
                  </a:cubicBezTo>
                  <a:cubicBezTo>
                    <a:pt x="7531217" y="1815951"/>
                    <a:pt x="7357210" y="1801731"/>
                    <a:pt x="7052580" y="1790909"/>
                  </a:cubicBezTo>
                  <a:cubicBezTo>
                    <a:pt x="6747950" y="1780087"/>
                    <a:pt x="6655456" y="1780630"/>
                    <a:pt x="6400265" y="1790107"/>
                  </a:cubicBezTo>
                  <a:cubicBezTo>
                    <a:pt x="6145074" y="1799584"/>
                    <a:pt x="5991660" y="1788475"/>
                    <a:pt x="5669672" y="1789208"/>
                  </a:cubicBezTo>
                  <a:cubicBezTo>
                    <a:pt x="5421040" y="1814938"/>
                    <a:pt x="5232762" y="1783535"/>
                    <a:pt x="4986296" y="1785998"/>
                  </a:cubicBezTo>
                  <a:cubicBezTo>
                    <a:pt x="4836870" y="1766021"/>
                    <a:pt x="4684055" y="1769387"/>
                    <a:pt x="4456989" y="1785228"/>
                  </a:cubicBezTo>
                  <a:cubicBezTo>
                    <a:pt x="4229923" y="1801068"/>
                    <a:pt x="4180682" y="1768825"/>
                    <a:pt x="3905627" y="1784425"/>
                  </a:cubicBezTo>
                  <a:cubicBezTo>
                    <a:pt x="3630572" y="1800025"/>
                    <a:pt x="3480025" y="1790352"/>
                    <a:pt x="3332211" y="1783591"/>
                  </a:cubicBezTo>
                  <a:cubicBezTo>
                    <a:pt x="3184397" y="1776830"/>
                    <a:pt x="2930250" y="1805873"/>
                    <a:pt x="2780849" y="1782788"/>
                  </a:cubicBezTo>
                  <a:cubicBezTo>
                    <a:pt x="2551761" y="1797552"/>
                    <a:pt x="2456225" y="1796935"/>
                    <a:pt x="2190659" y="1779577"/>
                  </a:cubicBezTo>
                  <a:cubicBezTo>
                    <a:pt x="2099594" y="1764474"/>
                    <a:pt x="1885388" y="1778114"/>
                    <a:pt x="1786846" y="1776367"/>
                  </a:cubicBezTo>
                  <a:cubicBezTo>
                    <a:pt x="1649370" y="1803213"/>
                    <a:pt x="1460529" y="1764259"/>
                    <a:pt x="1196656" y="1773157"/>
                  </a:cubicBezTo>
                  <a:cubicBezTo>
                    <a:pt x="818733" y="1766839"/>
                    <a:pt x="356633" y="1772295"/>
                    <a:pt x="47339" y="1776367"/>
                  </a:cubicBezTo>
                  <a:cubicBezTo>
                    <a:pt x="-33820" y="1772835"/>
                    <a:pt x="14883" y="1760844"/>
                    <a:pt x="16275" y="1750685"/>
                  </a:cubicBezTo>
                  <a:cubicBezTo>
                    <a:pt x="25218" y="1710970"/>
                    <a:pt x="39630" y="1665584"/>
                    <a:pt x="78400" y="1628696"/>
                  </a:cubicBezTo>
                  <a:cubicBezTo>
                    <a:pt x="92941" y="1612211"/>
                    <a:pt x="147266" y="1589122"/>
                    <a:pt x="171589" y="1577332"/>
                  </a:cubicBezTo>
                  <a:cubicBezTo>
                    <a:pt x="197717" y="1565517"/>
                    <a:pt x="211881" y="1545615"/>
                    <a:pt x="233714" y="1532388"/>
                  </a:cubicBezTo>
                  <a:cubicBezTo>
                    <a:pt x="248046" y="1503313"/>
                    <a:pt x="268493" y="1469237"/>
                    <a:pt x="264778" y="1436081"/>
                  </a:cubicBezTo>
                  <a:cubicBezTo>
                    <a:pt x="264004" y="1404606"/>
                    <a:pt x="246756" y="1374390"/>
                    <a:pt x="233714" y="1346194"/>
                  </a:cubicBezTo>
                  <a:cubicBezTo>
                    <a:pt x="220004" y="1324853"/>
                    <a:pt x="194130" y="1271799"/>
                    <a:pt x="171589" y="1249887"/>
                  </a:cubicBezTo>
                  <a:cubicBezTo>
                    <a:pt x="161960" y="1208298"/>
                    <a:pt x="158199" y="1169311"/>
                    <a:pt x="140528" y="1127897"/>
                  </a:cubicBezTo>
                  <a:cubicBezTo>
                    <a:pt x="132725" y="1111259"/>
                    <a:pt x="113899" y="1095016"/>
                    <a:pt x="109464" y="1076533"/>
                  </a:cubicBezTo>
                  <a:cubicBezTo>
                    <a:pt x="92112" y="1027577"/>
                    <a:pt x="91986" y="978050"/>
                    <a:pt x="78400" y="928862"/>
                  </a:cubicBezTo>
                  <a:cubicBezTo>
                    <a:pt x="82347" y="846185"/>
                    <a:pt x="112341" y="763937"/>
                    <a:pt x="109464" y="684884"/>
                  </a:cubicBezTo>
                  <a:cubicBezTo>
                    <a:pt x="104970" y="646135"/>
                    <a:pt x="71748" y="607226"/>
                    <a:pt x="78400" y="556474"/>
                  </a:cubicBezTo>
                  <a:cubicBezTo>
                    <a:pt x="77673" y="434432"/>
                    <a:pt x="78510" y="444983"/>
                    <a:pt x="140528" y="367069"/>
                  </a:cubicBezTo>
                  <a:cubicBezTo>
                    <a:pt x="157930" y="278803"/>
                    <a:pt x="164934" y="180919"/>
                    <a:pt x="202653" y="74937"/>
                  </a:cubicBezTo>
                  <a:cubicBezTo>
                    <a:pt x="200366" y="69327"/>
                    <a:pt x="248246" y="67252"/>
                    <a:pt x="264778" y="65306"/>
                  </a:cubicBezTo>
                  <a:cubicBezTo>
                    <a:pt x="278921" y="61362"/>
                    <a:pt x="273714" y="57941"/>
                    <a:pt x="295838" y="55675"/>
                  </a:cubicBezTo>
                  <a:cubicBezTo>
                    <a:pt x="515086" y="13993"/>
                    <a:pt x="458194" y="36030"/>
                    <a:pt x="513277" y="33204"/>
                  </a:cubicBezTo>
                  <a:close/>
                </a:path>
                <a:path w="10453316" h="1795629" stroke="0" extrusionOk="0">
                  <a:moveTo>
                    <a:pt x="513277" y="33204"/>
                  </a:moveTo>
                  <a:cubicBezTo>
                    <a:pt x="579716" y="30061"/>
                    <a:pt x="621193" y="41076"/>
                    <a:pt x="668590" y="42834"/>
                  </a:cubicBezTo>
                  <a:cubicBezTo>
                    <a:pt x="1473036" y="54060"/>
                    <a:pt x="1130921" y="62381"/>
                    <a:pt x="2128534" y="55675"/>
                  </a:cubicBezTo>
                  <a:cubicBezTo>
                    <a:pt x="2247355" y="62223"/>
                    <a:pt x="2393865" y="29327"/>
                    <a:pt x="2639514" y="39078"/>
                  </a:cubicBezTo>
                  <a:cubicBezTo>
                    <a:pt x="2885163" y="48829"/>
                    <a:pt x="2938113" y="18225"/>
                    <a:pt x="3215726" y="20362"/>
                  </a:cubicBezTo>
                  <a:cubicBezTo>
                    <a:pt x="3432058" y="-16178"/>
                    <a:pt x="3598758" y="-4361"/>
                    <a:pt x="3774852" y="17152"/>
                  </a:cubicBezTo>
                  <a:cubicBezTo>
                    <a:pt x="4015886" y="-1915"/>
                    <a:pt x="4101868" y="24271"/>
                    <a:pt x="4271857" y="20362"/>
                  </a:cubicBezTo>
                  <a:cubicBezTo>
                    <a:pt x="4372640" y="11726"/>
                    <a:pt x="4493204" y="30762"/>
                    <a:pt x="4613545" y="33204"/>
                  </a:cubicBezTo>
                  <a:cubicBezTo>
                    <a:pt x="4829194" y="40729"/>
                    <a:pt x="4826434" y="39579"/>
                    <a:pt x="5048421" y="42834"/>
                  </a:cubicBezTo>
                  <a:cubicBezTo>
                    <a:pt x="5245690" y="48920"/>
                    <a:pt x="5312806" y="16724"/>
                    <a:pt x="5570273" y="36670"/>
                  </a:cubicBezTo>
                  <a:cubicBezTo>
                    <a:pt x="5827740" y="56616"/>
                    <a:pt x="5964788" y="23351"/>
                    <a:pt x="6135613" y="29993"/>
                  </a:cubicBezTo>
                  <a:cubicBezTo>
                    <a:pt x="6403999" y="574"/>
                    <a:pt x="6589795" y="18139"/>
                    <a:pt x="6717312" y="25456"/>
                  </a:cubicBezTo>
                  <a:cubicBezTo>
                    <a:pt x="6844829" y="32773"/>
                    <a:pt x="7087394" y="13905"/>
                    <a:pt x="7233158" y="21432"/>
                  </a:cubicBezTo>
                  <a:cubicBezTo>
                    <a:pt x="7378922" y="28959"/>
                    <a:pt x="7590697" y="26273"/>
                    <a:pt x="7781931" y="17152"/>
                  </a:cubicBezTo>
                  <a:cubicBezTo>
                    <a:pt x="10537851" y="28319"/>
                    <a:pt x="10317625" y="-48577"/>
                    <a:pt x="10204817" y="116670"/>
                  </a:cubicBezTo>
                  <a:cubicBezTo>
                    <a:pt x="10198788" y="126940"/>
                    <a:pt x="10186980" y="137139"/>
                    <a:pt x="10173752" y="145562"/>
                  </a:cubicBezTo>
                  <a:cubicBezTo>
                    <a:pt x="10192665" y="193514"/>
                    <a:pt x="10233086" y="230078"/>
                    <a:pt x="10266941" y="283603"/>
                  </a:cubicBezTo>
                  <a:cubicBezTo>
                    <a:pt x="10373534" y="374224"/>
                    <a:pt x="10334157" y="269975"/>
                    <a:pt x="10360130" y="383120"/>
                  </a:cubicBezTo>
                  <a:cubicBezTo>
                    <a:pt x="10376767" y="414569"/>
                    <a:pt x="10381064" y="449380"/>
                    <a:pt x="10391191" y="482638"/>
                  </a:cubicBezTo>
                  <a:cubicBezTo>
                    <a:pt x="10405672" y="511570"/>
                    <a:pt x="10453316" y="569314"/>
                    <a:pt x="10453316" y="569315"/>
                  </a:cubicBezTo>
                  <a:cubicBezTo>
                    <a:pt x="10429991" y="615842"/>
                    <a:pt x="10410570" y="645741"/>
                    <a:pt x="10391191" y="684884"/>
                  </a:cubicBezTo>
                  <a:cubicBezTo>
                    <a:pt x="10378126" y="716080"/>
                    <a:pt x="10381041" y="745038"/>
                    <a:pt x="10360130" y="774770"/>
                  </a:cubicBezTo>
                  <a:cubicBezTo>
                    <a:pt x="10346673" y="802638"/>
                    <a:pt x="10274630" y="835029"/>
                    <a:pt x="10235877" y="867867"/>
                  </a:cubicBezTo>
                  <a:cubicBezTo>
                    <a:pt x="10213823" y="937249"/>
                    <a:pt x="10201619" y="1025962"/>
                    <a:pt x="10204817" y="1079744"/>
                  </a:cubicBezTo>
                  <a:cubicBezTo>
                    <a:pt x="10212624" y="1181122"/>
                    <a:pt x="10221508" y="1262793"/>
                    <a:pt x="10235877" y="1336564"/>
                  </a:cubicBezTo>
                  <a:cubicBezTo>
                    <a:pt x="10225694" y="1378557"/>
                    <a:pt x="10210550" y="1423860"/>
                    <a:pt x="10173752" y="1458553"/>
                  </a:cubicBezTo>
                  <a:cubicBezTo>
                    <a:pt x="10198679" y="1521324"/>
                    <a:pt x="10165085" y="1536055"/>
                    <a:pt x="10298002" y="1593383"/>
                  </a:cubicBezTo>
                  <a:cubicBezTo>
                    <a:pt x="10309407" y="1594738"/>
                    <a:pt x="10338705" y="1605224"/>
                    <a:pt x="10360130" y="1606224"/>
                  </a:cubicBezTo>
                  <a:cubicBezTo>
                    <a:pt x="10247872" y="1692466"/>
                    <a:pt x="10370411" y="1624466"/>
                    <a:pt x="10204817" y="1705742"/>
                  </a:cubicBezTo>
                  <a:cubicBezTo>
                    <a:pt x="10166313" y="1728934"/>
                    <a:pt x="10118629" y="1751207"/>
                    <a:pt x="10080564" y="1769947"/>
                  </a:cubicBezTo>
                  <a:cubicBezTo>
                    <a:pt x="10037920" y="1790430"/>
                    <a:pt x="10065575" y="1781996"/>
                    <a:pt x="10018439" y="1795629"/>
                  </a:cubicBezTo>
                  <a:cubicBezTo>
                    <a:pt x="9728309" y="1790352"/>
                    <a:pt x="9689926" y="1786934"/>
                    <a:pt x="9421208" y="1794527"/>
                  </a:cubicBezTo>
                  <a:cubicBezTo>
                    <a:pt x="9152490" y="1802119"/>
                    <a:pt x="8981687" y="1768447"/>
                    <a:pt x="8858768" y="1793488"/>
                  </a:cubicBezTo>
                  <a:cubicBezTo>
                    <a:pt x="8735849" y="1818530"/>
                    <a:pt x="8549378" y="1803837"/>
                    <a:pt x="8278932" y="1792418"/>
                  </a:cubicBezTo>
                  <a:cubicBezTo>
                    <a:pt x="8055883" y="1809937"/>
                    <a:pt x="7831813" y="1813169"/>
                    <a:pt x="7704895" y="1791712"/>
                  </a:cubicBezTo>
                  <a:cubicBezTo>
                    <a:pt x="7577977" y="1770255"/>
                    <a:pt x="7324865" y="1810749"/>
                    <a:pt x="7104765" y="1790974"/>
                  </a:cubicBezTo>
                  <a:cubicBezTo>
                    <a:pt x="6884665" y="1771198"/>
                    <a:pt x="6602215" y="1762270"/>
                    <a:pt x="6426357" y="1790139"/>
                  </a:cubicBezTo>
                  <a:cubicBezTo>
                    <a:pt x="6250499" y="1818008"/>
                    <a:pt x="6038128" y="1794820"/>
                    <a:pt x="5669672" y="1789208"/>
                  </a:cubicBezTo>
                  <a:cubicBezTo>
                    <a:pt x="5391434" y="1800108"/>
                    <a:pt x="5130245" y="1765862"/>
                    <a:pt x="4986296" y="1785998"/>
                  </a:cubicBezTo>
                  <a:cubicBezTo>
                    <a:pt x="4831446" y="1799449"/>
                    <a:pt x="4532609" y="1763396"/>
                    <a:pt x="4412880" y="1785163"/>
                  </a:cubicBezTo>
                  <a:cubicBezTo>
                    <a:pt x="4293151" y="1806930"/>
                    <a:pt x="4123228" y="1758854"/>
                    <a:pt x="3839464" y="1784329"/>
                  </a:cubicBezTo>
                  <a:cubicBezTo>
                    <a:pt x="3555699" y="1809804"/>
                    <a:pt x="3451772" y="1764123"/>
                    <a:pt x="3288102" y="1783526"/>
                  </a:cubicBezTo>
                  <a:cubicBezTo>
                    <a:pt x="3124432" y="1802929"/>
                    <a:pt x="2931333" y="1797334"/>
                    <a:pt x="2780849" y="1782788"/>
                  </a:cubicBezTo>
                  <a:cubicBezTo>
                    <a:pt x="2660142" y="1777896"/>
                    <a:pt x="2326784" y="1765108"/>
                    <a:pt x="2190659" y="1779577"/>
                  </a:cubicBezTo>
                  <a:cubicBezTo>
                    <a:pt x="2086437" y="1773301"/>
                    <a:pt x="1897787" y="1777357"/>
                    <a:pt x="1786846" y="1776367"/>
                  </a:cubicBezTo>
                  <a:cubicBezTo>
                    <a:pt x="1663287" y="1801160"/>
                    <a:pt x="1459418" y="1793359"/>
                    <a:pt x="1196656" y="1773157"/>
                  </a:cubicBezTo>
                  <a:cubicBezTo>
                    <a:pt x="833127" y="1802827"/>
                    <a:pt x="389712" y="1776402"/>
                    <a:pt x="47339" y="1776367"/>
                  </a:cubicBezTo>
                  <a:cubicBezTo>
                    <a:pt x="-35346" y="1774715"/>
                    <a:pt x="15721" y="1757706"/>
                    <a:pt x="16275" y="1750685"/>
                  </a:cubicBezTo>
                  <a:cubicBezTo>
                    <a:pt x="19309" y="1719331"/>
                    <a:pt x="41641" y="1667917"/>
                    <a:pt x="78400" y="1628696"/>
                  </a:cubicBezTo>
                  <a:cubicBezTo>
                    <a:pt x="91382" y="1607972"/>
                    <a:pt x="145059" y="1594602"/>
                    <a:pt x="171589" y="1577332"/>
                  </a:cubicBezTo>
                  <a:cubicBezTo>
                    <a:pt x="192388" y="1564976"/>
                    <a:pt x="209515" y="1546459"/>
                    <a:pt x="233714" y="1532388"/>
                  </a:cubicBezTo>
                  <a:cubicBezTo>
                    <a:pt x="249327" y="1496428"/>
                    <a:pt x="266702" y="1460549"/>
                    <a:pt x="264778" y="1436081"/>
                  </a:cubicBezTo>
                  <a:cubicBezTo>
                    <a:pt x="264386" y="1406758"/>
                    <a:pt x="248305" y="1374300"/>
                    <a:pt x="233714" y="1346194"/>
                  </a:cubicBezTo>
                  <a:cubicBezTo>
                    <a:pt x="226126" y="1318964"/>
                    <a:pt x="185899" y="1276013"/>
                    <a:pt x="171589" y="1249887"/>
                  </a:cubicBezTo>
                  <a:cubicBezTo>
                    <a:pt x="160930" y="1207798"/>
                    <a:pt x="159600" y="1172428"/>
                    <a:pt x="140528" y="1127897"/>
                  </a:cubicBezTo>
                  <a:cubicBezTo>
                    <a:pt x="135837" y="1112277"/>
                    <a:pt x="114574" y="1094135"/>
                    <a:pt x="109464" y="1076533"/>
                  </a:cubicBezTo>
                  <a:cubicBezTo>
                    <a:pt x="100863" y="1033409"/>
                    <a:pt x="78341" y="980759"/>
                    <a:pt x="78400" y="928862"/>
                  </a:cubicBezTo>
                  <a:cubicBezTo>
                    <a:pt x="80796" y="846907"/>
                    <a:pt x="121498" y="758056"/>
                    <a:pt x="109464" y="684884"/>
                  </a:cubicBezTo>
                  <a:cubicBezTo>
                    <a:pt x="103346" y="642898"/>
                    <a:pt x="74118" y="598158"/>
                    <a:pt x="78400" y="556474"/>
                  </a:cubicBezTo>
                  <a:cubicBezTo>
                    <a:pt x="78412" y="432666"/>
                    <a:pt x="78041" y="445130"/>
                    <a:pt x="140528" y="367069"/>
                  </a:cubicBezTo>
                  <a:cubicBezTo>
                    <a:pt x="157697" y="271773"/>
                    <a:pt x="175770" y="178191"/>
                    <a:pt x="202653" y="74937"/>
                  </a:cubicBezTo>
                  <a:cubicBezTo>
                    <a:pt x="205672" y="69361"/>
                    <a:pt x="250622" y="66135"/>
                    <a:pt x="264778" y="65306"/>
                  </a:cubicBezTo>
                  <a:cubicBezTo>
                    <a:pt x="279810" y="63231"/>
                    <a:pt x="274903" y="59384"/>
                    <a:pt x="295838" y="55675"/>
                  </a:cubicBezTo>
                  <a:cubicBezTo>
                    <a:pt x="514965" y="29031"/>
                    <a:pt x="441634" y="42179"/>
                    <a:pt x="513277" y="33204"/>
                  </a:cubicBezTo>
                  <a:close/>
                </a:path>
              </a:pathLst>
            </a:custGeom>
            <a:solidFill>
              <a:schemeClr val="bg1"/>
            </a:solidFill>
            <a:ln>
              <a:solidFill>
                <a:schemeClr val="bg1">
                  <a:lumMod val="85000"/>
                </a:schemeClr>
              </a:solidFill>
              <a:extLst>
                <a:ext uri="{C807C97D-BFC1-408E-A445-0C87EB9F89A2}">
                  <ask:lineSketchStyleProps xmlns:ask="http://schemas.microsoft.com/office/drawing/2018/sketchyshapes" sd="4232663143">
                    <a:custGeom>
                      <a:avLst/>
                      <a:gdLst>
                        <a:gd name="connsiteX0" fmla="*/ 143900 w 2930643"/>
                        <a:gd name="connsiteY0" fmla="*/ 90074 h 4871079"/>
                        <a:gd name="connsiteX1" fmla="*/ 187443 w 2930643"/>
                        <a:gd name="connsiteY1" fmla="*/ 116199 h 4871079"/>
                        <a:gd name="connsiteX2" fmla="*/ 596746 w 2930643"/>
                        <a:gd name="connsiteY2" fmla="*/ 151034 h 4871079"/>
                        <a:gd name="connsiteX3" fmla="*/ 901546 w 2930643"/>
                        <a:gd name="connsiteY3" fmla="*/ 55239 h 4871079"/>
                        <a:gd name="connsiteX4" fmla="*/ 1058300 w 2930643"/>
                        <a:gd name="connsiteY4" fmla="*/ 46531 h 4871079"/>
                        <a:gd name="connsiteX5" fmla="*/ 1197638 w 2930643"/>
                        <a:gd name="connsiteY5" fmla="*/ 55239 h 4871079"/>
                        <a:gd name="connsiteX6" fmla="*/ 1293432 w 2930643"/>
                        <a:gd name="connsiteY6" fmla="*/ 90074 h 4871079"/>
                        <a:gd name="connsiteX7" fmla="*/ 1415352 w 2930643"/>
                        <a:gd name="connsiteY7" fmla="*/ 116199 h 4871079"/>
                        <a:gd name="connsiteX8" fmla="*/ 1720152 w 2930643"/>
                        <a:gd name="connsiteY8" fmla="*/ 81365 h 4871079"/>
                        <a:gd name="connsiteX9" fmla="*/ 2181706 w 2930643"/>
                        <a:gd name="connsiteY9" fmla="*/ 46531 h 4871079"/>
                        <a:gd name="connsiteX10" fmla="*/ 2860975 w 2930643"/>
                        <a:gd name="connsiteY10" fmla="*/ 316496 h 4871079"/>
                        <a:gd name="connsiteX11" fmla="*/ 2852266 w 2930643"/>
                        <a:gd name="connsiteY11" fmla="*/ 394874 h 4871079"/>
                        <a:gd name="connsiteX12" fmla="*/ 2878392 w 2930643"/>
                        <a:gd name="connsiteY12" fmla="*/ 769342 h 4871079"/>
                        <a:gd name="connsiteX13" fmla="*/ 2904518 w 2930643"/>
                        <a:gd name="connsiteY13" fmla="*/ 1039308 h 4871079"/>
                        <a:gd name="connsiteX14" fmla="*/ 2913226 w 2930643"/>
                        <a:gd name="connsiteY14" fmla="*/ 1309274 h 4871079"/>
                        <a:gd name="connsiteX15" fmla="*/ 2930643 w 2930643"/>
                        <a:gd name="connsiteY15" fmla="*/ 1544405 h 4871079"/>
                        <a:gd name="connsiteX16" fmla="*/ 2913226 w 2930643"/>
                        <a:gd name="connsiteY16" fmla="*/ 1857914 h 4871079"/>
                        <a:gd name="connsiteX17" fmla="*/ 2904518 w 2930643"/>
                        <a:gd name="connsiteY17" fmla="*/ 2101754 h 4871079"/>
                        <a:gd name="connsiteX18" fmla="*/ 2869683 w 2930643"/>
                        <a:gd name="connsiteY18" fmla="*/ 2354302 h 4871079"/>
                        <a:gd name="connsiteX19" fmla="*/ 2860975 w 2930643"/>
                        <a:gd name="connsiteY19" fmla="*/ 2929068 h 4871079"/>
                        <a:gd name="connsiteX20" fmla="*/ 2869683 w 2930643"/>
                        <a:gd name="connsiteY20" fmla="*/ 3625754 h 4871079"/>
                        <a:gd name="connsiteX21" fmla="*/ 2852266 w 2930643"/>
                        <a:gd name="connsiteY21" fmla="*/ 3956679 h 4871079"/>
                        <a:gd name="connsiteX22" fmla="*/ 2887100 w 2930643"/>
                        <a:gd name="connsiteY22" fmla="*/ 4322439 h 4871079"/>
                        <a:gd name="connsiteX23" fmla="*/ 2904518 w 2930643"/>
                        <a:gd name="connsiteY23" fmla="*/ 4357274 h 4871079"/>
                        <a:gd name="connsiteX24" fmla="*/ 2860975 w 2930643"/>
                        <a:gd name="connsiteY24" fmla="*/ 4627239 h 4871079"/>
                        <a:gd name="connsiteX25" fmla="*/ 2826140 w 2930643"/>
                        <a:gd name="connsiteY25" fmla="*/ 4801411 h 4871079"/>
                        <a:gd name="connsiteX26" fmla="*/ 2808723 w 2930643"/>
                        <a:gd name="connsiteY26" fmla="*/ 4871079 h 4871079"/>
                        <a:gd name="connsiteX27" fmla="*/ 2321043 w 2930643"/>
                        <a:gd name="connsiteY27" fmla="*/ 4862371 h 4871079"/>
                        <a:gd name="connsiteX28" fmla="*/ 1589523 w 2930643"/>
                        <a:gd name="connsiteY28" fmla="*/ 4853662 h 4871079"/>
                        <a:gd name="connsiteX29" fmla="*/ 1397935 w 2930643"/>
                        <a:gd name="connsiteY29" fmla="*/ 4844954 h 4871079"/>
                        <a:gd name="connsiteX30" fmla="*/ 779626 w 2930643"/>
                        <a:gd name="connsiteY30" fmla="*/ 4836245 h 4871079"/>
                        <a:gd name="connsiteX31" fmla="*/ 614163 w 2930643"/>
                        <a:gd name="connsiteY31" fmla="*/ 4827536 h 4871079"/>
                        <a:gd name="connsiteX32" fmla="*/ 500952 w 2930643"/>
                        <a:gd name="connsiteY32" fmla="*/ 4818828 h 4871079"/>
                        <a:gd name="connsiteX33" fmla="*/ 335489 w 2930643"/>
                        <a:gd name="connsiteY33" fmla="*/ 4810119 h 4871079"/>
                        <a:gd name="connsiteX34" fmla="*/ 13272 w 2930643"/>
                        <a:gd name="connsiteY34" fmla="*/ 4818828 h 4871079"/>
                        <a:gd name="connsiteX35" fmla="*/ 4563 w 2930643"/>
                        <a:gd name="connsiteY35" fmla="*/ 4749159 h 4871079"/>
                        <a:gd name="connsiteX36" fmla="*/ 21980 w 2930643"/>
                        <a:gd name="connsiteY36" fmla="*/ 4418234 h 4871079"/>
                        <a:gd name="connsiteX37" fmla="*/ 48106 w 2930643"/>
                        <a:gd name="connsiteY37" fmla="*/ 4278896 h 4871079"/>
                        <a:gd name="connsiteX38" fmla="*/ 65523 w 2930643"/>
                        <a:gd name="connsiteY38" fmla="*/ 4156976 h 4871079"/>
                        <a:gd name="connsiteX39" fmla="*/ 74232 w 2930643"/>
                        <a:gd name="connsiteY39" fmla="*/ 3895719 h 4871079"/>
                        <a:gd name="connsiteX40" fmla="*/ 65523 w 2930643"/>
                        <a:gd name="connsiteY40" fmla="*/ 3651879 h 4871079"/>
                        <a:gd name="connsiteX41" fmla="*/ 48106 w 2930643"/>
                        <a:gd name="connsiteY41" fmla="*/ 3390622 h 4871079"/>
                        <a:gd name="connsiteX42" fmla="*/ 39398 w 2930643"/>
                        <a:gd name="connsiteY42" fmla="*/ 3059696 h 4871079"/>
                        <a:gd name="connsiteX43" fmla="*/ 30689 w 2930643"/>
                        <a:gd name="connsiteY43" fmla="*/ 2920359 h 4871079"/>
                        <a:gd name="connsiteX44" fmla="*/ 21980 w 2930643"/>
                        <a:gd name="connsiteY44" fmla="*/ 2519765 h 4871079"/>
                        <a:gd name="connsiteX45" fmla="*/ 30689 w 2930643"/>
                        <a:gd name="connsiteY45" fmla="*/ 1857914 h 4871079"/>
                        <a:gd name="connsiteX46" fmla="*/ 21980 w 2930643"/>
                        <a:gd name="connsiteY46" fmla="*/ 1509571 h 4871079"/>
                        <a:gd name="connsiteX47" fmla="*/ 39398 w 2930643"/>
                        <a:gd name="connsiteY47" fmla="*/ 995765 h 4871079"/>
                        <a:gd name="connsiteX48" fmla="*/ 56815 w 2930643"/>
                        <a:gd name="connsiteY48" fmla="*/ 203285 h 4871079"/>
                        <a:gd name="connsiteX49" fmla="*/ 74232 w 2930643"/>
                        <a:gd name="connsiteY49" fmla="*/ 177159 h 4871079"/>
                        <a:gd name="connsiteX50" fmla="*/ 82940 w 2930643"/>
                        <a:gd name="connsiteY50" fmla="*/ 151034 h 4871079"/>
                        <a:gd name="connsiteX51" fmla="*/ 143900 w 2930643"/>
                        <a:gd name="connsiteY51" fmla="*/ 90074 h 4871079"/>
                      </a:gdLst>
                      <a:ahLst/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  <a:cxn ang="0">
                          <a:pos x="connsiteX5" y="connsiteY5"/>
                        </a:cxn>
                        <a:cxn ang="0">
                          <a:pos x="connsiteX6" y="connsiteY6"/>
                        </a:cxn>
                        <a:cxn ang="0">
                          <a:pos x="connsiteX7" y="connsiteY7"/>
                        </a:cxn>
                        <a:cxn ang="0">
                          <a:pos x="connsiteX8" y="connsiteY8"/>
                        </a:cxn>
                        <a:cxn ang="0">
                          <a:pos x="connsiteX9" y="connsiteY9"/>
                        </a:cxn>
                        <a:cxn ang="0">
                          <a:pos x="connsiteX10" y="connsiteY10"/>
                        </a:cxn>
                        <a:cxn ang="0">
                          <a:pos x="connsiteX11" y="connsiteY11"/>
                        </a:cxn>
                        <a:cxn ang="0">
                          <a:pos x="connsiteX12" y="connsiteY12"/>
                        </a:cxn>
                        <a:cxn ang="0">
                          <a:pos x="connsiteX13" y="connsiteY13"/>
                        </a:cxn>
                        <a:cxn ang="0">
                          <a:pos x="connsiteX14" y="connsiteY14"/>
                        </a:cxn>
                        <a:cxn ang="0">
                          <a:pos x="connsiteX15" y="connsiteY15"/>
                        </a:cxn>
                        <a:cxn ang="0">
                          <a:pos x="connsiteX16" y="connsiteY16"/>
                        </a:cxn>
                        <a:cxn ang="0">
                          <a:pos x="connsiteX17" y="connsiteY17"/>
                        </a:cxn>
                        <a:cxn ang="0">
                          <a:pos x="connsiteX18" y="connsiteY18"/>
                        </a:cxn>
                        <a:cxn ang="0">
                          <a:pos x="connsiteX19" y="connsiteY19"/>
                        </a:cxn>
                        <a:cxn ang="0">
                          <a:pos x="connsiteX20" y="connsiteY20"/>
                        </a:cxn>
                        <a:cxn ang="0">
                          <a:pos x="connsiteX21" y="connsiteY21"/>
                        </a:cxn>
                        <a:cxn ang="0">
                          <a:pos x="connsiteX22" y="connsiteY22"/>
                        </a:cxn>
                        <a:cxn ang="0">
                          <a:pos x="connsiteX23" y="connsiteY23"/>
                        </a:cxn>
                        <a:cxn ang="0">
                          <a:pos x="connsiteX24" y="connsiteY24"/>
                        </a:cxn>
                        <a:cxn ang="0">
                          <a:pos x="connsiteX25" y="connsiteY25"/>
                        </a:cxn>
                        <a:cxn ang="0">
                          <a:pos x="connsiteX26" y="connsiteY26"/>
                        </a:cxn>
                        <a:cxn ang="0">
                          <a:pos x="connsiteX27" y="connsiteY27"/>
                        </a:cxn>
                        <a:cxn ang="0">
                          <a:pos x="connsiteX28" y="connsiteY28"/>
                        </a:cxn>
                        <a:cxn ang="0">
                          <a:pos x="connsiteX29" y="connsiteY29"/>
                        </a:cxn>
                        <a:cxn ang="0">
                          <a:pos x="connsiteX30" y="connsiteY30"/>
                        </a:cxn>
                        <a:cxn ang="0">
                          <a:pos x="connsiteX31" y="connsiteY31"/>
                        </a:cxn>
                        <a:cxn ang="0">
                          <a:pos x="connsiteX32" y="connsiteY32"/>
                        </a:cxn>
                        <a:cxn ang="0">
                          <a:pos x="connsiteX33" y="connsiteY33"/>
                        </a:cxn>
                        <a:cxn ang="0">
                          <a:pos x="connsiteX34" y="connsiteY34"/>
                        </a:cxn>
                        <a:cxn ang="0">
                          <a:pos x="connsiteX35" y="connsiteY35"/>
                        </a:cxn>
                        <a:cxn ang="0">
                          <a:pos x="connsiteX36" y="connsiteY36"/>
                        </a:cxn>
                        <a:cxn ang="0">
                          <a:pos x="connsiteX37" y="connsiteY37"/>
                        </a:cxn>
                        <a:cxn ang="0">
                          <a:pos x="connsiteX38" y="connsiteY38"/>
                        </a:cxn>
                        <a:cxn ang="0">
                          <a:pos x="connsiteX39" y="connsiteY39"/>
                        </a:cxn>
                        <a:cxn ang="0">
                          <a:pos x="connsiteX40" y="connsiteY40"/>
                        </a:cxn>
                        <a:cxn ang="0">
                          <a:pos x="connsiteX41" y="connsiteY41"/>
                        </a:cxn>
                        <a:cxn ang="0">
                          <a:pos x="connsiteX42" y="connsiteY42"/>
                        </a:cxn>
                        <a:cxn ang="0">
                          <a:pos x="connsiteX43" y="connsiteY43"/>
                        </a:cxn>
                        <a:cxn ang="0">
                          <a:pos x="connsiteX44" y="connsiteY44"/>
                        </a:cxn>
                        <a:cxn ang="0">
                          <a:pos x="connsiteX45" y="connsiteY45"/>
                        </a:cxn>
                        <a:cxn ang="0">
                          <a:pos x="connsiteX46" y="connsiteY46"/>
                        </a:cxn>
                        <a:cxn ang="0">
                          <a:pos x="connsiteX47" y="connsiteY47"/>
                        </a:cxn>
                        <a:cxn ang="0">
                          <a:pos x="connsiteX48" y="connsiteY48"/>
                        </a:cxn>
                        <a:cxn ang="0">
                          <a:pos x="connsiteX49" y="connsiteY49"/>
                        </a:cxn>
                        <a:cxn ang="0">
                          <a:pos x="connsiteX50" y="connsiteY50"/>
                        </a:cxn>
                        <a:cxn ang="0">
                          <a:pos x="connsiteX51" y="connsiteY51"/>
                        </a:cxn>
                      </a:cxnLst>
                      <a:rect l="l" t="t" r="r" b="b"/>
                      <a:pathLst>
                        <a:path w="2930643" h="4871079">
                          <a:moveTo>
                            <a:pt x="143900" y="90074"/>
                          </a:moveTo>
                          <a:cubicBezTo>
                            <a:pt x="161317" y="84268"/>
                            <a:pt x="171950" y="109382"/>
                            <a:pt x="187443" y="116199"/>
                          </a:cubicBezTo>
                          <a:cubicBezTo>
                            <a:pt x="418333" y="217790"/>
                            <a:pt x="321108" y="191869"/>
                            <a:pt x="596746" y="151034"/>
                          </a:cubicBezTo>
                          <a:cubicBezTo>
                            <a:pt x="676675" y="122823"/>
                            <a:pt x="817948" y="69172"/>
                            <a:pt x="901546" y="55239"/>
                          </a:cubicBezTo>
                          <a:cubicBezTo>
                            <a:pt x="953166" y="46636"/>
                            <a:pt x="1006049" y="49434"/>
                            <a:pt x="1058300" y="46531"/>
                          </a:cubicBezTo>
                          <a:cubicBezTo>
                            <a:pt x="1104746" y="49434"/>
                            <a:pt x="1151879" y="46765"/>
                            <a:pt x="1197638" y="55239"/>
                          </a:cubicBezTo>
                          <a:cubicBezTo>
                            <a:pt x="1231047" y="61426"/>
                            <a:pt x="1261199" y="79329"/>
                            <a:pt x="1293432" y="90074"/>
                          </a:cubicBezTo>
                          <a:cubicBezTo>
                            <a:pt x="1353953" y="110248"/>
                            <a:pt x="1353067" y="107302"/>
                            <a:pt x="1415352" y="116199"/>
                          </a:cubicBezTo>
                          <a:cubicBezTo>
                            <a:pt x="1516952" y="104588"/>
                            <a:pt x="1618311" y="90623"/>
                            <a:pt x="1720152" y="81365"/>
                          </a:cubicBezTo>
                          <a:cubicBezTo>
                            <a:pt x="1873807" y="67396"/>
                            <a:pt x="2181706" y="46531"/>
                            <a:pt x="2181706" y="46531"/>
                          </a:cubicBezTo>
                          <a:cubicBezTo>
                            <a:pt x="2952221" y="56162"/>
                            <a:pt x="2898893" y="-176430"/>
                            <a:pt x="2860975" y="316496"/>
                          </a:cubicBezTo>
                          <a:cubicBezTo>
                            <a:pt x="2858959" y="342705"/>
                            <a:pt x="2855169" y="368748"/>
                            <a:pt x="2852266" y="394874"/>
                          </a:cubicBezTo>
                          <a:cubicBezTo>
                            <a:pt x="2860975" y="519697"/>
                            <a:pt x="2867645" y="644678"/>
                            <a:pt x="2878392" y="769342"/>
                          </a:cubicBezTo>
                          <a:cubicBezTo>
                            <a:pt x="2903266" y="1057884"/>
                            <a:pt x="2891684" y="737706"/>
                            <a:pt x="2904518" y="1039308"/>
                          </a:cubicBezTo>
                          <a:cubicBezTo>
                            <a:pt x="2908346" y="1129262"/>
                            <a:pt x="2908575" y="1219359"/>
                            <a:pt x="2913226" y="1309274"/>
                          </a:cubicBezTo>
                          <a:cubicBezTo>
                            <a:pt x="2917286" y="1387761"/>
                            <a:pt x="2930643" y="1544405"/>
                            <a:pt x="2930643" y="1544405"/>
                          </a:cubicBezTo>
                          <a:cubicBezTo>
                            <a:pt x="2924837" y="1648908"/>
                            <a:pt x="2918127" y="1753365"/>
                            <a:pt x="2913226" y="1857914"/>
                          </a:cubicBezTo>
                          <a:cubicBezTo>
                            <a:pt x="2909418" y="1939157"/>
                            <a:pt x="2910051" y="2020611"/>
                            <a:pt x="2904518" y="2101754"/>
                          </a:cubicBezTo>
                          <a:cubicBezTo>
                            <a:pt x="2900450" y="2161418"/>
                            <a:pt x="2879464" y="2290722"/>
                            <a:pt x="2869683" y="2354302"/>
                          </a:cubicBezTo>
                          <a:cubicBezTo>
                            <a:pt x="2866780" y="2545891"/>
                            <a:pt x="2860975" y="2737457"/>
                            <a:pt x="2860975" y="2929068"/>
                          </a:cubicBezTo>
                          <a:cubicBezTo>
                            <a:pt x="2860975" y="3161315"/>
                            <a:pt x="2869683" y="3393507"/>
                            <a:pt x="2869683" y="3625754"/>
                          </a:cubicBezTo>
                          <a:cubicBezTo>
                            <a:pt x="2869683" y="3748425"/>
                            <a:pt x="2861220" y="3840289"/>
                            <a:pt x="2852266" y="3956679"/>
                          </a:cubicBezTo>
                          <a:cubicBezTo>
                            <a:pt x="2858912" y="4129455"/>
                            <a:pt x="2849483" y="4171972"/>
                            <a:pt x="2887100" y="4322439"/>
                          </a:cubicBezTo>
                          <a:cubicBezTo>
                            <a:pt x="2890249" y="4335034"/>
                            <a:pt x="2898712" y="4345662"/>
                            <a:pt x="2904518" y="4357274"/>
                          </a:cubicBezTo>
                          <a:cubicBezTo>
                            <a:pt x="2876254" y="4625763"/>
                            <a:pt x="2905138" y="4425348"/>
                            <a:pt x="2860975" y="4627239"/>
                          </a:cubicBezTo>
                          <a:cubicBezTo>
                            <a:pt x="2848323" y="4685078"/>
                            <a:pt x="2837751" y="4743354"/>
                            <a:pt x="2826140" y="4801411"/>
                          </a:cubicBezTo>
                          <a:cubicBezTo>
                            <a:pt x="2815630" y="4853961"/>
                            <a:pt x="2822114" y="4830909"/>
                            <a:pt x="2808723" y="4871079"/>
                          </a:cubicBezTo>
                          <a:lnTo>
                            <a:pt x="2321043" y="4862371"/>
                          </a:lnTo>
                          <a:lnTo>
                            <a:pt x="1589523" y="4853662"/>
                          </a:lnTo>
                          <a:cubicBezTo>
                            <a:pt x="1525606" y="4852456"/>
                            <a:pt x="1461849" y="4846328"/>
                            <a:pt x="1397935" y="4844954"/>
                          </a:cubicBezTo>
                          <a:lnTo>
                            <a:pt x="779626" y="4836245"/>
                          </a:lnTo>
                          <a:lnTo>
                            <a:pt x="614163" y="4827536"/>
                          </a:lnTo>
                          <a:cubicBezTo>
                            <a:pt x="576388" y="4825175"/>
                            <a:pt x="538727" y="4821189"/>
                            <a:pt x="500952" y="4818828"/>
                          </a:cubicBezTo>
                          <a:lnTo>
                            <a:pt x="335489" y="4810119"/>
                          </a:lnTo>
                          <a:cubicBezTo>
                            <a:pt x="228083" y="4813022"/>
                            <a:pt x="118939" y="4838293"/>
                            <a:pt x="13272" y="4818828"/>
                          </a:cubicBezTo>
                          <a:cubicBezTo>
                            <a:pt x="-9744" y="4814588"/>
                            <a:pt x="4054" y="4772557"/>
                            <a:pt x="4563" y="4749159"/>
                          </a:cubicBezTo>
                          <a:cubicBezTo>
                            <a:pt x="6964" y="4638724"/>
                            <a:pt x="11796" y="4528225"/>
                            <a:pt x="21980" y="4418234"/>
                          </a:cubicBezTo>
                          <a:cubicBezTo>
                            <a:pt x="26337" y="4371180"/>
                            <a:pt x="40337" y="4325508"/>
                            <a:pt x="48106" y="4278896"/>
                          </a:cubicBezTo>
                          <a:cubicBezTo>
                            <a:pt x="54855" y="4238402"/>
                            <a:pt x="59717" y="4197616"/>
                            <a:pt x="65523" y="4156976"/>
                          </a:cubicBezTo>
                          <a:cubicBezTo>
                            <a:pt x="68426" y="4069890"/>
                            <a:pt x="74232" y="3982853"/>
                            <a:pt x="74232" y="3895719"/>
                          </a:cubicBezTo>
                          <a:cubicBezTo>
                            <a:pt x="74232" y="3814387"/>
                            <a:pt x="69216" y="3733127"/>
                            <a:pt x="65523" y="3651879"/>
                          </a:cubicBezTo>
                          <a:cubicBezTo>
                            <a:pt x="62709" y="3589960"/>
                            <a:pt x="52746" y="3455576"/>
                            <a:pt x="48106" y="3390622"/>
                          </a:cubicBezTo>
                          <a:cubicBezTo>
                            <a:pt x="45203" y="3280313"/>
                            <a:pt x="43482" y="3169967"/>
                            <a:pt x="39398" y="3059696"/>
                          </a:cubicBezTo>
                          <a:cubicBezTo>
                            <a:pt x="37676" y="3013192"/>
                            <a:pt x="32189" y="2966871"/>
                            <a:pt x="30689" y="2920359"/>
                          </a:cubicBezTo>
                          <a:cubicBezTo>
                            <a:pt x="26383" y="2786866"/>
                            <a:pt x="24883" y="2653296"/>
                            <a:pt x="21980" y="2519765"/>
                          </a:cubicBezTo>
                          <a:cubicBezTo>
                            <a:pt x="24883" y="2299148"/>
                            <a:pt x="30689" y="2078550"/>
                            <a:pt x="30689" y="1857914"/>
                          </a:cubicBezTo>
                          <a:cubicBezTo>
                            <a:pt x="30689" y="1741763"/>
                            <a:pt x="21980" y="1625722"/>
                            <a:pt x="21980" y="1509571"/>
                          </a:cubicBezTo>
                          <a:cubicBezTo>
                            <a:pt x="21980" y="1178747"/>
                            <a:pt x="21777" y="1207208"/>
                            <a:pt x="39398" y="995765"/>
                          </a:cubicBezTo>
                          <a:cubicBezTo>
                            <a:pt x="45204" y="731605"/>
                            <a:pt x="45582" y="467270"/>
                            <a:pt x="56815" y="203285"/>
                          </a:cubicBezTo>
                          <a:cubicBezTo>
                            <a:pt x="57260" y="192828"/>
                            <a:pt x="69551" y="186521"/>
                            <a:pt x="74232" y="177159"/>
                          </a:cubicBezTo>
                          <a:cubicBezTo>
                            <a:pt x="78337" y="168949"/>
                            <a:pt x="77063" y="158086"/>
                            <a:pt x="82940" y="151034"/>
                          </a:cubicBezTo>
                          <a:cubicBezTo>
                            <a:pt x="145479" y="75988"/>
                            <a:pt x="126483" y="95880"/>
                            <a:pt x="143900" y="90074"/>
                          </a:cubicBezTo>
                          <a:close/>
                        </a:path>
                      </a:pathLst>
                    </a:custGeom>
                    <ask:type>
                      <ask:lineSketchFreehand/>
                    </ask:type>
                  </ask:lineSketchStyleProps>
                </a:ext>
              </a:extLst>
            </a:ln>
            <a:effectLst>
              <a:outerShdw blurRad="50800" dist="38100" dir="8100000" algn="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pic>
          <p:nvPicPr>
            <p:cNvPr id="23" name="图片 22" descr="图片包含 游戏机, 物体&#10;&#10;AI 生成的内容可能不正确。">
              <a:extLst>
                <a:ext uri="{FF2B5EF4-FFF2-40B4-BE49-F238E27FC236}">
                  <a16:creationId xmlns:a16="http://schemas.microsoft.com/office/drawing/2014/main" id="{C8D09A73-7491-40C1-FA64-2F97331736AE}"/>
                </a:ext>
              </a:extLst>
            </p:cNvPr>
            <p:cNvPicPr>
              <a:picLocks noChangeAspect="1"/>
            </p:cNvPicPr>
            <p:nvPr/>
          </p:nvPicPr>
          <p:blipFill>
            <a:blip r:embed="rId1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64384" t="36333" r="27746" b="47444"/>
            <a:stretch/>
          </p:blipFill>
          <p:spPr>
            <a:xfrm rot="20709897">
              <a:off x="10632832" y="2006903"/>
              <a:ext cx="1056946" cy="2286282"/>
            </a:xfrm>
            <a:prstGeom prst="rect">
              <a:avLst/>
            </a:prstGeom>
            <a:ln>
              <a:noFill/>
            </a:ln>
          </p:spPr>
        </p:pic>
      </p:grpSp>
      <p:sp>
        <p:nvSpPr>
          <p:cNvPr id="25" name="文本框 24">
            <a:extLst>
              <a:ext uri="{FF2B5EF4-FFF2-40B4-BE49-F238E27FC236}">
                <a16:creationId xmlns:a16="http://schemas.microsoft.com/office/drawing/2014/main" id="{27FF1061-754E-EF04-C54C-E5BA5BF8CDF1}"/>
              </a:ext>
            </a:extLst>
          </p:cNvPr>
          <p:cNvSpPr txBox="1"/>
          <p:nvPr/>
        </p:nvSpPr>
        <p:spPr>
          <a:xfrm>
            <a:off x="539165" y="302858"/>
            <a:ext cx="1090897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000" dirty="0">
                <a:solidFill>
                  <a:schemeClr val="bg1">
                    <a:lumMod val="75000"/>
                  </a:schemeClr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01----</a:t>
            </a:r>
            <a:r>
              <a:rPr lang="zh-CN" altLang="en-US" sz="1000" dirty="0">
                <a:solidFill>
                  <a:schemeClr val="bg1">
                    <a:lumMod val="75000"/>
                  </a:schemeClr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添加标题</a:t>
            </a:r>
          </a:p>
        </p:txBody>
      </p:sp>
      <p:pic>
        <p:nvPicPr>
          <p:cNvPr id="28" name="图片 27" descr="地上的草&#10;&#10;AI 生成的内容可能不正确。">
            <a:extLst>
              <a:ext uri="{FF2B5EF4-FFF2-40B4-BE49-F238E27FC236}">
                <a16:creationId xmlns:a16="http://schemas.microsoft.com/office/drawing/2014/main" id="{4F5FA827-C63C-6D20-ED20-71187BF69B4D}"/>
              </a:ext>
            </a:extLst>
          </p:cNvPr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008" b="11941"/>
          <a:stretch/>
        </p:blipFill>
        <p:spPr>
          <a:xfrm rot="21334945">
            <a:off x="1602898" y="967025"/>
            <a:ext cx="2317392" cy="1236747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pic>
      <p:pic>
        <p:nvPicPr>
          <p:cNvPr id="29" name="图片 28">
            <a:extLst>
              <a:ext uri="{FF2B5EF4-FFF2-40B4-BE49-F238E27FC236}">
                <a16:creationId xmlns:a16="http://schemas.microsoft.com/office/drawing/2014/main" id="{37C8BA19-D50A-4EF6-D58F-377AEEA6E83B}"/>
              </a:ext>
            </a:extLst>
          </p:cNvPr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974" b="9974"/>
          <a:stretch/>
        </p:blipFill>
        <p:spPr>
          <a:xfrm rot="21334945">
            <a:off x="7889117" y="2382317"/>
            <a:ext cx="2796100" cy="1492224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pic>
      <p:pic>
        <p:nvPicPr>
          <p:cNvPr id="30" name="图片 29">
            <a:extLst>
              <a:ext uri="{FF2B5EF4-FFF2-40B4-BE49-F238E27FC236}">
                <a16:creationId xmlns:a16="http://schemas.microsoft.com/office/drawing/2014/main" id="{4A9357A4-2098-6CDC-6BEF-C8EA02558B9A}"/>
              </a:ext>
            </a:extLst>
          </p:cNvPr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974" b="9974"/>
          <a:stretch/>
        </p:blipFill>
        <p:spPr>
          <a:xfrm rot="21334945">
            <a:off x="3822316" y="4848647"/>
            <a:ext cx="2591800" cy="1383193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pic>
      <p:sp>
        <p:nvSpPr>
          <p:cNvPr id="31" name="文本框 30">
            <a:extLst>
              <a:ext uri="{FF2B5EF4-FFF2-40B4-BE49-F238E27FC236}">
                <a16:creationId xmlns:a16="http://schemas.microsoft.com/office/drawing/2014/main" id="{FBDCE3C5-7940-E884-450E-6AD6F1EEB7A9}"/>
              </a:ext>
            </a:extLst>
          </p:cNvPr>
          <p:cNvSpPr txBox="1"/>
          <p:nvPr/>
        </p:nvSpPr>
        <p:spPr>
          <a:xfrm rot="21303861">
            <a:off x="5970741" y="505989"/>
            <a:ext cx="357165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400" dirty="0">
                <a:latin typeface="幼圆" panose="02010509060101010101" pitchFamily="49" charset="-122"/>
                <a:ea typeface="幼圆" panose="02010509060101010101" pitchFamily="49" charset="-122"/>
              </a:rPr>
              <a:t>点击输入标题</a:t>
            </a:r>
          </a:p>
        </p:txBody>
      </p:sp>
      <p:sp>
        <p:nvSpPr>
          <p:cNvPr id="33" name="文本框 32">
            <a:extLst>
              <a:ext uri="{FF2B5EF4-FFF2-40B4-BE49-F238E27FC236}">
                <a16:creationId xmlns:a16="http://schemas.microsoft.com/office/drawing/2014/main" id="{547316F1-1BDC-4FC5-007F-5B8735704A89}"/>
              </a:ext>
            </a:extLst>
          </p:cNvPr>
          <p:cNvSpPr txBox="1"/>
          <p:nvPr/>
        </p:nvSpPr>
        <p:spPr>
          <a:xfrm rot="21303861">
            <a:off x="3401142" y="2822846"/>
            <a:ext cx="357165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400" dirty="0">
                <a:latin typeface="幼圆" panose="02010509060101010101" pitchFamily="49" charset="-122"/>
                <a:ea typeface="幼圆" panose="02010509060101010101" pitchFamily="49" charset="-122"/>
              </a:rPr>
              <a:t>点击输入标题</a:t>
            </a:r>
          </a:p>
        </p:txBody>
      </p:sp>
      <p:sp>
        <p:nvSpPr>
          <p:cNvPr id="35" name="文本框 34">
            <a:extLst>
              <a:ext uri="{FF2B5EF4-FFF2-40B4-BE49-F238E27FC236}">
                <a16:creationId xmlns:a16="http://schemas.microsoft.com/office/drawing/2014/main" id="{A4EA58E7-A332-B3CD-80E3-9E74ED86F8D9}"/>
              </a:ext>
            </a:extLst>
          </p:cNvPr>
          <p:cNvSpPr txBox="1"/>
          <p:nvPr/>
        </p:nvSpPr>
        <p:spPr>
          <a:xfrm rot="21303861">
            <a:off x="7257712" y="4624453"/>
            <a:ext cx="357165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400" dirty="0">
                <a:latin typeface="幼圆" panose="02010509060101010101" pitchFamily="49" charset="-122"/>
                <a:ea typeface="幼圆" panose="02010509060101010101" pitchFamily="49" charset="-122"/>
              </a:rPr>
              <a:t>点击输入标题</a:t>
            </a:r>
          </a:p>
        </p:txBody>
      </p:sp>
      <p:sp>
        <p:nvSpPr>
          <p:cNvPr id="39" name="文本框 38">
            <a:extLst>
              <a:ext uri="{FF2B5EF4-FFF2-40B4-BE49-F238E27FC236}">
                <a16:creationId xmlns:a16="http://schemas.microsoft.com/office/drawing/2014/main" id="{8ACA814C-02EC-25BD-0879-92D4DE079663}"/>
              </a:ext>
            </a:extLst>
          </p:cNvPr>
          <p:cNvSpPr txBox="1"/>
          <p:nvPr/>
        </p:nvSpPr>
        <p:spPr>
          <a:xfrm rot="21307790">
            <a:off x="2520433" y="3435697"/>
            <a:ext cx="404007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dirty="0">
                <a:latin typeface="幼圆" panose="02010509060101010101" pitchFamily="49" charset="-122"/>
                <a:ea typeface="幼圆" panose="02010509060101010101" pitchFamily="49" charset="-122"/>
              </a:rPr>
              <a:t>点击输入您的文字 点击输入您的文字 点击输入您的文字 点击输入您的文字</a:t>
            </a:r>
          </a:p>
        </p:txBody>
      </p:sp>
      <p:sp>
        <p:nvSpPr>
          <p:cNvPr id="40" name="文本框 39">
            <a:extLst>
              <a:ext uri="{FF2B5EF4-FFF2-40B4-BE49-F238E27FC236}">
                <a16:creationId xmlns:a16="http://schemas.microsoft.com/office/drawing/2014/main" id="{F784D5AF-2DFE-D2A5-2632-83D169C33B96}"/>
              </a:ext>
            </a:extLst>
          </p:cNvPr>
          <p:cNvSpPr txBox="1"/>
          <p:nvPr/>
        </p:nvSpPr>
        <p:spPr>
          <a:xfrm rot="21307790">
            <a:off x="5154560" y="1022844"/>
            <a:ext cx="404007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dirty="0">
                <a:latin typeface="幼圆" panose="02010509060101010101" pitchFamily="49" charset="-122"/>
                <a:ea typeface="幼圆" panose="02010509060101010101" pitchFamily="49" charset="-122"/>
              </a:rPr>
              <a:t>点击输入您的文字 点击输入您的文字 点击输入您的文字 点击输入您的文字</a:t>
            </a:r>
          </a:p>
        </p:txBody>
      </p:sp>
      <p:sp>
        <p:nvSpPr>
          <p:cNvPr id="41" name="文本框 40">
            <a:extLst>
              <a:ext uri="{FF2B5EF4-FFF2-40B4-BE49-F238E27FC236}">
                <a16:creationId xmlns:a16="http://schemas.microsoft.com/office/drawing/2014/main" id="{CF4356C0-294E-72D0-29EF-3E1B0193E0BB}"/>
              </a:ext>
            </a:extLst>
          </p:cNvPr>
          <p:cNvSpPr txBox="1"/>
          <p:nvPr/>
        </p:nvSpPr>
        <p:spPr>
          <a:xfrm rot="21307790">
            <a:off x="6529687" y="5152231"/>
            <a:ext cx="404007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dirty="0">
                <a:latin typeface="幼圆" panose="02010509060101010101" pitchFamily="49" charset="-122"/>
                <a:ea typeface="幼圆" panose="02010509060101010101" pitchFamily="49" charset="-122"/>
              </a:rPr>
              <a:t>点击输入您的文字 点击输入您的文字 点击输入您的文字 点击输入您的文字</a:t>
            </a:r>
          </a:p>
        </p:txBody>
      </p:sp>
      <p:pic>
        <p:nvPicPr>
          <p:cNvPr id="45" name="图片 44" descr="图片包含 游戏机, 球&#10;&#10;AI 生成的内容可能不正确。">
            <a:extLst>
              <a:ext uri="{FF2B5EF4-FFF2-40B4-BE49-F238E27FC236}">
                <a16:creationId xmlns:a16="http://schemas.microsoft.com/office/drawing/2014/main" id="{7DB24DCC-D17B-C2E2-6401-0B2D80AF51B0}"/>
              </a:ext>
            </a:extLst>
          </p:cNvPr>
          <p:cNvPicPr>
            <a:picLocks noChangeAspect="1"/>
          </p:cNvPicPr>
          <p:nvPr/>
        </p:nvPicPr>
        <p:blipFill>
          <a:blip r:embed="rId18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19">
                    <a14:imgEffect>
                      <a14:artisticLineDrawing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4073" b="32280"/>
          <a:stretch/>
        </p:blipFill>
        <p:spPr>
          <a:xfrm>
            <a:off x="5023851" y="4785469"/>
            <a:ext cx="302626" cy="344455"/>
          </a:xfrm>
          <a:prstGeom prst="rect">
            <a:avLst/>
          </a:prstGeom>
        </p:spPr>
      </p:pic>
      <p:pic>
        <p:nvPicPr>
          <p:cNvPr id="46" name="图片 45" descr="图片包含 游戏机, 球&#10;&#10;AI 生成的内容可能不正确。">
            <a:extLst>
              <a:ext uri="{FF2B5EF4-FFF2-40B4-BE49-F238E27FC236}">
                <a16:creationId xmlns:a16="http://schemas.microsoft.com/office/drawing/2014/main" id="{80A66B01-D80A-BDA8-BCF1-80C16402154A}"/>
              </a:ext>
            </a:extLst>
          </p:cNvPr>
          <p:cNvPicPr>
            <a:picLocks noChangeAspect="1"/>
          </p:cNvPicPr>
          <p:nvPr/>
        </p:nvPicPr>
        <p:blipFill>
          <a:blip r:embed="rId18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19">
                    <a14:imgEffect>
                      <a14:artisticLineDrawing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4073" b="32280"/>
          <a:stretch/>
        </p:blipFill>
        <p:spPr>
          <a:xfrm>
            <a:off x="2588656" y="880564"/>
            <a:ext cx="302626" cy="344455"/>
          </a:xfrm>
          <a:prstGeom prst="rect">
            <a:avLst/>
          </a:prstGeom>
        </p:spPr>
      </p:pic>
      <p:pic>
        <p:nvPicPr>
          <p:cNvPr id="48" name="图片 47" descr="图片包含 游戏机, 球&#10;&#10;AI 生成的内容可能不正确。">
            <a:extLst>
              <a:ext uri="{FF2B5EF4-FFF2-40B4-BE49-F238E27FC236}">
                <a16:creationId xmlns:a16="http://schemas.microsoft.com/office/drawing/2014/main" id="{FC1F7742-1FF8-8273-E72D-6EB4397250B1}"/>
              </a:ext>
            </a:extLst>
          </p:cNvPr>
          <p:cNvPicPr>
            <a:picLocks noChangeAspect="1"/>
          </p:cNvPicPr>
          <p:nvPr/>
        </p:nvPicPr>
        <p:blipFill>
          <a:blip r:embed="rId18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19">
                    <a14:imgEffect>
                      <a14:artisticLineDrawing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4073" b="32280"/>
          <a:stretch/>
        </p:blipFill>
        <p:spPr>
          <a:xfrm>
            <a:off x="9121452" y="2325599"/>
            <a:ext cx="302626" cy="344455"/>
          </a:xfrm>
          <a:prstGeom prst="rect">
            <a:avLst/>
          </a:prstGeom>
        </p:spPr>
      </p:pic>
      <p:pic>
        <p:nvPicPr>
          <p:cNvPr id="50" name="图片 49" descr="卡通人物&#10;&#10;AI 生成的内容可能不正确。">
            <a:extLst>
              <a:ext uri="{FF2B5EF4-FFF2-40B4-BE49-F238E27FC236}">
                <a16:creationId xmlns:a16="http://schemas.microsoft.com/office/drawing/2014/main" id="{A7B88589-0AB6-316F-0868-AB7173B9F535}"/>
              </a:ext>
            </a:extLst>
          </p:cNvPr>
          <p:cNvPicPr>
            <a:picLocks noChangeAspect="1"/>
          </p:cNvPicPr>
          <p:nvPr/>
        </p:nvPicPr>
        <p:blipFill>
          <a:blip r:embed="rId20">
            <a:extLst>
              <a:ext uri="{BEBA8EAE-BF5A-486C-A8C5-ECC9F3942E4B}">
                <a14:imgProps xmlns:a14="http://schemas.microsoft.com/office/drawing/2010/main">
                  <a14:imgLayer r:embed="rId21">
                    <a14:imgEffect>
                      <a14:artisticCrisscrossEtching/>
                    </a14:imgEffect>
                    <a14:imgEffect>
                      <a14:colorTemperature colorTemp="72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73405" y="4653417"/>
            <a:ext cx="1617877" cy="16178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2626412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组合 5">
            <a:extLst>
              <a:ext uri="{FF2B5EF4-FFF2-40B4-BE49-F238E27FC236}">
                <a16:creationId xmlns:a16="http://schemas.microsoft.com/office/drawing/2014/main" id="{CA87EE30-4182-17D6-8547-9B09E245DB01}"/>
              </a:ext>
            </a:extLst>
          </p:cNvPr>
          <p:cNvGrpSpPr/>
          <p:nvPr/>
        </p:nvGrpSpPr>
        <p:grpSpPr>
          <a:xfrm>
            <a:off x="3" y="-44011"/>
            <a:ext cx="12191997" cy="6858000"/>
            <a:chOff x="0" y="0"/>
            <a:chExt cx="12191997" cy="6858000"/>
          </a:xfrm>
        </p:grpSpPr>
        <p:pic>
          <p:nvPicPr>
            <p:cNvPr id="8" name="图片 7" descr="树林旁的长凳上&#10;&#10;AI 生成的内容可能不正确。">
              <a:extLst>
                <a:ext uri="{FF2B5EF4-FFF2-40B4-BE49-F238E27FC236}">
                  <a16:creationId xmlns:a16="http://schemas.microsoft.com/office/drawing/2014/main" id="{4B3B2665-C661-79F8-FC61-6B7EA9806D21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artisticBlur radius="3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50000" r="25000"/>
            <a:stretch/>
          </p:blipFill>
          <p:spPr>
            <a:xfrm>
              <a:off x="6095998" y="0"/>
              <a:ext cx="3048001" cy="6858000"/>
            </a:xfrm>
            <a:prstGeom prst="rect">
              <a:avLst/>
            </a:prstGeom>
            <a:ln>
              <a:noFill/>
            </a:ln>
          </p:spPr>
        </p:pic>
        <p:pic>
          <p:nvPicPr>
            <p:cNvPr id="10" name="图片 9" descr="草地上有许多花&#10;&#10;AI 生成的内容可能不正确。">
              <a:extLst>
                <a:ext uri="{FF2B5EF4-FFF2-40B4-BE49-F238E27FC236}">
                  <a16:creationId xmlns:a16="http://schemas.microsoft.com/office/drawing/2014/main" id="{CA62F114-BB51-7D97-22E6-25B7BEC7285D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BEBA8EAE-BF5A-486C-A8C5-ECC9F3942E4B}">
                  <a14:imgProps xmlns:a14="http://schemas.microsoft.com/office/drawing/2010/main">
                    <a14:imgLayer r:embed="rId7">
                      <a14:imgEffect>
                        <a14:artisticBlur radius="30"/>
                      </a14:imgEffect>
                      <a14:imgEffect>
                        <a14:saturation sat="66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5000" r="50000"/>
            <a:stretch/>
          </p:blipFill>
          <p:spPr>
            <a:xfrm>
              <a:off x="3048001" y="0"/>
              <a:ext cx="3048000" cy="6858000"/>
            </a:xfrm>
            <a:prstGeom prst="rect">
              <a:avLst/>
            </a:prstGeom>
            <a:ln>
              <a:noFill/>
            </a:ln>
          </p:spPr>
        </p:pic>
        <p:pic>
          <p:nvPicPr>
            <p:cNvPr id="12" name="图片 11" descr="树林前的花园&#10;&#10;AI 生成的内容可能不正确。">
              <a:extLst>
                <a:ext uri="{FF2B5EF4-FFF2-40B4-BE49-F238E27FC236}">
                  <a16:creationId xmlns:a16="http://schemas.microsoft.com/office/drawing/2014/main" id="{1658B5A9-C2B1-D203-6B89-CCE68EAFEA9D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8">
              <a:extLst>
                <a:ext uri="{BEBA8EAE-BF5A-486C-A8C5-ECC9F3942E4B}">
                  <a14:imgProps xmlns:a14="http://schemas.microsoft.com/office/drawing/2010/main">
                    <a14:imgLayer r:embed="rId9">
                      <a14:imgEffect>
                        <a14:artisticBlur radius="3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75000"/>
            <a:stretch/>
          </p:blipFill>
          <p:spPr>
            <a:xfrm>
              <a:off x="0" y="0"/>
              <a:ext cx="3048000" cy="6858000"/>
            </a:xfrm>
            <a:prstGeom prst="rect">
              <a:avLst/>
            </a:prstGeom>
            <a:ln>
              <a:noFill/>
            </a:ln>
          </p:spPr>
        </p:pic>
        <p:pic>
          <p:nvPicPr>
            <p:cNvPr id="14" name="图片 13" descr="森林里的雪地上&#10;&#10;AI 生成的内容可能不正确。">
              <a:extLst>
                <a:ext uri="{FF2B5EF4-FFF2-40B4-BE49-F238E27FC236}">
                  <a16:creationId xmlns:a16="http://schemas.microsoft.com/office/drawing/2014/main" id="{4666FD49-5F50-5BA8-A25F-F5BFAD61F59A}"/>
                </a:ext>
              </a:extLst>
            </p:cNvPr>
            <p:cNvPicPr>
              <a:picLocks noChangeAspect="1"/>
            </p:cNvPicPr>
            <p:nvPr/>
          </p:nvPicPr>
          <p:blipFill>
            <a:blip r:embed="rId10">
              <a:extLst>
                <a:ext uri="{BEBA8EAE-BF5A-486C-A8C5-ECC9F3942E4B}">
                  <a14:imgProps xmlns:a14="http://schemas.microsoft.com/office/drawing/2010/main">
                    <a14:imgLayer r:embed="rId11">
                      <a14:imgEffect>
                        <a14:artisticBlur radius="3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75000"/>
            <a:stretch/>
          </p:blipFill>
          <p:spPr>
            <a:xfrm>
              <a:off x="9143997" y="0"/>
              <a:ext cx="3048000" cy="6858000"/>
            </a:xfrm>
            <a:prstGeom prst="rect">
              <a:avLst/>
            </a:prstGeom>
            <a:ln>
              <a:noFill/>
            </a:ln>
          </p:spPr>
        </p:pic>
      </p:grpSp>
      <p:sp>
        <p:nvSpPr>
          <p:cNvPr id="42" name="矩形 41">
            <a:extLst>
              <a:ext uri="{FF2B5EF4-FFF2-40B4-BE49-F238E27FC236}">
                <a16:creationId xmlns:a16="http://schemas.microsoft.com/office/drawing/2014/main" id="{C9C168D7-7F1C-9F46-A022-C27F8885CFE8}"/>
              </a:ext>
            </a:extLst>
          </p:cNvPr>
          <p:cNvSpPr/>
          <p:nvPr/>
        </p:nvSpPr>
        <p:spPr>
          <a:xfrm>
            <a:off x="42105" y="-44011"/>
            <a:ext cx="12191998" cy="6902011"/>
          </a:xfrm>
          <a:prstGeom prst="rect">
            <a:avLst/>
          </a:prstGeom>
          <a:solidFill>
            <a:srgbClr val="FEF3D4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43" name="矩形 42">
            <a:extLst>
              <a:ext uri="{FF2B5EF4-FFF2-40B4-BE49-F238E27FC236}">
                <a16:creationId xmlns:a16="http://schemas.microsoft.com/office/drawing/2014/main" id="{1B9C078C-66CB-2BE0-209E-06F9F25F6E88}"/>
              </a:ext>
            </a:extLst>
          </p:cNvPr>
          <p:cNvSpPr/>
          <p:nvPr/>
        </p:nvSpPr>
        <p:spPr>
          <a:xfrm>
            <a:off x="192063" y="122213"/>
            <a:ext cx="5820490" cy="6613573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grpSp>
        <p:nvGrpSpPr>
          <p:cNvPr id="21" name="组合 20">
            <a:extLst>
              <a:ext uri="{FF2B5EF4-FFF2-40B4-BE49-F238E27FC236}">
                <a16:creationId xmlns:a16="http://schemas.microsoft.com/office/drawing/2014/main" id="{A7545B03-1F71-B155-696B-C32E8620CE6D}"/>
              </a:ext>
            </a:extLst>
          </p:cNvPr>
          <p:cNvGrpSpPr/>
          <p:nvPr/>
        </p:nvGrpSpPr>
        <p:grpSpPr>
          <a:xfrm>
            <a:off x="6204614" y="121227"/>
            <a:ext cx="5939298" cy="6613573"/>
            <a:chOff x="6204614" y="121227"/>
            <a:chExt cx="5939298" cy="6613573"/>
          </a:xfrm>
        </p:grpSpPr>
        <p:sp>
          <p:nvSpPr>
            <p:cNvPr id="44" name="矩形 43">
              <a:extLst>
                <a:ext uri="{FF2B5EF4-FFF2-40B4-BE49-F238E27FC236}">
                  <a16:creationId xmlns:a16="http://schemas.microsoft.com/office/drawing/2014/main" id="{CF4F56DF-472C-4329-4950-A4562BAB403F}"/>
                </a:ext>
              </a:extLst>
            </p:cNvPr>
            <p:cNvSpPr/>
            <p:nvPr/>
          </p:nvSpPr>
          <p:spPr>
            <a:xfrm>
              <a:off x="6204614" y="121227"/>
              <a:ext cx="5786972" cy="6613573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cxnSp>
          <p:nvCxnSpPr>
            <p:cNvPr id="111" name="直接连接符 110">
              <a:extLst>
                <a:ext uri="{FF2B5EF4-FFF2-40B4-BE49-F238E27FC236}">
                  <a16:creationId xmlns:a16="http://schemas.microsoft.com/office/drawing/2014/main" id="{9C3EAE75-8DDD-F0F9-A7AA-F2FB32F10B3F}"/>
                </a:ext>
              </a:extLst>
            </p:cNvPr>
            <p:cNvCxnSpPr/>
            <p:nvPr/>
          </p:nvCxnSpPr>
          <p:spPr>
            <a:xfrm>
              <a:off x="6732395" y="660009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2" name="直接连接符 111">
              <a:extLst>
                <a:ext uri="{FF2B5EF4-FFF2-40B4-BE49-F238E27FC236}">
                  <a16:creationId xmlns:a16="http://schemas.microsoft.com/office/drawing/2014/main" id="{B9FB1D7D-BB6F-A62B-383E-2CE724E6EAF8}"/>
                </a:ext>
              </a:extLst>
            </p:cNvPr>
            <p:cNvCxnSpPr/>
            <p:nvPr/>
          </p:nvCxnSpPr>
          <p:spPr>
            <a:xfrm>
              <a:off x="6732395" y="1093763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3" name="直接连接符 112">
              <a:extLst>
                <a:ext uri="{FF2B5EF4-FFF2-40B4-BE49-F238E27FC236}">
                  <a16:creationId xmlns:a16="http://schemas.microsoft.com/office/drawing/2014/main" id="{A052C89A-103B-D627-5D30-5D56A050F23A}"/>
                </a:ext>
              </a:extLst>
            </p:cNvPr>
            <p:cNvCxnSpPr/>
            <p:nvPr/>
          </p:nvCxnSpPr>
          <p:spPr>
            <a:xfrm>
              <a:off x="6732395" y="1527517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4" name="直接连接符 113">
              <a:extLst>
                <a:ext uri="{FF2B5EF4-FFF2-40B4-BE49-F238E27FC236}">
                  <a16:creationId xmlns:a16="http://schemas.microsoft.com/office/drawing/2014/main" id="{AB613F08-D778-1593-EA04-9BC61402DCA2}"/>
                </a:ext>
              </a:extLst>
            </p:cNvPr>
            <p:cNvCxnSpPr/>
            <p:nvPr/>
          </p:nvCxnSpPr>
          <p:spPr>
            <a:xfrm>
              <a:off x="6732395" y="1947873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5" name="直接连接符 114">
              <a:extLst>
                <a:ext uri="{FF2B5EF4-FFF2-40B4-BE49-F238E27FC236}">
                  <a16:creationId xmlns:a16="http://schemas.microsoft.com/office/drawing/2014/main" id="{AD5C3113-8FB4-C407-B603-3E79C2FD0659}"/>
                </a:ext>
              </a:extLst>
            </p:cNvPr>
            <p:cNvCxnSpPr/>
            <p:nvPr/>
          </p:nvCxnSpPr>
          <p:spPr>
            <a:xfrm>
              <a:off x="6732395" y="2381627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6" name="直接连接符 115">
              <a:extLst>
                <a:ext uri="{FF2B5EF4-FFF2-40B4-BE49-F238E27FC236}">
                  <a16:creationId xmlns:a16="http://schemas.microsoft.com/office/drawing/2014/main" id="{F7ED2FC5-BE34-A9DC-2201-082DD56C88D0}"/>
                </a:ext>
              </a:extLst>
            </p:cNvPr>
            <p:cNvCxnSpPr/>
            <p:nvPr/>
          </p:nvCxnSpPr>
          <p:spPr>
            <a:xfrm>
              <a:off x="6732395" y="2815381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7" name="直接连接符 116">
              <a:extLst>
                <a:ext uri="{FF2B5EF4-FFF2-40B4-BE49-F238E27FC236}">
                  <a16:creationId xmlns:a16="http://schemas.microsoft.com/office/drawing/2014/main" id="{F94C3A5C-FEEE-0903-E284-66601443C858}"/>
                </a:ext>
              </a:extLst>
            </p:cNvPr>
            <p:cNvCxnSpPr/>
            <p:nvPr/>
          </p:nvCxnSpPr>
          <p:spPr>
            <a:xfrm>
              <a:off x="6732395" y="3273865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8" name="直接连接符 117">
              <a:extLst>
                <a:ext uri="{FF2B5EF4-FFF2-40B4-BE49-F238E27FC236}">
                  <a16:creationId xmlns:a16="http://schemas.microsoft.com/office/drawing/2014/main" id="{A6770663-F4CA-4B23-9FB3-0A2C2BA390B1}"/>
                </a:ext>
              </a:extLst>
            </p:cNvPr>
            <p:cNvCxnSpPr/>
            <p:nvPr/>
          </p:nvCxnSpPr>
          <p:spPr>
            <a:xfrm>
              <a:off x="6732395" y="3707619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9" name="直接连接符 118">
              <a:extLst>
                <a:ext uri="{FF2B5EF4-FFF2-40B4-BE49-F238E27FC236}">
                  <a16:creationId xmlns:a16="http://schemas.microsoft.com/office/drawing/2014/main" id="{91991B08-D766-FE81-B138-E647FF9F7166}"/>
                </a:ext>
              </a:extLst>
            </p:cNvPr>
            <p:cNvCxnSpPr/>
            <p:nvPr/>
          </p:nvCxnSpPr>
          <p:spPr>
            <a:xfrm>
              <a:off x="6732395" y="4141373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0" name="直接连接符 119">
              <a:extLst>
                <a:ext uri="{FF2B5EF4-FFF2-40B4-BE49-F238E27FC236}">
                  <a16:creationId xmlns:a16="http://schemas.microsoft.com/office/drawing/2014/main" id="{77447751-5DFA-E2BC-B633-E68895D5EE04}"/>
                </a:ext>
              </a:extLst>
            </p:cNvPr>
            <p:cNvCxnSpPr/>
            <p:nvPr/>
          </p:nvCxnSpPr>
          <p:spPr>
            <a:xfrm>
              <a:off x="6732395" y="4551681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1" name="直接连接符 120">
              <a:extLst>
                <a:ext uri="{FF2B5EF4-FFF2-40B4-BE49-F238E27FC236}">
                  <a16:creationId xmlns:a16="http://schemas.microsoft.com/office/drawing/2014/main" id="{BF19AEB5-D086-12AF-A3CA-37861D0F2BAE}"/>
                </a:ext>
              </a:extLst>
            </p:cNvPr>
            <p:cNvCxnSpPr/>
            <p:nvPr/>
          </p:nvCxnSpPr>
          <p:spPr>
            <a:xfrm>
              <a:off x="6732395" y="4985435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2" name="直接连接符 121">
              <a:extLst>
                <a:ext uri="{FF2B5EF4-FFF2-40B4-BE49-F238E27FC236}">
                  <a16:creationId xmlns:a16="http://schemas.microsoft.com/office/drawing/2014/main" id="{F0C8D07A-FB9A-F944-0E98-CEF5E6F9C9BF}"/>
                </a:ext>
              </a:extLst>
            </p:cNvPr>
            <p:cNvCxnSpPr/>
            <p:nvPr/>
          </p:nvCxnSpPr>
          <p:spPr>
            <a:xfrm>
              <a:off x="6732395" y="5419189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3" name="直接连接符 122">
              <a:extLst>
                <a:ext uri="{FF2B5EF4-FFF2-40B4-BE49-F238E27FC236}">
                  <a16:creationId xmlns:a16="http://schemas.microsoft.com/office/drawing/2014/main" id="{947E6A8B-28AC-32C5-9351-83B8E504DCF0}"/>
                </a:ext>
              </a:extLst>
            </p:cNvPr>
            <p:cNvCxnSpPr/>
            <p:nvPr/>
          </p:nvCxnSpPr>
          <p:spPr>
            <a:xfrm>
              <a:off x="6732395" y="5853802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4" name="直接连接符 123">
              <a:extLst>
                <a:ext uri="{FF2B5EF4-FFF2-40B4-BE49-F238E27FC236}">
                  <a16:creationId xmlns:a16="http://schemas.microsoft.com/office/drawing/2014/main" id="{B5279A73-2886-9065-CB5F-711F191CF548}"/>
                </a:ext>
              </a:extLst>
            </p:cNvPr>
            <p:cNvCxnSpPr/>
            <p:nvPr/>
          </p:nvCxnSpPr>
          <p:spPr>
            <a:xfrm>
              <a:off x="6732395" y="6287556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26" name="文本框 125">
              <a:extLst>
                <a:ext uri="{FF2B5EF4-FFF2-40B4-BE49-F238E27FC236}">
                  <a16:creationId xmlns:a16="http://schemas.microsoft.com/office/drawing/2014/main" id="{33E89B07-431C-5F72-192A-584845942657}"/>
                </a:ext>
              </a:extLst>
            </p:cNvPr>
            <p:cNvSpPr txBox="1"/>
            <p:nvPr/>
          </p:nvSpPr>
          <p:spPr>
            <a:xfrm>
              <a:off x="8991676" y="275529"/>
              <a:ext cx="3152236" cy="2308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900" b="1" dirty="0">
                  <a:solidFill>
                    <a:schemeClr val="bg2">
                      <a:lumMod val="90000"/>
                    </a:schemeClr>
                  </a:solidFill>
                  <a:latin typeface="幼圆" panose="02010509060101010101" pitchFamily="49" charset="-122"/>
                  <a:ea typeface="幼圆" panose="02010509060101010101" pitchFamily="49" charset="-122"/>
                </a:rPr>
                <a:t>Jinhua University of Vocational Technology </a:t>
              </a:r>
              <a:endParaRPr lang="zh-CN" altLang="en-US" sz="900" b="1" dirty="0">
                <a:solidFill>
                  <a:schemeClr val="bg2">
                    <a:lumMod val="90000"/>
                  </a:schemeClr>
                </a:solidFill>
                <a:latin typeface="幼圆" panose="02010509060101010101" pitchFamily="49" charset="-122"/>
                <a:ea typeface="幼圆" panose="02010509060101010101" pitchFamily="49" charset="-122"/>
              </a:endParaRPr>
            </a:p>
          </p:txBody>
        </p:sp>
        <p:sp>
          <p:nvSpPr>
            <p:cNvPr id="128" name="文本框 127">
              <a:extLst>
                <a:ext uri="{FF2B5EF4-FFF2-40B4-BE49-F238E27FC236}">
                  <a16:creationId xmlns:a16="http://schemas.microsoft.com/office/drawing/2014/main" id="{95601FFD-3094-A637-8D1C-C5F229533FFE}"/>
                </a:ext>
              </a:extLst>
            </p:cNvPr>
            <p:cNvSpPr txBox="1"/>
            <p:nvPr/>
          </p:nvSpPr>
          <p:spPr>
            <a:xfrm>
              <a:off x="11351819" y="6376385"/>
              <a:ext cx="409452" cy="2308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900" b="1" dirty="0">
                  <a:solidFill>
                    <a:schemeClr val="bg2">
                      <a:lumMod val="90000"/>
                    </a:schemeClr>
                  </a:solidFill>
                  <a:latin typeface="幼圆" panose="02010509060101010101" pitchFamily="49" charset="-122"/>
                  <a:ea typeface="幼圆" panose="02010509060101010101" pitchFamily="49" charset="-122"/>
                </a:rPr>
                <a:t>02</a:t>
              </a:r>
              <a:endParaRPr lang="zh-CN" altLang="en-US" sz="900" b="1" dirty="0">
                <a:solidFill>
                  <a:schemeClr val="bg2">
                    <a:lumMod val="90000"/>
                  </a:schemeClr>
                </a:solidFill>
                <a:latin typeface="幼圆" panose="02010509060101010101" pitchFamily="49" charset="-122"/>
                <a:ea typeface="幼圆" panose="02010509060101010101" pitchFamily="49" charset="-122"/>
              </a:endParaRPr>
            </a:p>
          </p:txBody>
        </p:sp>
        <p:pic>
          <p:nvPicPr>
            <p:cNvPr id="18" name="图片 17" descr="图标&#10;&#10;AI 生成的内容可能不正确。">
              <a:extLst>
                <a:ext uri="{FF2B5EF4-FFF2-40B4-BE49-F238E27FC236}">
                  <a16:creationId xmlns:a16="http://schemas.microsoft.com/office/drawing/2014/main" id="{5ABE8EF9-C589-AFA6-0F5F-F9D8CBB9E4EE}"/>
                </a:ext>
              </a:extLst>
            </p:cNvPr>
            <p:cNvPicPr>
              <a:picLocks noChangeAspect="1"/>
            </p:cNvPicPr>
            <p:nvPr/>
          </p:nvPicPr>
          <p:blipFill>
            <a:blip r:embed="rId12">
              <a:alphaModFix amt="20000"/>
              <a:extLst>
                <a:ext uri="{BEBA8EAE-BF5A-486C-A8C5-ECC9F3942E4B}">
                  <a14:imgProps xmlns:a14="http://schemas.microsoft.com/office/drawing/2010/main">
                    <a14:imgLayer r:embed="rId13">
                      <a14:imgEffect>
                        <a14:artisticPencilGrayscale/>
                      </a14:imgEffect>
                      <a14:imgEffect>
                        <a14:colorTemperature colorTemp="59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9233030">
              <a:off x="7942596" y="263068"/>
              <a:ext cx="1087953" cy="1057354"/>
            </a:xfrm>
            <a:prstGeom prst="rect">
              <a:avLst/>
            </a:prstGeom>
          </p:spPr>
        </p:pic>
        <p:pic>
          <p:nvPicPr>
            <p:cNvPr id="19" name="图片 18" descr="图标&#10;&#10;AI 生成的内容可能不正确。">
              <a:extLst>
                <a:ext uri="{FF2B5EF4-FFF2-40B4-BE49-F238E27FC236}">
                  <a16:creationId xmlns:a16="http://schemas.microsoft.com/office/drawing/2014/main" id="{06DC4ACD-57AA-A87B-E36F-77393DFC92E1}"/>
                </a:ext>
              </a:extLst>
            </p:cNvPr>
            <p:cNvPicPr>
              <a:picLocks noChangeAspect="1"/>
            </p:cNvPicPr>
            <p:nvPr/>
          </p:nvPicPr>
          <p:blipFill>
            <a:blip r:embed="rId12">
              <a:alphaModFix amt="20000"/>
              <a:extLst>
                <a:ext uri="{BEBA8EAE-BF5A-486C-A8C5-ECC9F3942E4B}">
                  <a14:imgProps xmlns:a14="http://schemas.microsoft.com/office/drawing/2010/main">
                    <a14:imgLayer r:embed="rId13">
                      <a14:imgEffect>
                        <a14:artisticPencilGrayscale/>
                      </a14:imgEffect>
                      <a14:imgEffect>
                        <a14:colorTemperature colorTemp="59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9233030">
              <a:off x="7066064" y="5197436"/>
              <a:ext cx="1087953" cy="1057354"/>
            </a:xfrm>
            <a:prstGeom prst="rect">
              <a:avLst/>
            </a:prstGeom>
          </p:spPr>
        </p:pic>
        <p:pic>
          <p:nvPicPr>
            <p:cNvPr id="20" name="图片 19" descr="图标&#10;&#10;AI 生成的内容可能不正确。">
              <a:extLst>
                <a:ext uri="{FF2B5EF4-FFF2-40B4-BE49-F238E27FC236}">
                  <a16:creationId xmlns:a16="http://schemas.microsoft.com/office/drawing/2014/main" id="{DDA845B7-CC19-43F6-5690-37395FFC4BB2}"/>
                </a:ext>
              </a:extLst>
            </p:cNvPr>
            <p:cNvPicPr>
              <a:picLocks noChangeAspect="1"/>
            </p:cNvPicPr>
            <p:nvPr/>
          </p:nvPicPr>
          <p:blipFill>
            <a:blip r:embed="rId12">
              <a:alphaModFix amt="20000"/>
              <a:extLst>
                <a:ext uri="{BEBA8EAE-BF5A-486C-A8C5-ECC9F3942E4B}">
                  <a14:imgProps xmlns:a14="http://schemas.microsoft.com/office/drawing/2010/main">
                    <a14:imgLayer r:embed="rId13">
                      <a14:imgEffect>
                        <a14:artisticPencilGrayscale/>
                      </a14:imgEffect>
                      <a14:imgEffect>
                        <a14:colorTemperature colorTemp="59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9233030">
              <a:off x="9966807" y="1399887"/>
              <a:ext cx="1533384" cy="1490258"/>
            </a:xfrm>
            <a:prstGeom prst="rect">
              <a:avLst/>
            </a:prstGeom>
          </p:spPr>
        </p:pic>
      </p:grpSp>
      <p:grpSp>
        <p:nvGrpSpPr>
          <p:cNvPr id="70" name="组合 69">
            <a:extLst>
              <a:ext uri="{FF2B5EF4-FFF2-40B4-BE49-F238E27FC236}">
                <a16:creationId xmlns:a16="http://schemas.microsoft.com/office/drawing/2014/main" id="{4485E7E5-25C0-D9AE-F40B-5156006DD2A5}"/>
              </a:ext>
            </a:extLst>
          </p:cNvPr>
          <p:cNvGrpSpPr/>
          <p:nvPr/>
        </p:nvGrpSpPr>
        <p:grpSpPr>
          <a:xfrm>
            <a:off x="5659068" y="651207"/>
            <a:ext cx="848834" cy="195369"/>
            <a:chOff x="5669513" y="830822"/>
            <a:chExt cx="848834" cy="195369"/>
          </a:xfrm>
        </p:grpSpPr>
        <p:sp>
          <p:nvSpPr>
            <p:cNvPr id="47" name="椭圆 46">
              <a:extLst>
                <a:ext uri="{FF2B5EF4-FFF2-40B4-BE49-F238E27FC236}">
                  <a16:creationId xmlns:a16="http://schemas.microsoft.com/office/drawing/2014/main" id="{63652049-500F-8DBE-1DE3-C297C20285F3}"/>
                </a:ext>
              </a:extLst>
            </p:cNvPr>
            <p:cNvSpPr/>
            <p:nvPr/>
          </p:nvSpPr>
          <p:spPr>
            <a:xfrm>
              <a:off x="5669513" y="834784"/>
              <a:ext cx="191407" cy="191407"/>
            </a:xfrm>
            <a:prstGeom prst="ellipse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52" name="椭圆 51">
              <a:extLst>
                <a:ext uri="{FF2B5EF4-FFF2-40B4-BE49-F238E27FC236}">
                  <a16:creationId xmlns:a16="http://schemas.microsoft.com/office/drawing/2014/main" id="{06965F52-8DC7-869F-A879-7EBD73E9BF9F}"/>
                </a:ext>
              </a:extLst>
            </p:cNvPr>
            <p:cNvSpPr/>
            <p:nvPr/>
          </p:nvSpPr>
          <p:spPr>
            <a:xfrm>
              <a:off x="6326940" y="830822"/>
              <a:ext cx="191407" cy="191407"/>
            </a:xfrm>
            <a:prstGeom prst="ellipse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65" name="矩形: 圆角 64">
              <a:extLst>
                <a:ext uri="{FF2B5EF4-FFF2-40B4-BE49-F238E27FC236}">
                  <a16:creationId xmlns:a16="http://schemas.microsoft.com/office/drawing/2014/main" id="{57A1F8E5-31AD-C6F2-BF56-C1F76F2BAD6E}"/>
                </a:ext>
              </a:extLst>
            </p:cNvPr>
            <p:cNvSpPr/>
            <p:nvPr/>
          </p:nvSpPr>
          <p:spPr>
            <a:xfrm>
              <a:off x="5766647" y="877730"/>
              <a:ext cx="675061" cy="102717"/>
            </a:xfrm>
            <a:prstGeom prst="roundRect">
              <a:avLst/>
            </a:prstGeom>
            <a:solidFill>
              <a:schemeClr val="bg1">
                <a:lumMod val="85000"/>
              </a:schemeClr>
            </a:solidFill>
            <a:ln>
              <a:noFill/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grpSp>
        <p:nvGrpSpPr>
          <p:cNvPr id="76" name="组合 75">
            <a:extLst>
              <a:ext uri="{FF2B5EF4-FFF2-40B4-BE49-F238E27FC236}">
                <a16:creationId xmlns:a16="http://schemas.microsoft.com/office/drawing/2014/main" id="{71C6A3D5-BCF9-8A24-4529-E6FA0819EA3A}"/>
              </a:ext>
            </a:extLst>
          </p:cNvPr>
          <p:cNvGrpSpPr/>
          <p:nvPr/>
        </p:nvGrpSpPr>
        <p:grpSpPr>
          <a:xfrm>
            <a:off x="5652856" y="1722573"/>
            <a:ext cx="848834" cy="195369"/>
            <a:chOff x="5669513" y="830822"/>
            <a:chExt cx="848834" cy="195369"/>
          </a:xfrm>
        </p:grpSpPr>
        <p:sp>
          <p:nvSpPr>
            <p:cNvPr id="77" name="椭圆 76">
              <a:extLst>
                <a:ext uri="{FF2B5EF4-FFF2-40B4-BE49-F238E27FC236}">
                  <a16:creationId xmlns:a16="http://schemas.microsoft.com/office/drawing/2014/main" id="{B34D52FE-730D-7544-3131-C7F0642D06A9}"/>
                </a:ext>
              </a:extLst>
            </p:cNvPr>
            <p:cNvSpPr/>
            <p:nvPr/>
          </p:nvSpPr>
          <p:spPr>
            <a:xfrm>
              <a:off x="5669513" y="834784"/>
              <a:ext cx="191407" cy="191407"/>
            </a:xfrm>
            <a:prstGeom prst="ellipse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78" name="椭圆 77">
              <a:extLst>
                <a:ext uri="{FF2B5EF4-FFF2-40B4-BE49-F238E27FC236}">
                  <a16:creationId xmlns:a16="http://schemas.microsoft.com/office/drawing/2014/main" id="{B9925899-CE88-24C8-FFF2-F78E592C3119}"/>
                </a:ext>
              </a:extLst>
            </p:cNvPr>
            <p:cNvSpPr/>
            <p:nvPr/>
          </p:nvSpPr>
          <p:spPr>
            <a:xfrm>
              <a:off x="6326940" y="830822"/>
              <a:ext cx="191407" cy="191407"/>
            </a:xfrm>
            <a:prstGeom prst="ellipse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79" name="矩形: 圆角 78">
              <a:extLst>
                <a:ext uri="{FF2B5EF4-FFF2-40B4-BE49-F238E27FC236}">
                  <a16:creationId xmlns:a16="http://schemas.microsoft.com/office/drawing/2014/main" id="{A7356C8C-86D9-92FD-8619-B3A98C4CC7AC}"/>
                </a:ext>
              </a:extLst>
            </p:cNvPr>
            <p:cNvSpPr/>
            <p:nvPr/>
          </p:nvSpPr>
          <p:spPr>
            <a:xfrm>
              <a:off x="5766647" y="877730"/>
              <a:ext cx="675061" cy="102717"/>
            </a:xfrm>
            <a:prstGeom prst="roundRect">
              <a:avLst/>
            </a:prstGeom>
            <a:solidFill>
              <a:schemeClr val="bg1">
                <a:lumMod val="85000"/>
              </a:schemeClr>
            </a:solidFill>
            <a:ln>
              <a:noFill/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grpSp>
        <p:nvGrpSpPr>
          <p:cNvPr id="80" name="组合 79">
            <a:extLst>
              <a:ext uri="{FF2B5EF4-FFF2-40B4-BE49-F238E27FC236}">
                <a16:creationId xmlns:a16="http://schemas.microsoft.com/office/drawing/2014/main" id="{50061279-4D5D-C74F-AD2B-D9E977AFB4D1}"/>
              </a:ext>
            </a:extLst>
          </p:cNvPr>
          <p:cNvGrpSpPr/>
          <p:nvPr/>
        </p:nvGrpSpPr>
        <p:grpSpPr>
          <a:xfrm>
            <a:off x="5652856" y="2826893"/>
            <a:ext cx="848834" cy="195369"/>
            <a:chOff x="5669513" y="830822"/>
            <a:chExt cx="848834" cy="195369"/>
          </a:xfrm>
        </p:grpSpPr>
        <p:sp>
          <p:nvSpPr>
            <p:cNvPr id="81" name="椭圆 80">
              <a:extLst>
                <a:ext uri="{FF2B5EF4-FFF2-40B4-BE49-F238E27FC236}">
                  <a16:creationId xmlns:a16="http://schemas.microsoft.com/office/drawing/2014/main" id="{B74FEF32-7381-10BC-C34C-82E297D5181A}"/>
                </a:ext>
              </a:extLst>
            </p:cNvPr>
            <p:cNvSpPr/>
            <p:nvPr/>
          </p:nvSpPr>
          <p:spPr>
            <a:xfrm>
              <a:off x="5669513" y="834784"/>
              <a:ext cx="191407" cy="191407"/>
            </a:xfrm>
            <a:prstGeom prst="ellipse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82" name="椭圆 81">
              <a:extLst>
                <a:ext uri="{FF2B5EF4-FFF2-40B4-BE49-F238E27FC236}">
                  <a16:creationId xmlns:a16="http://schemas.microsoft.com/office/drawing/2014/main" id="{7B118F38-D35F-B34C-B823-E7C1D3ABE40E}"/>
                </a:ext>
              </a:extLst>
            </p:cNvPr>
            <p:cNvSpPr/>
            <p:nvPr/>
          </p:nvSpPr>
          <p:spPr>
            <a:xfrm>
              <a:off x="6326940" y="830822"/>
              <a:ext cx="191407" cy="191407"/>
            </a:xfrm>
            <a:prstGeom prst="ellipse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83" name="矩形: 圆角 82">
              <a:extLst>
                <a:ext uri="{FF2B5EF4-FFF2-40B4-BE49-F238E27FC236}">
                  <a16:creationId xmlns:a16="http://schemas.microsoft.com/office/drawing/2014/main" id="{684F3FBB-DD15-E1E5-B15C-4A6BD79AEDD5}"/>
                </a:ext>
              </a:extLst>
            </p:cNvPr>
            <p:cNvSpPr/>
            <p:nvPr/>
          </p:nvSpPr>
          <p:spPr>
            <a:xfrm>
              <a:off x="5766647" y="877730"/>
              <a:ext cx="675061" cy="102717"/>
            </a:xfrm>
            <a:prstGeom prst="roundRect">
              <a:avLst/>
            </a:prstGeom>
            <a:solidFill>
              <a:schemeClr val="bg1">
                <a:lumMod val="85000"/>
              </a:schemeClr>
            </a:solidFill>
            <a:ln>
              <a:noFill/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grpSp>
        <p:nvGrpSpPr>
          <p:cNvPr id="84" name="组合 83">
            <a:extLst>
              <a:ext uri="{FF2B5EF4-FFF2-40B4-BE49-F238E27FC236}">
                <a16:creationId xmlns:a16="http://schemas.microsoft.com/office/drawing/2014/main" id="{A6932734-FEA5-AB49-61FB-A87EF994B03D}"/>
              </a:ext>
            </a:extLst>
          </p:cNvPr>
          <p:cNvGrpSpPr/>
          <p:nvPr/>
        </p:nvGrpSpPr>
        <p:grpSpPr>
          <a:xfrm>
            <a:off x="5659092" y="3884398"/>
            <a:ext cx="848834" cy="195369"/>
            <a:chOff x="5669513" y="830822"/>
            <a:chExt cx="848834" cy="195369"/>
          </a:xfrm>
        </p:grpSpPr>
        <p:sp>
          <p:nvSpPr>
            <p:cNvPr id="85" name="椭圆 84">
              <a:extLst>
                <a:ext uri="{FF2B5EF4-FFF2-40B4-BE49-F238E27FC236}">
                  <a16:creationId xmlns:a16="http://schemas.microsoft.com/office/drawing/2014/main" id="{85750FA1-E884-AF9F-4D18-EEF9ECFBD2BC}"/>
                </a:ext>
              </a:extLst>
            </p:cNvPr>
            <p:cNvSpPr/>
            <p:nvPr/>
          </p:nvSpPr>
          <p:spPr>
            <a:xfrm>
              <a:off x="5669513" y="834784"/>
              <a:ext cx="191407" cy="191407"/>
            </a:xfrm>
            <a:prstGeom prst="ellipse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86" name="椭圆 85">
              <a:extLst>
                <a:ext uri="{FF2B5EF4-FFF2-40B4-BE49-F238E27FC236}">
                  <a16:creationId xmlns:a16="http://schemas.microsoft.com/office/drawing/2014/main" id="{657AE5FB-B358-D7CF-FC0E-9C5A51308426}"/>
                </a:ext>
              </a:extLst>
            </p:cNvPr>
            <p:cNvSpPr/>
            <p:nvPr/>
          </p:nvSpPr>
          <p:spPr>
            <a:xfrm>
              <a:off x="6326940" y="830822"/>
              <a:ext cx="191407" cy="191407"/>
            </a:xfrm>
            <a:prstGeom prst="ellipse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87" name="矩形: 圆角 86">
              <a:extLst>
                <a:ext uri="{FF2B5EF4-FFF2-40B4-BE49-F238E27FC236}">
                  <a16:creationId xmlns:a16="http://schemas.microsoft.com/office/drawing/2014/main" id="{E1619563-D0E0-5EF4-7540-87D12D63E53E}"/>
                </a:ext>
              </a:extLst>
            </p:cNvPr>
            <p:cNvSpPr/>
            <p:nvPr/>
          </p:nvSpPr>
          <p:spPr>
            <a:xfrm>
              <a:off x="5766647" y="877730"/>
              <a:ext cx="675061" cy="102717"/>
            </a:xfrm>
            <a:prstGeom prst="roundRect">
              <a:avLst/>
            </a:prstGeom>
            <a:solidFill>
              <a:schemeClr val="bg1">
                <a:lumMod val="85000"/>
              </a:schemeClr>
            </a:solidFill>
            <a:ln>
              <a:noFill/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grpSp>
        <p:nvGrpSpPr>
          <p:cNvPr id="88" name="组合 87">
            <a:extLst>
              <a:ext uri="{FF2B5EF4-FFF2-40B4-BE49-F238E27FC236}">
                <a16:creationId xmlns:a16="http://schemas.microsoft.com/office/drawing/2014/main" id="{4ABA5CE1-3806-10F3-56B9-DD83EB2526E0}"/>
              </a:ext>
            </a:extLst>
          </p:cNvPr>
          <p:cNvGrpSpPr/>
          <p:nvPr/>
        </p:nvGrpSpPr>
        <p:grpSpPr>
          <a:xfrm>
            <a:off x="5677897" y="4984849"/>
            <a:ext cx="848834" cy="195369"/>
            <a:chOff x="5669513" y="830822"/>
            <a:chExt cx="848834" cy="195369"/>
          </a:xfrm>
        </p:grpSpPr>
        <p:sp>
          <p:nvSpPr>
            <p:cNvPr id="89" name="椭圆 88">
              <a:extLst>
                <a:ext uri="{FF2B5EF4-FFF2-40B4-BE49-F238E27FC236}">
                  <a16:creationId xmlns:a16="http://schemas.microsoft.com/office/drawing/2014/main" id="{1FE93C06-75E1-CFA0-2146-D5C5E038A1BD}"/>
                </a:ext>
              </a:extLst>
            </p:cNvPr>
            <p:cNvSpPr/>
            <p:nvPr/>
          </p:nvSpPr>
          <p:spPr>
            <a:xfrm>
              <a:off x="5669513" y="834784"/>
              <a:ext cx="191407" cy="191407"/>
            </a:xfrm>
            <a:prstGeom prst="ellipse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90" name="椭圆 89">
              <a:extLst>
                <a:ext uri="{FF2B5EF4-FFF2-40B4-BE49-F238E27FC236}">
                  <a16:creationId xmlns:a16="http://schemas.microsoft.com/office/drawing/2014/main" id="{A7750092-6874-998C-AFFA-DC14577ED60F}"/>
                </a:ext>
              </a:extLst>
            </p:cNvPr>
            <p:cNvSpPr/>
            <p:nvPr/>
          </p:nvSpPr>
          <p:spPr>
            <a:xfrm>
              <a:off x="6326940" y="830822"/>
              <a:ext cx="191407" cy="191407"/>
            </a:xfrm>
            <a:prstGeom prst="ellipse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91" name="矩形: 圆角 90">
              <a:extLst>
                <a:ext uri="{FF2B5EF4-FFF2-40B4-BE49-F238E27FC236}">
                  <a16:creationId xmlns:a16="http://schemas.microsoft.com/office/drawing/2014/main" id="{23A759D2-1B06-63ED-430A-14C067CCA7E1}"/>
                </a:ext>
              </a:extLst>
            </p:cNvPr>
            <p:cNvSpPr/>
            <p:nvPr/>
          </p:nvSpPr>
          <p:spPr>
            <a:xfrm>
              <a:off x="5766647" y="877730"/>
              <a:ext cx="675061" cy="102717"/>
            </a:xfrm>
            <a:prstGeom prst="roundRect">
              <a:avLst/>
            </a:prstGeom>
            <a:solidFill>
              <a:schemeClr val="bg1">
                <a:lumMod val="85000"/>
              </a:schemeClr>
            </a:solidFill>
            <a:ln>
              <a:noFill/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grpSp>
        <p:nvGrpSpPr>
          <p:cNvPr id="92" name="组合 91">
            <a:extLst>
              <a:ext uri="{FF2B5EF4-FFF2-40B4-BE49-F238E27FC236}">
                <a16:creationId xmlns:a16="http://schemas.microsoft.com/office/drawing/2014/main" id="{8FBB9571-AA61-0687-44FA-A1EABE388087}"/>
              </a:ext>
            </a:extLst>
          </p:cNvPr>
          <p:cNvGrpSpPr/>
          <p:nvPr/>
        </p:nvGrpSpPr>
        <p:grpSpPr>
          <a:xfrm>
            <a:off x="5669315" y="6131044"/>
            <a:ext cx="848834" cy="195369"/>
            <a:chOff x="5669513" y="830822"/>
            <a:chExt cx="848834" cy="195369"/>
          </a:xfrm>
        </p:grpSpPr>
        <p:sp>
          <p:nvSpPr>
            <p:cNvPr id="93" name="椭圆 92">
              <a:extLst>
                <a:ext uri="{FF2B5EF4-FFF2-40B4-BE49-F238E27FC236}">
                  <a16:creationId xmlns:a16="http://schemas.microsoft.com/office/drawing/2014/main" id="{EBE3F00B-6EB2-B9E0-DA5F-395A4F9DBAC2}"/>
                </a:ext>
              </a:extLst>
            </p:cNvPr>
            <p:cNvSpPr/>
            <p:nvPr/>
          </p:nvSpPr>
          <p:spPr>
            <a:xfrm>
              <a:off x="5669513" y="834784"/>
              <a:ext cx="191407" cy="191407"/>
            </a:xfrm>
            <a:prstGeom prst="ellipse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94" name="椭圆 93">
              <a:extLst>
                <a:ext uri="{FF2B5EF4-FFF2-40B4-BE49-F238E27FC236}">
                  <a16:creationId xmlns:a16="http://schemas.microsoft.com/office/drawing/2014/main" id="{CE046B48-C590-E2B9-421C-68F5DF0368B4}"/>
                </a:ext>
              </a:extLst>
            </p:cNvPr>
            <p:cNvSpPr/>
            <p:nvPr/>
          </p:nvSpPr>
          <p:spPr>
            <a:xfrm>
              <a:off x="6326940" y="830822"/>
              <a:ext cx="191407" cy="191407"/>
            </a:xfrm>
            <a:prstGeom prst="ellipse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95" name="矩形: 圆角 94">
              <a:extLst>
                <a:ext uri="{FF2B5EF4-FFF2-40B4-BE49-F238E27FC236}">
                  <a16:creationId xmlns:a16="http://schemas.microsoft.com/office/drawing/2014/main" id="{3F0A81F5-5AF7-DCD3-11F9-E7DD5829260B}"/>
                </a:ext>
              </a:extLst>
            </p:cNvPr>
            <p:cNvSpPr/>
            <p:nvPr/>
          </p:nvSpPr>
          <p:spPr>
            <a:xfrm>
              <a:off x="5766647" y="877730"/>
              <a:ext cx="675061" cy="102717"/>
            </a:xfrm>
            <a:prstGeom prst="roundRect">
              <a:avLst/>
            </a:prstGeom>
            <a:solidFill>
              <a:schemeClr val="bg1">
                <a:lumMod val="85000"/>
              </a:schemeClr>
            </a:solidFill>
            <a:ln>
              <a:noFill/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cxnSp>
        <p:nvCxnSpPr>
          <p:cNvPr id="97" name="直接连接符 96">
            <a:extLst>
              <a:ext uri="{FF2B5EF4-FFF2-40B4-BE49-F238E27FC236}">
                <a16:creationId xmlns:a16="http://schemas.microsoft.com/office/drawing/2014/main" id="{D3CC6776-6B00-7E4A-FA5A-FCBA25521776}"/>
              </a:ext>
            </a:extLst>
          </p:cNvPr>
          <p:cNvCxnSpPr/>
          <p:nvPr/>
        </p:nvCxnSpPr>
        <p:spPr>
          <a:xfrm>
            <a:off x="636393" y="651207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8" name="直接连接符 97">
            <a:extLst>
              <a:ext uri="{FF2B5EF4-FFF2-40B4-BE49-F238E27FC236}">
                <a16:creationId xmlns:a16="http://schemas.microsoft.com/office/drawing/2014/main" id="{183C10BD-53B1-1DB3-BB11-94530C3EE825}"/>
              </a:ext>
            </a:extLst>
          </p:cNvPr>
          <p:cNvCxnSpPr/>
          <p:nvPr/>
        </p:nvCxnSpPr>
        <p:spPr>
          <a:xfrm>
            <a:off x="636393" y="1084961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9" name="直接连接符 98">
            <a:extLst>
              <a:ext uri="{FF2B5EF4-FFF2-40B4-BE49-F238E27FC236}">
                <a16:creationId xmlns:a16="http://schemas.microsoft.com/office/drawing/2014/main" id="{E01402F2-C384-6534-858F-082289A858F9}"/>
              </a:ext>
            </a:extLst>
          </p:cNvPr>
          <p:cNvCxnSpPr/>
          <p:nvPr/>
        </p:nvCxnSpPr>
        <p:spPr>
          <a:xfrm>
            <a:off x="636393" y="1518715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0" name="直接连接符 99">
            <a:extLst>
              <a:ext uri="{FF2B5EF4-FFF2-40B4-BE49-F238E27FC236}">
                <a16:creationId xmlns:a16="http://schemas.microsoft.com/office/drawing/2014/main" id="{64F3D322-8DD6-93DD-82D3-A950D693C090}"/>
              </a:ext>
            </a:extLst>
          </p:cNvPr>
          <p:cNvCxnSpPr/>
          <p:nvPr/>
        </p:nvCxnSpPr>
        <p:spPr>
          <a:xfrm>
            <a:off x="636393" y="1939071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1" name="直接连接符 100">
            <a:extLst>
              <a:ext uri="{FF2B5EF4-FFF2-40B4-BE49-F238E27FC236}">
                <a16:creationId xmlns:a16="http://schemas.microsoft.com/office/drawing/2014/main" id="{86015FF9-2FA7-BF31-D9B3-9047A042CB16}"/>
              </a:ext>
            </a:extLst>
          </p:cNvPr>
          <p:cNvCxnSpPr/>
          <p:nvPr/>
        </p:nvCxnSpPr>
        <p:spPr>
          <a:xfrm>
            <a:off x="636393" y="2372825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2" name="直接连接符 101">
            <a:extLst>
              <a:ext uri="{FF2B5EF4-FFF2-40B4-BE49-F238E27FC236}">
                <a16:creationId xmlns:a16="http://schemas.microsoft.com/office/drawing/2014/main" id="{83FC1CAD-7D2F-F88B-99B3-E23E9597E596}"/>
              </a:ext>
            </a:extLst>
          </p:cNvPr>
          <p:cNvCxnSpPr/>
          <p:nvPr/>
        </p:nvCxnSpPr>
        <p:spPr>
          <a:xfrm>
            <a:off x="636393" y="2806579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3" name="直接连接符 102">
            <a:extLst>
              <a:ext uri="{FF2B5EF4-FFF2-40B4-BE49-F238E27FC236}">
                <a16:creationId xmlns:a16="http://schemas.microsoft.com/office/drawing/2014/main" id="{4414DE50-95D9-65BC-9853-2D6AFC714E91}"/>
              </a:ext>
            </a:extLst>
          </p:cNvPr>
          <p:cNvCxnSpPr/>
          <p:nvPr/>
        </p:nvCxnSpPr>
        <p:spPr>
          <a:xfrm>
            <a:off x="636393" y="3265063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4" name="直接连接符 103">
            <a:extLst>
              <a:ext uri="{FF2B5EF4-FFF2-40B4-BE49-F238E27FC236}">
                <a16:creationId xmlns:a16="http://schemas.microsoft.com/office/drawing/2014/main" id="{3C6CDB34-FF29-2E53-35BA-8E7A6A738F75}"/>
              </a:ext>
            </a:extLst>
          </p:cNvPr>
          <p:cNvCxnSpPr/>
          <p:nvPr/>
        </p:nvCxnSpPr>
        <p:spPr>
          <a:xfrm>
            <a:off x="636393" y="3698817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5" name="直接连接符 104">
            <a:extLst>
              <a:ext uri="{FF2B5EF4-FFF2-40B4-BE49-F238E27FC236}">
                <a16:creationId xmlns:a16="http://schemas.microsoft.com/office/drawing/2014/main" id="{05020607-942E-F651-FBA8-00C2BBCD782A}"/>
              </a:ext>
            </a:extLst>
          </p:cNvPr>
          <p:cNvCxnSpPr/>
          <p:nvPr/>
        </p:nvCxnSpPr>
        <p:spPr>
          <a:xfrm>
            <a:off x="636393" y="4132571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6" name="直接连接符 105">
            <a:extLst>
              <a:ext uri="{FF2B5EF4-FFF2-40B4-BE49-F238E27FC236}">
                <a16:creationId xmlns:a16="http://schemas.microsoft.com/office/drawing/2014/main" id="{D3ACDF3A-EA77-1ADB-A7A7-88CA72CE7185}"/>
              </a:ext>
            </a:extLst>
          </p:cNvPr>
          <p:cNvCxnSpPr/>
          <p:nvPr/>
        </p:nvCxnSpPr>
        <p:spPr>
          <a:xfrm>
            <a:off x="636393" y="4542879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7" name="直接连接符 106">
            <a:extLst>
              <a:ext uri="{FF2B5EF4-FFF2-40B4-BE49-F238E27FC236}">
                <a16:creationId xmlns:a16="http://schemas.microsoft.com/office/drawing/2014/main" id="{4AF676D0-037C-59FE-1089-9BFB689D09C6}"/>
              </a:ext>
            </a:extLst>
          </p:cNvPr>
          <p:cNvCxnSpPr/>
          <p:nvPr/>
        </p:nvCxnSpPr>
        <p:spPr>
          <a:xfrm>
            <a:off x="636393" y="4976633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8" name="直接连接符 107">
            <a:extLst>
              <a:ext uri="{FF2B5EF4-FFF2-40B4-BE49-F238E27FC236}">
                <a16:creationId xmlns:a16="http://schemas.microsoft.com/office/drawing/2014/main" id="{3B298334-360B-E644-A8D0-CE256F37A707}"/>
              </a:ext>
            </a:extLst>
          </p:cNvPr>
          <p:cNvCxnSpPr/>
          <p:nvPr/>
        </p:nvCxnSpPr>
        <p:spPr>
          <a:xfrm>
            <a:off x="636393" y="5410387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9" name="直接连接符 108">
            <a:extLst>
              <a:ext uri="{FF2B5EF4-FFF2-40B4-BE49-F238E27FC236}">
                <a16:creationId xmlns:a16="http://schemas.microsoft.com/office/drawing/2014/main" id="{FD0AA287-FDC2-6DCC-177E-64BE9F4F69A0}"/>
              </a:ext>
            </a:extLst>
          </p:cNvPr>
          <p:cNvCxnSpPr/>
          <p:nvPr/>
        </p:nvCxnSpPr>
        <p:spPr>
          <a:xfrm>
            <a:off x="636393" y="5844015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0" name="直接连接符 109">
            <a:extLst>
              <a:ext uri="{FF2B5EF4-FFF2-40B4-BE49-F238E27FC236}">
                <a16:creationId xmlns:a16="http://schemas.microsoft.com/office/drawing/2014/main" id="{CDD7F144-3FC6-DCEA-6F25-EA57917B4AA1}"/>
              </a:ext>
            </a:extLst>
          </p:cNvPr>
          <p:cNvCxnSpPr/>
          <p:nvPr/>
        </p:nvCxnSpPr>
        <p:spPr>
          <a:xfrm>
            <a:off x="636393" y="6277769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7" name="文本框 126">
            <a:extLst>
              <a:ext uri="{FF2B5EF4-FFF2-40B4-BE49-F238E27FC236}">
                <a16:creationId xmlns:a16="http://schemas.microsoft.com/office/drawing/2014/main" id="{8A5B1381-ED71-C441-27D0-ABE2A4BA1EB8}"/>
              </a:ext>
            </a:extLst>
          </p:cNvPr>
          <p:cNvSpPr txBox="1"/>
          <p:nvPr/>
        </p:nvSpPr>
        <p:spPr>
          <a:xfrm>
            <a:off x="532163" y="6355874"/>
            <a:ext cx="3152236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900" b="1" dirty="0" err="1">
                <a:solidFill>
                  <a:schemeClr val="bg2">
                    <a:lumMod val="90000"/>
                  </a:schemeClr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Weather:XXXX</a:t>
            </a:r>
            <a:r>
              <a:rPr lang="en-US" altLang="zh-CN" sz="900" b="1" dirty="0">
                <a:solidFill>
                  <a:schemeClr val="bg2">
                    <a:lumMod val="90000"/>
                  </a:schemeClr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  </a:t>
            </a:r>
            <a:r>
              <a:rPr lang="en-US" altLang="zh-CN" sz="900" b="1" dirty="0" err="1">
                <a:solidFill>
                  <a:schemeClr val="bg2">
                    <a:lumMod val="90000"/>
                  </a:schemeClr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Mood:XXXX</a:t>
            </a:r>
            <a:endParaRPr lang="zh-CN" altLang="en-US" sz="900" b="1" dirty="0">
              <a:solidFill>
                <a:schemeClr val="bg2">
                  <a:lumMod val="90000"/>
                </a:schemeClr>
              </a:solidFill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pic>
        <p:nvPicPr>
          <p:cNvPr id="16" name="图片 15" descr="图标&#10;&#10;AI 生成的内容可能不正确。">
            <a:extLst>
              <a:ext uri="{FF2B5EF4-FFF2-40B4-BE49-F238E27FC236}">
                <a16:creationId xmlns:a16="http://schemas.microsoft.com/office/drawing/2014/main" id="{0137E991-8FDC-E6F9-2991-21FC00FBE8C5}"/>
              </a:ext>
            </a:extLst>
          </p:cNvPr>
          <p:cNvPicPr>
            <a:picLocks noChangeAspect="1"/>
          </p:cNvPicPr>
          <p:nvPr/>
        </p:nvPicPr>
        <p:blipFill>
          <a:blip r:embed="rId12">
            <a:alphaModFix amt="20000"/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artisticPencilGrayscale/>
                    </a14:imgEffect>
                    <a14:imgEffect>
                      <a14:colorTemperature colorTemp="59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996707">
            <a:off x="1503098" y="4063876"/>
            <a:ext cx="1663190" cy="1616412"/>
          </a:xfrm>
          <a:prstGeom prst="rect">
            <a:avLst/>
          </a:prstGeom>
        </p:spPr>
      </p:pic>
      <p:pic>
        <p:nvPicPr>
          <p:cNvPr id="17" name="图片 16" descr="图标&#10;&#10;AI 生成的内容可能不正确。">
            <a:extLst>
              <a:ext uri="{FF2B5EF4-FFF2-40B4-BE49-F238E27FC236}">
                <a16:creationId xmlns:a16="http://schemas.microsoft.com/office/drawing/2014/main" id="{F00ADE36-F734-20EB-07FE-086D64F61C80}"/>
              </a:ext>
            </a:extLst>
          </p:cNvPr>
          <p:cNvPicPr>
            <a:picLocks noChangeAspect="1"/>
          </p:cNvPicPr>
          <p:nvPr/>
        </p:nvPicPr>
        <p:blipFill>
          <a:blip r:embed="rId12">
            <a:alphaModFix amt="20000"/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artisticPencilGrayscale/>
                    </a14:imgEffect>
                    <a14:imgEffect>
                      <a14:colorTemperature colorTemp="59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9233030">
            <a:off x="3834469" y="4878618"/>
            <a:ext cx="1087953" cy="1057354"/>
          </a:xfrm>
          <a:prstGeom prst="rect">
            <a:avLst/>
          </a:prstGeom>
        </p:spPr>
      </p:pic>
      <p:sp>
        <p:nvSpPr>
          <p:cNvPr id="25" name="文本框 24">
            <a:extLst>
              <a:ext uri="{FF2B5EF4-FFF2-40B4-BE49-F238E27FC236}">
                <a16:creationId xmlns:a16="http://schemas.microsoft.com/office/drawing/2014/main" id="{27FF1061-754E-EF04-C54C-E5BA5BF8CDF1}"/>
              </a:ext>
            </a:extLst>
          </p:cNvPr>
          <p:cNvSpPr txBox="1"/>
          <p:nvPr/>
        </p:nvSpPr>
        <p:spPr>
          <a:xfrm>
            <a:off x="539165" y="302858"/>
            <a:ext cx="1090897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000" dirty="0">
                <a:solidFill>
                  <a:schemeClr val="bg1">
                    <a:lumMod val="75000"/>
                  </a:schemeClr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01----</a:t>
            </a:r>
            <a:r>
              <a:rPr lang="zh-CN" altLang="en-US" sz="1000" dirty="0">
                <a:solidFill>
                  <a:schemeClr val="bg1">
                    <a:lumMod val="75000"/>
                  </a:schemeClr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添加标题</a:t>
            </a:r>
          </a:p>
        </p:txBody>
      </p:sp>
      <p:pic>
        <p:nvPicPr>
          <p:cNvPr id="55" name="图片 54" descr="墙边的树林&#10;&#10;AI 生成的内容可能不正确。">
            <a:extLst>
              <a:ext uri="{FF2B5EF4-FFF2-40B4-BE49-F238E27FC236}">
                <a16:creationId xmlns:a16="http://schemas.microsoft.com/office/drawing/2014/main" id="{7005CB5F-6F52-8348-9CD2-4A65E757D978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623" b="11896"/>
          <a:stretch/>
        </p:blipFill>
        <p:spPr>
          <a:xfrm>
            <a:off x="653637" y="634613"/>
            <a:ext cx="4392475" cy="2298164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pic>
      <p:pic>
        <p:nvPicPr>
          <p:cNvPr id="56" name="图片 55">
            <a:extLst>
              <a:ext uri="{FF2B5EF4-FFF2-40B4-BE49-F238E27FC236}">
                <a16:creationId xmlns:a16="http://schemas.microsoft.com/office/drawing/2014/main" id="{54004762-8151-BEF6-8221-E6AD1C850DF5}"/>
              </a:ext>
            </a:extLst>
          </p:cNvPr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760" b="10760"/>
          <a:stretch/>
        </p:blipFill>
        <p:spPr>
          <a:xfrm>
            <a:off x="7212001" y="2596782"/>
            <a:ext cx="4149857" cy="2171225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pic>
      <p:pic>
        <p:nvPicPr>
          <p:cNvPr id="58" name="图片 57">
            <a:extLst>
              <a:ext uri="{FF2B5EF4-FFF2-40B4-BE49-F238E27FC236}">
                <a16:creationId xmlns:a16="http://schemas.microsoft.com/office/drawing/2014/main" id="{B76A1F43-8901-CB95-C24B-6E613AE1A3D0}"/>
              </a:ext>
            </a:extLst>
          </p:cNvPr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974" b="9974"/>
          <a:stretch/>
        </p:blipFill>
        <p:spPr>
          <a:xfrm>
            <a:off x="612977" y="4897027"/>
            <a:ext cx="2591800" cy="1383193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pic>
      <p:sp>
        <p:nvSpPr>
          <p:cNvPr id="63" name="文本框 62">
            <a:extLst>
              <a:ext uri="{FF2B5EF4-FFF2-40B4-BE49-F238E27FC236}">
                <a16:creationId xmlns:a16="http://schemas.microsoft.com/office/drawing/2014/main" id="{2524FE02-5328-A66B-C113-CED9CAEC39DD}"/>
              </a:ext>
            </a:extLst>
          </p:cNvPr>
          <p:cNvSpPr txBox="1"/>
          <p:nvPr/>
        </p:nvSpPr>
        <p:spPr>
          <a:xfrm>
            <a:off x="972042" y="3529195"/>
            <a:ext cx="420926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dirty="0">
                <a:latin typeface="幼圆" panose="02010509060101010101" pitchFamily="49" charset="-122"/>
                <a:ea typeface="幼圆" panose="02010509060101010101" pitchFamily="49" charset="-122"/>
              </a:rPr>
              <a:t>点击输入您的文字 点击输入您的文字 点击输入您的文字 点击输入您的文字 点击输入您的文字  </a:t>
            </a:r>
          </a:p>
        </p:txBody>
      </p:sp>
      <p:sp>
        <p:nvSpPr>
          <p:cNvPr id="68" name="文本框 67">
            <a:extLst>
              <a:ext uri="{FF2B5EF4-FFF2-40B4-BE49-F238E27FC236}">
                <a16:creationId xmlns:a16="http://schemas.microsoft.com/office/drawing/2014/main" id="{9BDA34E3-9B43-1B8A-E846-E7F3093BF826}"/>
              </a:ext>
            </a:extLst>
          </p:cNvPr>
          <p:cNvSpPr txBox="1"/>
          <p:nvPr/>
        </p:nvSpPr>
        <p:spPr>
          <a:xfrm>
            <a:off x="8274912" y="539144"/>
            <a:ext cx="357165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400" dirty="0">
                <a:latin typeface="幼圆" panose="02010509060101010101" pitchFamily="49" charset="-122"/>
                <a:ea typeface="幼圆" panose="02010509060101010101" pitchFamily="49" charset="-122"/>
              </a:rPr>
              <a:t>点击输入标题</a:t>
            </a:r>
          </a:p>
        </p:txBody>
      </p:sp>
      <p:sp>
        <p:nvSpPr>
          <p:cNvPr id="69" name="文本框 68">
            <a:extLst>
              <a:ext uri="{FF2B5EF4-FFF2-40B4-BE49-F238E27FC236}">
                <a16:creationId xmlns:a16="http://schemas.microsoft.com/office/drawing/2014/main" id="{918D75AD-6FF5-78C9-B4B7-2B20C4FD0DF3}"/>
              </a:ext>
            </a:extLst>
          </p:cNvPr>
          <p:cNvSpPr txBox="1"/>
          <p:nvPr/>
        </p:nvSpPr>
        <p:spPr>
          <a:xfrm>
            <a:off x="1901662" y="3026108"/>
            <a:ext cx="357165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400" dirty="0">
                <a:latin typeface="幼圆" panose="02010509060101010101" pitchFamily="49" charset="-122"/>
                <a:ea typeface="幼圆" panose="02010509060101010101" pitchFamily="49" charset="-122"/>
              </a:rPr>
              <a:t>点击输入标题</a:t>
            </a:r>
          </a:p>
        </p:txBody>
      </p:sp>
      <p:sp>
        <p:nvSpPr>
          <p:cNvPr id="71" name="文本框 70">
            <a:extLst>
              <a:ext uri="{FF2B5EF4-FFF2-40B4-BE49-F238E27FC236}">
                <a16:creationId xmlns:a16="http://schemas.microsoft.com/office/drawing/2014/main" id="{22D03809-46FB-90C8-7172-AF2A651178BF}"/>
              </a:ext>
            </a:extLst>
          </p:cNvPr>
          <p:cNvSpPr txBox="1"/>
          <p:nvPr/>
        </p:nvSpPr>
        <p:spPr>
          <a:xfrm>
            <a:off x="8274850" y="4855410"/>
            <a:ext cx="357165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400" dirty="0">
                <a:latin typeface="幼圆" panose="02010509060101010101" pitchFamily="49" charset="-122"/>
                <a:ea typeface="幼圆" panose="02010509060101010101" pitchFamily="49" charset="-122"/>
              </a:rPr>
              <a:t>点击输入标题</a:t>
            </a:r>
          </a:p>
        </p:txBody>
      </p:sp>
      <p:sp>
        <p:nvSpPr>
          <p:cNvPr id="72" name="文本框 71">
            <a:extLst>
              <a:ext uri="{FF2B5EF4-FFF2-40B4-BE49-F238E27FC236}">
                <a16:creationId xmlns:a16="http://schemas.microsoft.com/office/drawing/2014/main" id="{1C971D94-1067-9FEE-1B1E-6EC4F077EB4C}"/>
              </a:ext>
            </a:extLst>
          </p:cNvPr>
          <p:cNvSpPr txBox="1"/>
          <p:nvPr/>
        </p:nvSpPr>
        <p:spPr>
          <a:xfrm>
            <a:off x="3531733" y="4610710"/>
            <a:ext cx="357165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400" dirty="0">
                <a:latin typeface="幼圆" panose="02010509060101010101" pitchFamily="49" charset="-122"/>
                <a:ea typeface="幼圆" panose="02010509060101010101" pitchFamily="49" charset="-122"/>
              </a:rPr>
              <a:t>点击输入标题</a:t>
            </a:r>
          </a:p>
        </p:txBody>
      </p:sp>
      <p:sp>
        <p:nvSpPr>
          <p:cNvPr id="73" name="文本框 72">
            <a:extLst>
              <a:ext uri="{FF2B5EF4-FFF2-40B4-BE49-F238E27FC236}">
                <a16:creationId xmlns:a16="http://schemas.microsoft.com/office/drawing/2014/main" id="{1A12CF99-9052-F69F-5938-5F1689BDD219}"/>
              </a:ext>
            </a:extLst>
          </p:cNvPr>
          <p:cNvSpPr txBox="1"/>
          <p:nvPr/>
        </p:nvSpPr>
        <p:spPr>
          <a:xfrm>
            <a:off x="7221471" y="1198363"/>
            <a:ext cx="420926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dirty="0">
                <a:latin typeface="幼圆" panose="02010509060101010101" pitchFamily="49" charset="-122"/>
                <a:ea typeface="幼圆" panose="02010509060101010101" pitchFamily="49" charset="-122"/>
              </a:rPr>
              <a:t>点击输入您的文字 点击输入您的文字 点击输入您的文字 点击输入您的文字 点击输入您的文字  </a:t>
            </a:r>
          </a:p>
        </p:txBody>
      </p:sp>
      <p:sp>
        <p:nvSpPr>
          <p:cNvPr id="74" name="文本框 73">
            <a:extLst>
              <a:ext uri="{FF2B5EF4-FFF2-40B4-BE49-F238E27FC236}">
                <a16:creationId xmlns:a16="http://schemas.microsoft.com/office/drawing/2014/main" id="{FE875EF7-A1E3-E6E4-488A-D481F9E7694A}"/>
              </a:ext>
            </a:extLst>
          </p:cNvPr>
          <p:cNvSpPr txBox="1"/>
          <p:nvPr/>
        </p:nvSpPr>
        <p:spPr>
          <a:xfrm>
            <a:off x="7214009" y="5467059"/>
            <a:ext cx="42092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dirty="0">
                <a:latin typeface="幼圆" panose="02010509060101010101" pitchFamily="49" charset="-122"/>
                <a:ea typeface="幼圆" panose="02010509060101010101" pitchFamily="49" charset="-122"/>
              </a:rPr>
              <a:t>点击输入您的文字 点击输入您的文字 点击输入您的文字</a:t>
            </a:r>
          </a:p>
        </p:txBody>
      </p:sp>
      <p:sp>
        <p:nvSpPr>
          <p:cNvPr id="75" name="文本框 74">
            <a:extLst>
              <a:ext uri="{FF2B5EF4-FFF2-40B4-BE49-F238E27FC236}">
                <a16:creationId xmlns:a16="http://schemas.microsoft.com/office/drawing/2014/main" id="{AFA67464-9F27-342C-046E-F8FD32139AC8}"/>
              </a:ext>
            </a:extLst>
          </p:cNvPr>
          <p:cNvSpPr txBox="1"/>
          <p:nvPr/>
        </p:nvSpPr>
        <p:spPr>
          <a:xfrm>
            <a:off x="3660866" y="5232936"/>
            <a:ext cx="187611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dirty="0">
                <a:latin typeface="幼圆" panose="02010509060101010101" pitchFamily="49" charset="-122"/>
                <a:ea typeface="幼圆" panose="02010509060101010101" pitchFamily="49" charset="-122"/>
              </a:rPr>
              <a:t>点击输入您的文字 点击输入您的文字</a:t>
            </a:r>
          </a:p>
        </p:txBody>
      </p:sp>
      <p:pic>
        <p:nvPicPr>
          <p:cNvPr id="96" name="图片 95" descr="图片包含 游戏机, 床, 站&#10;&#10;AI 生成的内容可能不正确。">
            <a:extLst>
              <a:ext uri="{FF2B5EF4-FFF2-40B4-BE49-F238E27FC236}">
                <a16:creationId xmlns:a16="http://schemas.microsoft.com/office/drawing/2014/main" id="{F55D7CC3-EB77-4CE3-9D40-F252049D2D4D}"/>
              </a:ext>
            </a:extLst>
          </p:cNvPr>
          <p:cNvPicPr>
            <a:picLocks noChangeAspect="1"/>
          </p:cNvPicPr>
          <p:nvPr/>
        </p:nvPicPr>
        <p:blipFill>
          <a:blip r:embed="rId17">
            <a:lum bright="70000" contrast="-70000"/>
            <a:extLst>
              <a:ext uri="{BEBA8EAE-BF5A-486C-A8C5-ECC9F3942E4B}">
                <a14:imgProps xmlns:a14="http://schemas.microsoft.com/office/drawing/2010/main">
                  <a14:imgLayer r:embed="rId18">
                    <a14:imgEffect>
                      <a14:artisticWatercolorSponge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2630" t="36437" r="17864" b="40694"/>
          <a:stretch/>
        </p:blipFill>
        <p:spPr>
          <a:xfrm rot="8765369">
            <a:off x="4277721" y="2549351"/>
            <a:ext cx="1069311" cy="410958"/>
          </a:xfrm>
          <a:prstGeom prst="rect">
            <a:avLst/>
          </a:prstGeom>
        </p:spPr>
      </p:pic>
      <p:pic>
        <p:nvPicPr>
          <p:cNvPr id="125" name="图片 124" descr="图片包含 游戏机, 床, 站&#10;&#10;AI 生成的内容可能不正确。">
            <a:extLst>
              <a:ext uri="{FF2B5EF4-FFF2-40B4-BE49-F238E27FC236}">
                <a16:creationId xmlns:a16="http://schemas.microsoft.com/office/drawing/2014/main" id="{B950A5C8-F0E5-4387-EB1F-4841BF3EF81D}"/>
              </a:ext>
            </a:extLst>
          </p:cNvPr>
          <p:cNvPicPr>
            <a:picLocks noChangeAspect="1"/>
          </p:cNvPicPr>
          <p:nvPr/>
        </p:nvPicPr>
        <p:blipFill>
          <a:blip r:embed="rId17">
            <a:lum bright="70000" contrast="-70000"/>
            <a:extLst>
              <a:ext uri="{BEBA8EAE-BF5A-486C-A8C5-ECC9F3942E4B}">
                <a14:imgProps xmlns:a14="http://schemas.microsoft.com/office/drawing/2010/main">
                  <a14:imgLayer r:embed="rId18">
                    <a14:imgEffect>
                      <a14:artisticWatercolorSponge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2630" t="36437" r="17864" b="40694"/>
          <a:stretch/>
        </p:blipFill>
        <p:spPr>
          <a:xfrm rot="8765369">
            <a:off x="6856517" y="2623199"/>
            <a:ext cx="1069311" cy="410958"/>
          </a:xfrm>
          <a:prstGeom prst="rect">
            <a:avLst/>
          </a:prstGeom>
        </p:spPr>
      </p:pic>
      <p:pic>
        <p:nvPicPr>
          <p:cNvPr id="129" name="图片 128" descr="图片包含 游戏机, 球&#10;&#10;AI 生成的内容可能不正确。">
            <a:extLst>
              <a:ext uri="{FF2B5EF4-FFF2-40B4-BE49-F238E27FC236}">
                <a16:creationId xmlns:a16="http://schemas.microsoft.com/office/drawing/2014/main" id="{9B2E98BC-E265-5A9A-3AA5-FD9D37EB7488}"/>
              </a:ext>
            </a:extLst>
          </p:cNvPr>
          <p:cNvPicPr>
            <a:picLocks noChangeAspect="1"/>
          </p:cNvPicPr>
          <p:nvPr/>
        </p:nvPicPr>
        <p:blipFill>
          <a:blip r:embed="rId19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20">
                    <a14:imgEffect>
                      <a14:artisticLineDrawing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4073" b="32280"/>
          <a:stretch/>
        </p:blipFill>
        <p:spPr>
          <a:xfrm>
            <a:off x="734944" y="623192"/>
            <a:ext cx="302626" cy="344455"/>
          </a:xfrm>
          <a:prstGeom prst="rect">
            <a:avLst/>
          </a:prstGeom>
        </p:spPr>
      </p:pic>
      <p:pic>
        <p:nvPicPr>
          <p:cNvPr id="130" name="图片 129" descr="图片包含 游戏机, 球&#10;&#10;AI 生成的内容可能不正确。">
            <a:extLst>
              <a:ext uri="{FF2B5EF4-FFF2-40B4-BE49-F238E27FC236}">
                <a16:creationId xmlns:a16="http://schemas.microsoft.com/office/drawing/2014/main" id="{405C258D-152E-F2E6-E566-C892A1CBDA83}"/>
              </a:ext>
            </a:extLst>
          </p:cNvPr>
          <p:cNvPicPr>
            <a:picLocks noChangeAspect="1"/>
          </p:cNvPicPr>
          <p:nvPr/>
        </p:nvPicPr>
        <p:blipFill>
          <a:blip r:embed="rId19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20">
                    <a14:imgEffect>
                      <a14:artisticLineDrawing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4073" b="32280"/>
          <a:stretch/>
        </p:blipFill>
        <p:spPr>
          <a:xfrm>
            <a:off x="1805655" y="4872082"/>
            <a:ext cx="302626" cy="344455"/>
          </a:xfrm>
          <a:prstGeom prst="rect">
            <a:avLst/>
          </a:prstGeom>
        </p:spPr>
      </p:pic>
      <p:pic>
        <p:nvPicPr>
          <p:cNvPr id="131" name="图片 130" descr="图片包含 游戏机, 球&#10;&#10;AI 生成的内容可能不正确。">
            <a:extLst>
              <a:ext uri="{FF2B5EF4-FFF2-40B4-BE49-F238E27FC236}">
                <a16:creationId xmlns:a16="http://schemas.microsoft.com/office/drawing/2014/main" id="{61BE8307-F51C-FF43-B813-55A26A1E18F1}"/>
              </a:ext>
            </a:extLst>
          </p:cNvPr>
          <p:cNvPicPr>
            <a:picLocks noChangeAspect="1"/>
          </p:cNvPicPr>
          <p:nvPr/>
        </p:nvPicPr>
        <p:blipFill>
          <a:blip r:embed="rId19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20">
                    <a14:imgEffect>
                      <a14:artisticLineDrawing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4073" b="32280"/>
          <a:stretch/>
        </p:blipFill>
        <p:spPr>
          <a:xfrm>
            <a:off x="11061185" y="2573322"/>
            <a:ext cx="302626" cy="344455"/>
          </a:xfrm>
          <a:prstGeom prst="rect">
            <a:avLst/>
          </a:prstGeom>
        </p:spPr>
      </p:pic>
      <p:pic>
        <p:nvPicPr>
          <p:cNvPr id="133" name="图片 132" descr="卡通人物&#10;&#10;AI 生成的内容可能不正确。">
            <a:extLst>
              <a:ext uri="{FF2B5EF4-FFF2-40B4-BE49-F238E27FC236}">
                <a16:creationId xmlns:a16="http://schemas.microsoft.com/office/drawing/2014/main" id="{CDF3E032-C408-5AC4-005B-7A04E2424639}"/>
              </a:ext>
            </a:extLst>
          </p:cNvPr>
          <p:cNvPicPr>
            <a:picLocks noChangeAspect="1"/>
          </p:cNvPicPr>
          <p:nvPr/>
        </p:nvPicPr>
        <p:blipFill>
          <a:blip r:embed="rId21">
            <a:extLst>
              <a:ext uri="{BEBA8EAE-BF5A-486C-A8C5-ECC9F3942E4B}">
                <a14:imgProps xmlns:a14="http://schemas.microsoft.com/office/drawing/2010/main">
                  <a14:imgLayer r:embed="rId22">
                    <a14:imgEffect>
                      <a14:artisticCrisscrossEtching/>
                    </a14:imgEffect>
                    <a14:imgEffect>
                      <a14:colorTemperature colorTemp="72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2181" y="3837206"/>
            <a:ext cx="1474704" cy="1474704"/>
          </a:xfrm>
          <a:prstGeom prst="rect">
            <a:avLst/>
          </a:prstGeom>
        </p:spPr>
      </p:pic>
      <p:pic>
        <p:nvPicPr>
          <p:cNvPr id="135" name="图片 134" descr="卡通人物&#10;&#10;AI 生成的内容可能不正确。">
            <a:extLst>
              <a:ext uri="{FF2B5EF4-FFF2-40B4-BE49-F238E27FC236}">
                <a16:creationId xmlns:a16="http://schemas.microsoft.com/office/drawing/2014/main" id="{CC00B9B9-3EB5-8EAB-8C14-09DA99214763}"/>
              </a:ext>
            </a:extLst>
          </p:cNvPr>
          <p:cNvPicPr>
            <a:picLocks noChangeAspect="1"/>
          </p:cNvPicPr>
          <p:nvPr/>
        </p:nvPicPr>
        <p:blipFill>
          <a:blip r:embed="rId23">
            <a:extLst>
              <a:ext uri="{BEBA8EAE-BF5A-486C-A8C5-ECC9F3942E4B}">
                <a14:imgProps xmlns:a14="http://schemas.microsoft.com/office/drawing/2010/main">
                  <a14:imgLayer r:embed="rId24">
                    <a14:imgEffect>
                      <a14:artisticCrisscrossEtching/>
                    </a14:imgEffect>
                    <a14:imgEffect>
                      <a14:colorTemperature colorTemp="72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1691" y="1515792"/>
            <a:ext cx="1222024" cy="12220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4165029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组合 5">
            <a:extLst>
              <a:ext uri="{FF2B5EF4-FFF2-40B4-BE49-F238E27FC236}">
                <a16:creationId xmlns:a16="http://schemas.microsoft.com/office/drawing/2014/main" id="{CA87EE30-4182-17D6-8547-9B09E245DB01}"/>
              </a:ext>
            </a:extLst>
          </p:cNvPr>
          <p:cNvGrpSpPr/>
          <p:nvPr/>
        </p:nvGrpSpPr>
        <p:grpSpPr>
          <a:xfrm>
            <a:off x="3" y="-44011"/>
            <a:ext cx="12191997" cy="6858000"/>
            <a:chOff x="0" y="0"/>
            <a:chExt cx="12191997" cy="6858000"/>
          </a:xfrm>
        </p:grpSpPr>
        <p:pic>
          <p:nvPicPr>
            <p:cNvPr id="8" name="图片 7" descr="树林旁的长凳上&#10;&#10;AI 生成的内容可能不正确。">
              <a:extLst>
                <a:ext uri="{FF2B5EF4-FFF2-40B4-BE49-F238E27FC236}">
                  <a16:creationId xmlns:a16="http://schemas.microsoft.com/office/drawing/2014/main" id="{4B3B2665-C661-79F8-FC61-6B7EA9806D21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artisticBlur radius="3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50000" r="25000"/>
            <a:stretch/>
          </p:blipFill>
          <p:spPr>
            <a:xfrm>
              <a:off x="6095998" y="0"/>
              <a:ext cx="3048001" cy="6858000"/>
            </a:xfrm>
            <a:prstGeom prst="rect">
              <a:avLst/>
            </a:prstGeom>
            <a:ln>
              <a:noFill/>
            </a:ln>
          </p:spPr>
        </p:pic>
        <p:pic>
          <p:nvPicPr>
            <p:cNvPr id="10" name="图片 9" descr="草地上有许多花&#10;&#10;AI 生成的内容可能不正确。">
              <a:extLst>
                <a:ext uri="{FF2B5EF4-FFF2-40B4-BE49-F238E27FC236}">
                  <a16:creationId xmlns:a16="http://schemas.microsoft.com/office/drawing/2014/main" id="{CA62F114-BB51-7D97-22E6-25B7BEC7285D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BEBA8EAE-BF5A-486C-A8C5-ECC9F3942E4B}">
                  <a14:imgProps xmlns:a14="http://schemas.microsoft.com/office/drawing/2010/main">
                    <a14:imgLayer r:embed="rId7">
                      <a14:imgEffect>
                        <a14:artisticBlur radius="30"/>
                      </a14:imgEffect>
                      <a14:imgEffect>
                        <a14:saturation sat="66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5000" r="50000"/>
            <a:stretch/>
          </p:blipFill>
          <p:spPr>
            <a:xfrm>
              <a:off x="3048001" y="0"/>
              <a:ext cx="3048000" cy="6858000"/>
            </a:xfrm>
            <a:prstGeom prst="rect">
              <a:avLst/>
            </a:prstGeom>
            <a:ln>
              <a:noFill/>
            </a:ln>
          </p:spPr>
        </p:pic>
        <p:pic>
          <p:nvPicPr>
            <p:cNvPr id="12" name="图片 11" descr="树林前的花园&#10;&#10;AI 生成的内容可能不正确。">
              <a:extLst>
                <a:ext uri="{FF2B5EF4-FFF2-40B4-BE49-F238E27FC236}">
                  <a16:creationId xmlns:a16="http://schemas.microsoft.com/office/drawing/2014/main" id="{1658B5A9-C2B1-D203-6B89-CCE68EAFEA9D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8">
              <a:extLst>
                <a:ext uri="{BEBA8EAE-BF5A-486C-A8C5-ECC9F3942E4B}">
                  <a14:imgProps xmlns:a14="http://schemas.microsoft.com/office/drawing/2010/main">
                    <a14:imgLayer r:embed="rId9">
                      <a14:imgEffect>
                        <a14:artisticBlur radius="3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75000"/>
            <a:stretch/>
          </p:blipFill>
          <p:spPr>
            <a:xfrm>
              <a:off x="0" y="0"/>
              <a:ext cx="3048000" cy="6858000"/>
            </a:xfrm>
            <a:prstGeom prst="rect">
              <a:avLst/>
            </a:prstGeom>
            <a:ln>
              <a:noFill/>
            </a:ln>
          </p:spPr>
        </p:pic>
        <p:pic>
          <p:nvPicPr>
            <p:cNvPr id="14" name="图片 13" descr="森林里的雪地上&#10;&#10;AI 生成的内容可能不正确。">
              <a:extLst>
                <a:ext uri="{FF2B5EF4-FFF2-40B4-BE49-F238E27FC236}">
                  <a16:creationId xmlns:a16="http://schemas.microsoft.com/office/drawing/2014/main" id="{4666FD49-5F50-5BA8-A25F-F5BFAD61F59A}"/>
                </a:ext>
              </a:extLst>
            </p:cNvPr>
            <p:cNvPicPr>
              <a:picLocks noChangeAspect="1"/>
            </p:cNvPicPr>
            <p:nvPr/>
          </p:nvPicPr>
          <p:blipFill>
            <a:blip r:embed="rId10">
              <a:extLst>
                <a:ext uri="{BEBA8EAE-BF5A-486C-A8C5-ECC9F3942E4B}">
                  <a14:imgProps xmlns:a14="http://schemas.microsoft.com/office/drawing/2010/main">
                    <a14:imgLayer r:embed="rId11">
                      <a14:imgEffect>
                        <a14:artisticBlur radius="3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75000"/>
            <a:stretch/>
          </p:blipFill>
          <p:spPr>
            <a:xfrm>
              <a:off x="9143997" y="0"/>
              <a:ext cx="3048000" cy="6858000"/>
            </a:xfrm>
            <a:prstGeom prst="rect">
              <a:avLst/>
            </a:prstGeom>
            <a:ln>
              <a:noFill/>
            </a:ln>
          </p:spPr>
        </p:pic>
      </p:grpSp>
      <p:sp>
        <p:nvSpPr>
          <p:cNvPr id="42" name="矩形 41">
            <a:extLst>
              <a:ext uri="{FF2B5EF4-FFF2-40B4-BE49-F238E27FC236}">
                <a16:creationId xmlns:a16="http://schemas.microsoft.com/office/drawing/2014/main" id="{C9C168D7-7F1C-9F46-A022-C27F8885CFE8}"/>
              </a:ext>
            </a:extLst>
          </p:cNvPr>
          <p:cNvSpPr/>
          <p:nvPr/>
        </p:nvSpPr>
        <p:spPr>
          <a:xfrm>
            <a:off x="0" y="-44011"/>
            <a:ext cx="12191998" cy="6902011"/>
          </a:xfrm>
          <a:prstGeom prst="rect">
            <a:avLst/>
          </a:prstGeom>
          <a:solidFill>
            <a:srgbClr val="FEF3D4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43" name="矩形 42">
            <a:extLst>
              <a:ext uri="{FF2B5EF4-FFF2-40B4-BE49-F238E27FC236}">
                <a16:creationId xmlns:a16="http://schemas.microsoft.com/office/drawing/2014/main" id="{1B9C078C-66CB-2BE0-209E-06F9F25F6E88}"/>
              </a:ext>
            </a:extLst>
          </p:cNvPr>
          <p:cNvSpPr/>
          <p:nvPr/>
        </p:nvSpPr>
        <p:spPr>
          <a:xfrm>
            <a:off x="192063" y="122213"/>
            <a:ext cx="5820490" cy="6613573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grpSp>
        <p:nvGrpSpPr>
          <p:cNvPr id="49" name="组合 48">
            <a:extLst>
              <a:ext uri="{FF2B5EF4-FFF2-40B4-BE49-F238E27FC236}">
                <a16:creationId xmlns:a16="http://schemas.microsoft.com/office/drawing/2014/main" id="{5B34E5BE-9828-2BAB-B9A8-8ABA81BBA6CF}"/>
              </a:ext>
            </a:extLst>
          </p:cNvPr>
          <p:cNvGrpSpPr/>
          <p:nvPr/>
        </p:nvGrpSpPr>
        <p:grpSpPr>
          <a:xfrm>
            <a:off x="6204614" y="121227"/>
            <a:ext cx="5939298" cy="6613573"/>
            <a:chOff x="6204614" y="121227"/>
            <a:chExt cx="5939298" cy="6613573"/>
          </a:xfrm>
        </p:grpSpPr>
        <p:sp>
          <p:nvSpPr>
            <p:cNvPr id="50" name="矩形 49">
              <a:extLst>
                <a:ext uri="{FF2B5EF4-FFF2-40B4-BE49-F238E27FC236}">
                  <a16:creationId xmlns:a16="http://schemas.microsoft.com/office/drawing/2014/main" id="{ABF9E2DB-9990-61F5-10B7-4EAC6FDF6BB3}"/>
                </a:ext>
              </a:extLst>
            </p:cNvPr>
            <p:cNvSpPr/>
            <p:nvPr/>
          </p:nvSpPr>
          <p:spPr>
            <a:xfrm>
              <a:off x="6204614" y="121227"/>
              <a:ext cx="5786972" cy="6613573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cxnSp>
          <p:nvCxnSpPr>
            <p:cNvPr id="51" name="直接连接符 50">
              <a:extLst>
                <a:ext uri="{FF2B5EF4-FFF2-40B4-BE49-F238E27FC236}">
                  <a16:creationId xmlns:a16="http://schemas.microsoft.com/office/drawing/2014/main" id="{338D2049-54D1-A390-0D26-12084DF8873B}"/>
                </a:ext>
              </a:extLst>
            </p:cNvPr>
            <p:cNvCxnSpPr/>
            <p:nvPr/>
          </p:nvCxnSpPr>
          <p:spPr>
            <a:xfrm>
              <a:off x="6732395" y="660009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直接连接符 52">
              <a:extLst>
                <a:ext uri="{FF2B5EF4-FFF2-40B4-BE49-F238E27FC236}">
                  <a16:creationId xmlns:a16="http://schemas.microsoft.com/office/drawing/2014/main" id="{5FAB4C01-7D38-F031-2974-2B6FDAA3D465}"/>
                </a:ext>
              </a:extLst>
            </p:cNvPr>
            <p:cNvCxnSpPr/>
            <p:nvPr/>
          </p:nvCxnSpPr>
          <p:spPr>
            <a:xfrm>
              <a:off x="6732395" y="1093763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直接连接符 53">
              <a:extLst>
                <a:ext uri="{FF2B5EF4-FFF2-40B4-BE49-F238E27FC236}">
                  <a16:creationId xmlns:a16="http://schemas.microsoft.com/office/drawing/2014/main" id="{5296BB79-B1AB-AAB3-C2AD-356E77C872B7}"/>
                </a:ext>
              </a:extLst>
            </p:cNvPr>
            <p:cNvCxnSpPr/>
            <p:nvPr/>
          </p:nvCxnSpPr>
          <p:spPr>
            <a:xfrm>
              <a:off x="6732395" y="1527517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直接连接符 54">
              <a:extLst>
                <a:ext uri="{FF2B5EF4-FFF2-40B4-BE49-F238E27FC236}">
                  <a16:creationId xmlns:a16="http://schemas.microsoft.com/office/drawing/2014/main" id="{D6193922-DA08-FB98-5869-A11EE570EC70}"/>
                </a:ext>
              </a:extLst>
            </p:cNvPr>
            <p:cNvCxnSpPr/>
            <p:nvPr/>
          </p:nvCxnSpPr>
          <p:spPr>
            <a:xfrm>
              <a:off x="6732395" y="1947873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直接连接符 55">
              <a:extLst>
                <a:ext uri="{FF2B5EF4-FFF2-40B4-BE49-F238E27FC236}">
                  <a16:creationId xmlns:a16="http://schemas.microsoft.com/office/drawing/2014/main" id="{C7B57650-A83C-B6D0-0EE8-D690D267CF20}"/>
                </a:ext>
              </a:extLst>
            </p:cNvPr>
            <p:cNvCxnSpPr/>
            <p:nvPr/>
          </p:nvCxnSpPr>
          <p:spPr>
            <a:xfrm>
              <a:off x="6732395" y="2381627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直接连接符 56">
              <a:extLst>
                <a:ext uri="{FF2B5EF4-FFF2-40B4-BE49-F238E27FC236}">
                  <a16:creationId xmlns:a16="http://schemas.microsoft.com/office/drawing/2014/main" id="{35A602E2-BE92-27F6-E697-DA556D87C5FC}"/>
                </a:ext>
              </a:extLst>
            </p:cNvPr>
            <p:cNvCxnSpPr/>
            <p:nvPr/>
          </p:nvCxnSpPr>
          <p:spPr>
            <a:xfrm>
              <a:off x="6732395" y="2815381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直接连接符 57">
              <a:extLst>
                <a:ext uri="{FF2B5EF4-FFF2-40B4-BE49-F238E27FC236}">
                  <a16:creationId xmlns:a16="http://schemas.microsoft.com/office/drawing/2014/main" id="{DB61F50B-63A5-AD90-92C8-C4ACD89A529F}"/>
                </a:ext>
              </a:extLst>
            </p:cNvPr>
            <p:cNvCxnSpPr/>
            <p:nvPr/>
          </p:nvCxnSpPr>
          <p:spPr>
            <a:xfrm>
              <a:off x="6732395" y="3273865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直接连接符 58">
              <a:extLst>
                <a:ext uri="{FF2B5EF4-FFF2-40B4-BE49-F238E27FC236}">
                  <a16:creationId xmlns:a16="http://schemas.microsoft.com/office/drawing/2014/main" id="{D467A5F9-8B21-B68B-5F11-394B5F03C74D}"/>
                </a:ext>
              </a:extLst>
            </p:cNvPr>
            <p:cNvCxnSpPr/>
            <p:nvPr/>
          </p:nvCxnSpPr>
          <p:spPr>
            <a:xfrm>
              <a:off x="6732395" y="3707619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直接连接符 59">
              <a:extLst>
                <a:ext uri="{FF2B5EF4-FFF2-40B4-BE49-F238E27FC236}">
                  <a16:creationId xmlns:a16="http://schemas.microsoft.com/office/drawing/2014/main" id="{3F853B71-C4C4-324F-1365-27302929F694}"/>
                </a:ext>
              </a:extLst>
            </p:cNvPr>
            <p:cNvCxnSpPr/>
            <p:nvPr/>
          </p:nvCxnSpPr>
          <p:spPr>
            <a:xfrm>
              <a:off x="6732395" y="4141373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直接连接符 60">
              <a:extLst>
                <a:ext uri="{FF2B5EF4-FFF2-40B4-BE49-F238E27FC236}">
                  <a16:creationId xmlns:a16="http://schemas.microsoft.com/office/drawing/2014/main" id="{2D9E74DB-5EAB-D41E-7555-7D8D68EC109F}"/>
                </a:ext>
              </a:extLst>
            </p:cNvPr>
            <p:cNvCxnSpPr/>
            <p:nvPr/>
          </p:nvCxnSpPr>
          <p:spPr>
            <a:xfrm>
              <a:off x="6732395" y="4551681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直接连接符 61">
              <a:extLst>
                <a:ext uri="{FF2B5EF4-FFF2-40B4-BE49-F238E27FC236}">
                  <a16:creationId xmlns:a16="http://schemas.microsoft.com/office/drawing/2014/main" id="{26AA646A-F475-FC22-82C0-0C3C1FC6C416}"/>
                </a:ext>
              </a:extLst>
            </p:cNvPr>
            <p:cNvCxnSpPr/>
            <p:nvPr/>
          </p:nvCxnSpPr>
          <p:spPr>
            <a:xfrm>
              <a:off x="6732395" y="4985435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直接连接符 62">
              <a:extLst>
                <a:ext uri="{FF2B5EF4-FFF2-40B4-BE49-F238E27FC236}">
                  <a16:creationId xmlns:a16="http://schemas.microsoft.com/office/drawing/2014/main" id="{8594499F-7637-B525-A6DB-31794A621741}"/>
                </a:ext>
              </a:extLst>
            </p:cNvPr>
            <p:cNvCxnSpPr/>
            <p:nvPr/>
          </p:nvCxnSpPr>
          <p:spPr>
            <a:xfrm>
              <a:off x="6732395" y="5419189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直接连接符 63">
              <a:extLst>
                <a:ext uri="{FF2B5EF4-FFF2-40B4-BE49-F238E27FC236}">
                  <a16:creationId xmlns:a16="http://schemas.microsoft.com/office/drawing/2014/main" id="{EDA3B6AE-0BCC-BFFC-FA9E-2AF39443C633}"/>
                </a:ext>
              </a:extLst>
            </p:cNvPr>
            <p:cNvCxnSpPr/>
            <p:nvPr/>
          </p:nvCxnSpPr>
          <p:spPr>
            <a:xfrm>
              <a:off x="6732395" y="5853802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直接连接符 65">
              <a:extLst>
                <a:ext uri="{FF2B5EF4-FFF2-40B4-BE49-F238E27FC236}">
                  <a16:creationId xmlns:a16="http://schemas.microsoft.com/office/drawing/2014/main" id="{A26FC765-5560-59CA-AE27-50A15ED51A4C}"/>
                </a:ext>
              </a:extLst>
            </p:cNvPr>
            <p:cNvCxnSpPr/>
            <p:nvPr/>
          </p:nvCxnSpPr>
          <p:spPr>
            <a:xfrm>
              <a:off x="6732395" y="6287556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67" name="文本框 66">
              <a:extLst>
                <a:ext uri="{FF2B5EF4-FFF2-40B4-BE49-F238E27FC236}">
                  <a16:creationId xmlns:a16="http://schemas.microsoft.com/office/drawing/2014/main" id="{67BAEC33-8957-532E-9C97-B5C5FBFC03DE}"/>
                </a:ext>
              </a:extLst>
            </p:cNvPr>
            <p:cNvSpPr txBox="1"/>
            <p:nvPr/>
          </p:nvSpPr>
          <p:spPr>
            <a:xfrm>
              <a:off x="8991676" y="275529"/>
              <a:ext cx="3152236" cy="2308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900" b="1" dirty="0">
                  <a:solidFill>
                    <a:schemeClr val="bg2">
                      <a:lumMod val="90000"/>
                    </a:schemeClr>
                  </a:solidFill>
                  <a:latin typeface="幼圆" panose="02010509060101010101" pitchFamily="49" charset="-122"/>
                  <a:ea typeface="幼圆" panose="02010509060101010101" pitchFamily="49" charset="-122"/>
                </a:rPr>
                <a:t>Jinhua University of Vocational Technology </a:t>
              </a:r>
              <a:endParaRPr lang="zh-CN" altLang="en-US" sz="900" b="1" dirty="0">
                <a:solidFill>
                  <a:schemeClr val="bg2">
                    <a:lumMod val="90000"/>
                  </a:schemeClr>
                </a:solidFill>
                <a:latin typeface="幼圆" panose="02010509060101010101" pitchFamily="49" charset="-122"/>
                <a:ea typeface="幼圆" panose="02010509060101010101" pitchFamily="49" charset="-122"/>
              </a:endParaRPr>
            </a:p>
          </p:txBody>
        </p:sp>
        <p:sp>
          <p:nvSpPr>
            <p:cNvPr id="68" name="文本框 67">
              <a:extLst>
                <a:ext uri="{FF2B5EF4-FFF2-40B4-BE49-F238E27FC236}">
                  <a16:creationId xmlns:a16="http://schemas.microsoft.com/office/drawing/2014/main" id="{E4F64CC3-9CAD-2A8D-3D48-8CADE4ADF4C7}"/>
                </a:ext>
              </a:extLst>
            </p:cNvPr>
            <p:cNvSpPr txBox="1"/>
            <p:nvPr/>
          </p:nvSpPr>
          <p:spPr>
            <a:xfrm>
              <a:off x="11351819" y="6376385"/>
              <a:ext cx="409452" cy="2308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900" b="1" dirty="0">
                  <a:solidFill>
                    <a:schemeClr val="bg2">
                      <a:lumMod val="90000"/>
                    </a:schemeClr>
                  </a:solidFill>
                  <a:latin typeface="幼圆" panose="02010509060101010101" pitchFamily="49" charset="-122"/>
                  <a:ea typeface="幼圆" panose="02010509060101010101" pitchFamily="49" charset="-122"/>
                </a:rPr>
                <a:t>03</a:t>
              </a:r>
              <a:endParaRPr lang="zh-CN" altLang="en-US" sz="900" b="1" dirty="0">
                <a:solidFill>
                  <a:schemeClr val="bg2">
                    <a:lumMod val="90000"/>
                  </a:schemeClr>
                </a:solidFill>
                <a:latin typeface="幼圆" panose="02010509060101010101" pitchFamily="49" charset="-122"/>
                <a:ea typeface="幼圆" panose="02010509060101010101" pitchFamily="49" charset="-122"/>
              </a:endParaRPr>
            </a:p>
          </p:txBody>
        </p:sp>
        <p:pic>
          <p:nvPicPr>
            <p:cNvPr id="69" name="图片 68" descr="图标&#10;&#10;AI 生成的内容可能不正确。">
              <a:extLst>
                <a:ext uri="{FF2B5EF4-FFF2-40B4-BE49-F238E27FC236}">
                  <a16:creationId xmlns:a16="http://schemas.microsoft.com/office/drawing/2014/main" id="{CA82B25A-1922-B046-25DE-9317EF398C56}"/>
                </a:ext>
              </a:extLst>
            </p:cNvPr>
            <p:cNvPicPr>
              <a:picLocks noChangeAspect="1"/>
            </p:cNvPicPr>
            <p:nvPr/>
          </p:nvPicPr>
          <p:blipFill>
            <a:blip r:embed="rId12">
              <a:alphaModFix amt="20000"/>
              <a:extLst>
                <a:ext uri="{BEBA8EAE-BF5A-486C-A8C5-ECC9F3942E4B}">
                  <a14:imgProps xmlns:a14="http://schemas.microsoft.com/office/drawing/2010/main">
                    <a14:imgLayer r:embed="rId13">
                      <a14:imgEffect>
                        <a14:artisticPencilGrayscale/>
                      </a14:imgEffect>
                      <a14:imgEffect>
                        <a14:colorTemperature colorTemp="59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9233030">
              <a:off x="7942596" y="263068"/>
              <a:ext cx="1087953" cy="1057354"/>
            </a:xfrm>
            <a:prstGeom prst="rect">
              <a:avLst/>
            </a:prstGeom>
          </p:spPr>
        </p:pic>
        <p:pic>
          <p:nvPicPr>
            <p:cNvPr id="71" name="图片 70" descr="图标&#10;&#10;AI 生成的内容可能不正确。">
              <a:extLst>
                <a:ext uri="{FF2B5EF4-FFF2-40B4-BE49-F238E27FC236}">
                  <a16:creationId xmlns:a16="http://schemas.microsoft.com/office/drawing/2014/main" id="{1B92278D-141E-0AAB-6180-D2FF41298681}"/>
                </a:ext>
              </a:extLst>
            </p:cNvPr>
            <p:cNvPicPr>
              <a:picLocks noChangeAspect="1"/>
            </p:cNvPicPr>
            <p:nvPr/>
          </p:nvPicPr>
          <p:blipFill>
            <a:blip r:embed="rId12">
              <a:alphaModFix amt="20000"/>
              <a:extLst>
                <a:ext uri="{BEBA8EAE-BF5A-486C-A8C5-ECC9F3942E4B}">
                  <a14:imgProps xmlns:a14="http://schemas.microsoft.com/office/drawing/2010/main">
                    <a14:imgLayer r:embed="rId13">
                      <a14:imgEffect>
                        <a14:artisticPencilGrayscale/>
                      </a14:imgEffect>
                      <a14:imgEffect>
                        <a14:colorTemperature colorTemp="59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9233030">
              <a:off x="7066064" y="5197436"/>
              <a:ext cx="1087953" cy="1057354"/>
            </a:xfrm>
            <a:prstGeom prst="rect">
              <a:avLst/>
            </a:prstGeom>
          </p:spPr>
        </p:pic>
        <p:pic>
          <p:nvPicPr>
            <p:cNvPr id="72" name="图片 71" descr="图标&#10;&#10;AI 生成的内容可能不正确。">
              <a:extLst>
                <a:ext uri="{FF2B5EF4-FFF2-40B4-BE49-F238E27FC236}">
                  <a16:creationId xmlns:a16="http://schemas.microsoft.com/office/drawing/2014/main" id="{31C0482F-4435-E82F-86B6-57EE4C79C46E}"/>
                </a:ext>
              </a:extLst>
            </p:cNvPr>
            <p:cNvPicPr>
              <a:picLocks noChangeAspect="1"/>
            </p:cNvPicPr>
            <p:nvPr/>
          </p:nvPicPr>
          <p:blipFill>
            <a:blip r:embed="rId12">
              <a:alphaModFix amt="20000"/>
              <a:extLst>
                <a:ext uri="{BEBA8EAE-BF5A-486C-A8C5-ECC9F3942E4B}">
                  <a14:imgProps xmlns:a14="http://schemas.microsoft.com/office/drawing/2010/main">
                    <a14:imgLayer r:embed="rId13">
                      <a14:imgEffect>
                        <a14:artisticPencilGrayscale/>
                      </a14:imgEffect>
                      <a14:imgEffect>
                        <a14:colorTemperature colorTemp="59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9233030">
              <a:off x="10373231" y="3379443"/>
              <a:ext cx="1087953" cy="1057354"/>
            </a:xfrm>
            <a:prstGeom prst="rect">
              <a:avLst/>
            </a:prstGeom>
          </p:spPr>
        </p:pic>
      </p:grpSp>
      <p:pic>
        <p:nvPicPr>
          <p:cNvPr id="5" name="图片 4" descr="建筑的摆设布局&#10;&#10;AI 生成的内容可能不正确。">
            <a:extLst>
              <a:ext uri="{FF2B5EF4-FFF2-40B4-BE49-F238E27FC236}">
                <a16:creationId xmlns:a16="http://schemas.microsoft.com/office/drawing/2014/main" id="{893F8F95-7D67-2B8B-C881-B3F3AC1C227D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318" b="7322"/>
          <a:stretch/>
        </p:blipFill>
        <p:spPr>
          <a:xfrm rot="934378">
            <a:off x="7062950" y="544357"/>
            <a:ext cx="4869962" cy="5957461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20" name="图片 19">
            <a:extLst>
              <a:ext uri="{FF2B5EF4-FFF2-40B4-BE49-F238E27FC236}">
                <a16:creationId xmlns:a16="http://schemas.microsoft.com/office/drawing/2014/main" id="{198D4CD7-11EC-DACB-0861-41C9F1F1E17D}"/>
              </a:ext>
            </a:extLst>
          </p:cNvPr>
          <p:cNvPicPr>
            <a:picLocks noChangeAspect="1"/>
          </p:cNvPicPr>
          <p:nvPr/>
        </p:nvPicPr>
        <p:blipFill>
          <a:blip r:embed="rId15">
            <a:extLst>
              <a:ext uri="{BEBA8EAE-BF5A-486C-A8C5-ECC9F3942E4B}">
                <a14:imgProps xmlns:a14="http://schemas.microsoft.com/office/drawing/2010/main">
                  <a14:imgLayer r:embed="rId16">
                    <a14:imgEffect>
                      <a14:artisticCrisscrossEtching/>
                    </a14:imgEffect>
                    <a14:imgEffect>
                      <a14:colorTemperature colorTemp="72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 rot="2006424" flipH="1">
            <a:off x="5656983" y="-392694"/>
            <a:ext cx="4509735" cy="4509735"/>
          </a:xfrm>
          <a:prstGeom prst="rect">
            <a:avLst/>
          </a:prstGeom>
        </p:spPr>
      </p:pic>
      <p:grpSp>
        <p:nvGrpSpPr>
          <p:cNvPr id="41" name="组合 40">
            <a:extLst>
              <a:ext uri="{FF2B5EF4-FFF2-40B4-BE49-F238E27FC236}">
                <a16:creationId xmlns:a16="http://schemas.microsoft.com/office/drawing/2014/main" id="{16BE06F0-3269-2816-D24D-56CB83425A11}"/>
              </a:ext>
            </a:extLst>
          </p:cNvPr>
          <p:cNvGrpSpPr/>
          <p:nvPr/>
        </p:nvGrpSpPr>
        <p:grpSpPr>
          <a:xfrm>
            <a:off x="6183672" y="85552"/>
            <a:ext cx="1563765" cy="6650234"/>
            <a:chOff x="6232096" y="85551"/>
            <a:chExt cx="1563765" cy="6650234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grpSpPr>
        <p:sp>
          <p:nvSpPr>
            <p:cNvPr id="44" name="矩形 43">
              <a:extLst>
                <a:ext uri="{FF2B5EF4-FFF2-40B4-BE49-F238E27FC236}">
                  <a16:creationId xmlns:a16="http://schemas.microsoft.com/office/drawing/2014/main" id="{CF4F56DF-472C-4329-4950-A4562BAB403F}"/>
                </a:ext>
              </a:extLst>
            </p:cNvPr>
            <p:cNvSpPr/>
            <p:nvPr/>
          </p:nvSpPr>
          <p:spPr>
            <a:xfrm>
              <a:off x="6232096" y="122212"/>
              <a:ext cx="933615" cy="6613573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40" name="任意多边形: 形状 39">
              <a:extLst>
                <a:ext uri="{FF2B5EF4-FFF2-40B4-BE49-F238E27FC236}">
                  <a16:creationId xmlns:a16="http://schemas.microsoft.com/office/drawing/2014/main" id="{FBAFB8F1-7998-E62C-424A-43065C111DE4}"/>
                </a:ext>
              </a:extLst>
            </p:cNvPr>
            <p:cNvSpPr/>
            <p:nvPr/>
          </p:nvSpPr>
          <p:spPr>
            <a:xfrm>
              <a:off x="6788002" y="85551"/>
              <a:ext cx="1007859" cy="6613571"/>
            </a:xfrm>
            <a:custGeom>
              <a:avLst/>
              <a:gdLst>
                <a:gd name="connsiteX0" fmla="*/ 675861 w 1007859"/>
                <a:gd name="connsiteY0" fmla="*/ 29818 h 6603648"/>
                <a:gd name="connsiteX1" fmla="*/ 626165 w 1007859"/>
                <a:gd name="connsiteY1" fmla="*/ 39757 h 6603648"/>
                <a:gd name="connsiteX2" fmla="*/ 556592 w 1007859"/>
                <a:gd name="connsiteY2" fmla="*/ 198783 h 6603648"/>
                <a:gd name="connsiteX3" fmla="*/ 616226 w 1007859"/>
                <a:gd name="connsiteY3" fmla="*/ 278296 h 6603648"/>
                <a:gd name="connsiteX4" fmla="*/ 655983 w 1007859"/>
                <a:gd name="connsiteY4" fmla="*/ 357809 h 6603648"/>
                <a:gd name="connsiteX5" fmla="*/ 665922 w 1007859"/>
                <a:gd name="connsiteY5" fmla="*/ 437322 h 6603648"/>
                <a:gd name="connsiteX6" fmla="*/ 655983 w 1007859"/>
                <a:gd name="connsiteY6" fmla="*/ 546653 h 6603648"/>
                <a:gd name="connsiteX7" fmla="*/ 715618 w 1007859"/>
                <a:gd name="connsiteY7" fmla="*/ 795131 h 6603648"/>
                <a:gd name="connsiteX8" fmla="*/ 705678 w 1007859"/>
                <a:gd name="connsiteY8" fmla="*/ 924340 h 6603648"/>
                <a:gd name="connsiteX9" fmla="*/ 725557 w 1007859"/>
                <a:gd name="connsiteY9" fmla="*/ 1003853 h 6603648"/>
                <a:gd name="connsiteX10" fmla="*/ 705678 w 1007859"/>
                <a:gd name="connsiteY10" fmla="*/ 1143000 h 6603648"/>
                <a:gd name="connsiteX11" fmla="*/ 725557 w 1007859"/>
                <a:gd name="connsiteY11" fmla="*/ 1272209 h 6603648"/>
                <a:gd name="connsiteX12" fmla="*/ 745435 w 1007859"/>
                <a:gd name="connsiteY12" fmla="*/ 1331844 h 6603648"/>
                <a:gd name="connsiteX13" fmla="*/ 685800 w 1007859"/>
                <a:gd name="connsiteY13" fmla="*/ 1431235 h 6603648"/>
                <a:gd name="connsiteX14" fmla="*/ 675861 w 1007859"/>
                <a:gd name="connsiteY14" fmla="*/ 1500809 h 6603648"/>
                <a:gd name="connsiteX15" fmla="*/ 665922 w 1007859"/>
                <a:gd name="connsiteY15" fmla="*/ 1580322 h 6603648"/>
                <a:gd name="connsiteX16" fmla="*/ 655983 w 1007859"/>
                <a:gd name="connsiteY16" fmla="*/ 1639957 h 6603648"/>
                <a:gd name="connsiteX17" fmla="*/ 675861 w 1007859"/>
                <a:gd name="connsiteY17" fmla="*/ 1679713 h 6603648"/>
                <a:gd name="connsiteX18" fmla="*/ 685800 w 1007859"/>
                <a:gd name="connsiteY18" fmla="*/ 1759227 h 6603648"/>
                <a:gd name="connsiteX19" fmla="*/ 805070 w 1007859"/>
                <a:gd name="connsiteY19" fmla="*/ 1967948 h 6603648"/>
                <a:gd name="connsiteX20" fmla="*/ 775252 w 1007859"/>
                <a:gd name="connsiteY20" fmla="*/ 2047461 h 6603648"/>
                <a:gd name="connsiteX21" fmla="*/ 745435 w 1007859"/>
                <a:gd name="connsiteY21" fmla="*/ 2117035 h 6603648"/>
                <a:gd name="connsiteX22" fmla="*/ 805070 w 1007859"/>
                <a:gd name="connsiteY22" fmla="*/ 2226366 h 6603648"/>
                <a:gd name="connsiteX23" fmla="*/ 834887 w 1007859"/>
                <a:gd name="connsiteY23" fmla="*/ 2276061 h 6603648"/>
                <a:gd name="connsiteX24" fmla="*/ 884583 w 1007859"/>
                <a:gd name="connsiteY24" fmla="*/ 2325757 h 6603648"/>
                <a:gd name="connsiteX25" fmla="*/ 1003852 w 1007859"/>
                <a:gd name="connsiteY25" fmla="*/ 2494722 h 6603648"/>
                <a:gd name="connsiteX26" fmla="*/ 974035 w 1007859"/>
                <a:gd name="connsiteY26" fmla="*/ 2613992 h 6603648"/>
                <a:gd name="connsiteX27" fmla="*/ 924339 w 1007859"/>
                <a:gd name="connsiteY27" fmla="*/ 2653748 h 6603648"/>
                <a:gd name="connsiteX28" fmla="*/ 854765 w 1007859"/>
                <a:gd name="connsiteY28" fmla="*/ 2723322 h 6603648"/>
                <a:gd name="connsiteX29" fmla="*/ 834887 w 1007859"/>
                <a:gd name="connsiteY29" fmla="*/ 2763079 h 6603648"/>
                <a:gd name="connsiteX30" fmla="*/ 805070 w 1007859"/>
                <a:gd name="connsiteY30" fmla="*/ 2872409 h 6603648"/>
                <a:gd name="connsiteX31" fmla="*/ 745435 w 1007859"/>
                <a:gd name="connsiteY31" fmla="*/ 2932044 h 6603648"/>
                <a:gd name="connsiteX32" fmla="*/ 715618 w 1007859"/>
                <a:gd name="connsiteY32" fmla="*/ 3180522 h 6603648"/>
                <a:gd name="connsiteX33" fmla="*/ 795131 w 1007859"/>
                <a:gd name="connsiteY33" fmla="*/ 3498574 h 6603648"/>
                <a:gd name="connsiteX34" fmla="*/ 815009 w 1007859"/>
                <a:gd name="connsiteY34" fmla="*/ 3578087 h 6603648"/>
                <a:gd name="connsiteX35" fmla="*/ 964096 w 1007859"/>
                <a:gd name="connsiteY35" fmla="*/ 3876261 h 6603648"/>
                <a:gd name="connsiteX36" fmla="*/ 974035 w 1007859"/>
                <a:gd name="connsiteY36" fmla="*/ 4005470 h 6603648"/>
                <a:gd name="connsiteX37" fmla="*/ 924339 w 1007859"/>
                <a:gd name="connsiteY37" fmla="*/ 4422913 h 6603648"/>
                <a:gd name="connsiteX38" fmla="*/ 864705 w 1007859"/>
                <a:gd name="connsiteY38" fmla="*/ 4512366 h 6603648"/>
                <a:gd name="connsiteX39" fmla="*/ 805070 w 1007859"/>
                <a:gd name="connsiteY39" fmla="*/ 4591879 h 6603648"/>
                <a:gd name="connsiteX40" fmla="*/ 775252 w 1007859"/>
                <a:gd name="connsiteY40" fmla="*/ 4830418 h 6603648"/>
                <a:gd name="connsiteX41" fmla="*/ 785192 w 1007859"/>
                <a:gd name="connsiteY41" fmla="*/ 5029200 h 6603648"/>
                <a:gd name="connsiteX42" fmla="*/ 795131 w 1007859"/>
                <a:gd name="connsiteY42" fmla="*/ 4969566 h 6603648"/>
                <a:gd name="connsiteX43" fmla="*/ 844826 w 1007859"/>
                <a:gd name="connsiteY43" fmla="*/ 5317435 h 6603648"/>
                <a:gd name="connsiteX44" fmla="*/ 795131 w 1007859"/>
                <a:gd name="connsiteY44" fmla="*/ 5327374 h 6603648"/>
                <a:gd name="connsiteX45" fmla="*/ 964096 w 1007859"/>
                <a:gd name="connsiteY45" fmla="*/ 5406887 h 6603648"/>
                <a:gd name="connsiteX46" fmla="*/ 914400 w 1007859"/>
                <a:gd name="connsiteY46" fmla="*/ 5536096 h 6603648"/>
                <a:gd name="connsiteX47" fmla="*/ 884583 w 1007859"/>
                <a:gd name="connsiteY47" fmla="*/ 5605670 h 6603648"/>
                <a:gd name="connsiteX48" fmla="*/ 854765 w 1007859"/>
                <a:gd name="connsiteY48" fmla="*/ 5695122 h 6603648"/>
                <a:gd name="connsiteX49" fmla="*/ 834887 w 1007859"/>
                <a:gd name="connsiteY49" fmla="*/ 5814392 h 6603648"/>
                <a:gd name="connsiteX50" fmla="*/ 854765 w 1007859"/>
                <a:gd name="connsiteY50" fmla="*/ 5854148 h 6603648"/>
                <a:gd name="connsiteX51" fmla="*/ 924339 w 1007859"/>
                <a:gd name="connsiteY51" fmla="*/ 5933661 h 6603648"/>
                <a:gd name="connsiteX52" fmla="*/ 844826 w 1007859"/>
                <a:gd name="connsiteY52" fmla="*/ 6410740 h 6603648"/>
                <a:gd name="connsiteX53" fmla="*/ 854765 w 1007859"/>
                <a:gd name="connsiteY53" fmla="*/ 6530009 h 6603648"/>
                <a:gd name="connsiteX54" fmla="*/ 864705 w 1007859"/>
                <a:gd name="connsiteY54" fmla="*/ 6579705 h 6603648"/>
                <a:gd name="connsiteX55" fmla="*/ 795131 w 1007859"/>
                <a:gd name="connsiteY55" fmla="*/ 6549887 h 6603648"/>
                <a:gd name="connsiteX56" fmla="*/ 526774 w 1007859"/>
                <a:gd name="connsiteY56" fmla="*/ 6480313 h 6603648"/>
                <a:gd name="connsiteX57" fmla="*/ 437322 w 1007859"/>
                <a:gd name="connsiteY57" fmla="*/ 6510131 h 6603648"/>
                <a:gd name="connsiteX58" fmla="*/ 407505 w 1007859"/>
                <a:gd name="connsiteY58" fmla="*/ 6539948 h 6603648"/>
                <a:gd name="connsiteX59" fmla="*/ 188844 w 1007859"/>
                <a:gd name="connsiteY59" fmla="*/ 6589644 h 6603648"/>
                <a:gd name="connsiteX60" fmla="*/ 29818 w 1007859"/>
                <a:gd name="connsiteY60" fmla="*/ 6579705 h 6603648"/>
                <a:gd name="connsiteX61" fmla="*/ 49696 w 1007859"/>
                <a:gd name="connsiteY61" fmla="*/ 6241774 h 6603648"/>
                <a:gd name="connsiteX62" fmla="*/ 59635 w 1007859"/>
                <a:gd name="connsiteY62" fmla="*/ 5973418 h 6603648"/>
                <a:gd name="connsiteX63" fmla="*/ 79513 w 1007859"/>
                <a:gd name="connsiteY63" fmla="*/ 5784574 h 6603648"/>
                <a:gd name="connsiteX64" fmla="*/ 119270 w 1007859"/>
                <a:gd name="connsiteY64" fmla="*/ 5287618 h 6603648"/>
                <a:gd name="connsiteX65" fmla="*/ 149087 w 1007859"/>
                <a:gd name="connsiteY65" fmla="*/ 4850296 h 6603648"/>
                <a:gd name="connsiteX66" fmla="*/ 218661 w 1007859"/>
                <a:gd name="connsiteY66" fmla="*/ 4621696 h 6603648"/>
                <a:gd name="connsiteX67" fmla="*/ 308113 w 1007859"/>
                <a:gd name="connsiteY67" fmla="*/ 4293705 h 6603648"/>
                <a:gd name="connsiteX68" fmla="*/ 327992 w 1007859"/>
                <a:gd name="connsiteY68" fmla="*/ 3588027 h 6603648"/>
                <a:gd name="connsiteX69" fmla="*/ 238539 w 1007859"/>
                <a:gd name="connsiteY69" fmla="*/ 3150705 h 6603648"/>
                <a:gd name="connsiteX70" fmla="*/ 178905 w 1007859"/>
                <a:gd name="connsiteY70" fmla="*/ 2832653 h 6603648"/>
                <a:gd name="connsiteX71" fmla="*/ 119270 w 1007859"/>
                <a:gd name="connsiteY71" fmla="*/ 2584174 h 6603648"/>
                <a:gd name="connsiteX72" fmla="*/ 59635 w 1007859"/>
                <a:gd name="connsiteY72" fmla="*/ 2186609 h 6603648"/>
                <a:gd name="connsiteX73" fmla="*/ 39757 w 1007859"/>
                <a:gd name="connsiteY73" fmla="*/ 1152940 h 6603648"/>
                <a:gd name="connsiteX74" fmla="*/ 9939 w 1007859"/>
                <a:gd name="connsiteY74" fmla="*/ 934279 h 6603648"/>
                <a:gd name="connsiteX75" fmla="*/ 0 w 1007859"/>
                <a:gd name="connsiteY75" fmla="*/ 815009 h 6603648"/>
                <a:gd name="connsiteX76" fmla="*/ 29818 w 1007859"/>
                <a:gd name="connsiteY76" fmla="*/ 556592 h 6603648"/>
                <a:gd name="connsiteX77" fmla="*/ 79513 w 1007859"/>
                <a:gd name="connsiteY77" fmla="*/ 298174 h 6603648"/>
                <a:gd name="connsiteX78" fmla="*/ 139148 w 1007859"/>
                <a:gd name="connsiteY78" fmla="*/ 159027 h 6603648"/>
                <a:gd name="connsiteX79" fmla="*/ 218661 w 1007859"/>
                <a:gd name="connsiteY79" fmla="*/ 109331 h 6603648"/>
                <a:gd name="connsiteX80" fmla="*/ 327992 w 1007859"/>
                <a:gd name="connsiteY80" fmla="*/ 39757 h 6603648"/>
                <a:gd name="connsiteX81" fmla="*/ 357809 w 1007859"/>
                <a:gd name="connsiteY81" fmla="*/ 19879 h 6603648"/>
                <a:gd name="connsiteX82" fmla="*/ 477078 w 1007859"/>
                <a:gd name="connsiteY82" fmla="*/ 0 h 6603648"/>
                <a:gd name="connsiteX83" fmla="*/ 556592 w 1007859"/>
                <a:gd name="connsiteY83" fmla="*/ 9940 h 6603648"/>
                <a:gd name="connsiteX84" fmla="*/ 675861 w 1007859"/>
                <a:gd name="connsiteY84" fmla="*/ 29818 h 66036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</a:cxnLst>
              <a:rect l="l" t="t" r="r" b="b"/>
              <a:pathLst>
                <a:path w="1007859" h="6603648">
                  <a:moveTo>
                    <a:pt x="675861" y="29818"/>
                  </a:moveTo>
                  <a:cubicBezTo>
                    <a:pt x="687456" y="34787"/>
                    <a:pt x="639827" y="29821"/>
                    <a:pt x="626165" y="39757"/>
                  </a:cubicBezTo>
                  <a:cubicBezTo>
                    <a:pt x="551211" y="94269"/>
                    <a:pt x="565774" y="116140"/>
                    <a:pt x="556592" y="198783"/>
                  </a:cubicBezTo>
                  <a:cubicBezTo>
                    <a:pt x="576470" y="225287"/>
                    <a:pt x="598667" y="250202"/>
                    <a:pt x="616226" y="278296"/>
                  </a:cubicBezTo>
                  <a:cubicBezTo>
                    <a:pt x="631931" y="303425"/>
                    <a:pt x="655983" y="357809"/>
                    <a:pt x="655983" y="357809"/>
                  </a:cubicBezTo>
                  <a:cubicBezTo>
                    <a:pt x="659296" y="384313"/>
                    <a:pt x="665922" y="410611"/>
                    <a:pt x="665922" y="437322"/>
                  </a:cubicBezTo>
                  <a:cubicBezTo>
                    <a:pt x="665922" y="473916"/>
                    <a:pt x="652342" y="510241"/>
                    <a:pt x="655983" y="546653"/>
                  </a:cubicBezTo>
                  <a:cubicBezTo>
                    <a:pt x="667002" y="656842"/>
                    <a:pt x="686163" y="706769"/>
                    <a:pt x="715618" y="795131"/>
                  </a:cubicBezTo>
                  <a:cubicBezTo>
                    <a:pt x="712305" y="838201"/>
                    <a:pt x="703623" y="881192"/>
                    <a:pt x="705678" y="924340"/>
                  </a:cubicBezTo>
                  <a:cubicBezTo>
                    <a:pt x="706977" y="951629"/>
                    <a:pt x="725557" y="976533"/>
                    <a:pt x="725557" y="1003853"/>
                  </a:cubicBezTo>
                  <a:cubicBezTo>
                    <a:pt x="725557" y="1050706"/>
                    <a:pt x="712304" y="1096618"/>
                    <a:pt x="705678" y="1143000"/>
                  </a:cubicBezTo>
                  <a:cubicBezTo>
                    <a:pt x="712304" y="1186070"/>
                    <a:pt x="716580" y="1229567"/>
                    <a:pt x="725557" y="1272209"/>
                  </a:cubicBezTo>
                  <a:cubicBezTo>
                    <a:pt x="729874" y="1292713"/>
                    <a:pt x="750517" y="1311516"/>
                    <a:pt x="745435" y="1331844"/>
                  </a:cubicBezTo>
                  <a:cubicBezTo>
                    <a:pt x="736064" y="1369327"/>
                    <a:pt x="705678" y="1398105"/>
                    <a:pt x="685800" y="1431235"/>
                  </a:cubicBezTo>
                  <a:cubicBezTo>
                    <a:pt x="682487" y="1454426"/>
                    <a:pt x="678957" y="1477588"/>
                    <a:pt x="675861" y="1500809"/>
                  </a:cubicBezTo>
                  <a:cubicBezTo>
                    <a:pt x="672331" y="1527285"/>
                    <a:pt x="669699" y="1553880"/>
                    <a:pt x="665922" y="1580322"/>
                  </a:cubicBezTo>
                  <a:cubicBezTo>
                    <a:pt x="663072" y="1600272"/>
                    <a:pt x="659296" y="1620079"/>
                    <a:pt x="655983" y="1639957"/>
                  </a:cubicBezTo>
                  <a:cubicBezTo>
                    <a:pt x="662609" y="1653209"/>
                    <a:pt x="672268" y="1665339"/>
                    <a:pt x="675861" y="1679713"/>
                  </a:cubicBezTo>
                  <a:cubicBezTo>
                    <a:pt x="682339" y="1705626"/>
                    <a:pt x="674874" y="1734853"/>
                    <a:pt x="685800" y="1759227"/>
                  </a:cubicBezTo>
                  <a:cubicBezTo>
                    <a:pt x="718578" y="1832348"/>
                    <a:pt x="805070" y="1967948"/>
                    <a:pt x="805070" y="1967948"/>
                  </a:cubicBezTo>
                  <a:cubicBezTo>
                    <a:pt x="795131" y="1994452"/>
                    <a:pt x="785765" y="2021179"/>
                    <a:pt x="775252" y="2047461"/>
                  </a:cubicBezTo>
                  <a:cubicBezTo>
                    <a:pt x="765881" y="2070888"/>
                    <a:pt x="747233" y="2091868"/>
                    <a:pt x="745435" y="2117035"/>
                  </a:cubicBezTo>
                  <a:cubicBezTo>
                    <a:pt x="740443" y="2186924"/>
                    <a:pt x="771584" y="2183312"/>
                    <a:pt x="805070" y="2226366"/>
                  </a:cubicBezTo>
                  <a:cubicBezTo>
                    <a:pt x="816930" y="2241615"/>
                    <a:pt x="822819" y="2260976"/>
                    <a:pt x="834887" y="2276061"/>
                  </a:cubicBezTo>
                  <a:cubicBezTo>
                    <a:pt x="849522" y="2294354"/>
                    <a:pt x="870729" y="2306865"/>
                    <a:pt x="884583" y="2325757"/>
                  </a:cubicBezTo>
                  <a:cubicBezTo>
                    <a:pt x="1075869" y="2586600"/>
                    <a:pt x="827419" y="2288881"/>
                    <a:pt x="1003852" y="2494722"/>
                  </a:cubicBezTo>
                  <a:cubicBezTo>
                    <a:pt x="993913" y="2534479"/>
                    <a:pt x="992362" y="2577338"/>
                    <a:pt x="974035" y="2613992"/>
                  </a:cubicBezTo>
                  <a:cubicBezTo>
                    <a:pt x="964548" y="2632966"/>
                    <a:pt x="939977" y="2639413"/>
                    <a:pt x="924339" y="2653748"/>
                  </a:cubicBezTo>
                  <a:cubicBezTo>
                    <a:pt x="900162" y="2675910"/>
                    <a:pt x="877956" y="2700131"/>
                    <a:pt x="854765" y="2723322"/>
                  </a:cubicBezTo>
                  <a:cubicBezTo>
                    <a:pt x="848139" y="2736574"/>
                    <a:pt x="839572" y="2749023"/>
                    <a:pt x="834887" y="2763079"/>
                  </a:cubicBezTo>
                  <a:cubicBezTo>
                    <a:pt x="822942" y="2798915"/>
                    <a:pt x="822744" y="2839024"/>
                    <a:pt x="805070" y="2872409"/>
                  </a:cubicBezTo>
                  <a:cubicBezTo>
                    <a:pt x="791917" y="2897254"/>
                    <a:pt x="765313" y="2912166"/>
                    <a:pt x="745435" y="2932044"/>
                  </a:cubicBezTo>
                  <a:cubicBezTo>
                    <a:pt x="725501" y="3021750"/>
                    <a:pt x="707526" y="3080724"/>
                    <a:pt x="715618" y="3180522"/>
                  </a:cubicBezTo>
                  <a:cubicBezTo>
                    <a:pt x="731613" y="3377796"/>
                    <a:pt x="748152" y="3349808"/>
                    <a:pt x="795131" y="3498574"/>
                  </a:cubicBezTo>
                  <a:cubicBezTo>
                    <a:pt x="803358" y="3524626"/>
                    <a:pt x="805202" y="3552588"/>
                    <a:pt x="815009" y="3578087"/>
                  </a:cubicBezTo>
                  <a:cubicBezTo>
                    <a:pt x="874408" y="3732526"/>
                    <a:pt x="889009" y="3747541"/>
                    <a:pt x="964096" y="3876261"/>
                  </a:cubicBezTo>
                  <a:cubicBezTo>
                    <a:pt x="967409" y="3919331"/>
                    <a:pt x="974835" y="3962281"/>
                    <a:pt x="974035" y="4005470"/>
                  </a:cubicBezTo>
                  <a:cubicBezTo>
                    <a:pt x="966374" y="4419196"/>
                    <a:pt x="1082194" y="4370296"/>
                    <a:pt x="924339" y="4422913"/>
                  </a:cubicBezTo>
                  <a:cubicBezTo>
                    <a:pt x="904461" y="4452731"/>
                    <a:pt x="885371" y="4483089"/>
                    <a:pt x="864705" y="4512366"/>
                  </a:cubicBezTo>
                  <a:cubicBezTo>
                    <a:pt x="845599" y="4539433"/>
                    <a:pt x="816392" y="4560743"/>
                    <a:pt x="805070" y="4591879"/>
                  </a:cubicBezTo>
                  <a:cubicBezTo>
                    <a:pt x="794898" y="4619851"/>
                    <a:pt x="779611" y="4786834"/>
                    <a:pt x="775252" y="4830418"/>
                  </a:cubicBezTo>
                  <a:cubicBezTo>
                    <a:pt x="778565" y="4896679"/>
                    <a:pt x="775809" y="4963523"/>
                    <a:pt x="785192" y="5029200"/>
                  </a:cubicBezTo>
                  <a:cubicBezTo>
                    <a:pt x="788042" y="5049150"/>
                    <a:pt x="789595" y="4950189"/>
                    <a:pt x="795131" y="4969566"/>
                  </a:cubicBezTo>
                  <a:cubicBezTo>
                    <a:pt x="802892" y="4996732"/>
                    <a:pt x="838161" y="5267449"/>
                    <a:pt x="844826" y="5317435"/>
                  </a:cubicBezTo>
                  <a:cubicBezTo>
                    <a:pt x="828261" y="5320748"/>
                    <a:pt x="781617" y="5317238"/>
                    <a:pt x="795131" y="5327374"/>
                  </a:cubicBezTo>
                  <a:cubicBezTo>
                    <a:pt x="844928" y="5364722"/>
                    <a:pt x="964096" y="5406887"/>
                    <a:pt x="964096" y="5406887"/>
                  </a:cubicBezTo>
                  <a:cubicBezTo>
                    <a:pt x="947531" y="5449957"/>
                    <a:pt x="931538" y="5493251"/>
                    <a:pt x="914400" y="5536096"/>
                  </a:cubicBezTo>
                  <a:cubicBezTo>
                    <a:pt x="905029" y="5559523"/>
                    <a:pt x="893442" y="5582045"/>
                    <a:pt x="884583" y="5605670"/>
                  </a:cubicBezTo>
                  <a:cubicBezTo>
                    <a:pt x="873547" y="5635099"/>
                    <a:pt x="864704" y="5665305"/>
                    <a:pt x="854765" y="5695122"/>
                  </a:cubicBezTo>
                  <a:cubicBezTo>
                    <a:pt x="848139" y="5734879"/>
                    <a:pt x="834887" y="5774087"/>
                    <a:pt x="834887" y="5814392"/>
                  </a:cubicBezTo>
                  <a:cubicBezTo>
                    <a:pt x="834887" y="5829208"/>
                    <a:pt x="846912" y="5841584"/>
                    <a:pt x="854765" y="5854148"/>
                  </a:cubicBezTo>
                  <a:cubicBezTo>
                    <a:pt x="877577" y="5890647"/>
                    <a:pt x="893517" y="5902839"/>
                    <a:pt x="924339" y="5933661"/>
                  </a:cubicBezTo>
                  <a:cubicBezTo>
                    <a:pt x="897835" y="6092687"/>
                    <a:pt x="831438" y="6250077"/>
                    <a:pt x="844826" y="6410740"/>
                  </a:cubicBezTo>
                  <a:cubicBezTo>
                    <a:pt x="848139" y="6450496"/>
                    <a:pt x="850104" y="6490388"/>
                    <a:pt x="854765" y="6530009"/>
                  </a:cubicBezTo>
                  <a:cubicBezTo>
                    <a:pt x="856739" y="6546787"/>
                    <a:pt x="880732" y="6574363"/>
                    <a:pt x="864705" y="6579705"/>
                  </a:cubicBezTo>
                  <a:cubicBezTo>
                    <a:pt x="840768" y="6587684"/>
                    <a:pt x="819068" y="6557866"/>
                    <a:pt x="795131" y="6549887"/>
                  </a:cubicBezTo>
                  <a:cubicBezTo>
                    <a:pt x="612630" y="6489053"/>
                    <a:pt x="651719" y="6498164"/>
                    <a:pt x="526774" y="6480313"/>
                  </a:cubicBezTo>
                  <a:cubicBezTo>
                    <a:pt x="496957" y="6490252"/>
                    <a:pt x="465434" y="6496075"/>
                    <a:pt x="437322" y="6510131"/>
                  </a:cubicBezTo>
                  <a:cubicBezTo>
                    <a:pt x="424750" y="6516417"/>
                    <a:pt x="420424" y="6534411"/>
                    <a:pt x="407505" y="6539948"/>
                  </a:cubicBezTo>
                  <a:cubicBezTo>
                    <a:pt x="354057" y="6562855"/>
                    <a:pt x="245501" y="6579343"/>
                    <a:pt x="188844" y="6589644"/>
                  </a:cubicBezTo>
                  <a:cubicBezTo>
                    <a:pt x="135835" y="6586331"/>
                    <a:pt x="49543" y="6629018"/>
                    <a:pt x="29818" y="6579705"/>
                  </a:cubicBezTo>
                  <a:cubicBezTo>
                    <a:pt x="-12089" y="6474937"/>
                    <a:pt x="44153" y="6354476"/>
                    <a:pt x="49696" y="6241774"/>
                  </a:cubicBezTo>
                  <a:cubicBezTo>
                    <a:pt x="54093" y="6152369"/>
                    <a:pt x="53810" y="6062742"/>
                    <a:pt x="59635" y="5973418"/>
                  </a:cubicBezTo>
                  <a:cubicBezTo>
                    <a:pt x="63754" y="5910256"/>
                    <a:pt x="74363" y="5847660"/>
                    <a:pt x="79513" y="5784574"/>
                  </a:cubicBezTo>
                  <a:cubicBezTo>
                    <a:pt x="133531" y="5122861"/>
                    <a:pt x="69620" y="5784127"/>
                    <a:pt x="119270" y="5287618"/>
                  </a:cubicBezTo>
                  <a:cubicBezTo>
                    <a:pt x="123359" y="5201749"/>
                    <a:pt x="133594" y="4929481"/>
                    <a:pt x="149087" y="4850296"/>
                  </a:cubicBezTo>
                  <a:cubicBezTo>
                    <a:pt x="164381" y="4772127"/>
                    <a:pt x="196779" y="4698282"/>
                    <a:pt x="218661" y="4621696"/>
                  </a:cubicBezTo>
                  <a:cubicBezTo>
                    <a:pt x="249793" y="4512733"/>
                    <a:pt x="278296" y="4403035"/>
                    <a:pt x="308113" y="4293705"/>
                  </a:cubicBezTo>
                  <a:cubicBezTo>
                    <a:pt x="322979" y="4085583"/>
                    <a:pt x="357762" y="3805350"/>
                    <a:pt x="327992" y="3588027"/>
                  </a:cubicBezTo>
                  <a:cubicBezTo>
                    <a:pt x="307798" y="3440611"/>
                    <a:pt x="265959" y="3296949"/>
                    <a:pt x="238539" y="3150705"/>
                  </a:cubicBezTo>
                  <a:cubicBezTo>
                    <a:pt x="218661" y="3044688"/>
                    <a:pt x="201126" y="2938204"/>
                    <a:pt x="178905" y="2832653"/>
                  </a:cubicBezTo>
                  <a:cubicBezTo>
                    <a:pt x="161357" y="2749302"/>
                    <a:pt x="136340" y="2667624"/>
                    <a:pt x="119270" y="2584174"/>
                  </a:cubicBezTo>
                  <a:cubicBezTo>
                    <a:pt x="106388" y="2521198"/>
                    <a:pt x="67698" y="2243050"/>
                    <a:pt x="59635" y="2186609"/>
                  </a:cubicBezTo>
                  <a:cubicBezTo>
                    <a:pt x="53009" y="1842053"/>
                    <a:pt x="53422" y="1497289"/>
                    <a:pt x="39757" y="1152940"/>
                  </a:cubicBezTo>
                  <a:cubicBezTo>
                    <a:pt x="36840" y="1079436"/>
                    <a:pt x="18534" y="1007337"/>
                    <a:pt x="9939" y="934279"/>
                  </a:cubicBezTo>
                  <a:cubicBezTo>
                    <a:pt x="5278" y="894658"/>
                    <a:pt x="3313" y="854766"/>
                    <a:pt x="0" y="815009"/>
                  </a:cubicBezTo>
                  <a:cubicBezTo>
                    <a:pt x="9939" y="728870"/>
                    <a:pt x="17835" y="642471"/>
                    <a:pt x="29818" y="556592"/>
                  </a:cubicBezTo>
                  <a:cubicBezTo>
                    <a:pt x="38759" y="492515"/>
                    <a:pt x="61213" y="371374"/>
                    <a:pt x="79513" y="298174"/>
                  </a:cubicBezTo>
                  <a:cubicBezTo>
                    <a:pt x="90516" y="254160"/>
                    <a:pt x="105381" y="192794"/>
                    <a:pt x="139148" y="159027"/>
                  </a:cubicBezTo>
                  <a:cubicBezTo>
                    <a:pt x="161249" y="136926"/>
                    <a:pt x="193887" y="128388"/>
                    <a:pt x="218661" y="109331"/>
                  </a:cubicBezTo>
                  <a:cubicBezTo>
                    <a:pt x="317326" y="33435"/>
                    <a:pt x="215586" y="77225"/>
                    <a:pt x="327992" y="39757"/>
                  </a:cubicBezTo>
                  <a:cubicBezTo>
                    <a:pt x="337931" y="33131"/>
                    <a:pt x="346624" y="24073"/>
                    <a:pt x="357809" y="19879"/>
                  </a:cubicBezTo>
                  <a:cubicBezTo>
                    <a:pt x="375692" y="13173"/>
                    <a:pt x="466753" y="1475"/>
                    <a:pt x="477078" y="0"/>
                  </a:cubicBezTo>
                  <a:lnTo>
                    <a:pt x="556592" y="9940"/>
                  </a:lnTo>
                  <a:cubicBezTo>
                    <a:pt x="634646" y="20348"/>
                    <a:pt x="664266" y="24849"/>
                    <a:pt x="675861" y="29818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altLang="zh-CN" dirty="0"/>
                <a:t> </a:t>
              </a:r>
              <a:endParaRPr lang="zh-CN" altLang="en-US" dirty="0"/>
            </a:p>
          </p:txBody>
        </p:sp>
      </p:grpSp>
      <p:grpSp>
        <p:nvGrpSpPr>
          <p:cNvPr id="45" name="组合 44">
            <a:extLst>
              <a:ext uri="{FF2B5EF4-FFF2-40B4-BE49-F238E27FC236}">
                <a16:creationId xmlns:a16="http://schemas.microsoft.com/office/drawing/2014/main" id="{3D4E2E70-81D9-60F3-6C21-DAA6FB3539D8}"/>
              </a:ext>
            </a:extLst>
          </p:cNvPr>
          <p:cNvGrpSpPr/>
          <p:nvPr/>
        </p:nvGrpSpPr>
        <p:grpSpPr>
          <a:xfrm>
            <a:off x="6195531" y="78202"/>
            <a:ext cx="1477662" cy="6650234"/>
            <a:chOff x="6232096" y="85551"/>
            <a:chExt cx="1563765" cy="6650234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grpSpPr>
        <p:sp>
          <p:nvSpPr>
            <p:cNvPr id="46" name="矩形 45">
              <a:extLst>
                <a:ext uri="{FF2B5EF4-FFF2-40B4-BE49-F238E27FC236}">
                  <a16:creationId xmlns:a16="http://schemas.microsoft.com/office/drawing/2014/main" id="{A49AA2D5-2CB6-8A61-0CF1-F114FBD3A046}"/>
                </a:ext>
              </a:extLst>
            </p:cNvPr>
            <p:cNvSpPr/>
            <p:nvPr/>
          </p:nvSpPr>
          <p:spPr>
            <a:xfrm>
              <a:off x="6232096" y="122212"/>
              <a:ext cx="933615" cy="6613573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48" name="任意多边形: 形状 47">
              <a:extLst>
                <a:ext uri="{FF2B5EF4-FFF2-40B4-BE49-F238E27FC236}">
                  <a16:creationId xmlns:a16="http://schemas.microsoft.com/office/drawing/2014/main" id="{2F19E1F0-8DA8-F995-D509-B79D006A4BEF}"/>
                </a:ext>
              </a:extLst>
            </p:cNvPr>
            <p:cNvSpPr/>
            <p:nvPr/>
          </p:nvSpPr>
          <p:spPr>
            <a:xfrm>
              <a:off x="6788002" y="85551"/>
              <a:ext cx="1007859" cy="6613571"/>
            </a:xfrm>
            <a:custGeom>
              <a:avLst/>
              <a:gdLst>
                <a:gd name="connsiteX0" fmla="*/ 675861 w 1007859"/>
                <a:gd name="connsiteY0" fmla="*/ 29818 h 6603648"/>
                <a:gd name="connsiteX1" fmla="*/ 626165 w 1007859"/>
                <a:gd name="connsiteY1" fmla="*/ 39757 h 6603648"/>
                <a:gd name="connsiteX2" fmla="*/ 556592 w 1007859"/>
                <a:gd name="connsiteY2" fmla="*/ 198783 h 6603648"/>
                <a:gd name="connsiteX3" fmla="*/ 616226 w 1007859"/>
                <a:gd name="connsiteY3" fmla="*/ 278296 h 6603648"/>
                <a:gd name="connsiteX4" fmla="*/ 655983 w 1007859"/>
                <a:gd name="connsiteY4" fmla="*/ 357809 h 6603648"/>
                <a:gd name="connsiteX5" fmla="*/ 665922 w 1007859"/>
                <a:gd name="connsiteY5" fmla="*/ 437322 h 6603648"/>
                <a:gd name="connsiteX6" fmla="*/ 655983 w 1007859"/>
                <a:gd name="connsiteY6" fmla="*/ 546653 h 6603648"/>
                <a:gd name="connsiteX7" fmla="*/ 715618 w 1007859"/>
                <a:gd name="connsiteY7" fmla="*/ 795131 h 6603648"/>
                <a:gd name="connsiteX8" fmla="*/ 705678 w 1007859"/>
                <a:gd name="connsiteY8" fmla="*/ 924340 h 6603648"/>
                <a:gd name="connsiteX9" fmla="*/ 725557 w 1007859"/>
                <a:gd name="connsiteY9" fmla="*/ 1003853 h 6603648"/>
                <a:gd name="connsiteX10" fmla="*/ 705678 w 1007859"/>
                <a:gd name="connsiteY10" fmla="*/ 1143000 h 6603648"/>
                <a:gd name="connsiteX11" fmla="*/ 725557 w 1007859"/>
                <a:gd name="connsiteY11" fmla="*/ 1272209 h 6603648"/>
                <a:gd name="connsiteX12" fmla="*/ 745435 w 1007859"/>
                <a:gd name="connsiteY12" fmla="*/ 1331844 h 6603648"/>
                <a:gd name="connsiteX13" fmla="*/ 685800 w 1007859"/>
                <a:gd name="connsiteY13" fmla="*/ 1431235 h 6603648"/>
                <a:gd name="connsiteX14" fmla="*/ 675861 w 1007859"/>
                <a:gd name="connsiteY14" fmla="*/ 1500809 h 6603648"/>
                <a:gd name="connsiteX15" fmla="*/ 665922 w 1007859"/>
                <a:gd name="connsiteY15" fmla="*/ 1580322 h 6603648"/>
                <a:gd name="connsiteX16" fmla="*/ 655983 w 1007859"/>
                <a:gd name="connsiteY16" fmla="*/ 1639957 h 6603648"/>
                <a:gd name="connsiteX17" fmla="*/ 675861 w 1007859"/>
                <a:gd name="connsiteY17" fmla="*/ 1679713 h 6603648"/>
                <a:gd name="connsiteX18" fmla="*/ 685800 w 1007859"/>
                <a:gd name="connsiteY18" fmla="*/ 1759227 h 6603648"/>
                <a:gd name="connsiteX19" fmla="*/ 805070 w 1007859"/>
                <a:gd name="connsiteY19" fmla="*/ 1967948 h 6603648"/>
                <a:gd name="connsiteX20" fmla="*/ 775252 w 1007859"/>
                <a:gd name="connsiteY20" fmla="*/ 2047461 h 6603648"/>
                <a:gd name="connsiteX21" fmla="*/ 745435 w 1007859"/>
                <a:gd name="connsiteY21" fmla="*/ 2117035 h 6603648"/>
                <a:gd name="connsiteX22" fmla="*/ 805070 w 1007859"/>
                <a:gd name="connsiteY22" fmla="*/ 2226366 h 6603648"/>
                <a:gd name="connsiteX23" fmla="*/ 834887 w 1007859"/>
                <a:gd name="connsiteY23" fmla="*/ 2276061 h 6603648"/>
                <a:gd name="connsiteX24" fmla="*/ 884583 w 1007859"/>
                <a:gd name="connsiteY24" fmla="*/ 2325757 h 6603648"/>
                <a:gd name="connsiteX25" fmla="*/ 1003852 w 1007859"/>
                <a:gd name="connsiteY25" fmla="*/ 2494722 h 6603648"/>
                <a:gd name="connsiteX26" fmla="*/ 974035 w 1007859"/>
                <a:gd name="connsiteY26" fmla="*/ 2613992 h 6603648"/>
                <a:gd name="connsiteX27" fmla="*/ 924339 w 1007859"/>
                <a:gd name="connsiteY27" fmla="*/ 2653748 h 6603648"/>
                <a:gd name="connsiteX28" fmla="*/ 854765 w 1007859"/>
                <a:gd name="connsiteY28" fmla="*/ 2723322 h 6603648"/>
                <a:gd name="connsiteX29" fmla="*/ 834887 w 1007859"/>
                <a:gd name="connsiteY29" fmla="*/ 2763079 h 6603648"/>
                <a:gd name="connsiteX30" fmla="*/ 805070 w 1007859"/>
                <a:gd name="connsiteY30" fmla="*/ 2872409 h 6603648"/>
                <a:gd name="connsiteX31" fmla="*/ 745435 w 1007859"/>
                <a:gd name="connsiteY31" fmla="*/ 2932044 h 6603648"/>
                <a:gd name="connsiteX32" fmla="*/ 715618 w 1007859"/>
                <a:gd name="connsiteY32" fmla="*/ 3180522 h 6603648"/>
                <a:gd name="connsiteX33" fmla="*/ 795131 w 1007859"/>
                <a:gd name="connsiteY33" fmla="*/ 3498574 h 6603648"/>
                <a:gd name="connsiteX34" fmla="*/ 815009 w 1007859"/>
                <a:gd name="connsiteY34" fmla="*/ 3578087 h 6603648"/>
                <a:gd name="connsiteX35" fmla="*/ 964096 w 1007859"/>
                <a:gd name="connsiteY35" fmla="*/ 3876261 h 6603648"/>
                <a:gd name="connsiteX36" fmla="*/ 974035 w 1007859"/>
                <a:gd name="connsiteY36" fmla="*/ 4005470 h 6603648"/>
                <a:gd name="connsiteX37" fmla="*/ 924339 w 1007859"/>
                <a:gd name="connsiteY37" fmla="*/ 4422913 h 6603648"/>
                <a:gd name="connsiteX38" fmla="*/ 864705 w 1007859"/>
                <a:gd name="connsiteY38" fmla="*/ 4512366 h 6603648"/>
                <a:gd name="connsiteX39" fmla="*/ 805070 w 1007859"/>
                <a:gd name="connsiteY39" fmla="*/ 4591879 h 6603648"/>
                <a:gd name="connsiteX40" fmla="*/ 775252 w 1007859"/>
                <a:gd name="connsiteY40" fmla="*/ 4830418 h 6603648"/>
                <a:gd name="connsiteX41" fmla="*/ 785192 w 1007859"/>
                <a:gd name="connsiteY41" fmla="*/ 5029200 h 6603648"/>
                <a:gd name="connsiteX42" fmla="*/ 795131 w 1007859"/>
                <a:gd name="connsiteY42" fmla="*/ 4969566 h 6603648"/>
                <a:gd name="connsiteX43" fmla="*/ 844826 w 1007859"/>
                <a:gd name="connsiteY43" fmla="*/ 5317435 h 6603648"/>
                <a:gd name="connsiteX44" fmla="*/ 795131 w 1007859"/>
                <a:gd name="connsiteY44" fmla="*/ 5327374 h 6603648"/>
                <a:gd name="connsiteX45" fmla="*/ 964096 w 1007859"/>
                <a:gd name="connsiteY45" fmla="*/ 5406887 h 6603648"/>
                <a:gd name="connsiteX46" fmla="*/ 914400 w 1007859"/>
                <a:gd name="connsiteY46" fmla="*/ 5536096 h 6603648"/>
                <a:gd name="connsiteX47" fmla="*/ 884583 w 1007859"/>
                <a:gd name="connsiteY47" fmla="*/ 5605670 h 6603648"/>
                <a:gd name="connsiteX48" fmla="*/ 854765 w 1007859"/>
                <a:gd name="connsiteY48" fmla="*/ 5695122 h 6603648"/>
                <a:gd name="connsiteX49" fmla="*/ 834887 w 1007859"/>
                <a:gd name="connsiteY49" fmla="*/ 5814392 h 6603648"/>
                <a:gd name="connsiteX50" fmla="*/ 854765 w 1007859"/>
                <a:gd name="connsiteY50" fmla="*/ 5854148 h 6603648"/>
                <a:gd name="connsiteX51" fmla="*/ 924339 w 1007859"/>
                <a:gd name="connsiteY51" fmla="*/ 5933661 h 6603648"/>
                <a:gd name="connsiteX52" fmla="*/ 844826 w 1007859"/>
                <a:gd name="connsiteY52" fmla="*/ 6410740 h 6603648"/>
                <a:gd name="connsiteX53" fmla="*/ 854765 w 1007859"/>
                <a:gd name="connsiteY53" fmla="*/ 6530009 h 6603648"/>
                <a:gd name="connsiteX54" fmla="*/ 864705 w 1007859"/>
                <a:gd name="connsiteY54" fmla="*/ 6579705 h 6603648"/>
                <a:gd name="connsiteX55" fmla="*/ 795131 w 1007859"/>
                <a:gd name="connsiteY55" fmla="*/ 6549887 h 6603648"/>
                <a:gd name="connsiteX56" fmla="*/ 526774 w 1007859"/>
                <a:gd name="connsiteY56" fmla="*/ 6480313 h 6603648"/>
                <a:gd name="connsiteX57" fmla="*/ 437322 w 1007859"/>
                <a:gd name="connsiteY57" fmla="*/ 6510131 h 6603648"/>
                <a:gd name="connsiteX58" fmla="*/ 407505 w 1007859"/>
                <a:gd name="connsiteY58" fmla="*/ 6539948 h 6603648"/>
                <a:gd name="connsiteX59" fmla="*/ 188844 w 1007859"/>
                <a:gd name="connsiteY59" fmla="*/ 6589644 h 6603648"/>
                <a:gd name="connsiteX60" fmla="*/ 29818 w 1007859"/>
                <a:gd name="connsiteY60" fmla="*/ 6579705 h 6603648"/>
                <a:gd name="connsiteX61" fmla="*/ 49696 w 1007859"/>
                <a:gd name="connsiteY61" fmla="*/ 6241774 h 6603648"/>
                <a:gd name="connsiteX62" fmla="*/ 59635 w 1007859"/>
                <a:gd name="connsiteY62" fmla="*/ 5973418 h 6603648"/>
                <a:gd name="connsiteX63" fmla="*/ 79513 w 1007859"/>
                <a:gd name="connsiteY63" fmla="*/ 5784574 h 6603648"/>
                <a:gd name="connsiteX64" fmla="*/ 119270 w 1007859"/>
                <a:gd name="connsiteY64" fmla="*/ 5287618 h 6603648"/>
                <a:gd name="connsiteX65" fmla="*/ 149087 w 1007859"/>
                <a:gd name="connsiteY65" fmla="*/ 4850296 h 6603648"/>
                <a:gd name="connsiteX66" fmla="*/ 218661 w 1007859"/>
                <a:gd name="connsiteY66" fmla="*/ 4621696 h 6603648"/>
                <a:gd name="connsiteX67" fmla="*/ 308113 w 1007859"/>
                <a:gd name="connsiteY67" fmla="*/ 4293705 h 6603648"/>
                <a:gd name="connsiteX68" fmla="*/ 327992 w 1007859"/>
                <a:gd name="connsiteY68" fmla="*/ 3588027 h 6603648"/>
                <a:gd name="connsiteX69" fmla="*/ 238539 w 1007859"/>
                <a:gd name="connsiteY69" fmla="*/ 3150705 h 6603648"/>
                <a:gd name="connsiteX70" fmla="*/ 178905 w 1007859"/>
                <a:gd name="connsiteY70" fmla="*/ 2832653 h 6603648"/>
                <a:gd name="connsiteX71" fmla="*/ 119270 w 1007859"/>
                <a:gd name="connsiteY71" fmla="*/ 2584174 h 6603648"/>
                <a:gd name="connsiteX72" fmla="*/ 59635 w 1007859"/>
                <a:gd name="connsiteY72" fmla="*/ 2186609 h 6603648"/>
                <a:gd name="connsiteX73" fmla="*/ 39757 w 1007859"/>
                <a:gd name="connsiteY73" fmla="*/ 1152940 h 6603648"/>
                <a:gd name="connsiteX74" fmla="*/ 9939 w 1007859"/>
                <a:gd name="connsiteY74" fmla="*/ 934279 h 6603648"/>
                <a:gd name="connsiteX75" fmla="*/ 0 w 1007859"/>
                <a:gd name="connsiteY75" fmla="*/ 815009 h 6603648"/>
                <a:gd name="connsiteX76" fmla="*/ 29818 w 1007859"/>
                <a:gd name="connsiteY76" fmla="*/ 556592 h 6603648"/>
                <a:gd name="connsiteX77" fmla="*/ 79513 w 1007859"/>
                <a:gd name="connsiteY77" fmla="*/ 298174 h 6603648"/>
                <a:gd name="connsiteX78" fmla="*/ 139148 w 1007859"/>
                <a:gd name="connsiteY78" fmla="*/ 159027 h 6603648"/>
                <a:gd name="connsiteX79" fmla="*/ 218661 w 1007859"/>
                <a:gd name="connsiteY79" fmla="*/ 109331 h 6603648"/>
                <a:gd name="connsiteX80" fmla="*/ 327992 w 1007859"/>
                <a:gd name="connsiteY80" fmla="*/ 39757 h 6603648"/>
                <a:gd name="connsiteX81" fmla="*/ 357809 w 1007859"/>
                <a:gd name="connsiteY81" fmla="*/ 19879 h 6603648"/>
                <a:gd name="connsiteX82" fmla="*/ 477078 w 1007859"/>
                <a:gd name="connsiteY82" fmla="*/ 0 h 6603648"/>
                <a:gd name="connsiteX83" fmla="*/ 556592 w 1007859"/>
                <a:gd name="connsiteY83" fmla="*/ 9940 h 6603648"/>
                <a:gd name="connsiteX84" fmla="*/ 675861 w 1007859"/>
                <a:gd name="connsiteY84" fmla="*/ 29818 h 66036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</a:cxnLst>
              <a:rect l="l" t="t" r="r" b="b"/>
              <a:pathLst>
                <a:path w="1007859" h="6603648">
                  <a:moveTo>
                    <a:pt x="675861" y="29818"/>
                  </a:moveTo>
                  <a:cubicBezTo>
                    <a:pt x="687456" y="34787"/>
                    <a:pt x="639827" y="29821"/>
                    <a:pt x="626165" y="39757"/>
                  </a:cubicBezTo>
                  <a:cubicBezTo>
                    <a:pt x="551211" y="94269"/>
                    <a:pt x="565774" y="116140"/>
                    <a:pt x="556592" y="198783"/>
                  </a:cubicBezTo>
                  <a:cubicBezTo>
                    <a:pt x="576470" y="225287"/>
                    <a:pt x="598667" y="250202"/>
                    <a:pt x="616226" y="278296"/>
                  </a:cubicBezTo>
                  <a:cubicBezTo>
                    <a:pt x="631931" y="303425"/>
                    <a:pt x="655983" y="357809"/>
                    <a:pt x="655983" y="357809"/>
                  </a:cubicBezTo>
                  <a:cubicBezTo>
                    <a:pt x="659296" y="384313"/>
                    <a:pt x="665922" y="410611"/>
                    <a:pt x="665922" y="437322"/>
                  </a:cubicBezTo>
                  <a:cubicBezTo>
                    <a:pt x="665922" y="473916"/>
                    <a:pt x="652342" y="510241"/>
                    <a:pt x="655983" y="546653"/>
                  </a:cubicBezTo>
                  <a:cubicBezTo>
                    <a:pt x="667002" y="656842"/>
                    <a:pt x="686163" y="706769"/>
                    <a:pt x="715618" y="795131"/>
                  </a:cubicBezTo>
                  <a:cubicBezTo>
                    <a:pt x="712305" y="838201"/>
                    <a:pt x="703623" y="881192"/>
                    <a:pt x="705678" y="924340"/>
                  </a:cubicBezTo>
                  <a:cubicBezTo>
                    <a:pt x="706977" y="951629"/>
                    <a:pt x="725557" y="976533"/>
                    <a:pt x="725557" y="1003853"/>
                  </a:cubicBezTo>
                  <a:cubicBezTo>
                    <a:pt x="725557" y="1050706"/>
                    <a:pt x="712304" y="1096618"/>
                    <a:pt x="705678" y="1143000"/>
                  </a:cubicBezTo>
                  <a:cubicBezTo>
                    <a:pt x="712304" y="1186070"/>
                    <a:pt x="716580" y="1229567"/>
                    <a:pt x="725557" y="1272209"/>
                  </a:cubicBezTo>
                  <a:cubicBezTo>
                    <a:pt x="729874" y="1292713"/>
                    <a:pt x="750517" y="1311516"/>
                    <a:pt x="745435" y="1331844"/>
                  </a:cubicBezTo>
                  <a:cubicBezTo>
                    <a:pt x="736064" y="1369327"/>
                    <a:pt x="705678" y="1398105"/>
                    <a:pt x="685800" y="1431235"/>
                  </a:cubicBezTo>
                  <a:cubicBezTo>
                    <a:pt x="682487" y="1454426"/>
                    <a:pt x="678957" y="1477588"/>
                    <a:pt x="675861" y="1500809"/>
                  </a:cubicBezTo>
                  <a:cubicBezTo>
                    <a:pt x="672331" y="1527285"/>
                    <a:pt x="669699" y="1553880"/>
                    <a:pt x="665922" y="1580322"/>
                  </a:cubicBezTo>
                  <a:cubicBezTo>
                    <a:pt x="663072" y="1600272"/>
                    <a:pt x="659296" y="1620079"/>
                    <a:pt x="655983" y="1639957"/>
                  </a:cubicBezTo>
                  <a:cubicBezTo>
                    <a:pt x="662609" y="1653209"/>
                    <a:pt x="672268" y="1665339"/>
                    <a:pt x="675861" y="1679713"/>
                  </a:cubicBezTo>
                  <a:cubicBezTo>
                    <a:pt x="682339" y="1705626"/>
                    <a:pt x="674874" y="1734853"/>
                    <a:pt x="685800" y="1759227"/>
                  </a:cubicBezTo>
                  <a:cubicBezTo>
                    <a:pt x="718578" y="1832348"/>
                    <a:pt x="805070" y="1967948"/>
                    <a:pt x="805070" y="1967948"/>
                  </a:cubicBezTo>
                  <a:cubicBezTo>
                    <a:pt x="795131" y="1994452"/>
                    <a:pt x="785765" y="2021179"/>
                    <a:pt x="775252" y="2047461"/>
                  </a:cubicBezTo>
                  <a:cubicBezTo>
                    <a:pt x="765881" y="2070888"/>
                    <a:pt x="747233" y="2091868"/>
                    <a:pt x="745435" y="2117035"/>
                  </a:cubicBezTo>
                  <a:cubicBezTo>
                    <a:pt x="740443" y="2186924"/>
                    <a:pt x="771584" y="2183312"/>
                    <a:pt x="805070" y="2226366"/>
                  </a:cubicBezTo>
                  <a:cubicBezTo>
                    <a:pt x="816930" y="2241615"/>
                    <a:pt x="822819" y="2260976"/>
                    <a:pt x="834887" y="2276061"/>
                  </a:cubicBezTo>
                  <a:cubicBezTo>
                    <a:pt x="849522" y="2294354"/>
                    <a:pt x="870729" y="2306865"/>
                    <a:pt x="884583" y="2325757"/>
                  </a:cubicBezTo>
                  <a:cubicBezTo>
                    <a:pt x="1075869" y="2586600"/>
                    <a:pt x="827419" y="2288881"/>
                    <a:pt x="1003852" y="2494722"/>
                  </a:cubicBezTo>
                  <a:cubicBezTo>
                    <a:pt x="993913" y="2534479"/>
                    <a:pt x="992362" y="2577338"/>
                    <a:pt x="974035" y="2613992"/>
                  </a:cubicBezTo>
                  <a:cubicBezTo>
                    <a:pt x="964548" y="2632966"/>
                    <a:pt x="939977" y="2639413"/>
                    <a:pt x="924339" y="2653748"/>
                  </a:cubicBezTo>
                  <a:cubicBezTo>
                    <a:pt x="900162" y="2675910"/>
                    <a:pt x="877956" y="2700131"/>
                    <a:pt x="854765" y="2723322"/>
                  </a:cubicBezTo>
                  <a:cubicBezTo>
                    <a:pt x="848139" y="2736574"/>
                    <a:pt x="839572" y="2749023"/>
                    <a:pt x="834887" y="2763079"/>
                  </a:cubicBezTo>
                  <a:cubicBezTo>
                    <a:pt x="822942" y="2798915"/>
                    <a:pt x="822744" y="2839024"/>
                    <a:pt x="805070" y="2872409"/>
                  </a:cubicBezTo>
                  <a:cubicBezTo>
                    <a:pt x="791917" y="2897254"/>
                    <a:pt x="765313" y="2912166"/>
                    <a:pt x="745435" y="2932044"/>
                  </a:cubicBezTo>
                  <a:cubicBezTo>
                    <a:pt x="725501" y="3021750"/>
                    <a:pt x="707526" y="3080724"/>
                    <a:pt x="715618" y="3180522"/>
                  </a:cubicBezTo>
                  <a:cubicBezTo>
                    <a:pt x="731613" y="3377796"/>
                    <a:pt x="748152" y="3349808"/>
                    <a:pt x="795131" y="3498574"/>
                  </a:cubicBezTo>
                  <a:cubicBezTo>
                    <a:pt x="803358" y="3524626"/>
                    <a:pt x="805202" y="3552588"/>
                    <a:pt x="815009" y="3578087"/>
                  </a:cubicBezTo>
                  <a:cubicBezTo>
                    <a:pt x="874408" y="3732526"/>
                    <a:pt x="889009" y="3747541"/>
                    <a:pt x="964096" y="3876261"/>
                  </a:cubicBezTo>
                  <a:cubicBezTo>
                    <a:pt x="967409" y="3919331"/>
                    <a:pt x="974835" y="3962281"/>
                    <a:pt x="974035" y="4005470"/>
                  </a:cubicBezTo>
                  <a:cubicBezTo>
                    <a:pt x="966374" y="4419196"/>
                    <a:pt x="1082194" y="4370296"/>
                    <a:pt x="924339" y="4422913"/>
                  </a:cubicBezTo>
                  <a:cubicBezTo>
                    <a:pt x="904461" y="4452731"/>
                    <a:pt x="885371" y="4483089"/>
                    <a:pt x="864705" y="4512366"/>
                  </a:cubicBezTo>
                  <a:cubicBezTo>
                    <a:pt x="845599" y="4539433"/>
                    <a:pt x="816392" y="4560743"/>
                    <a:pt x="805070" y="4591879"/>
                  </a:cubicBezTo>
                  <a:cubicBezTo>
                    <a:pt x="794898" y="4619851"/>
                    <a:pt x="779611" y="4786834"/>
                    <a:pt x="775252" y="4830418"/>
                  </a:cubicBezTo>
                  <a:cubicBezTo>
                    <a:pt x="778565" y="4896679"/>
                    <a:pt x="775809" y="4963523"/>
                    <a:pt x="785192" y="5029200"/>
                  </a:cubicBezTo>
                  <a:cubicBezTo>
                    <a:pt x="788042" y="5049150"/>
                    <a:pt x="789595" y="4950189"/>
                    <a:pt x="795131" y="4969566"/>
                  </a:cubicBezTo>
                  <a:cubicBezTo>
                    <a:pt x="802892" y="4996732"/>
                    <a:pt x="838161" y="5267449"/>
                    <a:pt x="844826" y="5317435"/>
                  </a:cubicBezTo>
                  <a:cubicBezTo>
                    <a:pt x="828261" y="5320748"/>
                    <a:pt x="781617" y="5317238"/>
                    <a:pt x="795131" y="5327374"/>
                  </a:cubicBezTo>
                  <a:cubicBezTo>
                    <a:pt x="844928" y="5364722"/>
                    <a:pt x="964096" y="5406887"/>
                    <a:pt x="964096" y="5406887"/>
                  </a:cubicBezTo>
                  <a:cubicBezTo>
                    <a:pt x="947531" y="5449957"/>
                    <a:pt x="931538" y="5493251"/>
                    <a:pt x="914400" y="5536096"/>
                  </a:cubicBezTo>
                  <a:cubicBezTo>
                    <a:pt x="905029" y="5559523"/>
                    <a:pt x="893442" y="5582045"/>
                    <a:pt x="884583" y="5605670"/>
                  </a:cubicBezTo>
                  <a:cubicBezTo>
                    <a:pt x="873547" y="5635099"/>
                    <a:pt x="864704" y="5665305"/>
                    <a:pt x="854765" y="5695122"/>
                  </a:cubicBezTo>
                  <a:cubicBezTo>
                    <a:pt x="848139" y="5734879"/>
                    <a:pt x="834887" y="5774087"/>
                    <a:pt x="834887" y="5814392"/>
                  </a:cubicBezTo>
                  <a:cubicBezTo>
                    <a:pt x="834887" y="5829208"/>
                    <a:pt x="846912" y="5841584"/>
                    <a:pt x="854765" y="5854148"/>
                  </a:cubicBezTo>
                  <a:cubicBezTo>
                    <a:pt x="877577" y="5890647"/>
                    <a:pt x="893517" y="5902839"/>
                    <a:pt x="924339" y="5933661"/>
                  </a:cubicBezTo>
                  <a:cubicBezTo>
                    <a:pt x="897835" y="6092687"/>
                    <a:pt x="831438" y="6250077"/>
                    <a:pt x="844826" y="6410740"/>
                  </a:cubicBezTo>
                  <a:cubicBezTo>
                    <a:pt x="848139" y="6450496"/>
                    <a:pt x="850104" y="6490388"/>
                    <a:pt x="854765" y="6530009"/>
                  </a:cubicBezTo>
                  <a:cubicBezTo>
                    <a:pt x="856739" y="6546787"/>
                    <a:pt x="880732" y="6574363"/>
                    <a:pt x="864705" y="6579705"/>
                  </a:cubicBezTo>
                  <a:cubicBezTo>
                    <a:pt x="840768" y="6587684"/>
                    <a:pt x="819068" y="6557866"/>
                    <a:pt x="795131" y="6549887"/>
                  </a:cubicBezTo>
                  <a:cubicBezTo>
                    <a:pt x="612630" y="6489053"/>
                    <a:pt x="651719" y="6498164"/>
                    <a:pt x="526774" y="6480313"/>
                  </a:cubicBezTo>
                  <a:cubicBezTo>
                    <a:pt x="496957" y="6490252"/>
                    <a:pt x="465434" y="6496075"/>
                    <a:pt x="437322" y="6510131"/>
                  </a:cubicBezTo>
                  <a:cubicBezTo>
                    <a:pt x="424750" y="6516417"/>
                    <a:pt x="420424" y="6534411"/>
                    <a:pt x="407505" y="6539948"/>
                  </a:cubicBezTo>
                  <a:cubicBezTo>
                    <a:pt x="354057" y="6562855"/>
                    <a:pt x="245501" y="6579343"/>
                    <a:pt x="188844" y="6589644"/>
                  </a:cubicBezTo>
                  <a:cubicBezTo>
                    <a:pt x="135835" y="6586331"/>
                    <a:pt x="49543" y="6629018"/>
                    <a:pt x="29818" y="6579705"/>
                  </a:cubicBezTo>
                  <a:cubicBezTo>
                    <a:pt x="-12089" y="6474937"/>
                    <a:pt x="44153" y="6354476"/>
                    <a:pt x="49696" y="6241774"/>
                  </a:cubicBezTo>
                  <a:cubicBezTo>
                    <a:pt x="54093" y="6152369"/>
                    <a:pt x="53810" y="6062742"/>
                    <a:pt x="59635" y="5973418"/>
                  </a:cubicBezTo>
                  <a:cubicBezTo>
                    <a:pt x="63754" y="5910256"/>
                    <a:pt x="74363" y="5847660"/>
                    <a:pt x="79513" y="5784574"/>
                  </a:cubicBezTo>
                  <a:cubicBezTo>
                    <a:pt x="133531" y="5122861"/>
                    <a:pt x="69620" y="5784127"/>
                    <a:pt x="119270" y="5287618"/>
                  </a:cubicBezTo>
                  <a:cubicBezTo>
                    <a:pt x="123359" y="5201749"/>
                    <a:pt x="133594" y="4929481"/>
                    <a:pt x="149087" y="4850296"/>
                  </a:cubicBezTo>
                  <a:cubicBezTo>
                    <a:pt x="164381" y="4772127"/>
                    <a:pt x="196779" y="4698282"/>
                    <a:pt x="218661" y="4621696"/>
                  </a:cubicBezTo>
                  <a:cubicBezTo>
                    <a:pt x="249793" y="4512733"/>
                    <a:pt x="278296" y="4403035"/>
                    <a:pt x="308113" y="4293705"/>
                  </a:cubicBezTo>
                  <a:cubicBezTo>
                    <a:pt x="322979" y="4085583"/>
                    <a:pt x="357762" y="3805350"/>
                    <a:pt x="327992" y="3588027"/>
                  </a:cubicBezTo>
                  <a:cubicBezTo>
                    <a:pt x="307798" y="3440611"/>
                    <a:pt x="265959" y="3296949"/>
                    <a:pt x="238539" y="3150705"/>
                  </a:cubicBezTo>
                  <a:cubicBezTo>
                    <a:pt x="218661" y="3044688"/>
                    <a:pt x="201126" y="2938204"/>
                    <a:pt x="178905" y="2832653"/>
                  </a:cubicBezTo>
                  <a:cubicBezTo>
                    <a:pt x="161357" y="2749302"/>
                    <a:pt x="136340" y="2667624"/>
                    <a:pt x="119270" y="2584174"/>
                  </a:cubicBezTo>
                  <a:cubicBezTo>
                    <a:pt x="106388" y="2521198"/>
                    <a:pt x="67698" y="2243050"/>
                    <a:pt x="59635" y="2186609"/>
                  </a:cubicBezTo>
                  <a:cubicBezTo>
                    <a:pt x="53009" y="1842053"/>
                    <a:pt x="53422" y="1497289"/>
                    <a:pt x="39757" y="1152940"/>
                  </a:cubicBezTo>
                  <a:cubicBezTo>
                    <a:pt x="36840" y="1079436"/>
                    <a:pt x="18534" y="1007337"/>
                    <a:pt x="9939" y="934279"/>
                  </a:cubicBezTo>
                  <a:cubicBezTo>
                    <a:pt x="5278" y="894658"/>
                    <a:pt x="3313" y="854766"/>
                    <a:pt x="0" y="815009"/>
                  </a:cubicBezTo>
                  <a:cubicBezTo>
                    <a:pt x="9939" y="728870"/>
                    <a:pt x="17835" y="642471"/>
                    <a:pt x="29818" y="556592"/>
                  </a:cubicBezTo>
                  <a:cubicBezTo>
                    <a:pt x="38759" y="492515"/>
                    <a:pt x="61213" y="371374"/>
                    <a:pt x="79513" y="298174"/>
                  </a:cubicBezTo>
                  <a:cubicBezTo>
                    <a:pt x="90516" y="254160"/>
                    <a:pt x="105381" y="192794"/>
                    <a:pt x="139148" y="159027"/>
                  </a:cubicBezTo>
                  <a:cubicBezTo>
                    <a:pt x="161249" y="136926"/>
                    <a:pt x="193887" y="128388"/>
                    <a:pt x="218661" y="109331"/>
                  </a:cubicBezTo>
                  <a:cubicBezTo>
                    <a:pt x="317326" y="33435"/>
                    <a:pt x="215586" y="77225"/>
                    <a:pt x="327992" y="39757"/>
                  </a:cubicBezTo>
                  <a:cubicBezTo>
                    <a:pt x="337931" y="33131"/>
                    <a:pt x="346624" y="24073"/>
                    <a:pt x="357809" y="19879"/>
                  </a:cubicBezTo>
                  <a:cubicBezTo>
                    <a:pt x="375692" y="13173"/>
                    <a:pt x="466753" y="1475"/>
                    <a:pt x="477078" y="0"/>
                  </a:cubicBezTo>
                  <a:lnTo>
                    <a:pt x="556592" y="9940"/>
                  </a:lnTo>
                  <a:cubicBezTo>
                    <a:pt x="634646" y="20348"/>
                    <a:pt x="664266" y="24849"/>
                    <a:pt x="675861" y="29818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altLang="zh-CN" dirty="0"/>
                <a:t> </a:t>
              </a:r>
              <a:endParaRPr lang="zh-CN" altLang="en-US" dirty="0"/>
            </a:p>
          </p:txBody>
        </p:sp>
      </p:grpSp>
      <p:grpSp>
        <p:nvGrpSpPr>
          <p:cNvPr id="70" name="组合 69">
            <a:extLst>
              <a:ext uri="{FF2B5EF4-FFF2-40B4-BE49-F238E27FC236}">
                <a16:creationId xmlns:a16="http://schemas.microsoft.com/office/drawing/2014/main" id="{4485E7E5-25C0-D9AE-F40B-5156006DD2A5}"/>
              </a:ext>
            </a:extLst>
          </p:cNvPr>
          <p:cNvGrpSpPr/>
          <p:nvPr/>
        </p:nvGrpSpPr>
        <p:grpSpPr>
          <a:xfrm>
            <a:off x="5659068" y="651207"/>
            <a:ext cx="848834" cy="195369"/>
            <a:chOff x="5669513" y="830822"/>
            <a:chExt cx="848834" cy="195369"/>
          </a:xfrm>
        </p:grpSpPr>
        <p:sp>
          <p:nvSpPr>
            <p:cNvPr id="47" name="椭圆 46">
              <a:extLst>
                <a:ext uri="{FF2B5EF4-FFF2-40B4-BE49-F238E27FC236}">
                  <a16:creationId xmlns:a16="http://schemas.microsoft.com/office/drawing/2014/main" id="{63652049-500F-8DBE-1DE3-C297C20285F3}"/>
                </a:ext>
              </a:extLst>
            </p:cNvPr>
            <p:cNvSpPr/>
            <p:nvPr/>
          </p:nvSpPr>
          <p:spPr>
            <a:xfrm>
              <a:off x="5669513" y="834784"/>
              <a:ext cx="191407" cy="191407"/>
            </a:xfrm>
            <a:prstGeom prst="ellipse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52" name="椭圆 51">
              <a:extLst>
                <a:ext uri="{FF2B5EF4-FFF2-40B4-BE49-F238E27FC236}">
                  <a16:creationId xmlns:a16="http://schemas.microsoft.com/office/drawing/2014/main" id="{06965F52-8DC7-869F-A879-7EBD73E9BF9F}"/>
                </a:ext>
              </a:extLst>
            </p:cNvPr>
            <p:cNvSpPr/>
            <p:nvPr/>
          </p:nvSpPr>
          <p:spPr>
            <a:xfrm>
              <a:off x="6326940" y="830822"/>
              <a:ext cx="191407" cy="191407"/>
            </a:xfrm>
            <a:prstGeom prst="ellipse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65" name="矩形: 圆角 64">
              <a:extLst>
                <a:ext uri="{FF2B5EF4-FFF2-40B4-BE49-F238E27FC236}">
                  <a16:creationId xmlns:a16="http://schemas.microsoft.com/office/drawing/2014/main" id="{57A1F8E5-31AD-C6F2-BF56-C1F76F2BAD6E}"/>
                </a:ext>
              </a:extLst>
            </p:cNvPr>
            <p:cNvSpPr/>
            <p:nvPr/>
          </p:nvSpPr>
          <p:spPr>
            <a:xfrm>
              <a:off x="5766647" y="877730"/>
              <a:ext cx="675061" cy="102717"/>
            </a:xfrm>
            <a:prstGeom prst="roundRect">
              <a:avLst/>
            </a:prstGeom>
            <a:solidFill>
              <a:schemeClr val="bg1">
                <a:lumMod val="85000"/>
              </a:schemeClr>
            </a:solidFill>
            <a:ln>
              <a:noFill/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grpSp>
        <p:nvGrpSpPr>
          <p:cNvPr id="76" name="组合 75">
            <a:extLst>
              <a:ext uri="{FF2B5EF4-FFF2-40B4-BE49-F238E27FC236}">
                <a16:creationId xmlns:a16="http://schemas.microsoft.com/office/drawing/2014/main" id="{71C6A3D5-BCF9-8A24-4529-E6FA0819EA3A}"/>
              </a:ext>
            </a:extLst>
          </p:cNvPr>
          <p:cNvGrpSpPr/>
          <p:nvPr/>
        </p:nvGrpSpPr>
        <p:grpSpPr>
          <a:xfrm>
            <a:off x="5652856" y="1722573"/>
            <a:ext cx="848834" cy="195369"/>
            <a:chOff x="5669513" y="830822"/>
            <a:chExt cx="848834" cy="195369"/>
          </a:xfrm>
        </p:grpSpPr>
        <p:sp>
          <p:nvSpPr>
            <p:cNvPr id="77" name="椭圆 76">
              <a:extLst>
                <a:ext uri="{FF2B5EF4-FFF2-40B4-BE49-F238E27FC236}">
                  <a16:creationId xmlns:a16="http://schemas.microsoft.com/office/drawing/2014/main" id="{B34D52FE-730D-7544-3131-C7F0642D06A9}"/>
                </a:ext>
              </a:extLst>
            </p:cNvPr>
            <p:cNvSpPr/>
            <p:nvPr/>
          </p:nvSpPr>
          <p:spPr>
            <a:xfrm>
              <a:off x="5669513" y="834784"/>
              <a:ext cx="191407" cy="191407"/>
            </a:xfrm>
            <a:prstGeom prst="ellipse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78" name="椭圆 77">
              <a:extLst>
                <a:ext uri="{FF2B5EF4-FFF2-40B4-BE49-F238E27FC236}">
                  <a16:creationId xmlns:a16="http://schemas.microsoft.com/office/drawing/2014/main" id="{B9925899-CE88-24C8-FFF2-F78E592C3119}"/>
                </a:ext>
              </a:extLst>
            </p:cNvPr>
            <p:cNvSpPr/>
            <p:nvPr/>
          </p:nvSpPr>
          <p:spPr>
            <a:xfrm>
              <a:off x="6326940" y="830822"/>
              <a:ext cx="191407" cy="191407"/>
            </a:xfrm>
            <a:prstGeom prst="ellipse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79" name="矩形: 圆角 78">
              <a:extLst>
                <a:ext uri="{FF2B5EF4-FFF2-40B4-BE49-F238E27FC236}">
                  <a16:creationId xmlns:a16="http://schemas.microsoft.com/office/drawing/2014/main" id="{A7356C8C-86D9-92FD-8619-B3A98C4CC7AC}"/>
                </a:ext>
              </a:extLst>
            </p:cNvPr>
            <p:cNvSpPr/>
            <p:nvPr/>
          </p:nvSpPr>
          <p:spPr>
            <a:xfrm>
              <a:off x="5766647" y="877730"/>
              <a:ext cx="675061" cy="102717"/>
            </a:xfrm>
            <a:prstGeom prst="roundRect">
              <a:avLst/>
            </a:prstGeom>
            <a:solidFill>
              <a:schemeClr val="bg1">
                <a:lumMod val="85000"/>
              </a:schemeClr>
            </a:solidFill>
            <a:ln>
              <a:noFill/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grpSp>
        <p:nvGrpSpPr>
          <p:cNvPr id="80" name="组合 79">
            <a:extLst>
              <a:ext uri="{FF2B5EF4-FFF2-40B4-BE49-F238E27FC236}">
                <a16:creationId xmlns:a16="http://schemas.microsoft.com/office/drawing/2014/main" id="{50061279-4D5D-C74F-AD2B-D9E977AFB4D1}"/>
              </a:ext>
            </a:extLst>
          </p:cNvPr>
          <p:cNvGrpSpPr/>
          <p:nvPr/>
        </p:nvGrpSpPr>
        <p:grpSpPr>
          <a:xfrm>
            <a:off x="5652856" y="2826893"/>
            <a:ext cx="848834" cy="195369"/>
            <a:chOff x="5669513" y="830822"/>
            <a:chExt cx="848834" cy="195369"/>
          </a:xfrm>
        </p:grpSpPr>
        <p:sp>
          <p:nvSpPr>
            <p:cNvPr id="81" name="椭圆 80">
              <a:extLst>
                <a:ext uri="{FF2B5EF4-FFF2-40B4-BE49-F238E27FC236}">
                  <a16:creationId xmlns:a16="http://schemas.microsoft.com/office/drawing/2014/main" id="{B74FEF32-7381-10BC-C34C-82E297D5181A}"/>
                </a:ext>
              </a:extLst>
            </p:cNvPr>
            <p:cNvSpPr/>
            <p:nvPr/>
          </p:nvSpPr>
          <p:spPr>
            <a:xfrm>
              <a:off x="5669513" y="834784"/>
              <a:ext cx="191407" cy="191407"/>
            </a:xfrm>
            <a:prstGeom prst="ellipse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82" name="椭圆 81">
              <a:extLst>
                <a:ext uri="{FF2B5EF4-FFF2-40B4-BE49-F238E27FC236}">
                  <a16:creationId xmlns:a16="http://schemas.microsoft.com/office/drawing/2014/main" id="{7B118F38-D35F-B34C-B823-E7C1D3ABE40E}"/>
                </a:ext>
              </a:extLst>
            </p:cNvPr>
            <p:cNvSpPr/>
            <p:nvPr/>
          </p:nvSpPr>
          <p:spPr>
            <a:xfrm>
              <a:off x="6326940" y="830822"/>
              <a:ext cx="191407" cy="191407"/>
            </a:xfrm>
            <a:prstGeom prst="ellipse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83" name="矩形: 圆角 82">
              <a:extLst>
                <a:ext uri="{FF2B5EF4-FFF2-40B4-BE49-F238E27FC236}">
                  <a16:creationId xmlns:a16="http://schemas.microsoft.com/office/drawing/2014/main" id="{684F3FBB-DD15-E1E5-B15C-4A6BD79AEDD5}"/>
                </a:ext>
              </a:extLst>
            </p:cNvPr>
            <p:cNvSpPr/>
            <p:nvPr/>
          </p:nvSpPr>
          <p:spPr>
            <a:xfrm>
              <a:off x="5766647" y="877730"/>
              <a:ext cx="675061" cy="102717"/>
            </a:xfrm>
            <a:prstGeom prst="roundRect">
              <a:avLst/>
            </a:prstGeom>
            <a:solidFill>
              <a:schemeClr val="bg1">
                <a:lumMod val="85000"/>
              </a:schemeClr>
            </a:solidFill>
            <a:ln>
              <a:noFill/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grpSp>
        <p:nvGrpSpPr>
          <p:cNvPr id="84" name="组合 83">
            <a:extLst>
              <a:ext uri="{FF2B5EF4-FFF2-40B4-BE49-F238E27FC236}">
                <a16:creationId xmlns:a16="http://schemas.microsoft.com/office/drawing/2014/main" id="{A6932734-FEA5-AB49-61FB-A87EF994B03D}"/>
              </a:ext>
            </a:extLst>
          </p:cNvPr>
          <p:cNvGrpSpPr/>
          <p:nvPr/>
        </p:nvGrpSpPr>
        <p:grpSpPr>
          <a:xfrm>
            <a:off x="5659092" y="3884398"/>
            <a:ext cx="848834" cy="195369"/>
            <a:chOff x="5669513" y="830822"/>
            <a:chExt cx="848834" cy="195369"/>
          </a:xfrm>
        </p:grpSpPr>
        <p:sp>
          <p:nvSpPr>
            <p:cNvPr id="85" name="椭圆 84">
              <a:extLst>
                <a:ext uri="{FF2B5EF4-FFF2-40B4-BE49-F238E27FC236}">
                  <a16:creationId xmlns:a16="http://schemas.microsoft.com/office/drawing/2014/main" id="{85750FA1-E884-AF9F-4D18-EEF9ECFBD2BC}"/>
                </a:ext>
              </a:extLst>
            </p:cNvPr>
            <p:cNvSpPr/>
            <p:nvPr/>
          </p:nvSpPr>
          <p:spPr>
            <a:xfrm>
              <a:off x="5669513" y="834784"/>
              <a:ext cx="191407" cy="191407"/>
            </a:xfrm>
            <a:prstGeom prst="ellipse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86" name="椭圆 85">
              <a:extLst>
                <a:ext uri="{FF2B5EF4-FFF2-40B4-BE49-F238E27FC236}">
                  <a16:creationId xmlns:a16="http://schemas.microsoft.com/office/drawing/2014/main" id="{657AE5FB-B358-D7CF-FC0E-9C5A51308426}"/>
                </a:ext>
              </a:extLst>
            </p:cNvPr>
            <p:cNvSpPr/>
            <p:nvPr/>
          </p:nvSpPr>
          <p:spPr>
            <a:xfrm>
              <a:off x="6326940" y="830822"/>
              <a:ext cx="191407" cy="191407"/>
            </a:xfrm>
            <a:prstGeom prst="ellipse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87" name="矩形: 圆角 86">
              <a:extLst>
                <a:ext uri="{FF2B5EF4-FFF2-40B4-BE49-F238E27FC236}">
                  <a16:creationId xmlns:a16="http://schemas.microsoft.com/office/drawing/2014/main" id="{E1619563-D0E0-5EF4-7540-87D12D63E53E}"/>
                </a:ext>
              </a:extLst>
            </p:cNvPr>
            <p:cNvSpPr/>
            <p:nvPr/>
          </p:nvSpPr>
          <p:spPr>
            <a:xfrm>
              <a:off x="5766647" y="877730"/>
              <a:ext cx="675061" cy="102717"/>
            </a:xfrm>
            <a:prstGeom prst="roundRect">
              <a:avLst/>
            </a:prstGeom>
            <a:solidFill>
              <a:schemeClr val="bg1">
                <a:lumMod val="85000"/>
              </a:schemeClr>
            </a:solidFill>
            <a:ln>
              <a:noFill/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grpSp>
        <p:nvGrpSpPr>
          <p:cNvPr id="88" name="组合 87">
            <a:extLst>
              <a:ext uri="{FF2B5EF4-FFF2-40B4-BE49-F238E27FC236}">
                <a16:creationId xmlns:a16="http://schemas.microsoft.com/office/drawing/2014/main" id="{4ABA5CE1-3806-10F3-56B9-DD83EB2526E0}"/>
              </a:ext>
            </a:extLst>
          </p:cNvPr>
          <p:cNvGrpSpPr/>
          <p:nvPr/>
        </p:nvGrpSpPr>
        <p:grpSpPr>
          <a:xfrm>
            <a:off x="5677897" y="4984849"/>
            <a:ext cx="848834" cy="195369"/>
            <a:chOff x="5669513" y="830822"/>
            <a:chExt cx="848834" cy="195369"/>
          </a:xfrm>
        </p:grpSpPr>
        <p:sp>
          <p:nvSpPr>
            <p:cNvPr id="89" name="椭圆 88">
              <a:extLst>
                <a:ext uri="{FF2B5EF4-FFF2-40B4-BE49-F238E27FC236}">
                  <a16:creationId xmlns:a16="http://schemas.microsoft.com/office/drawing/2014/main" id="{1FE93C06-75E1-CFA0-2146-D5C5E038A1BD}"/>
                </a:ext>
              </a:extLst>
            </p:cNvPr>
            <p:cNvSpPr/>
            <p:nvPr/>
          </p:nvSpPr>
          <p:spPr>
            <a:xfrm>
              <a:off x="5669513" y="834784"/>
              <a:ext cx="191407" cy="191407"/>
            </a:xfrm>
            <a:prstGeom prst="ellipse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90" name="椭圆 89">
              <a:extLst>
                <a:ext uri="{FF2B5EF4-FFF2-40B4-BE49-F238E27FC236}">
                  <a16:creationId xmlns:a16="http://schemas.microsoft.com/office/drawing/2014/main" id="{A7750092-6874-998C-AFFA-DC14577ED60F}"/>
                </a:ext>
              </a:extLst>
            </p:cNvPr>
            <p:cNvSpPr/>
            <p:nvPr/>
          </p:nvSpPr>
          <p:spPr>
            <a:xfrm>
              <a:off x="6326940" y="830822"/>
              <a:ext cx="191407" cy="191407"/>
            </a:xfrm>
            <a:prstGeom prst="ellipse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91" name="矩形: 圆角 90">
              <a:extLst>
                <a:ext uri="{FF2B5EF4-FFF2-40B4-BE49-F238E27FC236}">
                  <a16:creationId xmlns:a16="http://schemas.microsoft.com/office/drawing/2014/main" id="{23A759D2-1B06-63ED-430A-14C067CCA7E1}"/>
                </a:ext>
              </a:extLst>
            </p:cNvPr>
            <p:cNvSpPr/>
            <p:nvPr/>
          </p:nvSpPr>
          <p:spPr>
            <a:xfrm>
              <a:off x="5766647" y="877730"/>
              <a:ext cx="675061" cy="102717"/>
            </a:xfrm>
            <a:prstGeom prst="roundRect">
              <a:avLst/>
            </a:prstGeom>
            <a:solidFill>
              <a:schemeClr val="bg1">
                <a:lumMod val="85000"/>
              </a:schemeClr>
            </a:solidFill>
            <a:ln>
              <a:noFill/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grpSp>
        <p:nvGrpSpPr>
          <p:cNvPr id="92" name="组合 91">
            <a:extLst>
              <a:ext uri="{FF2B5EF4-FFF2-40B4-BE49-F238E27FC236}">
                <a16:creationId xmlns:a16="http://schemas.microsoft.com/office/drawing/2014/main" id="{8FBB9571-AA61-0687-44FA-A1EABE388087}"/>
              </a:ext>
            </a:extLst>
          </p:cNvPr>
          <p:cNvGrpSpPr/>
          <p:nvPr/>
        </p:nvGrpSpPr>
        <p:grpSpPr>
          <a:xfrm>
            <a:off x="5669315" y="6131044"/>
            <a:ext cx="848834" cy="195369"/>
            <a:chOff x="5669513" y="830822"/>
            <a:chExt cx="848834" cy="195369"/>
          </a:xfrm>
        </p:grpSpPr>
        <p:sp>
          <p:nvSpPr>
            <p:cNvPr id="93" name="椭圆 92">
              <a:extLst>
                <a:ext uri="{FF2B5EF4-FFF2-40B4-BE49-F238E27FC236}">
                  <a16:creationId xmlns:a16="http://schemas.microsoft.com/office/drawing/2014/main" id="{EBE3F00B-6EB2-B9E0-DA5F-395A4F9DBAC2}"/>
                </a:ext>
              </a:extLst>
            </p:cNvPr>
            <p:cNvSpPr/>
            <p:nvPr/>
          </p:nvSpPr>
          <p:spPr>
            <a:xfrm>
              <a:off x="5669513" y="834784"/>
              <a:ext cx="191407" cy="191407"/>
            </a:xfrm>
            <a:prstGeom prst="ellipse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94" name="椭圆 93">
              <a:extLst>
                <a:ext uri="{FF2B5EF4-FFF2-40B4-BE49-F238E27FC236}">
                  <a16:creationId xmlns:a16="http://schemas.microsoft.com/office/drawing/2014/main" id="{CE046B48-C590-E2B9-421C-68F5DF0368B4}"/>
                </a:ext>
              </a:extLst>
            </p:cNvPr>
            <p:cNvSpPr/>
            <p:nvPr/>
          </p:nvSpPr>
          <p:spPr>
            <a:xfrm>
              <a:off x="6326940" y="830822"/>
              <a:ext cx="191407" cy="191407"/>
            </a:xfrm>
            <a:prstGeom prst="ellipse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95" name="矩形: 圆角 94">
              <a:extLst>
                <a:ext uri="{FF2B5EF4-FFF2-40B4-BE49-F238E27FC236}">
                  <a16:creationId xmlns:a16="http://schemas.microsoft.com/office/drawing/2014/main" id="{3F0A81F5-5AF7-DCD3-11F9-E7DD5829260B}"/>
                </a:ext>
              </a:extLst>
            </p:cNvPr>
            <p:cNvSpPr/>
            <p:nvPr/>
          </p:nvSpPr>
          <p:spPr>
            <a:xfrm>
              <a:off x="5766647" y="877730"/>
              <a:ext cx="675061" cy="102717"/>
            </a:xfrm>
            <a:prstGeom prst="roundRect">
              <a:avLst/>
            </a:prstGeom>
            <a:solidFill>
              <a:schemeClr val="bg1">
                <a:lumMod val="85000"/>
              </a:schemeClr>
            </a:solidFill>
            <a:ln>
              <a:noFill/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cxnSp>
        <p:nvCxnSpPr>
          <p:cNvPr id="97" name="直接连接符 96">
            <a:extLst>
              <a:ext uri="{FF2B5EF4-FFF2-40B4-BE49-F238E27FC236}">
                <a16:creationId xmlns:a16="http://schemas.microsoft.com/office/drawing/2014/main" id="{D3CC6776-6B00-7E4A-FA5A-FCBA25521776}"/>
              </a:ext>
            </a:extLst>
          </p:cNvPr>
          <p:cNvCxnSpPr/>
          <p:nvPr/>
        </p:nvCxnSpPr>
        <p:spPr>
          <a:xfrm>
            <a:off x="636393" y="651207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8" name="直接连接符 97">
            <a:extLst>
              <a:ext uri="{FF2B5EF4-FFF2-40B4-BE49-F238E27FC236}">
                <a16:creationId xmlns:a16="http://schemas.microsoft.com/office/drawing/2014/main" id="{183C10BD-53B1-1DB3-BB11-94530C3EE825}"/>
              </a:ext>
            </a:extLst>
          </p:cNvPr>
          <p:cNvCxnSpPr/>
          <p:nvPr/>
        </p:nvCxnSpPr>
        <p:spPr>
          <a:xfrm>
            <a:off x="636393" y="1084961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9" name="直接连接符 98">
            <a:extLst>
              <a:ext uri="{FF2B5EF4-FFF2-40B4-BE49-F238E27FC236}">
                <a16:creationId xmlns:a16="http://schemas.microsoft.com/office/drawing/2014/main" id="{E01402F2-C384-6534-858F-082289A858F9}"/>
              </a:ext>
            </a:extLst>
          </p:cNvPr>
          <p:cNvCxnSpPr/>
          <p:nvPr/>
        </p:nvCxnSpPr>
        <p:spPr>
          <a:xfrm>
            <a:off x="636393" y="1518715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0" name="直接连接符 99">
            <a:extLst>
              <a:ext uri="{FF2B5EF4-FFF2-40B4-BE49-F238E27FC236}">
                <a16:creationId xmlns:a16="http://schemas.microsoft.com/office/drawing/2014/main" id="{64F3D322-8DD6-93DD-82D3-A950D693C090}"/>
              </a:ext>
            </a:extLst>
          </p:cNvPr>
          <p:cNvCxnSpPr/>
          <p:nvPr/>
        </p:nvCxnSpPr>
        <p:spPr>
          <a:xfrm>
            <a:off x="636393" y="1939071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1" name="直接连接符 100">
            <a:extLst>
              <a:ext uri="{FF2B5EF4-FFF2-40B4-BE49-F238E27FC236}">
                <a16:creationId xmlns:a16="http://schemas.microsoft.com/office/drawing/2014/main" id="{86015FF9-2FA7-BF31-D9B3-9047A042CB16}"/>
              </a:ext>
            </a:extLst>
          </p:cNvPr>
          <p:cNvCxnSpPr/>
          <p:nvPr/>
        </p:nvCxnSpPr>
        <p:spPr>
          <a:xfrm>
            <a:off x="636393" y="2372825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2" name="直接连接符 101">
            <a:extLst>
              <a:ext uri="{FF2B5EF4-FFF2-40B4-BE49-F238E27FC236}">
                <a16:creationId xmlns:a16="http://schemas.microsoft.com/office/drawing/2014/main" id="{83FC1CAD-7D2F-F88B-99B3-E23E9597E596}"/>
              </a:ext>
            </a:extLst>
          </p:cNvPr>
          <p:cNvCxnSpPr/>
          <p:nvPr/>
        </p:nvCxnSpPr>
        <p:spPr>
          <a:xfrm>
            <a:off x="636393" y="2806579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3" name="直接连接符 102">
            <a:extLst>
              <a:ext uri="{FF2B5EF4-FFF2-40B4-BE49-F238E27FC236}">
                <a16:creationId xmlns:a16="http://schemas.microsoft.com/office/drawing/2014/main" id="{4414DE50-95D9-65BC-9853-2D6AFC714E91}"/>
              </a:ext>
            </a:extLst>
          </p:cNvPr>
          <p:cNvCxnSpPr/>
          <p:nvPr/>
        </p:nvCxnSpPr>
        <p:spPr>
          <a:xfrm>
            <a:off x="636393" y="3265063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4" name="直接连接符 103">
            <a:extLst>
              <a:ext uri="{FF2B5EF4-FFF2-40B4-BE49-F238E27FC236}">
                <a16:creationId xmlns:a16="http://schemas.microsoft.com/office/drawing/2014/main" id="{3C6CDB34-FF29-2E53-35BA-8E7A6A738F75}"/>
              </a:ext>
            </a:extLst>
          </p:cNvPr>
          <p:cNvCxnSpPr/>
          <p:nvPr/>
        </p:nvCxnSpPr>
        <p:spPr>
          <a:xfrm>
            <a:off x="636393" y="3698817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5" name="直接连接符 104">
            <a:extLst>
              <a:ext uri="{FF2B5EF4-FFF2-40B4-BE49-F238E27FC236}">
                <a16:creationId xmlns:a16="http://schemas.microsoft.com/office/drawing/2014/main" id="{05020607-942E-F651-FBA8-00C2BBCD782A}"/>
              </a:ext>
            </a:extLst>
          </p:cNvPr>
          <p:cNvCxnSpPr/>
          <p:nvPr/>
        </p:nvCxnSpPr>
        <p:spPr>
          <a:xfrm>
            <a:off x="636393" y="4132571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6" name="直接连接符 105">
            <a:extLst>
              <a:ext uri="{FF2B5EF4-FFF2-40B4-BE49-F238E27FC236}">
                <a16:creationId xmlns:a16="http://schemas.microsoft.com/office/drawing/2014/main" id="{D3ACDF3A-EA77-1ADB-A7A7-88CA72CE7185}"/>
              </a:ext>
            </a:extLst>
          </p:cNvPr>
          <p:cNvCxnSpPr/>
          <p:nvPr/>
        </p:nvCxnSpPr>
        <p:spPr>
          <a:xfrm>
            <a:off x="636393" y="4542879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7" name="直接连接符 106">
            <a:extLst>
              <a:ext uri="{FF2B5EF4-FFF2-40B4-BE49-F238E27FC236}">
                <a16:creationId xmlns:a16="http://schemas.microsoft.com/office/drawing/2014/main" id="{4AF676D0-037C-59FE-1089-9BFB689D09C6}"/>
              </a:ext>
            </a:extLst>
          </p:cNvPr>
          <p:cNvCxnSpPr/>
          <p:nvPr/>
        </p:nvCxnSpPr>
        <p:spPr>
          <a:xfrm>
            <a:off x="636393" y="4976633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8" name="直接连接符 107">
            <a:extLst>
              <a:ext uri="{FF2B5EF4-FFF2-40B4-BE49-F238E27FC236}">
                <a16:creationId xmlns:a16="http://schemas.microsoft.com/office/drawing/2014/main" id="{3B298334-360B-E644-A8D0-CE256F37A707}"/>
              </a:ext>
            </a:extLst>
          </p:cNvPr>
          <p:cNvCxnSpPr/>
          <p:nvPr/>
        </p:nvCxnSpPr>
        <p:spPr>
          <a:xfrm>
            <a:off x="636393" y="5410387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9" name="直接连接符 108">
            <a:extLst>
              <a:ext uri="{FF2B5EF4-FFF2-40B4-BE49-F238E27FC236}">
                <a16:creationId xmlns:a16="http://schemas.microsoft.com/office/drawing/2014/main" id="{FD0AA287-FDC2-6DCC-177E-64BE9F4F69A0}"/>
              </a:ext>
            </a:extLst>
          </p:cNvPr>
          <p:cNvCxnSpPr/>
          <p:nvPr/>
        </p:nvCxnSpPr>
        <p:spPr>
          <a:xfrm>
            <a:off x="636393" y="5844015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0" name="直接连接符 109">
            <a:extLst>
              <a:ext uri="{FF2B5EF4-FFF2-40B4-BE49-F238E27FC236}">
                <a16:creationId xmlns:a16="http://schemas.microsoft.com/office/drawing/2014/main" id="{CDD7F144-3FC6-DCEA-6F25-EA57917B4AA1}"/>
              </a:ext>
            </a:extLst>
          </p:cNvPr>
          <p:cNvCxnSpPr/>
          <p:nvPr/>
        </p:nvCxnSpPr>
        <p:spPr>
          <a:xfrm>
            <a:off x="636393" y="6277769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1" name="直接连接符 110">
            <a:extLst>
              <a:ext uri="{FF2B5EF4-FFF2-40B4-BE49-F238E27FC236}">
                <a16:creationId xmlns:a16="http://schemas.microsoft.com/office/drawing/2014/main" id="{9C3EAE75-8DDD-F0F9-A7AA-F2FB32F10B3F}"/>
              </a:ext>
            </a:extLst>
          </p:cNvPr>
          <p:cNvCxnSpPr>
            <a:cxnSpLocks/>
          </p:cNvCxnSpPr>
          <p:nvPr/>
        </p:nvCxnSpPr>
        <p:spPr>
          <a:xfrm>
            <a:off x="6732395" y="660994"/>
            <a:ext cx="294570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2" name="直接连接符 111">
            <a:extLst>
              <a:ext uri="{FF2B5EF4-FFF2-40B4-BE49-F238E27FC236}">
                <a16:creationId xmlns:a16="http://schemas.microsoft.com/office/drawing/2014/main" id="{B9FB1D7D-BB6F-A62B-383E-2CE724E6EAF8}"/>
              </a:ext>
            </a:extLst>
          </p:cNvPr>
          <p:cNvCxnSpPr>
            <a:cxnSpLocks/>
          </p:cNvCxnSpPr>
          <p:nvPr/>
        </p:nvCxnSpPr>
        <p:spPr>
          <a:xfrm>
            <a:off x="6732395" y="1094748"/>
            <a:ext cx="453596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3" name="直接连接符 112">
            <a:extLst>
              <a:ext uri="{FF2B5EF4-FFF2-40B4-BE49-F238E27FC236}">
                <a16:creationId xmlns:a16="http://schemas.microsoft.com/office/drawing/2014/main" id="{A052C89A-103B-D627-5D30-5D56A050F23A}"/>
              </a:ext>
            </a:extLst>
          </p:cNvPr>
          <p:cNvCxnSpPr>
            <a:cxnSpLocks/>
          </p:cNvCxnSpPr>
          <p:nvPr/>
        </p:nvCxnSpPr>
        <p:spPr>
          <a:xfrm>
            <a:off x="6732395" y="1528502"/>
            <a:ext cx="453596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4" name="直接连接符 113">
            <a:extLst>
              <a:ext uri="{FF2B5EF4-FFF2-40B4-BE49-F238E27FC236}">
                <a16:creationId xmlns:a16="http://schemas.microsoft.com/office/drawing/2014/main" id="{AB613F08-D778-1593-EA04-9BC61402DCA2}"/>
              </a:ext>
            </a:extLst>
          </p:cNvPr>
          <p:cNvCxnSpPr>
            <a:cxnSpLocks/>
          </p:cNvCxnSpPr>
          <p:nvPr/>
        </p:nvCxnSpPr>
        <p:spPr>
          <a:xfrm>
            <a:off x="6732395" y="1948858"/>
            <a:ext cx="294570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5" name="直接连接符 114">
            <a:extLst>
              <a:ext uri="{FF2B5EF4-FFF2-40B4-BE49-F238E27FC236}">
                <a16:creationId xmlns:a16="http://schemas.microsoft.com/office/drawing/2014/main" id="{AD5C3113-8FB4-C407-B603-3E79C2FD0659}"/>
              </a:ext>
            </a:extLst>
          </p:cNvPr>
          <p:cNvCxnSpPr>
            <a:cxnSpLocks/>
          </p:cNvCxnSpPr>
          <p:nvPr/>
        </p:nvCxnSpPr>
        <p:spPr>
          <a:xfrm>
            <a:off x="6732395" y="2382612"/>
            <a:ext cx="692135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6" name="直接连接符 115">
            <a:extLst>
              <a:ext uri="{FF2B5EF4-FFF2-40B4-BE49-F238E27FC236}">
                <a16:creationId xmlns:a16="http://schemas.microsoft.com/office/drawing/2014/main" id="{F7ED2FC5-BE34-A9DC-2201-082DD56C88D0}"/>
              </a:ext>
            </a:extLst>
          </p:cNvPr>
          <p:cNvCxnSpPr>
            <a:cxnSpLocks/>
          </p:cNvCxnSpPr>
          <p:nvPr/>
        </p:nvCxnSpPr>
        <p:spPr>
          <a:xfrm>
            <a:off x="6759877" y="2816366"/>
            <a:ext cx="585140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7" name="直接连接符 116">
            <a:extLst>
              <a:ext uri="{FF2B5EF4-FFF2-40B4-BE49-F238E27FC236}">
                <a16:creationId xmlns:a16="http://schemas.microsoft.com/office/drawing/2014/main" id="{F94C3A5C-FEEE-0903-E284-66601443C858}"/>
              </a:ext>
            </a:extLst>
          </p:cNvPr>
          <p:cNvCxnSpPr>
            <a:cxnSpLocks/>
          </p:cNvCxnSpPr>
          <p:nvPr/>
        </p:nvCxnSpPr>
        <p:spPr>
          <a:xfrm>
            <a:off x="6732395" y="3274850"/>
            <a:ext cx="523170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8" name="直接连接符 117">
            <a:extLst>
              <a:ext uri="{FF2B5EF4-FFF2-40B4-BE49-F238E27FC236}">
                <a16:creationId xmlns:a16="http://schemas.microsoft.com/office/drawing/2014/main" id="{A6770663-F4CA-4B23-9FB3-0A2C2BA390B1}"/>
              </a:ext>
            </a:extLst>
          </p:cNvPr>
          <p:cNvCxnSpPr>
            <a:cxnSpLocks/>
          </p:cNvCxnSpPr>
          <p:nvPr/>
        </p:nvCxnSpPr>
        <p:spPr>
          <a:xfrm>
            <a:off x="6732395" y="3708604"/>
            <a:ext cx="781588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9" name="直接连接符 118">
            <a:extLst>
              <a:ext uri="{FF2B5EF4-FFF2-40B4-BE49-F238E27FC236}">
                <a16:creationId xmlns:a16="http://schemas.microsoft.com/office/drawing/2014/main" id="{91991B08-D766-FE81-B138-E647FF9F7166}"/>
              </a:ext>
            </a:extLst>
          </p:cNvPr>
          <p:cNvCxnSpPr>
            <a:cxnSpLocks/>
          </p:cNvCxnSpPr>
          <p:nvPr/>
        </p:nvCxnSpPr>
        <p:spPr>
          <a:xfrm>
            <a:off x="6732395" y="4142358"/>
            <a:ext cx="523170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20" name="直接连接符 119">
            <a:extLst>
              <a:ext uri="{FF2B5EF4-FFF2-40B4-BE49-F238E27FC236}">
                <a16:creationId xmlns:a16="http://schemas.microsoft.com/office/drawing/2014/main" id="{77447751-5DFA-E2BC-B633-E68895D5EE04}"/>
              </a:ext>
            </a:extLst>
          </p:cNvPr>
          <p:cNvCxnSpPr>
            <a:cxnSpLocks/>
          </p:cNvCxnSpPr>
          <p:nvPr/>
        </p:nvCxnSpPr>
        <p:spPr>
          <a:xfrm>
            <a:off x="6732395" y="4552666"/>
            <a:ext cx="781588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21" name="直接连接符 120">
            <a:extLst>
              <a:ext uri="{FF2B5EF4-FFF2-40B4-BE49-F238E27FC236}">
                <a16:creationId xmlns:a16="http://schemas.microsoft.com/office/drawing/2014/main" id="{BF19AEB5-D086-12AF-A3CA-37861D0F2BAE}"/>
              </a:ext>
            </a:extLst>
          </p:cNvPr>
          <p:cNvCxnSpPr>
            <a:cxnSpLocks/>
          </p:cNvCxnSpPr>
          <p:nvPr/>
        </p:nvCxnSpPr>
        <p:spPr>
          <a:xfrm>
            <a:off x="6732395" y="4986420"/>
            <a:ext cx="523170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22" name="直接连接符 121">
            <a:extLst>
              <a:ext uri="{FF2B5EF4-FFF2-40B4-BE49-F238E27FC236}">
                <a16:creationId xmlns:a16="http://schemas.microsoft.com/office/drawing/2014/main" id="{F0C8D07A-FB9A-F944-0E98-CEF5E6F9C9BF}"/>
              </a:ext>
            </a:extLst>
          </p:cNvPr>
          <p:cNvCxnSpPr>
            <a:cxnSpLocks/>
          </p:cNvCxnSpPr>
          <p:nvPr/>
        </p:nvCxnSpPr>
        <p:spPr>
          <a:xfrm>
            <a:off x="6732395" y="5420174"/>
            <a:ext cx="523170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23" name="直接连接符 122">
            <a:extLst>
              <a:ext uri="{FF2B5EF4-FFF2-40B4-BE49-F238E27FC236}">
                <a16:creationId xmlns:a16="http://schemas.microsoft.com/office/drawing/2014/main" id="{947E6A8B-28AC-32C5-9351-83B8E504DCF0}"/>
              </a:ext>
            </a:extLst>
          </p:cNvPr>
          <p:cNvCxnSpPr>
            <a:cxnSpLocks/>
          </p:cNvCxnSpPr>
          <p:nvPr/>
        </p:nvCxnSpPr>
        <p:spPr>
          <a:xfrm>
            <a:off x="6732395" y="5853802"/>
            <a:ext cx="612622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24" name="直接连接符 123">
            <a:extLst>
              <a:ext uri="{FF2B5EF4-FFF2-40B4-BE49-F238E27FC236}">
                <a16:creationId xmlns:a16="http://schemas.microsoft.com/office/drawing/2014/main" id="{B5279A73-2886-9065-CB5F-711F191CF548}"/>
              </a:ext>
            </a:extLst>
          </p:cNvPr>
          <p:cNvCxnSpPr>
            <a:cxnSpLocks/>
          </p:cNvCxnSpPr>
          <p:nvPr/>
        </p:nvCxnSpPr>
        <p:spPr>
          <a:xfrm>
            <a:off x="6732395" y="6287556"/>
            <a:ext cx="781588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5" name="文本框 124">
            <a:extLst>
              <a:ext uri="{FF2B5EF4-FFF2-40B4-BE49-F238E27FC236}">
                <a16:creationId xmlns:a16="http://schemas.microsoft.com/office/drawing/2014/main" id="{FE276B74-2EE4-6C42-F738-409AC5A49075}"/>
              </a:ext>
            </a:extLst>
          </p:cNvPr>
          <p:cNvSpPr txBox="1"/>
          <p:nvPr/>
        </p:nvSpPr>
        <p:spPr>
          <a:xfrm>
            <a:off x="532163" y="271294"/>
            <a:ext cx="3152236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900" b="1" dirty="0">
                <a:solidFill>
                  <a:schemeClr val="bg2">
                    <a:lumMod val="90000"/>
                  </a:schemeClr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XXXX</a:t>
            </a:r>
            <a:r>
              <a:rPr lang="zh-CN" altLang="en-US" sz="900" b="1" dirty="0">
                <a:solidFill>
                  <a:schemeClr val="bg2">
                    <a:lumMod val="90000"/>
                  </a:schemeClr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年</a:t>
            </a:r>
            <a:r>
              <a:rPr lang="en-US" altLang="zh-CN" sz="900" b="1" dirty="0">
                <a:solidFill>
                  <a:schemeClr val="bg2">
                    <a:lumMod val="90000"/>
                  </a:schemeClr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XX</a:t>
            </a:r>
            <a:r>
              <a:rPr lang="zh-CN" altLang="en-US" sz="900" b="1" dirty="0">
                <a:solidFill>
                  <a:schemeClr val="bg2">
                    <a:lumMod val="90000"/>
                  </a:schemeClr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月</a:t>
            </a:r>
            <a:r>
              <a:rPr lang="en-US" altLang="zh-CN" sz="900" b="1" dirty="0">
                <a:solidFill>
                  <a:schemeClr val="bg2">
                    <a:lumMod val="90000"/>
                  </a:schemeClr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XX</a:t>
            </a:r>
            <a:r>
              <a:rPr lang="zh-CN" altLang="en-US" sz="900" b="1" dirty="0">
                <a:solidFill>
                  <a:schemeClr val="bg2">
                    <a:lumMod val="90000"/>
                  </a:schemeClr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日</a:t>
            </a:r>
          </a:p>
        </p:txBody>
      </p:sp>
      <p:sp>
        <p:nvSpPr>
          <p:cNvPr id="127" name="文本框 126">
            <a:extLst>
              <a:ext uri="{FF2B5EF4-FFF2-40B4-BE49-F238E27FC236}">
                <a16:creationId xmlns:a16="http://schemas.microsoft.com/office/drawing/2014/main" id="{8A5B1381-ED71-C441-27D0-ABE2A4BA1EB8}"/>
              </a:ext>
            </a:extLst>
          </p:cNvPr>
          <p:cNvSpPr txBox="1"/>
          <p:nvPr/>
        </p:nvSpPr>
        <p:spPr>
          <a:xfrm>
            <a:off x="532163" y="6355874"/>
            <a:ext cx="3152236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900" b="1" dirty="0" err="1">
                <a:solidFill>
                  <a:schemeClr val="bg2">
                    <a:lumMod val="90000"/>
                  </a:schemeClr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Weather:XXXX</a:t>
            </a:r>
            <a:r>
              <a:rPr lang="en-US" altLang="zh-CN" sz="900" b="1" dirty="0">
                <a:solidFill>
                  <a:schemeClr val="bg2">
                    <a:lumMod val="90000"/>
                  </a:schemeClr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  </a:t>
            </a:r>
            <a:r>
              <a:rPr lang="en-US" altLang="zh-CN" sz="900" b="1" dirty="0" err="1">
                <a:solidFill>
                  <a:schemeClr val="bg2">
                    <a:lumMod val="90000"/>
                  </a:schemeClr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Mood:XXXX</a:t>
            </a:r>
            <a:endParaRPr lang="zh-CN" altLang="en-US" sz="900" b="1" dirty="0">
              <a:solidFill>
                <a:schemeClr val="bg2">
                  <a:lumMod val="90000"/>
                </a:schemeClr>
              </a:solidFill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sp>
        <p:nvSpPr>
          <p:cNvPr id="7" name="文本框 6">
            <a:extLst>
              <a:ext uri="{FF2B5EF4-FFF2-40B4-BE49-F238E27FC236}">
                <a16:creationId xmlns:a16="http://schemas.microsoft.com/office/drawing/2014/main" id="{0B849C94-69DE-6B53-F33E-5EEA8A197430}"/>
              </a:ext>
            </a:extLst>
          </p:cNvPr>
          <p:cNvSpPr txBox="1"/>
          <p:nvPr/>
        </p:nvSpPr>
        <p:spPr>
          <a:xfrm>
            <a:off x="2412696" y="866373"/>
            <a:ext cx="1379224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dist"/>
            <a:r>
              <a:rPr lang="zh-CN" altLang="en-US" sz="8000" dirty="0">
                <a:latin typeface="幼圆" panose="02010509060101010101" pitchFamily="49" charset="-122"/>
                <a:ea typeface="幼圆" panose="02010509060101010101" pitchFamily="49" charset="-122"/>
              </a:rPr>
              <a:t>添加标题</a:t>
            </a:r>
          </a:p>
        </p:txBody>
      </p:sp>
      <p:pic>
        <p:nvPicPr>
          <p:cNvPr id="16" name="图片 15" descr="图标&#10;&#10;AI 生成的内容可能不正确。">
            <a:extLst>
              <a:ext uri="{FF2B5EF4-FFF2-40B4-BE49-F238E27FC236}">
                <a16:creationId xmlns:a16="http://schemas.microsoft.com/office/drawing/2014/main" id="{0137E991-8FDC-E6F9-2991-21FC00FBE8C5}"/>
              </a:ext>
            </a:extLst>
          </p:cNvPr>
          <p:cNvPicPr>
            <a:picLocks noChangeAspect="1"/>
          </p:cNvPicPr>
          <p:nvPr/>
        </p:nvPicPr>
        <p:blipFill>
          <a:blip r:embed="rId12">
            <a:alphaModFix amt="20000"/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artisticPencilGrayscale/>
                    </a14:imgEffect>
                    <a14:imgEffect>
                      <a14:colorTemperature colorTemp="59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996707">
            <a:off x="736912" y="862968"/>
            <a:ext cx="1304996" cy="1268292"/>
          </a:xfrm>
          <a:prstGeom prst="rect">
            <a:avLst/>
          </a:prstGeom>
        </p:spPr>
      </p:pic>
      <p:pic>
        <p:nvPicPr>
          <p:cNvPr id="17" name="图片 16" descr="图标&#10;&#10;AI 生成的内容可能不正确。">
            <a:extLst>
              <a:ext uri="{FF2B5EF4-FFF2-40B4-BE49-F238E27FC236}">
                <a16:creationId xmlns:a16="http://schemas.microsoft.com/office/drawing/2014/main" id="{F00ADE36-F734-20EB-07FE-086D64F61C80}"/>
              </a:ext>
            </a:extLst>
          </p:cNvPr>
          <p:cNvPicPr>
            <a:picLocks noChangeAspect="1"/>
          </p:cNvPicPr>
          <p:nvPr/>
        </p:nvPicPr>
        <p:blipFill>
          <a:blip r:embed="rId12">
            <a:alphaModFix amt="20000"/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artisticPencilGrayscale/>
                    </a14:imgEffect>
                    <a14:imgEffect>
                      <a14:colorTemperature colorTemp="59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9233030">
            <a:off x="3350288" y="5185350"/>
            <a:ext cx="1008322" cy="979962"/>
          </a:xfrm>
          <a:prstGeom prst="rect">
            <a:avLst/>
          </a:prstGeom>
        </p:spPr>
      </p:pic>
      <p:pic>
        <p:nvPicPr>
          <p:cNvPr id="131" name="图片 130" descr="图片包含 图标&#10;&#10;AI 生成的内容可能不正确。">
            <a:extLst>
              <a:ext uri="{FF2B5EF4-FFF2-40B4-BE49-F238E27FC236}">
                <a16:creationId xmlns:a16="http://schemas.microsoft.com/office/drawing/2014/main" id="{1A1D3C26-08FD-9DE9-E54E-A5ECA08EC113}"/>
              </a:ext>
            </a:extLst>
          </p:cNvPr>
          <p:cNvPicPr>
            <a:picLocks noChangeAspect="1"/>
          </p:cNvPicPr>
          <p:nvPr/>
        </p:nvPicPr>
        <p:blipFill>
          <a:blip r:embed="rId17">
            <a:extLst>
              <a:ext uri="{BEBA8EAE-BF5A-486C-A8C5-ECC9F3942E4B}">
                <a14:imgProps xmlns:a14="http://schemas.microsoft.com/office/drawing/2010/main">
                  <a14:imgLayer r:embed="rId18">
                    <a14:imgEffect>
                      <a14:artisticCrisscrossEtching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16244" r="19652" b="10604"/>
          <a:stretch/>
        </p:blipFill>
        <p:spPr>
          <a:xfrm rot="13966635">
            <a:off x="10213613" y="-728692"/>
            <a:ext cx="1894556" cy="3174826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pic>
      <p:pic>
        <p:nvPicPr>
          <p:cNvPr id="11" name="图片 10" descr="图标&#10;&#10;AI 生成的内容可能不正确。">
            <a:extLst>
              <a:ext uri="{FF2B5EF4-FFF2-40B4-BE49-F238E27FC236}">
                <a16:creationId xmlns:a16="http://schemas.microsoft.com/office/drawing/2014/main" id="{05A756B2-9FBD-3F08-17D3-2E76C4075626}"/>
              </a:ext>
            </a:extLst>
          </p:cNvPr>
          <p:cNvPicPr>
            <a:picLocks noChangeAspect="1"/>
          </p:cNvPicPr>
          <p:nvPr/>
        </p:nvPicPr>
        <p:blipFill>
          <a:blip r:embed="rId12">
            <a:alphaModFix amt="20000"/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artisticPencilGrayscale/>
                    </a14:imgEffect>
                    <a14:imgEffect>
                      <a14:colorTemperature colorTemp="59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9233030">
            <a:off x="4157752" y="2116266"/>
            <a:ext cx="1008322" cy="979962"/>
          </a:xfrm>
          <a:prstGeom prst="rect">
            <a:avLst/>
          </a:prstGeom>
        </p:spPr>
      </p:pic>
      <p:sp>
        <p:nvSpPr>
          <p:cNvPr id="13" name="矩形 12">
            <a:extLst>
              <a:ext uri="{FF2B5EF4-FFF2-40B4-BE49-F238E27FC236}">
                <a16:creationId xmlns:a16="http://schemas.microsoft.com/office/drawing/2014/main" id="{2A643AE6-6DA9-C370-CF37-98C869934D17}"/>
              </a:ext>
            </a:extLst>
          </p:cNvPr>
          <p:cNvSpPr/>
          <p:nvPr/>
        </p:nvSpPr>
        <p:spPr>
          <a:xfrm rot="10800000">
            <a:off x="-701266" y="752773"/>
            <a:ext cx="1779538" cy="383676"/>
          </a:xfrm>
          <a:prstGeom prst="rect">
            <a:avLst/>
          </a:prstGeom>
          <a:solidFill>
            <a:schemeClr val="tx2">
              <a:lumMod val="10000"/>
              <a:lumOff val="90000"/>
            </a:schemeClr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5" name="文本框 14">
            <a:extLst>
              <a:ext uri="{FF2B5EF4-FFF2-40B4-BE49-F238E27FC236}">
                <a16:creationId xmlns:a16="http://schemas.microsoft.com/office/drawing/2014/main" id="{62195B9B-6D26-9C0C-544C-522410F50126}"/>
              </a:ext>
            </a:extLst>
          </p:cNvPr>
          <p:cNvSpPr txBox="1"/>
          <p:nvPr/>
        </p:nvSpPr>
        <p:spPr>
          <a:xfrm>
            <a:off x="561847" y="676749"/>
            <a:ext cx="61499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dirty="0">
                <a:latin typeface="幼圆" panose="02010509060101010101" pitchFamily="49" charset="-122"/>
                <a:ea typeface="幼圆" panose="02010509060101010101" pitchFamily="49" charset="-122"/>
              </a:rPr>
              <a:t>02</a:t>
            </a:r>
            <a:endParaRPr lang="zh-CN" altLang="en-US" sz="2400" dirty="0"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428369450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组合 5">
            <a:extLst>
              <a:ext uri="{FF2B5EF4-FFF2-40B4-BE49-F238E27FC236}">
                <a16:creationId xmlns:a16="http://schemas.microsoft.com/office/drawing/2014/main" id="{CA87EE30-4182-17D6-8547-9B09E245DB01}"/>
              </a:ext>
            </a:extLst>
          </p:cNvPr>
          <p:cNvGrpSpPr/>
          <p:nvPr/>
        </p:nvGrpSpPr>
        <p:grpSpPr>
          <a:xfrm>
            <a:off x="3" y="-44011"/>
            <a:ext cx="12191997" cy="6858000"/>
            <a:chOff x="0" y="0"/>
            <a:chExt cx="12191997" cy="6858000"/>
          </a:xfrm>
        </p:grpSpPr>
        <p:pic>
          <p:nvPicPr>
            <p:cNvPr id="8" name="图片 7" descr="树林旁的长凳上&#10;&#10;AI 生成的内容可能不正确。">
              <a:extLst>
                <a:ext uri="{FF2B5EF4-FFF2-40B4-BE49-F238E27FC236}">
                  <a16:creationId xmlns:a16="http://schemas.microsoft.com/office/drawing/2014/main" id="{4B3B2665-C661-79F8-FC61-6B7EA9806D21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artisticBlur radius="3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50000" r="25000"/>
            <a:stretch/>
          </p:blipFill>
          <p:spPr>
            <a:xfrm>
              <a:off x="6095998" y="0"/>
              <a:ext cx="3048001" cy="6858000"/>
            </a:xfrm>
            <a:prstGeom prst="rect">
              <a:avLst/>
            </a:prstGeom>
            <a:ln>
              <a:noFill/>
            </a:ln>
          </p:spPr>
        </p:pic>
        <p:pic>
          <p:nvPicPr>
            <p:cNvPr id="10" name="图片 9" descr="草地上有许多花&#10;&#10;AI 生成的内容可能不正确。">
              <a:extLst>
                <a:ext uri="{FF2B5EF4-FFF2-40B4-BE49-F238E27FC236}">
                  <a16:creationId xmlns:a16="http://schemas.microsoft.com/office/drawing/2014/main" id="{CA62F114-BB51-7D97-22E6-25B7BEC7285D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BEBA8EAE-BF5A-486C-A8C5-ECC9F3942E4B}">
                  <a14:imgProps xmlns:a14="http://schemas.microsoft.com/office/drawing/2010/main">
                    <a14:imgLayer r:embed="rId7">
                      <a14:imgEffect>
                        <a14:artisticBlur radius="30"/>
                      </a14:imgEffect>
                      <a14:imgEffect>
                        <a14:saturation sat="66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5000" r="50000"/>
            <a:stretch/>
          </p:blipFill>
          <p:spPr>
            <a:xfrm>
              <a:off x="3048001" y="0"/>
              <a:ext cx="3048000" cy="6858000"/>
            </a:xfrm>
            <a:prstGeom prst="rect">
              <a:avLst/>
            </a:prstGeom>
            <a:ln>
              <a:noFill/>
            </a:ln>
          </p:spPr>
        </p:pic>
        <p:pic>
          <p:nvPicPr>
            <p:cNvPr id="12" name="图片 11" descr="树林前的花园&#10;&#10;AI 生成的内容可能不正确。">
              <a:extLst>
                <a:ext uri="{FF2B5EF4-FFF2-40B4-BE49-F238E27FC236}">
                  <a16:creationId xmlns:a16="http://schemas.microsoft.com/office/drawing/2014/main" id="{1658B5A9-C2B1-D203-6B89-CCE68EAFEA9D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8">
              <a:extLst>
                <a:ext uri="{BEBA8EAE-BF5A-486C-A8C5-ECC9F3942E4B}">
                  <a14:imgProps xmlns:a14="http://schemas.microsoft.com/office/drawing/2010/main">
                    <a14:imgLayer r:embed="rId9">
                      <a14:imgEffect>
                        <a14:artisticBlur radius="3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75000"/>
            <a:stretch/>
          </p:blipFill>
          <p:spPr>
            <a:xfrm>
              <a:off x="0" y="0"/>
              <a:ext cx="3048000" cy="6858000"/>
            </a:xfrm>
            <a:prstGeom prst="rect">
              <a:avLst/>
            </a:prstGeom>
            <a:ln>
              <a:noFill/>
            </a:ln>
          </p:spPr>
        </p:pic>
        <p:pic>
          <p:nvPicPr>
            <p:cNvPr id="14" name="图片 13" descr="森林里的雪地上&#10;&#10;AI 生成的内容可能不正确。">
              <a:extLst>
                <a:ext uri="{FF2B5EF4-FFF2-40B4-BE49-F238E27FC236}">
                  <a16:creationId xmlns:a16="http://schemas.microsoft.com/office/drawing/2014/main" id="{4666FD49-5F50-5BA8-A25F-F5BFAD61F59A}"/>
                </a:ext>
              </a:extLst>
            </p:cNvPr>
            <p:cNvPicPr>
              <a:picLocks noChangeAspect="1"/>
            </p:cNvPicPr>
            <p:nvPr/>
          </p:nvPicPr>
          <p:blipFill>
            <a:blip r:embed="rId10">
              <a:extLst>
                <a:ext uri="{BEBA8EAE-BF5A-486C-A8C5-ECC9F3942E4B}">
                  <a14:imgProps xmlns:a14="http://schemas.microsoft.com/office/drawing/2010/main">
                    <a14:imgLayer r:embed="rId11">
                      <a14:imgEffect>
                        <a14:artisticBlur radius="3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75000"/>
            <a:stretch/>
          </p:blipFill>
          <p:spPr>
            <a:xfrm>
              <a:off x="9143997" y="0"/>
              <a:ext cx="3048000" cy="6858000"/>
            </a:xfrm>
            <a:prstGeom prst="rect">
              <a:avLst/>
            </a:prstGeom>
            <a:ln>
              <a:noFill/>
            </a:ln>
          </p:spPr>
        </p:pic>
      </p:grpSp>
      <p:sp>
        <p:nvSpPr>
          <p:cNvPr id="42" name="矩形 41">
            <a:extLst>
              <a:ext uri="{FF2B5EF4-FFF2-40B4-BE49-F238E27FC236}">
                <a16:creationId xmlns:a16="http://schemas.microsoft.com/office/drawing/2014/main" id="{C9C168D7-7F1C-9F46-A022-C27F8885CFE8}"/>
              </a:ext>
            </a:extLst>
          </p:cNvPr>
          <p:cNvSpPr/>
          <p:nvPr/>
        </p:nvSpPr>
        <p:spPr>
          <a:xfrm>
            <a:off x="20046" y="-22993"/>
            <a:ext cx="12191998" cy="6902011"/>
          </a:xfrm>
          <a:prstGeom prst="rect">
            <a:avLst/>
          </a:prstGeom>
          <a:solidFill>
            <a:srgbClr val="FEF3D4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43" name="矩形 42">
            <a:extLst>
              <a:ext uri="{FF2B5EF4-FFF2-40B4-BE49-F238E27FC236}">
                <a16:creationId xmlns:a16="http://schemas.microsoft.com/office/drawing/2014/main" id="{1B9C078C-66CB-2BE0-209E-06F9F25F6E88}"/>
              </a:ext>
            </a:extLst>
          </p:cNvPr>
          <p:cNvSpPr/>
          <p:nvPr/>
        </p:nvSpPr>
        <p:spPr>
          <a:xfrm>
            <a:off x="192063" y="122213"/>
            <a:ext cx="5820490" cy="6613573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grpSp>
        <p:nvGrpSpPr>
          <p:cNvPr id="21" name="组合 20">
            <a:extLst>
              <a:ext uri="{FF2B5EF4-FFF2-40B4-BE49-F238E27FC236}">
                <a16:creationId xmlns:a16="http://schemas.microsoft.com/office/drawing/2014/main" id="{A7545B03-1F71-B155-696B-C32E8620CE6D}"/>
              </a:ext>
            </a:extLst>
          </p:cNvPr>
          <p:cNvGrpSpPr/>
          <p:nvPr/>
        </p:nvGrpSpPr>
        <p:grpSpPr>
          <a:xfrm>
            <a:off x="6204614" y="121227"/>
            <a:ext cx="5939298" cy="6613573"/>
            <a:chOff x="6204614" y="121227"/>
            <a:chExt cx="5939298" cy="6613573"/>
          </a:xfrm>
        </p:grpSpPr>
        <p:sp>
          <p:nvSpPr>
            <p:cNvPr id="44" name="矩形 43">
              <a:extLst>
                <a:ext uri="{FF2B5EF4-FFF2-40B4-BE49-F238E27FC236}">
                  <a16:creationId xmlns:a16="http://schemas.microsoft.com/office/drawing/2014/main" id="{CF4F56DF-472C-4329-4950-A4562BAB403F}"/>
                </a:ext>
              </a:extLst>
            </p:cNvPr>
            <p:cNvSpPr/>
            <p:nvPr/>
          </p:nvSpPr>
          <p:spPr>
            <a:xfrm>
              <a:off x="6204614" y="121227"/>
              <a:ext cx="5786972" cy="6613573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cxnSp>
          <p:nvCxnSpPr>
            <p:cNvPr id="111" name="直接连接符 110">
              <a:extLst>
                <a:ext uri="{FF2B5EF4-FFF2-40B4-BE49-F238E27FC236}">
                  <a16:creationId xmlns:a16="http://schemas.microsoft.com/office/drawing/2014/main" id="{9C3EAE75-8DDD-F0F9-A7AA-F2FB32F10B3F}"/>
                </a:ext>
              </a:extLst>
            </p:cNvPr>
            <p:cNvCxnSpPr/>
            <p:nvPr/>
          </p:nvCxnSpPr>
          <p:spPr>
            <a:xfrm>
              <a:off x="6732395" y="660009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2" name="直接连接符 111">
              <a:extLst>
                <a:ext uri="{FF2B5EF4-FFF2-40B4-BE49-F238E27FC236}">
                  <a16:creationId xmlns:a16="http://schemas.microsoft.com/office/drawing/2014/main" id="{B9FB1D7D-BB6F-A62B-383E-2CE724E6EAF8}"/>
                </a:ext>
              </a:extLst>
            </p:cNvPr>
            <p:cNvCxnSpPr/>
            <p:nvPr/>
          </p:nvCxnSpPr>
          <p:spPr>
            <a:xfrm>
              <a:off x="6732395" y="1093763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3" name="直接连接符 112">
              <a:extLst>
                <a:ext uri="{FF2B5EF4-FFF2-40B4-BE49-F238E27FC236}">
                  <a16:creationId xmlns:a16="http://schemas.microsoft.com/office/drawing/2014/main" id="{A052C89A-103B-D627-5D30-5D56A050F23A}"/>
                </a:ext>
              </a:extLst>
            </p:cNvPr>
            <p:cNvCxnSpPr/>
            <p:nvPr/>
          </p:nvCxnSpPr>
          <p:spPr>
            <a:xfrm>
              <a:off x="6732395" y="1527517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4" name="直接连接符 113">
              <a:extLst>
                <a:ext uri="{FF2B5EF4-FFF2-40B4-BE49-F238E27FC236}">
                  <a16:creationId xmlns:a16="http://schemas.microsoft.com/office/drawing/2014/main" id="{AB613F08-D778-1593-EA04-9BC61402DCA2}"/>
                </a:ext>
              </a:extLst>
            </p:cNvPr>
            <p:cNvCxnSpPr/>
            <p:nvPr/>
          </p:nvCxnSpPr>
          <p:spPr>
            <a:xfrm>
              <a:off x="6732395" y="1947873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5" name="直接连接符 114">
              <a:extLst>
                <a:ext uri="{FF2B5EF4-FFF2-40B4-BE49-F238E27FC236}">
                  <a16:creationId xmlns:a16="http://schemas.microsoft.com/office/drawing/2014/main" id="{AD5C3113-8FB4-C407-B603-3E79C2FD0659}"/>
                </a:ext>
              </a:extLst>
            </p:cNvPr>
            <p:cNvCxnSpPr/>
            <p:nvPr/>
          </p:nvCxnSpPr>
          <p:spPr>
            <a:xfrm>
              <a:off x="6732395" y="2381627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6" name="直接连接符 115">
              <a:extLst>
                <a:ext uri="{FF2B5EF4-FFF2-40B4-BE49-F238E27FC236}">
                  <a16:creationId xmlns:a16="http://schemas.microsoft.com/office/drawing/2014/main" id="{F7ED2FC5-BE34-A9DC-2201-082DD56C88D0}"/>
                </a:ext>
              </a:extLst>
            </p:cNvPr>
            <p:cNvCxnSpPr/>
            <p:nvPr/>
          </p:nvCxnSpPr>
          <p:spPr>
            <a:xfrm>
              <a:off x="6732395" y="2815381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7" name="直接连接符 116">
              <a:extLst>
                <a:ext uri="{FF2B5EF4-FFF2-40B4-BE49-F238E27FC236}">
                  <a16:creationId xmlns:a16="http://schemas.microsoft.com/office/drawing/2014/main" id="{F94C3A5C-FEEE-0903-E284-66601443C858}"/>
                </a:ext>
              </a:extLst>
            </p:cNvPr>
            <p:cNvCxnSpPr/>
            <p:nvPr/>
          </p:nvCxnSpPr>
          <p:spPr>
            <a:xfrm>
              <a:off x="6732395" y="3273865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8" name="直接连接符 117">
              <a:extLst>
                <a:ext uri="{FF2B5EF4-FFF2-40B4-BE49-F238E27FC236}">
                  <a16:creationId xmlns:a16="http://schemas.microsoft.com/office/drawing/2014/main" id="{A6770663-F4CA-4B23-9FB3-0A2C2BA390B1}"/>
                </a:ext>
              </a:extLst>
            </p:cNvPr>
            <p:cNvCxnSpPr/>
            <p:nvPr/>
          </p:nvCxnSpPr>
          <p:spPr>
            <a:xfrm>
              <a:off x="6732395" y="3707619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9" name="直接连接符 118">
              <a:extLst>
                <a:ext uri="{FF2B5EF4-FFF2-40B4-BE49-F238E27FC236}">
                  <a16:creationId xmlns:a16="http://schemas.microsoft.com/office/drawing/2014/main" id="{91991B08-D766-FE81-B138-E647FF9F7166}"/>
                </a:ext>
              </a:extLst>
            </p:cNvPr>
            <p:cNvCxnSpPr/>
            <p:nvPr/>
          </p:nvCxnSpPr>
          <p:spPr>
            <a:xfrm>
              <a:off x="6732395" y="4141373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0" name="直接连接符 119">
              <a:extLst>
                <a:ext uri="{FF2B5EF4-FFF2-40B4-BE49-F238E27FC236}">
                  <a16:creationId xmlns:a16="http://schemas.microsoft.com/office/drawing/2014/main" id="{77447751-5DFA-E2BC-B633-E68895D5EE04}"/>
                </a:ext>
              </a:extLst>
            </p:cNvPr>
            <p:cNvCxnSpPr/>
            <p:nvPr/>
          </p:nvCxnSpPr>
          <p:spPr>
            <a:xfrm>
              <a:off x="6732395" y="4551681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1" name="直接连接符 120">
              <a:extLst>
                <a:ext uri="{FF2B5EF4-FFF2-40B4-BE49-F238E27FC236}">
                  <a16:creationId xmlns:a16="http://schemas.microsoft.com/office/drawing/2014/main" id="{BF19AEB5-D086-12AF-A3CA-37861D0F2BAE}"/>
                </a:ext>
              </a:extLst>
            </p:cNvPr>
            <p:cNvCxnSpPr/>
            <p:nvPr/>
          </p:nvCxnSpPr>
          <p:spPr>
            <a:xfrm>
              <a:off x="6732395" y="4985435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2" name="直接连接符 121">
              <a:extLst>
                <a:ext uri="{FF2B5EF4-FFF2-40B4-BE49-F238E27FC236}">
                  <a16:creationId xmlns:a16="http://schemas.microsoft.com/office/drawing/2014/main" id="{F0C8D07A-FB9A-F944-0E98-CEF5E6F9C9BF}"/>
                </a:ext>
              </a:extLst>
            </p:cNvPr>
            <p:cNvCxnSpPr/>
            <p:nvPr/>
          </p:nvCxnSpPr>
          <p:spPr>
            <a:xfrm>
              <a:off x="6732395" y="5419189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3" name="直接连接符 122">
              <a:extLst>
                <a:ext uri="{FF2B5EF4-FFF2-40B4-BE49-F238E27FC236}">
                  <a16:creationId xmlns:a16="http://schemas.microsoft.com/office/drawing/2014/main" id="{947E6A8B-28AC-32C5-9351-83B8E504DCF0}"/>
                </a:ext>
              </a:extLst>
            </p:cNvPr>
            <p:cNvCxnSpPr/>
            <p:nvPr/>
          </p:nvCxnSpPr>
          <p:spPr>
            <a:xfrm>
              <a:off x="6732395" y="5853802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4" name="直接连接符 123">
              <a:extLst>
                <a:ext uri="{FF2B5EF4-FFF2-40B4-BE49-F238E27FC236}">
                  <a16:creationId xmlns:a16="http://schemas.microsoft.com/office/drawing/2014/main" id="{B5279A73-2886-9065-CB5F-711F191CF548}"/>
                </a:ext>
              </a:extLst>
            </p:cNvPr>
            <p:cNvCxnSpPr/>
            <p:nvPr/>
          </p:nvCxnSpPr>
          <p:spPr>
            <a:xfrm>
              <a:off x="6732395" y="6287556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26" name="文本框 125">
              <a:extLst>
                <a:ext uri="{FF2B5EF4-FFF2-40B4-BE49-F238E27FC236}">
                  <a16:creationId xmlns:a16="http://schemas.microsoft.com/office/drawing/2014/main" id="{33E89B07-431C-5F72-192A-584845942657}"/>
                </a:ext>
              </a:extLst>
            </p:cNvPr>
            <p:cNvSpPr txBox="1"/>
            <p:nvPr/>
          </p:nvSpPr>
          <p:spPr>
            <a:xfrm>
              <a:off x="8991676" y="275529"/>
              <a:ext cx="3152236" cy="2308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900" b="1" dirty="0">
                  <a:solidFill>
                    <a:schemeClr val="bg2">
                      <a:lumMod val="90000"/>
                    </a:schemeClr>
                  </a:solidFill>
                  <a:latin typeface="幼圆" panose="02010509060101010101" pitchFamily="49" charset="-122"/>
                  <a:ea typeface="幼圆" panose="02010509060101010101" pitchFamily="49" charset="-122"/>
                </a:rPr>
                <a:t>Jinhua University of Vocational Technology </a:t>
              </a:r>
              <a:endParaRPr lang="zh-CN" altLang="en-US" sz="900" b="1" dirty="0">
                <a:solidFill>
                  <a:schemeClr val="bg2">
                    <a:lumMod val="90000"/>
                  </a:schemeClr>
                </a:solidFill>
                <a:latin typeface="幼圆" panose="02010509060101010101" pitchFamily="49" charset="-122"/>
                <a:ea typeface="幼圆" panose="02010509060101010101" pitchFamily="49" charset="-122"/>
              </a:endParaRPr>
            </a:p>
          </p:txBody>
        </p:sp>
        <p:sp>
          <p:nvSpPr>
            <p:cNvPr id="128" name="文本框 127">
              <a:extLst>
                <a:ext uri="{FF2B5EF4-FFF2-40B4-BE49-F238E27FC236}">
                  <a16:creationId xmlns:a16="http://schemas.microsoft.com/office/drawing/2014/main" id="{95601FFD-3094-A637-8D1C-C5F229533FFE}"/>
                </a:ext>
              </a:extLst>
            </p:cNvPr>
            <p:cNvSpPr txBox="1"/>
            <p:nvPr/>
          </p:nvSpPr>
          <p:spPr>
            <a:xfrm>
              <a:off x="11351819" y="6376385"/>
              <a:ext cx="409452" cy="2308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900" b="1" dirty="0">
                  <a:solidFill>
                    <a:schemeClr val="bg2">
                      <a:lumMod val="90000"/>
                    </a:schemeClr>
                  </a:solidFill>
                  <a:latin typeface="幼圆" panose="02010509060101010101" pitchFamily="49" charset="-122"/>
                  <a:ea typeface="幼圆" panose="02010509060101010101" pitchFamily="49" charset="-122"/>
                </a:rPr>
                <a:t>02</a:t>
              </a:r>
              <a:endParaRPr lang="zh-CN" altLang="en-US" sz="900" b="1" dirty="0">
                <a:solidFill>
                  <a:schemeClr val="bg2">
                    <a:lumMod val="90000"/>
                  </a:schemeClr>
                </a:solidFill>
                <a:latin typeface="幼圆" panose="02010509060101010101" pitchFamily="49" charset="-122"/>
                <a:ea typeface="幼圆" panose="02010509060101010101" pitchFamily="49" charset="-122"/>
              </a:endParaRPr>
            </a:p>
          </p:txBody>
        </p:sp>
        <p:pic>
          <p:nvPicPr>
            <p:cNvPr id="18" name="图片 17" descr="图标&#10;&#10;AI 生成的内容可能不正确。">
              <a:extLst>
                <a:ext uri="{FF2B5EF4-FFF2-40B4-BE49-F238E27FC236}">
                  <a16:creationId xmlns:a16="http://schemas.microsoft.com/office/drawing/2014/main" id="{5ABE8EF9-C589-AFA6-0F5F-F9D8CBB9E4EE}"/>
                </a:ext>
              </a:extLst>
            </p:cNvPr>
            <p:cNvPicPr>
              <a:picLocks noChangeAspect="1"/>
            </p:cNvPicPr>
            <p:nvPr/>
          </p:nvPicPr>
          <p:blipFill>
            <a:blip r:embed="rId12">
              <a:alphaModFix amt="20000"/>
              <a:extLst>
                <a:ext uri="{BEBA8EAE-BF5A-486C-A8C5-ECC9F3942E4B}">
                  <a14:imgProps xmlns:a14="http://schemas.microsoft.com/office/drawing/2010/main">
                    <a14:imgLayer r:embed="rId13">
                      <a14:imgEffect>
                        <a14:artisticPencilGrayscale/>
                      </a14:imgEffect>
                      <a14:imgEffect>
                        <a14:colorTemperature colorTemp="59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9233030">
              <a:off x="7942596" y="263068"/>
              <a:ext cx="1087953" cy="1057354"/>
            </a:xfrm>
            <a:prstGeom prst="rect">
              <a:avLst/>
            </a:prstGeom>
          </p:spPr>
        </p:pic>
        <p:pic>
          <p:nvPicPr>
            <p:cNvPr id="19" name="图片 18" descr="图标&#10;&#10;AI 生成的内容可能不正确。">
              <a:extLst>
                <a:ext uri="{FF2B5EF4-FFF2-40B4-BE49-F238E27FC236}">
                  <a16:creationId xmlns:a16="http://schemas.microsoft.com/office/drawing/2014/main" id="{06DC4ACD-57AA-A87B-E36F-77393DFC92E1}"/>
                </a:ext>
              </a:extLst>
            </p:cNvPr>
            <p:cNvPicPr>
              <a:picLocks noChangeAspect="1"/>
            </p:cNvPicPr>
            <p:nvPr/>
          </p:nvPicPr>
          <p:blipFill>
            <a:blip r:embed="rId12">
              <a:alphaModFix amt="20000"/>
              <a:extLst>
                <a:ext uri="{BEBA8EAE-BF5A-486C-A8C5-ECC9F3942E4B}">
                  <a14:imgProps xmlns:a14="http://schemas.microsoft.com/office/drawing/2010/main">
                    <a14:imgLayer r:embed="rId13">
                      <a14:imgEffect>
                        <a14:artisticPencilGrayscale/>
                      </a14:imgEffect>
                      <a14:imgEffect>
                        <a14:colorTemperature colorTemp="59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9233030">
              <a:off x="7408071" y="5293996"/>
              <a:ext cx="1087953" cy="1057354"/>
            </a:xfrm>
            <a:prstGeom prst="rect">
              <a:avLst/>
            </a:prstGeom>
          </p:spPr>
        </p:pic>
        <p:pic>
          <p:nvPicPr>
            <p:cNvPr id="20" name="图片 19" descr="图标&#10;&#10;AI 生成的内容可能不正确。">
              <a:extLst>
                <a:ext uri="{FF2B5EF4-FFF2-40B4-BE49-F238E27FC236}">
                  <a16:creationId xmlns:a16="http://schemas.microsoft.com/office/drawing/2014/main" id="{DDA845B7-CC19-43F6-5690-37395FFC4BB2}"/>
                </a:ext>
              </a:extLst>
            </p:cNvPr>
            <p:cNvPicPr>
              <a:picLocks noChangeAspect="1"/>
            </p:cNvPicPr>
            <p:nvPr/>
          </p:nvPicPr>
          <p:blipFill>
            <a:blip r:embed="rId12">
              <a:alphaModFix amt="20000"/>
              <a:extLst>
                <a:ext uri="{BEBA8EAE-BF5A-486C-A8C5-ECC9F3942E4B}">
                  <a14:imgProps xmlns:a14="http://schemas.microsoft.com/office/drawing/2010/main">
                    <a14:imgLayer r:embed="rId13">
                      <a14:imgEffect>
                        <a14:artisticPencilGrayscale/>
                      </a14:imgEffect>
                      <a14:imgEffect>
                        <a14:colorTemperature colorTemp="59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9233030">
              <a:off x="9988141" y="1990332"/>
              <a:ext cx="1533384" cy="1490258"/>
            </a:xfrm>
            <a:prstGeom prst="rect">
              <a:avLst/>
            </a:prstGeom>
          </p:spPr>
        </p:pic>
      </p:grpSp>
      <p:grpSp>
        <p:nvGrpSpPr>
          <p:cNvPr id="70" name="组合 69">
            <a:extLst>
              <a:ext uri="{FF2B5EF4-FFF2-40B4-BE49-F238E27FC236}">
                <a16:creationId xmlns:a16="http://schemas.microsoft.com/office/drawing/2014/main" id="{4485E7E5-25C0-D9AE-F40B-5156006DD2A5}"/>
              </a:ext>
            </a:extLst>
          </p:cNvPr>
          <p:cNvGrpSpPr/>
          <p:nvPr/>
        </p:nvGrpSpPr>
        <p:grpSpPr>
          <a:xfrm>
            <a:off x="5659068" y="651207"/>
            <a:ext cx="848834" cy="195369"/>
            <a:chOff x="5669513" y="830822"/>
            <a:chExt cx="848834" cy="195369"/>
          </a:xfrm>
        </p:grpSpPr>
        <p:sp>
          <p:nvSpPr>
            <p:cNvPr id="47" name="椭圆 46">
              <a:extLst>
                <a:ext uri="{FF2B5EF4-FFF2-40B4-BE49-F238E27FC236}">
                  <a16:creationId xmlns:a16="http://schemas.microsoft.com/office/drawing/2014/main" id="{63652049-500F-8DBE-1DE3-C297C20285F3}"/>
                </a:ext>
              </a:extLst>
            </p:cNvPr>
            <p:cNvSpPr/>
            <p:nvPr/>
          </p:nvSpPr>
          <p:spPr>
            <a:xfrm>
              <a:off x="5669513" y="834784"/>
              <a:ext cx="191407" cy="191407"/>
            </a:xfrm>
            <a:prstGeom prst="ellipse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52" name="椭圆 51">
              <a:extLst>
                <a:ext uri="{FF2B5EF4-FFF2-40B4-BE49-F238E27FC236}">
                  <a16:creationId xmlns:a16="http://schemas.microsoft.com/office/drawing/2014/main" id="{06965F52-8DC7-869F-A879-7EBD73E9BF9F}"/>
                </a:ext>
              </a:extLst>
            </p:cNvPr>
            <p:cNvSpPr/>
            <p:nvPr/>
          </p:nvSpPr>
          <p:spPr>
            <a:xfrm>
              <a:off x="6326940" y="830822"/>
              <a:ext cx="191407" cy="191407"/>
            </a:xfrm>
            <a:prstGeom prst="ellipse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65" name="矩形: 圆角 64">
              <a:extLst>
                <a:ext uri="{FF2B5EF4-FFF2-40B4-BE49-F238E27FC236}">
                  <a16:creationId xmlns:a16="http://schemas.microsoft.com/office/drawing/2014/main" id="{57A1F8E5-31AD-C6F2-BF56-C1F76F2BAD6E}"/>
                </a:ext>
              </a:extLst>
            </p:cNvPr>
            <p:cNvSpPr/>
            <p:nvPr/>
          </p:nvSpPr>
          <p:spPr>
            <a:xfrm>
              <a:off x="5766647" y="877730"/>
              <a:ext cx="675061" cy="102717"/>
            </a:xfrm>
            <a:prstGeom prst="roundRect">
              <a:avLst/>
            </a:prstGeom>
            <a:solidFill>
              <a:schemeClr val="bg1">
                <a:lumMod val="85000"/>
              </a:schemeClr>
            </a:solidFill>
            <a:ln>
              <a:noFill/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grpSp>
        <p:nvGrpSpPr>
          <p:cNvPr id="76" name="组合 75">
            <a:extLst>
              <a:ext uri="{FF2B5EF4-FFF2-40B4-BE49-F238E27FC236}">
                <a16:creationId xmlns:a16="http://schemas.microsoft.com/office/drawing/2014/main" id="{71C6A3D5-BCF9-8A24-4529-E6FA0819EA3A}"/>
              </a:ext>
            </a:extLst>
          </p:cNvPr>
          <p:cNvGrpSpPr/>
          <p:nvPr/>
        </p:nvGrpSpPr>
        <p:grpSpPr>
          <a:xfrm>
            <a:off x="5652856" y="1722573"/>
            <a:ext cx="848834" cy="195369"/>
            <a:chOff x="5669513" y="830822"/>
            <a:chExt cx="848834" cy="195369"/>
          </a:xfrm>
        </p:grpSpPr>
        <p:sp>
          <p:nvSpPr>
            <p:cNvPr id="77" name="椭圆 76">
              <a:extLst>
                <a:ext uri="{FF2B5EF4-FFF2-40B4-BE49-F238E27FC236}">
                  <a16:creationId xmlns:a16="http://schemas.microsoft.com/office/drawing/2014/main" id="{B34D52FE-730D-7544-3131-C7F0642D06A9}"/>
                </a:ext>
              </a:extLst>
            </p:cNvPr>
            <p:cNvSpPr/>
            <p:nvPr/>
          </p:nvSpPr>
          <p:spPr>
            <a:xfrm>
              <a:off x="5669513" y="834784"/>
              <a:ext cx="191407" cy="191407"/>
            </a:xfrm>
            <a:prstGeom prst="ellipse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78" name="椭圆 77">
              <a:extLst>
                <a:ext uri="{FF2B5EF4-FFF2-40B4-BE49-F238E27FC236}">
                  <a16:creationId xmlns:a16="http://schemas.microsoft.com/office/drawing/2014/main" id="{B9925899-CE88-24C8-FFF2-F78E592C3119}"/>
                </a:ext>
              </a:extLst>
            </p:cNvPr>
            <p:cNvSpPr/>
            <p:nvPr/>
          </p:nvSpPr>
          <p:spPr>
            <a:xfrm>
              <a:off x="6326940" y="830822"/>
              <a:ext cx="191407" cy="191407"/>
            </a:xfrm>
            <a:prstGeom prst="ellipse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79" name="矩形: 圆角 78">
              <a:extLst>
                <a:ext uri="{FF2B5EF4-FFF2-40B4-BE49-F238E27FC236}">
                  <a16:creationId xmlns:a16="http://schemas.microsoft.com/office/drawing/2014/main" id="{A7356C8C-86D9-92FD-8619-B3A98C4CC7AC}"/>
                </a:ext>
              </a:extLst>
            </p:cNvPr>
            <p:cNvSpPr/>
            <p:nvPr/>
          </p:nvSpPr>
          <p:spPr>
            <a:xfrm>
              <a:off x="5766647" y="877730"/>
              <a:ext cx="675061" cy="102717"/>
            </a:xfrm>
            <a:prstGeom prst="roundRect">
              <a:avLst/>
            </a:prstGeom>
            <a:solidFill>
              <a:schemeClr val="bg1">
                <a:lumMod val="85000"/>
              </a:schemeClr>
            </a:solidFill>
            <a:ln>
              <a:noFill/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grpSp>
        <p:nvGrpSpPr>
          <p:cNvPr id="80" name="组合 79">
            <a:extLst>
              <a:ext uri="{FF2B5EF4-FFF2-40B4-BE49-F238E27FC236}">
                <a16:creationId xmlns:a16="http://schemas.microsoft.com/office/drawing/2014/main" id="{50061279-4D5D-C74F-AD2B-D9E977AFB4D1}"/>
              </a:ext>
            </a:extLst>
          </p:cNvPr>
          <p:cNvGrpSpPr/>
          <p:nvPr/>
        </p:nvGrpSpPr>
        <p:grpSpPr>
          <a:xfrm>
            <a:off x="5652856" y="2826893"/>
            <a:ext cx="848834" cy="195369"/>
            <a:chOff x="5669513" y="830822"/>
            <a:chExt cx="848834" cy="195369"/>
          </a:xfrm>
        </p:grpSpPr>
        <p:sp>
          <p:nvSpPr>
            <p:cNvPr id="81" name="椭圆 80">
              <a:extLst>
                <a:ext uri="{FF2B5EF4-FFF2-40B4-BE49-F238E27FC236}">
                  <a16:creationId xmlns:a16="http://schemas.microsoft.com/office/drawing/2014/main" id="{B74FEF32-7381-10BC-C34C-82E297D5181A}"/>
                </a:ext>
              </a:extLst>
            </p:cNvPr>
            <p:cNvSpPr/>
            <p:nvPr/>
          </p:nvSpPr>
          <p:spPr>
            <a:xfrm>
              <a:off x="5669513" y="834784"/>
              <a:ext cx="191407" cy="191407"/>
            </a:xfrm>
            <a:prstGeom prst="ellipse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82" name="椭圆 81">
              <a:extLst>
                <a:ext uri="{FF2B5EF4-FFF2-40B4-BE49-F238E27FC236}">
                  <a16:creationId xmlns:a16="http://schemas.microsoft.com/office/drawing/2014/main" id="{7B118F38-D35F-B34C-B823-E7C1D3ABE40E}"/>
                </a:ext>
              </a:extLst>
            </p:cNvPr>
            <p:cNvSpPr/>
            <p:nvPr/>
          </p:nvSpPr>
          <p:spPr>
            <a:xfrm>
              <a:off x="6326940" y="830822"/>
              <a:ext cx="191407" cy="191407"/>
            </a:xfrm>
            <a:prstGeom prst="ellipse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83" name="矩形: 圆角 82">
              <a:extLst>
                <a:ext uri="{FF2B5EF4-FFF2-40B4-BE49-F238E27FC236}">
                  <a16:creationId xmlns:a16="http://schemas.microsoft.com/office/drawing/2014/main" id="{684F3FBB-DD15-E1E5-B15C-4A6BD79AEDD5}"/>
                </a:ext>
              </a:extLst>
            </p:cNvPr>
            <p:cNvSpPr/>
            <p:nvPr/>
          </p:nvSpPr>
          <p:spPr>
            <a:xfrm>
              <a:off x="5766647" y="877730"/>
              <a:ext cx="675061" cy="102717"/>
            </a:xfrm>
            <a:prstGeom prst="roundRect">
              <a:avLst/>
            </a:prstGeom>
            <a:solidFill>
              <a:schemeClr val="bg1">
                <a:lumMod val="85000"/>
              </a:schemeClr>
            </a:solidFill>
            <a:ln>
              <a:noFill/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grpSp>
        <p:nvGrpSpPr>
          <p:cNvPr id="84" name="组合 83">
            <a:extLst>
              <a:ext uri="{FF2B5EF4-FFF2-40B4-BE49-F238E27FC236}">
                <a16:creationId xmlns:a16="http://schemas.microsoft.com/office/drawing/2014/main" id="{A6932734-FEA5-AB49-61FB-A87EF994B03D}"/>
              </a:ext>
            </a:extLst>
          </p:cNvPr>
          <p:cNvGrpSpPr/>
          <p:nvPr/>
        </p:nvGrpSpPr>
        <p:grpSpPr>
          <a:xfrm>
            <a:off x="5659092" y="3884398"/>
            <a:ext cx="848834" cy="195369"/>
            <a:chOff x="5669513" y="830822"/>
            <a:chExt cx="848834" cy="195369"/>
          </a:xfrm>
        </p:grpSpPr>
        <p:sp>
          <p:nvSpPr>
            <p:cNvPr id="85" name="椭圆 84">
              <a:extLst>
                <a:ext uri="{FF2B5EF4-FFF2-40B4-BE49-F238E27FC236}">
                  <a16:creationId xmlns:a16="http://schemas.microsoft.com/office/drawing/2014/main" id="{85750FA1-E884-AF9F-4D18-EEF9ECFBD2BC}"/>
                </a:ext>
              </a:extLst>
            </p:cNvPr>
            <p:cNvSpPr/>
            <p:nvPr/>
          </p:nvSpPr>
          <p:spPr>
            <a:xfrm>
              <a:off x="5669513" y="834784"/>
              <a:ext cx="191407" cy="191407"/>
            </a:xfrm>
            <a:prstGeom prst="ellipse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86" name="椭圆 85">
              <a:extLst>
                <a:ext uri="{FF2B5EF4-FFF2-40B4-BE49-F238E27FC236}">
                  <a16:creationId xmlns:a16="http://schemas.microsoft.com/office/drawing/2014/main" id="{657AE5FB-B358-D7CF-FC0E-9C5A51308426}"/>
                </a:ext>
              </a:extLst>
            </p:cNvPr>
            <p:cNvSpPr/>
            <p:nvPr/>
          </p:nvSpPr>
          <p:spPr>
            <a:xfrm>
              <a:off x="6326940" y="830822"/>
              <a:ext cx="191407" cy="191407"/>
            </a:xfrm>
            <a:prstGeom prst="ellipse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87" name="矩形: 圆角 86">
              <a:extLst>
                <a:ext uri="{FF2B5EF4-FFF2-40B4-BE49-F238E27FC236}">
                  <a16:creationId xmlns:a16="http://schemas.microsoft.com/office/drawing/2014/main" id="{E1619563-D0E0-5EF4-7540-87D12D63E53E}"/>
                </a:ext>
              </a:extLst>
            </p:cNvPr>
            <p:cNvSpPr/>
            <p:nvPr/>
          </p:nvSpPr>
          <p:spPr>
            <a:xfrm>
              <a:off x="5766647" y="877730"/>
              <a:ext cx="675061" cy="102717"/>
            </a:xfrm>
            <a:prstGeom prst="roundRect">
              <a:avLst/>
            </a:prstGeom>
            <a:solidFill>
              <a:schemeClr val="bg1">
                <a:lumMod val="85000"/>
              </a:schemeClr>
            </a:solidFill>
            <a:ln>
              <a:noFill/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grpSp>
        <p:nvGrpSpPr>
          <p:cNvPr id="88" name="组合 87">
            <a:extLst>
              <a:ext uri="{FF2B5EF4-FFF2-40B4-BE49-F238E27FC236}">
                <a16:creationId xmlns:a16="http://schemas.microsoft.com/office/drawing/2014/main" id="{4ABA5CE1-3806-10F3-56B9-DD83EB2526E0}"/>
              </a:ext>
            </a:extLst>
          </p:cNvPr>
          <p:cNvGrpSpPr/>
          <p:nvPr/>
        </p:nvGrpSpPr>
        <p:grpSpPr>
          <a:xfrm>
            <a:off x="5677897" y="4984849"/>
            <a:ext cx="848834" cy="195369"/>
            <a:chOff x="5669513" y="830822"/>
            <a:chExt cx="848834" cy="195369"/>
          </a:xfrm>
        </p:grpSpPr>
        <p:sp>
          <p:nvSpPr>
            <p:cNvPr id="89" name="椭圆 88">
              <a:extLst>
                <a:ext uri="{FF2B5EF4-FFF2-40B4-BE49-F238E27FC236}">
                  <a16:creationId xmlns:a16="http://schemas.microsoft.com/office/drawing/2014/main" id="{1FE93C06-75E1-CFA0-2146-D5C5E038A1BD}"/>
                </a:ext>
              </a:extLst>
            </p:cNvPr>
            <p:cNvSpPr/>
            <p:nvPr/>
          </p:nvSpPr>
          <p:spPr>
            <a:xfrm>
              <a:off x="5669513" y="834784"/>
              <a:ext cx="191407" cy="191407"/>
            </a:xfrm>
            <a:prstGeom prst="ellipse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90" name="椭圆 89">
              <a:extLst>
                <a:ext uri="{FF2B5EF4-FFF2-40B4-BE49-F238E27FC236}">
                  <a16:creationId xmlns:a16="http://schemas.microsoft.com/office/drawing/2014/main" id="{A7750092-6874-998C-AFFA-DC14577ED60F}"/>
                </a:ext>
              </a:extLst>
            </p:cNvPr>
            <p:cNvSpPr/>
            <p:nvPr/>
          </p:nvSpPr>
          <p:spPr>
            <a:xfrm>
              <a:off x="6326940" y="830822"/>
              <a:ext cx="191407" cy="191407"/>
            </a:xfrm>
            <a:prstGeom prst="ellipse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91" name="矩形: 圆角 90">
              <a:extLst>
                <a:ext uri="{FF2B5EF4-FFF2-40B4-BE49-F238E27FC236}">
                  <a16:creationId xmlns:a16="http://schemas.microsoft.com/office/drawing/2014/main" id="{23A759D2-1B06-63ED-430A-14C067CCA7E1}"/>
                </a:ext>
              </a:extLst>
            </p:cNvPr>
            <p:cNvSpPr/>
            <p:nvPr/>
          </p:nvSpPr>
          <p:spPr>
            <a:xfrm>
              <a:off x="5766647" y="877730"/>
              <a:ext cx="675061" cy="102717"/>
            </a:xfrm>
            <a:prstGeom prst="roundRect">
              <a:avLst/>
            </a:prstGeom>
            <a:solidFill>
              <a:schemeClr val="bg1">
                <a:lumMod val="85000"/>
              </a:schemeClr>
            </a:solidFill>
            <a:ln>
              <a:noFill/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grpSp>
        <p:nvGrpSpPr>
          <p:cNvPr id="92" name="组合 91">
            <a:extLst>
              <a:ext uri="{FF2B5EF4-FFF2-40B4-BE49-F238E27FC236}">
                <a16:creationId xmlns:a16="http://schemas.microsoft.com/office/drawing/2014/main" id="{8FBB9571-AA61-0687-44FA-A1EABE388087}"/>
              </a:ext>
            </a:extLst>
          </p:cNvPr>
          <p:cNvGrpSpPr/>
          <p:nvPr/>
        </p:nvGrpSpPr>
        <p:grpSpPr>
          <a:xfrm>
            <a:off x="5669315" y="6131044"/>
            <a:ext cx="848834" cy="195369"/>
            <a:chOff x="5669513" y="830822"/>
            <a:chExt cx="848834" cy="195369"/>
          </a:xfrm>
        </p:grpSpPr>
        <p:sp>
          <p:nvSpPr>
            <p:cNvPr id="93" name="椭圆 92">
              <a:extLst>
                <a:ext uri="{FF2B5EF4-FFF2-40B4-BE49-F238E27FC236}">
                  <a16:creationId xmlns:a16="http://schemas.microsoft.com/office/drawing/2014/main" id="{EBE3F00B-6EB2-B9E0-DA5F-395A4F9DBAC2}"/>
                </a:ext>
              </a:extLst>
            </p:cNvPr>
            <p:cNvSpPr/>
            <p:nvPr/>
          </p:nvSpPr>
          <p:spPr>
            <a:xfrm>
              <a:off x="5669513" y="834784"/>
              <a:ext cx="191407" cy="191407"/>
            </a:xfrm>
            <a:prstGeom prst="ellipse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94" name="椭圆 93">
              <a:extLst>
                <a:ext uri="{FF2B5EF4-FFF2-40B4-BE49-F238E27FC236}">
                  <a16:creationId xmlns:a16="http://schemas.microsoft.com/office/drawing/2014/main" id="{CE046B48-C590-E2B9-421C-68F5DF0368B4}"/>
                </a:ext>
              </a:extLst>
            </p:cNvPr>
            <p:cNvSpPr/>
            <p:nvPr/>
          </p:nvSpPr>
          <p:spPr>
            <a:xfrm>
              <a:off x="6326940" y="830822"/>
              <a:ext cx="191407" cy="191407"/>
            </a:xfrm>
            <a:prstGeom prst="ellipse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95" name="矩形: 圆角 94">
              <a:extLst>
                <a:ext uri="{FF2B5EF4-FFF2-40B4-BE49-F238E27FC236}">
                  <a16:creationId xmlns:a16="http://schemas.microsoft.com/office/drawing/2014/main" id="{3F0A81F5-5AF7-DCD3-11F9-E7DD5829260B}"/>
                </a:ext>
              </a:extLst>
            </p:cNvPr>
            <p:cNvSpPr/>
            <p:nvPr/>
          </p:nvSpPr>
          <p:spPr>
            <a:xfrm>
              <a:off x="5766647" y="877730"/>
              <a:ext cx="675061" cy="102717"/>
            </a:xfrm>
            <a:prstGeom prst="roundRect">
              <a:avLst/>
            </a:prstGeom>
            <a:solidFill>
              <a:schemeClr val="bg1">
                <a:lumMod val="85000"/>
              </a:schemeClr>
            </a:solidFill>
            <a:ln>
              <a:noFill/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cxnSp>
        <p:nvCxnSpPr>
          <p:cNvPr id="97" name="直接连接符 96">
            <a:extLst>
              <a:ext uri="{FF2B5EF4-FFF2-40B4-BE49-F238E27FC236}">
                <a16:creationId xmlns:a16="http://schemas.microsoft.com/office/drawing/2014/main" id="{D3CC6776-6B00-7E4A-FA5A-FCBA25521776}"/>
              </a:ext>
            </a:extLst>
          </p:cNvPr>
          <p:cNvCxnSpPr/>
          <p:nvPr/>
        </p:nvCxnSpPr>
        <p:spPr>
          <a:xfrm>
            <a:off x="636393" y="651207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8" name="直接连接符 97">
            <a:extLst>
              <a:ext uri="{FF2B5EF4-FFF2-40B4-BE49-F238E27FC236}">
                <a16:creationId xmlns:a16="http://schemas.microsoft.com/office/drawing/2014/main" id="{183C10BD-53B1-1DB3-BB11-94530C3EE825}"/>
              </a:ext>
            </a:extLst>
          </p:cNvPr>
          <p:cNvCxnSpPr/>
          <p:nvPr/>
        </p:nvCxnSpPr>
        <p:spPr>
          <a:xfrm>
            <a:off x="636393" y="1084961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9" name="直接连接符 98">
            <a:extLst>
              <a:ext uri="{FF2B5EF4-FFF2-40B4-BE49-F238E27FC236}">
                <a16:creationId xmlns:a16="http://schemas.microsoft.com/office/drawing/2014/main" id="{E01402F2-C384-6534-858F-082289A858F9}"/>
              </a:ext>
            </a:extLst>
          </p:cNvPr>
          <p:cNvCxnSpPr/>
          <p:nvPr/>
        </p:nvCxnSpPr>
        <p:spPr>
          <a:xfrm>
            <a:off x="636393" y="1518715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0" name="直接连接符 99">
            <a:extLst>
              <a:ext uri="{FF2B5EF4-FFF2-40B4-BE49-F238E27FC236}">
                <a16:creationId xmlns:a16="http://schemas.microsoft.com/office/drawing/2014/main" id="{64F3D322-8DD6-93DD-82D3-A950D693C090}"/>
              </a:ext>
            </a:extLst>
          </p:cNvPr>
          <p:cNvCxnSpPr/>
          <p:nvPr/>
        </p:nvCxnSpPr>
        <p:spPr>
          <a:xfrm>
            <a:off x="636393" y="1939071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1" name="直接连接符 100">
            <a:extLst>
              <a:ext uri="{FF2B5EF4-FFF2-40B4-BE49-F238E27FC236}">
                <a16:creationId xmlns:a16="http://schemas.microsoft.com/office/drawing/2014/main" id="{86015FF9-2FA7-BF31-D9B3-9047A042CB16}"/>
              </a:ext>
            </a:extLst>
          </p:cNvPr>
          <p:cNvCxnSpPr/>
          <p:nvPr/>
        </p:nvCxnSpPr>
        <p:spPr>
          <a:xfrm>
            <a:off x="636393" y="2372825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2" name="直接连接符 101">
            <a:extLst>
              <a:ext uri="{FF2B5EF4-FFF2-40B4-BE49-F238E27FC236}">
                <a16:creationId xmlns:a16="http://schemas.microsoft.com/office/drawing/2014/main" id="{83FC1CAD-7D2F-F88B-99B3-E23E9597E596}"/>
              </a:ext>
            </a:extLst>
          </p:cNvPr>
          <p:cNvCxnSpPr/>
          <p:nvPr/>
        </p:nvCxnSpPr>
        <p:spPr>
          <a:xfrm>
            <a:off x="636393" y="2806579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3" name="直接连接符 102">
            <a:extLst>
              <a:ext uri="{FF2B5EF4-FFF2-40B4-BE49-F238E27FC236}">
                <a16:creationId xmlns:a16="http://schemas.microsoft.com/office/drawing/2014/main" id="{4414DE50-95D9-65BC-9853-2D6AFC714E91}"/>
              </a:ext>
            </a:extLst>
          </p:cNvPr>
          <p:cNvCxnSpPr/>
          <p:nvPr/>
        </p:nvCxnSpPr>
        <p:spPr>
          <a:xfrm>
            <a:off x="636393" y="3265063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4" name="直接连接符 103">
            <a:extLst>
              <a:ext uri="{FF2B5EF4-FFF2-40B4-BE49-F238E27FC236}">
                <a16:creationId xmlns:a16="http://schemas.microsoft.com/office/drawing/2014/main" id="{3C6CDB34-FF29-2E53-35BA-8E7A6A738F75}"/>
              </a:ext>
            </a:extLst>
          </p:cNvPr>
          <p:cNvCxnSpPr/>
          <p:nvPr/>
        </p:nvCxnSpPr>
        <p:spPr>
          <a:xfrm>
            <a:off x="636393" y="3698817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5" name="直接连接符 104">
            <a:extLst>
              <a:ext uri="{FF2B5EF4-FFF2-40B4-BE49-F238E27FC236}">
                <a16:creationId xmlns:a16="http://schemas.microsoft.com/office/drawing/2014/main" id="{05020607-942E-F651-FBA8-00C2BBCD782A}"/>
              </a:ext>
            </a:extLst>
          </p:cNvPr>
          <p:cNvCxnSpPr/>
          <p:nvPr/>
        </p:nvCxnSpPr>
        <p:spPr>
          <a:xfrm>
            <a:off x="636393" y="4132571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6" name="直接连接符 105">
            <a:extLst>
              <a:ext uri="{FF2B5EF4-FFF2-40B4-BE49-F238E27FC236}">
                <a16:creationId xmlns:a16="http://schemas.microsoft.com/office/drawing/2014/main" id="{D3ACDF3A-EA77-1ADB-A7A7-88CA72CE7185}"/>
              </a:ext>
            </a:extLst>
          </p:cNvPr>
          <p:cNvCxnSpPr/>
          <p:nvPr/>
        </p:nvCxnSpPr>
        <p:spPr>
          <a:xfrm>
            <a:off x="636393" y="4542879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7" name="直接连接符 106">
            <a:extLst>
              <a:ext uri="{FF2B5EF4-FFF2-40B4-BE49-F238E27FC236}">
                <a16:creationId xmlns:a16="http://schemas.microsoft.com/office/drawing/2014/main" id="{4AF676D0-037C-59FE-1089-9BFB689D09C6}"/>
              </a:ext>
            </a:extLst>
          </p:cNvPr>
          <p:cNvCxnSpPr/>
          <p:nvPr/>
        </p:nvCxnSpPr>
        <p:spPr>
          <a:xfrm>
            <a:off x="636393" y="4976633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8" name="直接连接符 107">
            <a:extLst>
              <a:ext uri="{FF2B5EF4-FFF2-40B4-BE49-F238E27FC236}">
                <a16:creationId xmlns:a16="http://schemas.microsoft.com/office/drawing/2014/main" id="{3B298334-360B-E644-A8D0-CE256F37A707}"/>
              </a:ext>
            </a:extLst>
          </p:cNvPr>
          <p:cNvCxnSpPr/>
          <p:nvPr/>
        </p:nvCxnSpPr>
        <p:spPr>
          <a:xfrm>
            <a:off x="636393" y="5410387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9" name="直接连接符 108">
            <a:extLst>
              <a:ext uri="{FF2B5EF4-FFF2-40B4-BE49-F238E27FC236}">
                <a16:creationId xmlns:a16="http://schemas.microsoft.com/office/drawing/2014/main" id="{FD0AA287-FDC2-6DCC-177E-64BE9F4F69A0}"/>
              </a:ext>
            </a:extLst>
          </p:cNvPr>
          <p:cNvCxnSpPr/>
          <p:nvPr/>
        </p:nvCxnSpPr>
        <p:spPr>
          <a:xfrm>
            <a:off x="636393" y="5844015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0" name="直接连接符 109">
            <a:extLst>
              <a:ext uri="{FF2B5EF4-FFF2-40B4-BE49-F238E27FC236}">
                <a16:creationId xmlns:a16="http://schemas.microsoft.com/office/drawing/2014/main" id="{CDD7F144-3FC6-DCEA-6F25-EA57917B4AA1}"/>
              </a:ext>
            </a:extLst>
          </p:cNvPr>
          <p:cNvCxnSpPr/>
          <p:nvPr/>
        </p:nvCxnSpPr>
        <p:spPr>
          <a:xfrm>
            <a:off x="636393" y="6277769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7" name="文本框 126">
            <a:extLst>
              <a:ext uri="{FF2B5EF4-FFF2-40B4-BE49-F238E27FC236}">
                <a16:creationId xmlns:a16="http://schemas.microsoft.com/office/drawing/2014/main" id="{8A5B1381-ED71-C441-27D0-ABE2A4BA1EB8}"/>
              </a:ext>
            </a:extLst>
          </p:cNvPr>
          <p:cNvSpPr txBox="1"/>
          <p:nvPr/>
        </p:nvSpPr>
        <p:spPr>
          <a:xfrm>
            <a:off x="532163" y="6355874"/>
            <a:ext cx="3152236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900" b="1" dirty="0" err="1">
                <a:solidFill>
                  <a:schemeClr val="bg2">
                    <a:lumMod val="90000"/>
                  </a:schemeClr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Weather:XXXX</a:t>
            </a:r>
            <a:r>
              <a:rPr lang="en-US" altLang="zh-CN" sz="900" b="1" dirty="0">
                <a:solidFill>
                  <a:schemeClr val="bg2">
                    <a:lumMod val="90000"/>
                  </a:schemeClr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  </a:t>
            </a:r>
            <a:r>
              <a:rPr lang="en-US" altLang="zh-CN" sz="900" b="1" dirty="0" err="1">
                <a:solidFill>
                  <a:schemeClr val="bg2">
                    <a:lumMod val="90000"/>
                  </a:schemeClr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Mood:XXXX</a:t>
            </a:r>
            <a:endParaRPr lang="zh-CN" altLang="en-US" sz="900" b="1" dirty="0">
              <a:solidFill>
                <a:schemeClr val="bg2">
                  <a:lumMod val="90000"/>
                </a:schemeClr>
              </a:solidFill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pic>
        <p:nvPicPr>
          <p:cNvPr id="16" name="图片 15" descr="图标&#10;&#10;AI 生成的内容可能不正确。">
            <a:extLst>
              <a:ext uri="{FF2B5EF4-FFF2-40B4-BE49-F238E27FC236}">
                <a16:creationId xmlns:a16="http://schemas.microsoft.com/office/drawing/2014/main" id="{0137E991-8FDC-E6F9-2991-21FC00FBE8C5}"/>
              </a:ext>
            </a:extLst>
          </p:cNvPr>
          <p:cNvPicPr>
            <a:picLocks noChangeAspect="1"/>
          </p:cNvPicPr>
          <p:nvPr/>
        </p:nvPicPr>
        <p:blipFill>
          <a:blip r:embed="rId12">
            <a:alphaModFix amt="20000"/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artisticPencilGrayscale/>
                    </a14:imgEffect>
                    <a14:imgEffect>
                      <a14:colorTemperature colorTemp="59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996707">
            <a:off x="2564512" y="4213773"/>
            <a:ext cx="1663190" cy="1616412"/>
          </a:xfrm>
          <a:prstGeom prst="rect">
            <a:avLst/>
          </a:prstGeom>
        </p:spPr>
      </p:pic>
      <p:pic>
        <p:nvPicPr>
          <p:cNvPr id="17" name="图片 16" descr="图标&#10;&#10;AI 生成的内容可能不正确。">
            <a:extLst>
              <a:ext uri="{FF2B5EF4-FFF2-40B4-BE49-F238E27FC236}">
                <a16:creationId xmlns:a16="http://schemas.microsoft.com/office/drawing/2014/main" id="{F00ADE36-F734-20EB-07FE-086D64F61C80}"/>
              </a:ext>
            </a:extLst>
          </p:cNvPr>
          <p:cNvPicPr>
            <a:picLocks noChangeAspect="1"/>
          </p:cNvPicPr>
          <p:nvPr/>
        </p:nvPicPr>
        <p:blipFill>
          <a:blip r:embed="rId12">
            <a:alphaModFix amt="20000"/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artisticPencilGrayscale/>
                    </a14:imgEffect>
                    <a14:imgEffect>
                      <a14:colorTemperature colorTemp="59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9233030">
            <a:off x="1210765" y="852384"/>
            <a:ext cx="1087953" cy="1057354"/>
          </a:xfrm>
          <a:prstGeom prst="rect">
            <a:avLst/>
          </a:prstGeom>
        </p:spPr>
      </p:pic>
      <p:sp>
        <p:nvSpPr>
          <p:cNvPr id="25" name="文本框 24">
            <a:extLst>
              <a:ext uri="{FF2B5EF4-FFF2-40B4-BE49-F238E27FC236}">
                <a16:creationId xmlns:a16="http://schemas.microsoft.com/office/drawing/2014/main" id="{27FF1061-754E-EF04-C54C-E5BA5BF8CDF1}"/>
              </a:ext>
            </a:extLst>
          </p:cNvPr>
          <p:cNvSpPr txBox="1"/>
          <p:nvPr/>
        </p:nvSpPr>
        <p:spPr>
          <a:xfrm>
            <a:off x="539165" y="302858"/>
            <a:ext cx="1090897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000" dirty="0">
                <a:solidFill>
                  <a:schemeClr val="bg1">
                    <a:lumMod val="75000"/>
                  </a:schemeClr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02----</a:t>
            </a:r>
            <a:r>
              <a:rPr lang="zh-CN" altLang="en-US" sz="1000" dirty="0">
                <a:solidFill>
                  <a:schemeClr val="bg1">
                    <a:lumMod val="75000"/>
                  </a:schemeClr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添加标题</a:t>
            </a:r>
          </a:p>
        </p:txBody>
      </p:sp>
      <p:grpSp>
        <p:nvGrpSpPr>
          <p:cNvPr id="36" name="组合 35">
            <a:extLst>
              <a:ext uri="{FF2B5EF4-FFF2-40B4-BE49-F238E27FC236}">
                <a16:creationId xmlns:a16="http://schemas.microsoft.com/office/drawing/2014/main" id="{4EC338D8-64B1-8BE2-B4FC-809D747CCD0B}"/>
              </a:ext>
            </a:extLst>
          </p:cNvPr>
          <p:cNvGrpSpPr/>
          <p:nvPr/>
        </p:nvGrpSpPr>
        <p:grpSpPr>
          <a:xfrm rot="1412416">
            <a:off x="4026341" y="396431"/>
            <a:ext cx="6362619" cy="6622375"/>
            <a:chOff x="4325727" y="1169586"/>
            <a:chExt cx="6362619" cy="6622375"/>
          </a:xfrm>
          <a:effectLst/>
        </p:grpSpPr>
        <p:grpSp>
          <p:nvGrpSpPr>
            <p:cNvPr id="2" name="组合 1">
              <a:extLst>
                <a:ext uri="{FF2B5EF4-FFF2-40B4-BE49-F238E27FC236}">
                  <a16:creationId xmlns:a16="http://schemas.microsoft.com/office/drawing/2014/main" id="{B98CD1FF-976E-110E-1B8A-D9B8F9F06E15}"/>
                </a:ext>
              </a:extLst>
            </p:cNvPr>
            <p:cNvGrpSpPr/>
            <p:nvPr/>
          </p:nvGrpSpPr>
          <p:grpSpPr>
            <a:xfrm>
              <a:off x="4749048" y="1169586"/>
              <a:ext cx="5939298" cy="6613573"/>
              <a:chOff x="6204614" y="121227"/>
              <a:chExt cx="5939298" cy="6613573"/>
            </a:xfrm>
            <a:effectLst/>
          </p:grpSpPr>
          <p:sp>
            <p:nvSpPr>
              <p:cNvPr id="3" name="矩形 2">
                <a:extLst>
                  <a:ext uri="{FF2B5EF4-FFF2-40B4-BE49-F238E27FC236}">
                    <a16:creationId xmlns:a16="http://schemas.microsoft.com/office/drawing/2014/main" id="{75511442-B8C3-493C-6865-2DCC4AB63F77}"/>
                  </a:ext>
                </a:extLst>
              </p:cNvPr>
              <p:cNvSpPr/>
              <p:nvPr/>
            </p:nvSpPr>
            <p:spPr>
              <a:xfrm>
                <a:off x="6204614" y="121227"/>
                <a:ext cx="5786972" cy="6613573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  <a:effectLst/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 dirty="0"/>
              </a:p>
            </p:txBody>
          </p:sp>
          <p:cxnSp>
            <p:nvCxnSpPr>
              <p:cNvPr id="4" name="直接连接符 3">
                <a:extLst>
                  <a:ext uri="{FF2B5EF4-FFF2-40B4-BE49-F238E27FC236}">
                    <a16:creationId xmlns:a16="http://schemas.microsoft.com/office/drawing/2014/main" id="{87CDAD56-24CB-883A-C319-F94ACB19600E}"/>
                  </a:ext>
                </a:extLst>
              </p:cNvPr>
              <p:cNvCxnSpPr/>
              <p:nvPr/>
            </p:nvCxnSpPr>
            <p:spPr>
              <a:xfrm>
                <a:off x="6732395" y="660009"/>
                <a:ext cx="4823209" cy="0"/>
              </a:xfrm>
              <a:prstGeom prst="line">
                <a:avLst/>
              </a:prstGeom>
              <a:ln>
                <a:solidFill>
                  <a:schemeClr val="bg2">
                    <a:lumMod val="90000"/>
                  </a:schemeClr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" name="直接连接符 4">
                <a:extLst>
                  <a:ext uri="{FF2B5EF4-FFF2-40B4-BE49-F238E27FC236}">
                    <a16:creationId xmlns:a16="http://schemas.microsoft.com/office/drawing/2014/main" id="{D823CC72-E525-F5A4-0F6E-459F1D6C5971}"/>
                  </a:ext>
                </a:extLst>
              </p:cNvPr>
              <p:cNvCxnSpPr/>
              <p:nvPr/>
            </p:nvCxnSpPr>
            <p:spPr>
              <a:xfrm>
                <a:off x="6732395" y="1093763"/>
                <a:ext cx="4823209" cy="0"/>
              </a:xfrm>
              <a:prstGeom prst="line">
                <a:avLst/>
              </a:prstGeom>
              <a:ln>
                <a:solidFill>
                  <a:schemeClr val="bg2">
                    <a:lumMod val="90000"/>
                  </a:schemeClr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" name="直接连接符 6">
                <a:extLst>
                  <a:ext uri="{FF2B5EF4-FFF2-40B4-BE49-F238E27FC236}">
                    <a16:creationId xmlns:a16="http://schemas.microsoft.com/office/drawing/2014/main" id="{705DA35D-668E-38B4-9FF0-F80ED213F59A}"/>
                  </a:ext>
                </a:extLst>
              </p:cNvPr>
              <p:cNvCxnSpPr/>
              <p:nvPr/>
            </p:nvCxnSpPr>
            <p:spPr>
              <a:xfrm>
                <a:off x="6732395" y="1527517"/>
                <a:ext cx="4823209" cy="0"/>
              </a:xfrm>
              <a:prstGeom prst="line">
                <a:avLst/>
              </a:prstGeom>
              <a:ln>
                <a:solidFill>
                  <a:schemeClr val="bg2">
                    <a:lumMod val="90000"/>
                  </a:schemeClr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9" name="直接连接符 8">
                <a:extLst>
                  <a:ext uri="{FF2B5EF4-FFF2-40B4-BE49-F238E27FC236}">
                    <a16:creationId xmlns:a16="http://schemas.microsoft.com/office/drawing/2014/main" id="{4360FE96-98F4-40DB-FB11-42CEBDB333E0}"/>
                  </a:ext>
                </a:extLst>
              </p:cNvPr>
              <p:cNvCxnSpPr/>
              <p:nvPr/>
            </p:nvCxnSpPr>
            <p:spPr>
              <a:xfrm>
                <a:off x="6732395" y="1947873"/>
                <a:ext cx="4823209" cy="0"/>
              </a:xfrm>
              <a:prstGeom prst="line">
                <a:avLst/>
              </a:prstGeom>
              <a:ln>
                <a:solidFill>
                  <a:schemeClr val="bg2">
                    <a:lumMod val="90000"/>
                  </a:schemeClr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" name="直接连接符 10">
                <a:extLst>
                  <a:ext uri="{FF2B5EF4-FFF2-40B4-BE49-F238E27FC236}">
                    <a16:creationId xmlns:a16="http://schemas.microsoft.com/office/drawing/2014/main" id="{CE7C9724-18DD-15D3-4C3A-3ED519E29B62}"/>
                  </a:ext>
                </a:extLst>
              </p:cNvPr>
              <p:cNvCxnSpPr/>
              <p:nvPr/>
            </p:nvCxnSpPr>
            <p:spPr>
              <a:xfrm>
                <a:off x="6732395" y="2381627"/>
                <a:ext cx="4823209" cy="0"/>
              </a:xfrm>
              <a:prstGeom prst="line">
                <a:avLst/>
              </a:prstGeom>
              <a:ln>
                <a:solidFill>
                  <a:schemeClr val="bg2">
                    <a:lumMod val="90000"/>
                  </a:schemeClr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" name="直接连接符 12">
                <a:extLst>
                  <a:ext uri="{FF2B5EF4-FFF2-40B4-BE49-F238E27FC236}">
                    <a16:creationId xmlns:a16="http://schemas.microsoft.com/office/drawing/2014/main" id="{AB598ED0-24F1-F6EC-E78C-49A4F1021A21}"/>
                  </a:ext>
                </a:extLst>
              </p:cNvPr>
              <p:cNvCxnSpPr/>
              <p:nvPr/>
            </p:nvCxnSpPr>
            <p:spPr>
              <a:xfrm>
                <a:off x="6732395" y="2815381"/>
                <a:ext cx="4823209" cy="0"/>
              </a:xfrm>
              <a:prstGeom prst="line">
                <a:avLst/>
              </a:prstGeom>
              <a:ln>
                <a:solidFill>
                  <a:schemeClr val="bg2">
                    <a:lumMod val="90000"/>
                  </a:schemeClr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" name="直接连接符 14">
                <a:extLst>
                  <a:ext uri="{FF2B5EF4-FFF2-40B4-BE49-F238E27FC236}">
                    <a16:creationId xmlns:a16="http://schemas.microsoft.com/office/drawing/2014/main" id="{6DC1C7FE-BFD6-9EAD-3990-5A59B29680ED}"/>
                  </a:ext>
                </a:extLst>
              </p:cNvPr>
              <p:cNvCxnSpPr/>
              <p:nvPr/>
            </p:nvCxnSpPr>
            <p:spPr>
              <a:xfrm>
                <a:off x="6732395" y="3273865"/>
                <a:ext cx="4823209" cy="0"/>
              </a:xfrm>
              <a:prstGeom prst="line">
                <a:avLst/>
              </a:prstGeom>
              <a:ln>
                <a:solidFill>
                  <a:schemeClr val="bg2">
                    <a:lumMod val="90000"/>
                  </a:schemeClr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2" name="直接连接符 21">
                <a:extLst>
                  <a:ext uri="{FF2B5EF4-FFF2-40B4-BE49-F238E27FC236}">
                    <a16:creationId xmlns:a16="http://schemas.microsoft.com/office/drawing/2014/main" id="{3D0CBA75-AA52-8E6F-A19A-7CB27F0F9F26}"/>
                  </a:ext>
                </a:extLst>
              </p:cNvPr>
              <p:cNvCxnSpPr/>
              <p:nvPr/>
            </p:nvCxnSpPr>
            <p:spPr>
              <a:xfrm>
                <a:off x="6732395" y="3707619"/>
                <a:ext cx="4823209" cy="0"/>
              </a:xfrm>
              <a:prstGeom prst="line">
                <a:avLst/>
              </a:prstGeom>
              <a:ln>
                <a:solidFill>
                  <a:schemeClr val="bg2">
                    <a:lumMod val="90000"/>
                  </a:schemeClr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3" name="直接连接符 22">
                <a:extLst>
                  <a:ext uri="{FF2B5EF4-FFF2-40B4-BE49-F238E27FC236}">
                    <a16:creationId xmlns:a16="http://schemas.microsoft.com/office/drawing/2014/main" id="{2C0E0A36-A117-0EFB-D890-43E715B477E7}"/>
                  </a:ext>
                </a:extLst>
              </p:cNvPr>
              <p:cNvCxnSpPr/>
              <p:nvPr/>
            </p:nvCxnSpPr>
            <p:spPr>
              <a:xfrm>
                <a:off x="6732395" y="4141373"/>
                <a:ext cx="4823209" cy="0"/>
              </a:xfrm>
              <a:prstGeom prst="line">
                <a:avLst/>
              </a:prstGeom>
              <a:ln>
                <a:solidFill>
                  <a:schemeClr val="bg2">
                    <a:lumMod val="90000"/>
                  </a:schemeClr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4" name="直接连接符 23">
                <a:extLst>
                  <a:ext uri="{FF2B5EF4-FFF2-40B4-BE49-F238E27FC236}">
                    <a16:creationId xmlns:a16="http://schemas.microsoft.com/office/drawing/2014/main" id="{F53D7B68-81EB-9D47-37E6-1E9CDE7FB2F5}"/>
                  </a:ext>
                </a:extLst>
              </p:cNvPr>
              <p:cNvCxnSpPr/>
              <p:nvPr/>
            </p:nvCxnSpPr>
            <p:spPr>
              <a:xfrm>
                <a:off x="6732395" y="4551681"/>
                <a:ext cx="4823209" cy="0"/>
              </a:xfrm>
              <a:prstGeom prst="line">
                <a:avLst/>
              </a:prstGeom>
              <a:ln>
                <a:solidFill>
                  <a:schemeClr val="bg2">
                    <a:lumMod val="90000"/>
                  </a:schemeClr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6" name="直接连接符 25">
                <a:extLst>
                  <a:ext uri="{FF2B5EF4-FFF2-40B4-BE49-F238E27FC236}">
                    <a16:creationId xmlns:a16="http://schemas.microsoft.com/office/drawing/2014/main" id="{B9DE552E-78BE-24CE-4067-B3886F0F34DB}"/>
                  </a:ext>
                </a:extLst>
              </p:cNvPr>
              <p:cNvCxnSpPr/>
              <p:nvPr/>
            </p:nvCxnSpPr>
            <p:spPr>
              <a:xfrm>
                <a:off x="6732395" y="4985435"/>
                <a:ext cx="4823209" cy="0"/>
              </a:xfrm>
              <a:prstGeom prst="line">
                <a:avLst/>
              </a:prstGeom>
              <a:ln>
                <a:solidFill>
                  <a:schemeClr val="bg2">
                    <a:lumMod val="90000"/>
                  </a:schemeClr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7" name="直接连接符 26">
                <a:extLst>
                  <a:ext uri="{FF2B5EF4-FFF2-40B4-BE49-F238E27FC236}">
                    <a16:creationId xmlns:a16="http://schemas.microsoft.com/office/drawing/2014/main" id="{42CD5A75-6C85-F208-0F9E-5E0326E65127}"/>
                  </a:ext>
                </a:extLst>
              </p:cNvPr>
              <p:cNvCxnSpPr/>
              <p:nvPr/>
            </p:nvCxnSpPr>
            <p:spPr>
              <a:xfrm>
                <a:off x="6732395" y="5419189"/>
                <a:ext cx="4823209" cy="0"/>
              </a:xfrm>
              <a:prstGeom prst="line">
                <a:avLst/>
              </a:prstGeom>
              <a:ln>
                <a:solidFill>
                  <a:schemeClr val="bg2">
                    <a:lumMod val="90000"/>
                  </a:schemeClr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8" name="直接连接符 27">
                <a:extLst>
                  <a:ext uri="{FF2B5EF4-FFF2-40B4-BE49-F238E27FC236}">
                    <a16:creationId xmlns:a16="http://schemas.microsoft.com/office/drawing/2014/main" id="{209EA914-2ADC-E7BD-5095-F46343344085}"/>
                  </a:ext>
                </a:extLst>
              </p:cNvPr>
              <p:cNvCxnSpPr/>
              <p:nvPr/>
            </p:nvCxnSpPr>
            <p:spPr>
              <a:xfrm>
                <a:off x="6732395" y="5853802"/>
                <a:ext cx="4823209" cy="0"/>
              </a:xfrm>
              <a:prstGeom prst="line">
                <a:avLst/>
              </a:prstGeom>
              <a:ln>
                <a:solidFill>
                  <a:schemeClr val="bg2">
                    <a:lumMod val="90000"/>
                  </a:schemeClr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9" name="直接连接符 28">
                <a:extLst>
                  <a:ext uri="{FF2B5EF4-FFF2-40B4-BE49-F238E27FC236}">
                    <a16:creationId xmlns:a16="http://schemas.microsoft.com/office/drawing/2014/main" id="{E1619D24-805B-20A7-FF95-B76751F0306F}"/>
                  </a:ext>
                </a:extLst>
              </p:cNvPr>
              <p:cNvCxnSpPr/>
              <p:nvPr/>
            </p:nvCxnSpPr>
            <p:spPr>
              <a:xfrm>
                <a:off x="6732395" y="6287556"/>
                <a:ext cx="4823209" cy="0"/>
              </a:xfrm>
              <a:prstGeom prst="line">
                <a:avLst/>
              </a:prstGeom>
              <a:ln>
                <a:solidFill>
                  <a:schemeClr val="bg2">
                    <a:lumMod val="90000"/>
                  </a:schemeClr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30" name="文本框 29">
                <a:extLst>
                  <a:ext uri="{FF2B5EF4-FFF2-40B4-BE49-F238E27FC236}">
                    <a16:creationId xmlns:a16="http://schemas.microsoft.com/office/drawing/2014/main" id="{0DA186E2-FAB3-8332-D3BC-314D8E944337}"/>
                  </a:ext>
                </a:extLst>
              </p:cNvPr>
              <p:cNvSpPr txBox="1"/>
              <p:nvPr/>
            </p:nvSpPr>
            <p:spPr>
              <a:xfrm>
                <a:off x="8991676" y="275529"/>
                <a:ext cx="3152236" cy="2308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altLang="zh-CN" sz="900" b="1" dirty="0">
                    <a:solidFill>
                      <a:schemeClr val="bg2">
                        <a:lumMod val="90000"/>
                      </a:schemeClr>
                    </a:solidFill>
                    <a:latin typeface="幼圆" panose="02010509060101010101" pitchFamily="49" charset="-122"/>
                    <a:ea typeface="幼圆" panose="02010509060101010101" pitchFamily="49" charset="-122"/>
                  </a:rPr>
                  <a:t>Jinhua University of Vocational Technology </a:t>
                </a:r>
                <a:endParaRPr lang="zh-CN" altLang="en-US" sz="900" b="1" dirty="0">
                  <a:solidFill>
                    <a:schemeClr val="bg2">
                      <a:lumMod val="90000"/>
                    </a:schemeClr>
                  </a:solidFill>
                  <a:latin typeface="幼圆" panose="02010509060101010101" pitchFamily="49" charset="-122"/>
                  <a:ea typeface="幼圆" panose="02010509060101010101" pitchFamily="49" charset="-122"/>
                </a:endParaRPr>
              </a:p>
            </p:txBody>
          </p:sp>
          <p:sp>
            <p:nvSpPr>
              <p:cNvPr id="31" name="文本框 30">
                <a:extLst>
                  <a:ext uri="{FF2B5EF4-FFF2-40B4-BE49-F238E27FC236}">
                    <a16:creationId xmlns:a16="http://schemas.microsoft.com/office/drawing/2014/main" id="{CDC24847-8166-96E1-7840-359036F0DB7F}"/>
                  </a:ext>
                </a:extLst>
              </p:cNvPr>
              <p:cNvSpPr txBox="1"/>
              <p:nvPr/>
            </p:nvSpPr>
            <p:spPr>
              <a:xfrm>
                <a:off x="11351819" y="6376385"/>
                <a:ext cx="409452" cy="2308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altLang="zh-CN" sz="900" b="1" dirty="0">
                    <a:solidFill>
                      <a:schemeClr val="bg2">
                        <a:lumMod val="90000"/>
                      </a:schemeClr>
                    </a:solidFill>
                    <a:latin typeface="幼圆" panose="02010509060101010101" pitchFamily="49" charset="-122"/>
                    <a:ea typeface="幼圆" panose="02010509060101010101" pitchFamily="49" charset="-122"/>
                  </a:rPr>
                  <a:t>02</a:t>
                </a:r>
                <a:endParaRPr lang="zh-CN" altLang="en-US" sz="900" b="1" dirty="0">
                  <a:solidFill>
                    <a:schemeClr val="bg2">
                      <a:lumMod val="90000"/>
                    </a:schemeClr>
                  </a:solidFill>
                  <a:latin typeface="幼圆" panose="02010509060101010101" pitchFamily="49" charset="-122"/>
                  <a:ea typeface="幼圆" panose="02010509060101010101" pitchFamily="49" charset="-122"/>
                </a:endParaRPr>
              </a:p>
            </p:txBody>
          </p:sp>
          <p:pic>
            <p:nvPicPr>
              <p:cNvPr id="32" name="图片 31" descr="图标&#10;&#10;AI 生成的内容可能不正确。">
                <a:extLst>
                  <a:ext uri="{FF2B5EF4-FFF2-40B4-BE49-F238E27FC236}">
                    <a16:creationId xmlns:a16="http://schemas.microsoft.com/office/drawing/2014/main" id="{C73F6BF3-8800-BDD9-F7D2-0DAB8C935246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12">
                <a:alphaModFix amt="20000"/>
                <a:extLst>
                  <a:ext uri="{BEBA8EAE-BF5A-486C-A8C5-ECC9F3942E4B}">
                    <a14:imgProps xmlns:a14="http://schemas.microsoft.com/office/drawing/2010/main">
                      <a14:imgLayer r:embed="rId13">
                        <a14:imgEffect>
                          <a14:artisticPencilGrayscale/>
                        </a14:imgEffect>
                        <a14:imgEffect>
                          <a14:colorTemperature colorTemp="5900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 rot="19233030">
                <a:off x="7942596" y="263068"/>
                <a:ext cx="1087953" cy="1057354"/>
              </a:xfrm>
              <a:prstGeom prst="rect">
                <a:avLst/>
              </a:prstGeom>
            </p:spPr>
          </p:pic>
          <p:pic>
            <p:nvPicPr>
              <p:cNvPr id="33" name="图片 32" descr="图标&#10;&#10;AI 生成的内容可能不正确。">
                <a:extLst>
                  <a:ext uri="{FF2B5EF4-FFF2-40B4-BE49-F238E27FC236}">
                    <a16:creationId xmlns:a16="http://schemas.microsoft.com/office/drawing/2014/main" id="{6305A109-7E61-7D11-F4AC-A815D2BE736F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12">
                <a:alphaModFix amt="20000"/>
                <a:extLst>
                  <a:ext uri="{BEBA8EAE-BF5A-486C-A8C5-ECC9F3942E4B}">
                    <a14:imgProps xmlns:a14="http://schemas.microsoft.com/office/drawing/2010/main">
                      <a14:imgLayer r:embed="rId13">
                        <a14:imgEffect>
                          <a14:artisticPencilGrayscale/>
                        </a14:imgEffect>
                        <a14:imgEffect>
                          <a14:colorTemperature colorTemp="5900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 rot="19233030">
                <a:off x="7408071" y="5293996"/>
                <a:ext cx="1087953" cy="1057354"/>
              </a:xfrm>
              <a:prstGeom prst="rect">
                <a:avLst/>
              </a:prstGeom>
            </p:spPr>
          </p:pic>
          <p:pic>
            <p:nvPicPr>
              <p:cNvPr id="34" name="图片 33" descr="图标&#10;&#10;AI 生成的内容可能不正确。">
                <a:extLst>
                  <a:ext uri="{FF2B5EF4-FFF2-40B4-BE49-F238E27FC236}">
                    <a16:creationId xmlns:a16="http://schemas.microsoft.com/office/drawing/2014/main" id="{34DA3B12-E3D4-6CDC-CA7D-5BF4E17FCB45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12">
                <a:alphaModFix amt="20000"/>
                <a:extLst>
                  <a:ext uri="{BEBA8EAE-BF5A-486C-A8C5-ECC9F3942E4B}">
                    <a14:imgProps xmlns:a14="http://schemas.microsoft.com/office/drawing/2010/main">
                      <a14:imgLayer r:embed="rId13">
                        <a14:imgEffect>
                          <a14:artisticPencilGrayscale/>
                        </a14:imgEffect>
                        <a14:imgEffect>
                          <a14:colorTemperature colorTemp="5900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 rot="19233030">
                <a:off x="9988141" y="1990332"/>
                <a:ext cx="1533384" cy="1490258"/>
              </a:xfrm>
              <a:prstGeom prst="rect">
                <a:avLst/>
              </a:prstGeom>
            </p:spPr>
          </p:pic>
        </p:grpSp>
        <p:sp>
          <p:nvSpPr>
            <p:cNvPr id="35" name="任意多边形: 形状 34">
              <a:extLst>
                <a:ext uri="{FF2B5EF4-FFF2-40B4-BE49-F238E27FC236}">
                  <a16:creationId xmlns:a16="http://schemas.microsoft.com/office/drawing/2014/main" id="{E3B2E9AF-9CC7-9431-8DFC-872722C5760C}"/>
                </a:ext>
              </a:extLst>
            </p:cNvPr>
            <p:cNvSpPr/>
            <p:nvPr/>
          </p:nvSpPr>
          <p:spPr>
            <a:xfrm>
              <a:off x="4325727" y="1178389"/>
              <a:ext cx="1006332" cy="6613572"/>
            </a:xfrm>
            <a:custGeom>
              <a:avLst/>
              <a:gdLst>
                <a:gd name="connsiteX0" fmla="*/ 571992 w 1006332"/>
                <a:gd name="connsiteY0" fmla="*/ 175 h 6663865"/>
                <a:gd name="connsiteX1" fmla="*/ 514842 w 1006332"/>
                <a:gd name="connsiteY1" fmla="*/ 11605 h 6663865"/>
                <a:gd name="connsiteX2" fmla="*/ 411972 w 1006332"/>
                <a:gd name="connsiteY2" fmla="*/ 68755 h 6663865"/>
                <a:gd name="connsiteX3" fmla="*/ 343392 w 1006332"/>
                <a:gd name="connsiteY3" fmla="*/ 103045 h 6663865"/>
                <a:gd name="connsiteX4" fmla="*/ 366252 w 1006332"/>
                <a:gd name="connsiteY4" fmla="*/ 251635 h 6663865"/>
                <a:gd name="connsiteX5" fmla="*/ 229092 w 1006332"/>
                <a:gd name="connsiteY5" fmla="*/ 365935 h 6663865"/>
                <a:gd name="connsiteX6" fmla="*/ 286242 w 1006332"/>
                <a:gd name="connsiteY6" fmla="*/ 491665 h 6663865"/>
                <a:gd name="connsiteX7" fmla="*/ 389112 w 1006332"/>
                <a:gd name="connsiteY7" fmla="*/ 594535 h 6663865"/>
                <a:gd name="connsiteX8" fmla="*/ 400542 w 1006332"/>
                <a:gd name="connsiteY8" fmla="*/ 663115 h 6663865"/>
                <a:gd name="connsiteX9" fmla="*/ 297672 w 1006332"/>
                <a:gd name="connsiteY9" fmla="*/ 891715 h 6663865"/>
                <a:gd name="connsiteX10" fmla="*/ 389112 w 1006332"/>
                <a:gd name="connsiteY10" fmla="*/ 1108885 h 6663865"/>
                <a:gd name="connsiteX11" fmla="*/ 434832 w 1006332"/>
                <a:gd name="connsiteY11" fmla="*/ 1177465 h 6663865"/>
                <a:gd name="connsiteX12" fmla="*/ 400542 w 1006332"/>
                <a:gd name="connsiteY12" fmla="*/ 1223185 h 6663865"/>
                <a:gd name="connsiteX13" fmla="*/ 263382 w 1006332"/>
                <a:gd name="connsiteY13" fmla="*/ 1383205 h 6663865"/>
                <a:gd name="connsiteX14" fmla="*/ 240522 w 1006332"/>
                <a:gd name="connsiteY14" fmla="*/ 1474645 h 6663865"/>
                <a:gd name="connsiteX15" fmla="*/ 309102 w 1006332"/>
                <a:gd name="connsiteY15" fmla="*/ 1680385 h 6663865"/>
                <a:gd name="connsiteX16" fmla="*/ 160512 w 1006332"/>
                <a:gd name="connsiteY16" fmla="*/ 1840405 h 6663865"/>
                <a:gd name="connsiteX17" fmla="*/ 11922 w 1006332"/>
                <a:gd name="connsiteY17" fmla="*/ 2000425 h 6663865"/>
                <a:gd name="connsiteX18" fmla="*/ 492 w 1006332"/>
                <a:gd name="connsiteY18" fmla="*/ 2069005 h 6663865"/>
                <a:gd name="connsiteX19" fmla="*/ 206232 w 1006332"/>
                <a:gd name="connsiteY19" fmla="*/ 2377615 h 6663865"/>
                <a:gd name="connsiteX20" fmla="*/ 320532 w 1006332"/>
                <a:gd name="connsiteY20" fmla="*/ 2571925 h 6663865"/>
                <a:gd name="connsiteX21" fmla="*/ 400542 w 1006332"/>
                <a:gd name="connsiteY21" fmla="*/ 2686225 h 6663865"/>
                <a:gd name="connsiteX22" fmla="*/ 457692 w 1006332"/>
                <a:gd name="connsiteY22" fmla="*/ 2823385 h 6663865"/>
                <a:gd name="connsiteX23" fmla="*/ 446262 w 1006332"/>
                <a:gd name="connsiteY23" fmla="*/ 2869105 h 6663865"/>
                <a:gd name="connsiteX24" fmla="*/ 354822 w 1006332"/>
                <a:gd name="connsiteY24" fmla="*/ 2960545 h 6663865"/>
                <a:gd name="connsiteX25" fmla="*/ 389112 w 1006332"/>
                <a:gd name="connsiteY25" fmla="*/ 3086275 h 6663865"/>
                <a:gd name="connsiteX26" fmla="*/ 377682 w 1006332"/>
                <a:gd name="connsiteY26" fmla="*/ 3177715 h 6663865"/>
                <a:gd name="connsiteX27" fmla="*/ 366252 w 1006332"/>
                <a:gd name="connsiteY27" fmla="*/ 3337735 h 6663865"/>
                <a:gd name="connsiteX28" fmla="*/ 343392 w 1006332"/>
                <a:gd name="connsiteY28" fmla="*/ 3452035 h 6663865"/>
                <a:gd name="connsiteX29" fmla="*/ 331962 w 1006332"/>
                <a:gd name="connsiteY29" fmla="*/ 3543475 h 6663865"/>
                <a:gd name="connsiteX30" fmla="*/ 297672 w 1006332"/>
                <a:gd name="connsiteY30" fmla="*/ 3646345 h 6663865"/>
                <a:gd name="connsiteX31" fmla="*/ 274812 w 1006332"/>
                <a:gd name="connsiteY31" fmla="*/ 3726355 h 6663865"/>
                <a:gd name="connsiteX32" fmla="*/ 229092 w 1006332"/>
                <a:gd name="connsiteY32" fmla="*/ 3909235 h 6663865"/>
                <a:gd name="connsiteX33" fmla="*/ 183372 w 1006332"/>
                <a:gd name="connsiteY33" fmla="*/ 4069255 h 6663865"/>
                <a:gd name="connsiteX34" fmla="*/ 160512 w 1006332"/>
                <a:gd name="connsiteY34" fmla="*/ 4217845 h 6663865"/>
                <a:gd name="connsiteX35" fmla="*/ 149082 w 1006332"/>
                <a:gd name="connsiteY35" fmla="*/ 4286425 h 6663865"/>
                <a:gd name="connsiteX36" fmla="*/ 240522 w 1006332"/>
                <a:gd name="connsiteY36" fmla="*/ 4400725 h 6663865"/>
                <a:gd name="connsiteX37" fmla="*/ 263382 w 1006332"/>
                <a:gd name="connsiteY37" fmla="*/ 4446445 h 6663865"/>
                <a:gd name="connsiteX38" fmla="*/ 309102 w 1006332"/>
                <a:gd name="connsiteY38" fmla="*/ 4515025 h 6663865"/>
                <a:gd name="connsiteX39" fmla="*/ 320532 w 1006332"/>
                <a:gd name="connsiteY39" fmla="*/ 4572175 h 6663865"/>
                <a:gd name="connsiteX40" fmla="*/ 354822 w 1006332"/>
                <a:gd name="connsiteY40" fmla="*/ 4629325 h 6663865"/>
                <a:gd name="connsiteX41" fmla="*/ 274812 w 1006332"/>
                <a:gd name="connsiteY41" fmla="*/ 4949365 h 6663865"/>
                <a:gd name="connsiteX42" fmla="*/ 263382 w 1006332"/>
                <a:gd name="connsiteY42" fmla="*/ 5109385 h 6663865"/>
                <a:gd name="connsiteX43" fmla="*/ 320532 w 1006332"/>
                <a:gd name="connsiteY43" fmla="*/ 5223685 h 6663865"/>
                <a:gd name="connsiteX44" fmla="*/ 354822 w 1006332"/>
                <a:gd name="connsiteY44" fmla="*/ 5315125 h 6663865"/>
                <a:gd name="connsiteX45" fmla="*/ 331962 w 1006332"/>
                <a:gd name="connsiteY45" fmla="*/ 5612305 h 6663865"/>
                <a:gd name="connsiteX46" fmla="*/ 320532 w 1006332"/>
                <a:gd name="connsiteY46" fmla="*/ 5726605 h 6663865"/>
                <a:gd name="connsiteX47" fmla="*/ 263382 w 1006332"/>
                <a:gd name="connsiteY47" fmla="*/ 5863765 h 6663865"/>
                <a:gd name="connsiteX48" fmla="*/ 251952 w 1006332"/>
                <a:gd name="connsiteY48" fmla="*/ 5909485 h 6663865"/>
                <a:gd name="connsiteX49" fmla="*/ 274812 w 1006332"/>
                <a:gd name="connsiteY49" fmla="*/ 6000925 h 6663865"/>
                <a:gd name="connsiteX50" fmla="*/ 297672 w 1006332"/>
                <a:gd name="connsiteY50" fmla="*/ 6035215 h 6663865"/>
                <a:gd name="connsiteX51" fmla="*/ 320532 w 1006332"/>
                <a:gd name="connsiteY51" fmla="*/ 6115225 h 6663865"/>
                <a:gd name="connsiteX52" fmla="*/ 331962 w 1006332"/>
                <a:gd name="connsiteY52" fmla="*/ 6183805 h 6663865"/>
                <a:gd name="connsiteX53" fmla="*/ 354822 w 1006332"/>
                <a:gd name="connsiteY53" fmla="*/ 6263815 h 6663865"/>
                <a:gd name="connsiteX54" fmla="*/ 366252 w 1006332"/>
                <a:gd name="connsiteY54" fmla="*/ 6343825 h 6663865"/>
                <a:gd name="connsiteX55" fmla="*/ 377682 w 1006332"/>
                <a:gd name="connsiteY55" fmla="*/ 6400975 h 6663865"/>
                <a:gd name="connsiteX56" fmla="*/ 331962 w 1006332"/>
                <a:gd name="connsiteY56" fmla="*/ 6526705 h 6663865"/>
                <a:gd name="connsiteX57" fmla="*/ 286242 w 1006332"/>
                <a:gd name="connsiteY57" fmla="*/ 6595285 h 6663865"/>
                <a:gd name="connsiteX58" fmla="*/ 331962 w 1006332"/>
                <a:gd name="connsiteY58" fmla="*/ 6629575 h 6663865"/>
                <a:gd name="connsiteX59" fmla="*/ 434832 w 1006332"/>
                <a:gd name="connsiteY59" fmla="*/ 6663865 h 6663865"/>
                <a:gd name="connsiteX60" fmla="*/ 697722 w 1006332"/>
                <a:gd name="connsiteY60" fmla="*/ 6652435 h 6663865"/>
                <a:gd name="connsiteX61" fmla="*/ 743442 w 1006332"/>
                <a:gd name="connsiteY61" fmla="*/ 6641005 h 6663865"/>
                <a:gd name="connsiteX62" fmla="*/ 754872 w 1006332"/>
                <a:gd name="connsiteY62" fmla="*/ 6469555 h 6663865"/>
                <a:gd name="connsiteX63" fmla="*/ 766302 w 1006332"/>
                <a:gd name="connsiteY63" fmla="*/ 6252385 h 6663865"/>
                <a:gd name="connsiteX64" fmla="*/ 777732 w 1006332"/>
                <a:gd name="connsiteY64" fmla="*/ 5818045 h 6663865"/>
                <a:gd name="connsiteX65" fmla="*/ 846312 w 1006332"/>
                <a:gd name="connsiteY65" fmla="*/ 5292265 h 6663865"/>
                <a:gd name="connsiteX66" fmla="*/ 914892 w 1006332"/>
                <a:gd name="connsiteY66" fmla="*/ 4983655 h 6663865"/>
                <a:gd name="connsiteX67" fmla="*/ 1006332 w 1006332"/>
                <a:gd name="connsiteY67" fmla="*/ 4172125 h 6663865"/>
                <a:gd name="connsiteX68" fmla="*/ 972042 w 1006332"/>
                <a:gd name="connsiteY68" fmla="*/ 3714925 h 6663865"/>
                <a:gd name="connsiteX69" fmla="*/ 926322 w 1006332"/>
                <a:gd name="connsiteY69" fmla="*/ 3417745 h 6663865"/>
                <a:gd name="connsiteX70" fmla="*/ 903462 w 1006332"/>
                <a:gd name="connsiteY70" fmla="*/ 3143425 h 6663865"/>
                <a:gd name="connsiteX71" fmla="*/ 857742 w 1006332"/>
                <a:gd name="connsiteY71" fmla="*/ 1851835 h 6663865"/>
                <a:gd name="connsiteX72" fmla="*/ 846312 w 1006332"/>
                <a:gd name="connsiteY72" fmla="*/ 1634665 h 6663865"/>
                <a:gd name="connsiteX73" fmla="*/ 880602 w 1006332"/>
                <a:gd name="connsiteY73" fmla="*/ 1268905 h 6663865"/>
                <a:gd name="connsiteX74" fmla="*/ 869172 w 1006332"/>
                <a:gd name="connsiteY74" fmla="*/ 788845 h 6663865"/>
                <a:gd name="connsiteX75" fmla="*/ 846312 w 1006332"/>
                <a:gd name="connsiteY75" fmla="*/ 651685 h 6663865"/>
                <a:gd name="connsiteX76" fmla="*/ 834882 w 1006332"/>
                <a:gd name="connsiteY76" fmla="*/ 548815 h 6663865"/>
                <a:gd name="connsiteX77" fmla="*/ 823452 w 1006332"/>
                <a:gd name="connsiteY77" fmla="*/ 457375 h 6663865"/>
                <a:gd name="connsiteX78" fmla="*/ 789162 w 1006332"/>
                <a:gd name="connsiteY78" fmla="*/ 297355 h 6663865"/>
                <a:gd name="connsiteX79" fmla="*/ 777732 w 1006332"/>
                <a:gd name="connsiteY79" fmla="*/ 240205 h 6663865"/>
                <a:gd name="connsiteX80" fmla="*/ 766302 w 1006332"/>
                <a:gd name="connsiteY80" fmla="*/ 194485 h 6663865"/>
                <a:gd name="connsiteX81" fmla="*/ 743442 w 1006332"/>
                <a:gd name="connsiteY81" fmla="*/ 91615 h 6663865"/>
                <a:gd name="connsiteX82" fmla="*/ 732012 w 1006332"/>
                <a:gd name="connsiteY82" fmla="*/ 57325 h 6663865"/>
                <a:gd name="connsiteX83" fmla="*/ 686292 w 1006332"/>
                <a:gd name="connsiteY83" fmla="*/ 34465 h 6663865"/>
                <a:gd name="connsiteX84" fmla="*/ 606282 w 1006332"/>
                <a:gd name="connsiteY84" fmla="*/ 175 h 6663865"/>
                <a:gd name="connsiteX85" fmla="*/ 571992 w 1006332"/>
                <a:gd name="connsiteY85" fmla="*/ 175 h 66638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</a:cxnLst>
              <a:rect l="l" t="t" r="r" b="b"/>
              <a:pathLst>
                <a:path w="1006332" h="6663865">
                  <a:moveTo>
                    <a:pt x="571992" y="175"/>
                  </a:moveTo>
                  <a:cubicBezTo>
                    <a:pt x="556752" y="2080"/>
                    <a:pt x="532698" y="3952"/>
                    <a:pt x="514842" y="11605"/>
                  </a:cubicBezTo>
                  <a:cubicBezTo>
                    <a:pt x="478787" y="27057"/>
                    <a:pt x="446583" y="50296"/>
                    <a:pt x="411972" y="68755"/>
                  </a:cubicBezTo>
                  <a:cubicBezTo>
                    <a:pt x="389421" y="80782"/>
                    <a:pt x="366252" y="91615"/>
                    <a:pt x="343392" y="103045"/>
                  </a:cubicBezTo>
                  <a:cubicBezTo>
                    <a:pt x="394850" y="164795"/>
                    <a:pt x="435927" y="172670"/>
                    <a:pt x="366252" y="251635"/>
                  </a:cubicBezTo>
                  <a:cubicBezTo>
                    <a:pt x="326876" y="296261"/>
                    <a:pt x="229092" y="365935"/>
                    <a:pt x="229092" y="365935"/>
                  </a:cubicBezTo>
                  <a:cubicBezTo>
                    <a:pt x="209838" y="442950"/>
                    <a:pt x="205883" y="405949"/>
                    <a:pt x="286242" y="491665"/>
                  </a:cubicBezTo>
                  <a:cubicBezTo>
                    <a:pt x="319409" y="527043"/>
                    <a:pt x="389112" y="594535"/>
                    <a:pt x="389112" y="594535"/>
                  </a:cubicBezTo>
                  <a:cubicBezTo>
                    <a:pt x="392922" y="617395"/>
                    <a:pt x="401988" y="639985"/>
                    <a:pt x="400542" y="663115"/>
                  </a:cubicBezTo>
                  <a:cubicBezTo>
                    <a:pt x="392704" y="788530"/>
                    <a:pt x="371066" y="786866"/>
                    <a:pt x="297672" y="891715"/>
                  </a:cubicBezTo>
                  <a:cubicBezTo>
                    <a:pt x="328152" y="964105"/>
                    <a:pt x="355123" y="1038075"/>
                    <a:pt x="389112" y="1108885"/>
                  </a:cubicBezTo>
                  <a:cubicBezTo>
                    <a:pt x="401001" y="1133654"/>
                    <a:pt x="432098" y="1150127"/>
                    <a:pt x="434832" y="1177465"/>
                  </a:cubicBezTo>
                  <a:cubicBezTo>
                    <a:pt x="436728" y="1196420"/>
                    <a:pt x="412738" y="1208550"/>
                    <a:pt x="400542" y="1223185"/>
                  </a:cubicBezTo>
                  <a:cubicBezTo>
                    <a:pt x="355567" y="1277155"/>
                    <a:pt x="309102" y="1329865"/>
                    <a:pt x="263382" y="1383205"/>
                  </a:cubicBezTo>
                  <a:cubicBezTo>
                    <a:pt x="255762" y="1413685"/>
                    <a:pt x="237678" y="1443356"/>
                    <a:pt x="240522" y="1474645"/>
                  </a:cubicBezTo>
                  <a:cubicBezTo>
                    <a:pt x="248922" y="1567047"/>
                    <a:pt x="274334" y="1610848"/>
                    <a:pt x="309102" y="1680385"/>
                  </a:cubicBezTo>
                  <a:cubicBezTo>
                    <a:pt x="263572" y="1794209"/>
                    <a:pt x="308875" y="1707659"/>
                    <a:pt x="160512" y="1840405"/>
                  </a:cubicBezTo>
                  <a:cubicBezTo>
                    <a:pt x="86817" y="1906342"/>
                    <a:pt x="69891" y="1930862"/>
                    <a:pt x="11922" y="2000425"/>
                  </a:cubicBezTo>
                  <a:cubicBezTo>
                    <a:pt x="8112" y="2023285"/>
                    <a:pt x="-2383" y="2046009"/>
                    <a:pt x="492" y="2069005"/>
                  </a:cubicBezTo>
                  <a:cubicBezTo>
                    <a:pt x="19613" y="2221974"/>
                    <a:pt x="95303" y="2249171"/>
                    <a:pt x="206232" y="2377615"/>
                  </a:cubicBezTo>
                  <a:cubicBezTo>
                    <a:pt x="292344" y="2477323"/>
                    <a:pt x="223317" y="2407407"/>
                    <a:pt x="320532" y="2571925"/>
                  </a:cubicBezTo>
                  <a:cubicBezTo>
                    <a:pt x="344191" y="2611964"/>
                    <a:pt x="376291" y="2646541"/>
                    <a:pt x="400542" y="2686225"/>
                  </a:cubicBezTo>
                  <a:cubicBezTo>
                    <a:pt x="445173" y="2759257"/>
                    <a:pt x="441738" y="2759567"/>
                    <a:pt x="457692" y="2823385"/>
                  </a:cubicBezTo>
                  <a:cubicBezTo>
                    <a:pt x="453882" y="2838625"/>
                    <a:pt x="455687" y="2856538"/>
                    <a:pt x="446262" y="2869105"/>
                  </a:cubicBezTo>
                  <a:cubicBezTo>
                    <a:pt x="420399" y="2903589"/>
                    <a:pt x="373051" y="2921484"/>
                    <a:pt x="354822" y="2960545"/>
                  </a:cubicBezTo>
                  <a:cubicBezTo>
                    <a:pt x="338119" y="2996337"/>
                    <a:pt x="373521" y="3055092"/>
                    <a:pt x="389112" y="3086275"/>
                  </a:cubicBezTo>
                  <a:cubicBezTo>
                    <a:pt x="385302" y="3116755"/>
                    <a:pt x="380463" y="3147124"/>
                    <a:pt x="377682" y="3177715"/>
                  </a:cubicBezTo>
                  <a:cubicBezTo>
                    <a:pt x="372841" y="3230971"/>
                    <a:pt x="372885" y="3284672"/>
                    <a:pt x="366252" y="3337735"/>
                  </a:cubicBezTo>
                  <a:cubicBezTo>
                    <a:pt x="361433" y="3376289"/>
                    <a:pt x="349780" y="3413709"/>
                    <a:pt x="343392" y="3452035"/>
                  </a:cubicBezTo>
                  <a:cubicBezTo>
                    <a:pt x="338342" y="3482334"/>
                    <a:pt x="338997" y="3513574"/>
                    <a:pt x="331962" y="3543475"/>
                  </a:cubicBezTo>
                  <a:cubicBezTo>
                    <a:pt x="323683" y="3578659"/>
                    <a:pt x="308453" y="3611845"/>
                    <a:pt x="297672" y="3646345"/>
                  </a:cubicBezTo>
                  <a:cubicBezTo>
                    <a:pt x="289399" y="3672820"/>
                    <a:pt x="281813" y="3699516"/>
                    <a:pt x="274812" y="3726355"/>
                  </a:cubicBezTo>
                  <a:cubicBezTo>
                    <a:pt x="258951" y="3787156"/>
                    <a:pt x="246354" y="3848817"/>
                    <a:pt x="229092" y="3909235"/>
                  </a:cubicBezTo>
                  <a:cubicBezTo>
                    <a:pt x="213852" y="3962575"/>
                    <a:pt x="192492" y="4014535"/>
                    <a:pt x="183372" y="4069255"/>
                  </a:cubicBezTo>
                  <a:cubicBezTo>
                    <a:pt x="154861" y="4240320"/>
                    <a:pt x="189927" y="4026648"/>
                    <a:pt x="160512" y="4217845"/>
                  </a:cubicBezTo>
                  <a:cubicBezTo>
                    <a:pt x="156988" y="4240751"/>
                    <a:pt x="152892" y="4263565"/>
                    <a:pt x="149082" y="4286425"/>
                  </a:cubicBezTo>
                  <a:cubicBezTo>
                    <a:pt x="242294" y="4441778"/>
                    <a:pt x="113019" y="4236792"/>
                    <a:pt x="240522" y="4400725"/>
                  </a:cubicBezTo>
                  <a:cubicBezTo>
                    <a:pt x="250983" y="4414175"/>
                    <a:pt x="254616" y="4431834"/>
                    <a:pt x="263382" y="4446445"/>
                  </a:cubicBezTo>
                  <a:cubicBezTo>
                    <a:pt x="277517" y="4470004"/>
                    <a:pt x="293862" y="4492165"/>
                    <a:pt x="309102" y="4515025"/>
                  </a:cubicBezTo>
                  <a:cubicBezTo>
                    <a:pt x="312912" y="4534075"/>
                    <a:pt x="313317" y="4554137"/>
                    <a:pt x="320532" y="4572175"/>
                  </a:cubicBezTo>
                  <a:cubicBezTo>
                    <a:pt x="328783" y="4592802"/>
                    <a:pt x="353813" y="4607132"/>
                    <a:pt x="354822" y="4629325"/>
                  </a:cubicBezTo>
                  <a:cubicBezTo>
                    <a:pt x="362173" y="4791057"/>
                    <a:pt x="333826" y="4819535"/>
                    <a:pt x="274812" y="4949365"/>
                  </a:cubicBezTo>
                  <a:cubicBezTo>
                    <a:pt x="271002" y="5002705"/>
                    <a:pt x="254591" y="5056637"/>
                    <a:pt x="263382" y="5109385"/>
                  </a:cubicBezTo>
                  <a:cubicBezTo>
                    <a:pt x="270385" y="5151403"/>
                    <a:pt x="303232" y="5184759"/>
                    <a:pt x="320532" y="5223685"/>
                  </a:cubicBezTo>
                  <a:cubicBezTo>
                    <a:pt x="333753" y="5253432"/>
                    <a:pt x="343392" y="5284645"/>
                    <a:pt x="354822" y="5315125"/>
                  </a:cubicBezTo>
                  <a:cubicBezTo>
                    <a:pt x="347202" y="5414185"/>
                    <a:pt x="340213" y="5513296"/>
                    <a:pt x="331962" y="5612305"/>
                  </a:cubicBezTo>
                  <a:cubicBezTo>
                    <a:pt x="328782" y="5650463"/>
                    <a:pt x="328838" y="5689227"/>
                    <a:pt x="320532" y="5726605"/>
                  </a:cubicBezTo>
                  <a:cubicBezTo>
                    <a:pt x="294537" y="5843584"/>
                    <a:pt x="293327" y="5783912"/>
                    <a:pt x="263382" y="5863765"/>
                  </a:cubicBezTo>
                  <a:cubicBezTo>
                    <a:pt x="257866" y="5878474"/>
                    <a:pt x="255762" y="5894245"/>
                    <a:pt x="251952" y="5909485"/>
                  </a:cubicBezTo>
                  <a:cubicBezTo>
                    <a:pt x="259572" y="5939965"/>
                    <a:pt x="264075" y="5971399"/>
                    <a:pt x="274812" y="6000925"/>
                  </a:cubicBezTo>
                  <a:cubicBezTo>
                    <a:pt x="279507" y="6013835"/>
                    <a:pt x="292570" y="6022460"/>
                    <a:pt x="297672" y="6035215"/>
                  </a:cubicBezTo>
                  <a:cubicBezTo>
                    <a:pt x="307973" y="6060968"/>
                    <a:pt x="314295" y="6088198"/>
                    <a:pt x="320532" y="6115225"/>
                  </a:cubicBezTo>
                  <a:cubicBezTo>
                    <a:pt x="325743" y="6137807"/>
                    <a:pt x="326751" y="6161223"/>
                    <a:pt x="331962" y="6183805"/>
                  </a:cubicBezTo>
                  <a:cubicBezTo>
                    <a:pt x="338199" y="6210832"/>
                    <a:pt x="349010" y="6236693"/>
                    <a:pt x="354822" y="6263815"/>
                  </a:cubicBezTo>
                  <a:cubicBezTo>
                    <a:pt x="360467" y="6290158"/>
                    <a:pt x="361823" y="6317251"/>
                    <a:pt x="366252" y="6343825"/>
                  </a:cubicBezTo>
                  <a:cubicBezTo>
                    <a:pt x="369446" y="6362988"/>
                    <a:pt x="373872" y="6381925"/>
                    <a:pt x="377682" y="6400975"/>
                  </a:cubicBezTo>
                  <a:cubicBezTo>
                    <a:pt x="355146" y="6603798"/>
                    <a:pt x="398777" y="6450346"/>
                    <a:pt x="331962" y="6526705"/>
                  </a:cubicBezTo>
                  <a:cubicBezTo>
                    <a:pt x="313870" y="6547382"/>
                    <a:pt x="286242" y="6595285"/>
                    <a:pt x="286242" y="6595285"/>
                  </a:cubicBezTo>
                  <a:cubicBezTo>
                    <a:pt x="301482" y="6606715"/>
                    <a:pt x="314665" y="6621592"/>
                    <a:pt x="331962" y="6629575"/>
                  </a:cubicBezTo>
                  <a:cubicBezTo>
                    <a:pt x="364780" y="6644722"/>
                    <a:pt x="434832" y="6663865"/>
                    <a:pt x="434832" y="6663865"/>
                  </a:cubicBezTo>
                  <a:cubicBezTo>
                    <a:pt x="522462" y="6660055"/>
                    <a:pt x="610249" y="6658914"/>
                    <a:pt x="697722" y="6652435"/>
                  </a:cubicBezTo>
                  <a:cubicBezTo>
                    <a:pt x="713388" y="6651275"/>
                    <a:pt x="738756" y="6655999"/>
                    <a:pt x="743442" y="6641005"/>
                  </a:cubicBezTo>
                  <a:cubicBezTo>
                    <a:pt x="760526" y="6586335"/>
                    <a:pt x="751509" y="6526733"/>
                    <a:pt x="754872" y="6469555"/>
                  </a:cubicBezTo>
                  <a:cubicBezTo>
                    <a:pt x="759129" y="6397190"/>
                    <a:pt x="763760" y="6324831"/>
                    <a:pt x="766302" y="6252385"/>
                  </a:cubicBezTo>
                  <a:cubicBezTo>
                    <a:pt x="771381" y="6107644"/>
                    <a:pt x="769984" y="5962668"/>
                    <a:pt x="777732" y="5818045"/>
                  </a:cubicBezTo>
                  <a:cubicBezTo>
                    <a:pt x="782925" y="5721106"/>
                    <a:pt x="837010" y="5343426"/>
                    <a:pt x="846312" y="5292265"/>
                  </a:cubicBezTo>
                  <a:cubicBezTo>
                    <a:pt x="865163" y="5188585"/>
                    <a:pt x="896191" y="5087362"/>
                    <a:pt x="914892" y="4983655"/>
                  </a:cubicBezTo>
                  <a:cubicBezTo>
                    <a:pt x="978254" y="4632285"/>
                    <a:pt x="976978" y="4534155"/>
                    <a:pt x="1006332" y="4172125"/>
                  </a:cubicBezTo>
                  <a:cubicBezTo>
                    <a:pt x="994902" y="4019725"/>
                    <a:pt x="988161" y="3866901"/>
                    <a:pt x="972042" y="3714925"/>
                  </a:cubicBezTo>
                  <a:cubicBezTo>
                    <a:pt x="961471" y="3615259"/>
                    <a:pt x="938263" y="3517257"/>
                    <a:pt x="926322" y="3417745"/>
                  </a:cubicBezTo>
                  <a:cubicBezTo>
                    <a:pt x="915390" y="3326642"/>
                    <a:pt x="911082" y="3234865"/>
                    <a:pt x="903462" y="3143425"/>
                  </a:cubicBezTo>
                  <a:cubicBezTo>
                    <a:pt x="888222" y="2712895"/>
                    <a:pt x="874048" y="2282326"/>
                    <a:pt x="857742" y="1851835"/>
                  </a:cubicBezTo>
                  <a:cubicBezTo>
                    <a:pt x="854998" y="1779397"/>
                    <a:pt x="843471" y="1707100"/>
                    <a:pt x="846312" y="1634665"/>
                  </a:cubicBezTo>
                  <a:cubicBezTo>
                    <a:pt x="851110" y="1512304"/>
                    <a:pt x="869172" y="1390825"/>
                    <a:pt x="880602" y="1268905"/>
                  </a:cubicBezTo>
                  <a:cubicBezTo>
                    <a:pt x="876792" y="1108885"/>
                    <a:pt x="878051" y="948664"/>
                    <a:pt x="869172" y="788845"/>
                  </a:cubicBezTo>
                  <a:cubicBezTo>
                    <a:pt x="866601" y="742566"/>
                    <a:pt x="852867" y="697570"/>
                    <a:pt x="846312" y="651685"/>
                  </a:cubicBezTo>
                  <a:cubicBezTo>
                    <a:pt x="841433" y="617531"/>
                    <a:pt x="838913" y="583080"/>
                    <a:pt x="834882" y="548815"/>
                  </a:cubicBezTo>
                  <a:cubicBezTo>
                    <a:pt x="831293" y="518308"/>
                    <a:pt x="827796" y="487783"/>
                    <a:pt x="823452" y="457375"/>
                  </a:cubicBezTo>
                  <a:cubicBezTo>
                    <a:pt x="810454" y="366389"/>
                    <a:pt x="812766" y="399641"/>
                    <a:pt x="789162" y="297355"/>
                  </a:cubicBezTo>
                  <a:cubicBezTo>
                    <a:pt x="784794" y="278425"/>
                    <a:pt x="781946" y="259170"/>
                    <a:pt x="777732" y="240205"/>
                  </a:cubicBezTo>
                  <a:cubicBezTo>
                    <a:pt x="774324" y="224870"/>
                    <a:pt x="769710" y="209820"/>
                    <a:pt x="766302" y="194485"/>
                  </a:cubicBezTo>
                  <a:cubicBezTo>
                    <a:pt x="754517" y="141453"/>
                    <a:pt x="757380" y="140397"/>
                    <a:pt x="743442" y="91615"/>
                  </a:cubicBezTo>
                  <a:cubicBezTo>
                    <a:pt x="740132" y="80030"/>
                    <a:pt x="740531" y="65844"/>
                    <a:pt x="732012" y="57325"/>
                  </a:cubicBezTo>
                  <a:cubicBezTo>
                    <a:pt x="719964" y="45277"/>
                    <a:pt x="701086" y="42919"/>
                    <a:pt x="686292" y="34465"/>
                  </a:cubicBezTo>
                  <a:cubicBezTo>
                    <a:pt x="624898" y="-617"/>
                    <a:pt x="681376" y="18949"/>
                    <a:pt x="606282" y="175"/>
                  </a:cubicBezTo>
                  <a:cubicBezTo>
                    <a:pt x="568378" y="12810"/>
                    <a:pt x="587232" y="-1730"/>
                    <a:pt x="571992" y="175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pic>
        <p:nvPicPr>
          <p:cNvPr id="73" name="图片 72" descr="地上的草&#10;&#10;AI 生成的内容可能不正确。">
            <a:extLst>
              <a:ext uri="{FF2B5EF4-FFF2-40B4-BE49-F238E27FC236}">
                <a16:creationId xmlns:a16="http://schemas.microsoft.com/office/drawing/2014/main" id="{5B26271C-C58A-8620-A622-99A11F142473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008" b="11941"/>
          <a:stretch/>
        </p:blipFill>
        <p:spPr>
          <a:xfrm>
            <a:off x="630279" y="2868076"/>
            <a:ext cx="3591587" cy="1916760"/>
          </a:xfrm>
          <a:prstGeom prst="rect">
            <a:avLst/>
          </a:prstGeom>
        </p:spPr>
      </p:pic>
      <p:pic>
        <p:nvPicPr>
          <p:cNvPr id="74" name="图片 73">
            <a:extLst>
              <a:ext uri="{FF2B5EF4-FFF2-40B4-BE49-F238E27FC236}">
                <a16:creationId xmlns:a16="http://schemas.microsoft.com/office/drawing/2014/main" id="{F93E3B3E-128B-58BA-3F4B-3AC2573A770C}"/>
              </a:ext>
            </a:extLst>
          </p:cNvPr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974" b="9974"/>
          <a:stretch/>
        </p:blipFill>
        <p:spPr>
          <a:xfrm>
            <a:off x="8036840" y="2878834"/>
            <a:ext cx="3550266" cy="1898321"/>
          </a:xfrm>
          <a:prstGeom prst="rect">
            <a:avLst/>
          </a:prstGeom>
        </p:spPr>
      </p:pic>
      <p:pic>
        <p:nvPicPr>
          <p:cNvPr id="75" name="图片 74">
            <a:extLst>
              <a:ext uri="{FF2B5EF4-FFF2-40B4-BE49-F238E27FC236}">
                <a16:creationId xmlns:a16="http://schemas.microsoft.com/office/drawing/2014/main" id="{33500A4A-111A-9CA3-59A5-680A799FBA50}"/>
              </a:ext>
            </a:extLst>
          </p:cNvPr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974" b="9974"/>
          <a:stretch/>
        </p:blipFill>
        <p:spPr>
          <a:xfrm>
            <a:off x="4349118" y="2887486"/>
            <a:ext cx="3554332" cy="1912238"/>
          </a:xfrm>
          <a:prstGeom prst="rect">
            <a:avLst/>
          </a:prstGeom>
        </p:spPr>
      </p:pic>
      <p:sp>
        <p:nvSpPr>
          <p:cNvPr id="96" name="文本框 95">
            <a:extLst>
              <a:ext uri="{FF2B5EF4-FFF2-40B4-BE49-F238E27FC236}">
                <a16:creationId xmlns:a16="http://schemas.microsoft.com/office/drawing/2014/main" id="{0897FF0A-50D2-62BC-B268-88268BAAB8F9}"/>
              </a:ext>
            </a:extLst>
          </p:cNvPr>
          <p:cNvSpPr txBox="1"/>
          <p:nvPr/>
        </p:nvSpPr>
        <p:spPr>
          <a:xfrm>
            <a:off x="5160106" y="555318"/>
            <a:ext cx="357165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400" dirty="0">
                <a:latin typeface="幼圆" panose="02010509060101010101" pitchFamily="49" charset="-122"/>
                <a:ea typeface="幼圆" panose="02010509060101010101" pitchFamily="49" charset="-122"/>
              </a:rPr>
              <a:t>点击输入标题</a:t>
            </a:r>
          </a:p>
        </p:txBody>
      </p:sp>
      <p:sp>
        <p:nvSpPr>
          <p:cNvPr id="129" name="文本框 128">
            <a:extLst>
              <a:ext uri="{FF2B5EF4-FFF2-40B4-BE49-F238E27FC236}">
                <a16:creationId xmlns:a16="http://schemas.microsoft.com/office/drawing/2014/main" id="{6210AD3D-8971-B691-2AF1-DC4E8D15FF7D}"/>
              </a:ext>
            </a:extLst>
          </p:cNvPr>
          <p:cNvSpPr txBox="1"/>
          <p:nvPr/>
        </p:nvSpPr>
        <p:spPr>
          <a:xfrm>
            <a:off x="3948013" y="1077008"/>
            <a:ext cx="461100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600" b="1" dirty="0">
                <a:latin typeface="幼圆" panose="02010509060101010101" pitchFamily="49" charset="-122"/>
                <a:ea typeface="幼圆" panose="02010509060101010101" pitchFamily="49" charset="-122"/>
              </a:rPr>
              <a:t>Jinhua University of Vocational Technology </a:t>
            </a:r>
            <a:endParaRPr lang="zh-CN" altLang="en-US" sz="1600" b="1" dirty="0"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sp>
        <p:nvSpPr>
          <p:cNvPr id="130" name="文本框 129">
            <a:extLst>
              <a:ext uri="{FF2B5EF4-FFF2-40B4-BE49-F238E27FC236}">
                <a16:creationId xmlns:a16="http://schemas.microsoft.com/office/drawing/2014/main" id="{9EDC99CD-B3DF-9D53-4D4E-D9C756DED7F2}"/>
              </a:ext>
            </a:extLst>
          </p:cNvPr>
          <p:cNvSpPr txBox="1"/>
          <p:nvPr/>
        </p:nvSpPr>
        <p:spPr>
          <a:xfrm>
            <a:off x="1446000" y="2372883"/>
            <a:ext cx="357165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400" dirty="0">
                <a:latin typeface="幼圆" panose="02010509060101010101" pitchFamily="49" charset="-122"/>
                <a:ea typeface="幼圆" panose="02010509060101010101" pitchFamily="49" charset="-122"/>
              </a:rPr>
              <a:t>点击输入标题</a:t>
            </a:r>
          </a:p>
        </p:txBody>
      </p:sp>
      <p:sp>
        <p:nvSpPr>
          <p:cNvPr id="131" name="文本框 130">
            <a:extLst>
              <a:ext uri="{FF2B5EF4-FFF2-40B4-BE49-F238E27FC236}">
                <a16:creationId xmlns:a16="http://schemas.microsoft.com/office/drawing/2014/main" id="{4227C917-3AF6-3A38-9051-988C0E54C202}"/>
              </a:ext>
            </a:extLst>
          </p:cNvPr>
          <p:cNvSpPr txBox="1"/>
          <p:nvPr/>
        </p:nvSpPr>
        <p:spPr>
          <a:xfrm>
            <a:off x="5062415" y="2374631"/>
            <a:ext cx="357165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400" dirty="0">
                <a:latin typeface="幼圆" panose="02010509060101010101" pitchFamily="49" charset="-122"/>
                <a:ea typeface="幼圆" panose="02010509060101010101" pitchFamily="49" charset="-122"/>
              </a:rPr>
              <a:t>点击输入标题</a:t>
            </a:r>
          </a:p>
        </p:txBody>
      </p:sp>
      <p:sp>
        <p:nvSpPr>
          <p:cNvPr id="132" name="文本框 131">
            <a:extLst>
              <a:ext uri="{FF2B5EF4-FFF2-40B4-BE49-F238E27FC236}">
                <a16:creationId xmlns:a16="http://schemas.microsoft.com/office/drawing/2014/main" id="{F279ACAA-5A7B-8121-27C6-AAC623B0DD8E}"/>
              </a:ext>
            </a:extLst>
          </p:cNvPr>
          <p:cNvSpPr txBox="1"/>
          <p:nvPr/>
        </p:nvSpPr>
        <p:spPr>
          <a:xfrm>
            <a:off x="8713612" y="2404864"/>
            <a:ext cx="357165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400" dirty="0">
                <a:latin typeface="幼圆" panose="02010509060101010101" pitchFamily="49" charset="-122"/>
                <a:ea typeface="幼圆" panose="02010509060101010101" pitchFamily="49" charset="-122"/>
              </a:rPr>
              <a:t>点击输入标题</a:t>
            </a:r>
          </a:p>
        </p:txBody>
      </p:sp>
      <p:sp>
        <p:nvSpPr>
          <p:cNvPr id="133" name="文本框 132">
            <a:extLst>
              <a:ext uri="{FF2B5EF4-FFF2-40B4-BE49-F238E27FC236}">
                <a16:creationId xmlns:a16="http://schemas.microsoft.com/office/drawing/2014/main" id="{39FDDED3-A23D-5478-DFC4-FD5442BA8B0D}"/>
              </a:ext>
            </a:extLst>
          </p:cNvPr>
          <p:cNvSpPr txBox="1"/>
          <p:nvPr/>
        </p:nvSpPr>
        <p:spPr>
          <a:xfrm>
            <a:off x="956776" y="4968670"/>
            <a:ext cx="281076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dirty="0">
                <a:latin typeface="幼圆" panose="02010509060101010101" pitchFamily="49" charset="-122"/>
                <a:ea typeface="幼圆" panose="02010509060101010101" pitchFamily="49" charset="-122"/>
              </a:rPr>
              <a:t>点击输入您的文字 点击输入您的文字 点击输入您的文字 点击输入您的文字</a:t>
            </a:r>
          </a:p>
        </p:txBody>
      </p:sp>
      <p:sp>
        <p:nvSpPr>
          <p:cNvPr id="134" name="文本框 133">
            <a:extLst>
              <a:ext uri="{FF2B5EF4-FFF2-40B4-BE49-F238E27FC236}">
                <a16:creationId xmlns:a16="http://schemas.microsoft.com/office/drawing/2014/main" id="{844CD8A4-56FC-35A6-3148-7D05A82F8BDB}"/>
              </a:ext>
            </a:extLst>
          </p:cNvPr>
          <p:cNvSpPr txBox="1"/>
          <p:nvPr/>
        </p:nvSpPr>
        <p:spPr>
          <a:xfrm>
            <a:off x="4799232" y="4949192"/>
            <a:ext cx="281076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dirty="0">
                <a:latin typeface="幼圆" panose="02010509060101010101" pitchFamily="49" charset="-122"/>
                <a:ea typeface="幼圆" panose="02010509060101010101" pitchFamily="49" charset="-122"/>
              </a:rPr>
              <a:t>点击输入您的文字 点击输入您的文字 点击输入您的文字 点击输入您的文字</a:t>
            </a:r>
          </a:p>
        </p:txBody>
      </p:sp>
      <p:sp>
        <p:nvSpPr>
          <p:cNvPr id="135" name="文本框 134">
            <a:extLst>
              <a:ext uri="{FF2B5EF4-FFF2-40B4-BE49-F238E27FC236}">
                <a16:creationId xmlns:a16="http://schemas.microsoft.com/office/drawing/2014/main" id="{933EDB3F-DC46-96B7-07CD-694A764DD1EE}"/>
              </a:ext>
            </a:extLst>
          </p:cNvPr>
          <p:cNvSpPr txBox="1"/>
          <p:nvPr/>
        </p:nvSpPr>
        <p:spPr>
          <a:xfrm>
            <a:off x="8470874" y="4995167"/>
            <a:ext cx="281076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dirty="0">
                <a:latin typeface="幼圆" panose="02010509060101010101" pitchFamily="49" charset="-122"/>
                <a:ea typeface="幼圆" panose="02010509060101010101" pitchFamily="49" charset="-122"/>
              </a:rPr>
              <a:t>点击输入您的文字 点击输入您的文字 点击输入您的文字 点击输入您的文字</a:t>
            </a:r>
          </a:p>
        </p:txBody>
      </p:sp>
      <p:pic>
        <p:nvPicPr>
          <p:cNvPr id="137" name="图片 136" descr="图片包含 游戏机, 球&#10;&#10;AI 生成的内容可能不正确。">
            <a:extLst>
              <a:ext uri="{FF2B5EF4-FFF2-40B4-BE49-F238E27FC236}">
                <a16:creationId xmlns:a16="http://schemas.microsoft.com/office/drawing/2014/main" id="{27B56F73-F2A2-AD98-FE67-578689B17B4F}"/>
              </a:ext>
            </a:extLst>
          </p:cNvPr>
          <p:cNvPicPr>
            <a:picLocks noChangeAspect="1"/>
          </p:cNvPicPr>
          <p:nvPr/>
        </p:nvPicPr>
        <p:blipFill>
          <a:blip r:embed="rId17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18">
                    <a14:imgEffect>
                      <a14:artisticLineDrawing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4073" b="32280"/>
          <a:stretch/>
        </p:blipFill>
        <p:spPr>
          <a:xfrm>
            <a:off x="2298307" y="2837251"/>
            <a:ext cx="302626" cy="344455"/>
          </a:xfrm>
          <a:prstGeom prst="rect">
            <a:avLst/>
          </a:prstGeom>
        </p:spPr>
      </p:pic>
      <p:pic>
        <p:nvPicPr>
          <p:cNvPr id="138" name="图片 137" descr="图片包含 游戏机, 球&#10;&#10;AI 生成的内容可能不正确。">
            <a:extLst>
              <a:ext uri="{FF2B5EF4-FFF2-40B4-BE49-F238E27FC236}">
                <a16:creationId xmlns:a16="http://schemas.microsoft.com/office/drawing/2014/main" id="{B203D2BB-9A65-083D-1EB6-F4046A9F3A5B}"/>
              </a:ext>
            </a:extLst>
          </p:cNvPr>
          <p:cNvPicPr>
            <a:picLocks noChangeAspect="1"/>
          </p:cNvPicPr>
          <p:nvPr/>
        </p:nvPicPr>
        <p:blipFill>
          <a:blip r:embed="rId17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18">
                    <a14:imgEffect>
                      <a14:artisticLineDrawing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4073" b="32280"/>
          <a:stretch/>
        </p:blipFill>
        <p:spPr>
          <a:xfrm>
            <a:off x="5972281" y="2817892"/>
            <a:ext cx="302626" cy="344455"/>
          </a:xfrm>
          <a:prstGeom prst="rect">
            <a:avLst/>
          </a:prstGeom>
        </p:spPr>
      </p:pic>
      <p:pic>
        <p:nvPicPr>
          <p:cNvPr id="139" name="图片 138" descr="图片包含 游戏机, 球&#10;&#10;AI 生成的内容可能不正确。">
            <a:extLst>
              <a:ext uri="{FF2B5EF4-FFF2-40B4-BE49-F238E27FC236}">
                <a16:creationId xmlns:a16="http://schemas.microsoft.com/office/drawing/2014/main" id="{9123CCB6-D221-58F1-3641-9619FCD62670}"/>
              </a:ext>
            </a:extLst>
          </p:cNvPr>
          <p:cNvPicPr>
            <a:picLocks noChangeAspect="1"/>
          </p:cNvPicPr>
          <p:nvPr/>
        </p:nvPicPr>
        <p:blipFill>
          <a:blip r:embed="rId17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18">
                    <a14:imgEffect>
                      <a14:artisticLineDrawing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4073" b="32280"/>
          <a:stretch/>
        </p:blipFill>
        <p:spPr>
          <a:xfrm>
            <a:off x="9672742" y="2806073"/>
            <a:ext cx="302626" cy="344455"/>
          </a:xfrm>
          <a:prstGeom prst="rect">
            <a:avLst/>
          </a:prstGeom>
        </p:spPr>
      </p:pic>
      <p:sp>
        <p:nvSpPr>
          <p:cNvPr id="140" name="文本框 139">
            <a:extLst>
              <a:ext uri="{FF2B5EF4-FFF2-40B4-BE49-F238E27FC236}">
                <a16:creationId xmlns:a16="http://schemas.microsoft.com/office/drawing/2014/main" id="{E49146D2-A843-745D-5BFB-3B019D2E723E}"/>
              </a:ext>
            </a:extLst>
          </p:cNvPr>
          <p:cNvSpPr txBox="1"/>
          <p:nvPr/>
        </p:nvSpPr>
        <p:spPr>
          <a:xfrm>
            <a:off x="4575243" y="1477083"/>
            <a:ext cx="335125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dirty="0">
                <a:latin typeface="幼圆" panose="02010509060101010101" pitchFamily="49" charset="-122"/>
                <a:ea typeface="幼圆" panose="02010509060101010101" pitchFamily="49" charset="-122"/>
              </a:rPr>
              <a:t>点击输入您的文字 点击输入您的文字 点击输入您的文字</a:t>
            </a:r>
          </a:p>
        </p:txBody>
      </p:sp>
    </p:spTree>
    <p:extLst>
      <p:ext uri="{BB962C8B-B14F-4D97-AF65-F5344CB8AC3E}">
        <p14:creationId xmlns:p14="http://schemas.microsoft.com/office/powerpoint/2010/main" val="392944246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组合 5">
            <a:extLst>
              <a:ext uri="{FF2B5EF4-FFF2-40B4-BE49-F238E27FC236}">
                <a16:creationId xmlns:a16="http://schemas.microsoft.com/office/drawing/2014/main" id="{CA87EE30-4182-17D6-8547-9B09E245DB01}"/>
              </a:ext>
            </a:extLst>
          </p:cNvPr>
          <p:cNvGrpSpPr/>
          <p:nvPr/>
        </p:nvGrpSpPr>
        <p:grpSpPr>
          <a:xfrm>
            <a:off x="3" y="-44011"/>
            <a:ext cx="12191997" cy="6858000"/>
            <a:chOff x="0" y="0"/>
            <a:chExt cx="12191997" cy="6858000"/>
          </a:xfrm>
        </p:grpSpPr>
        <p:pic>
          <p:nvPicPr>
            <p:cNvPr id="8" name="图片 7" descr="树林旁的长凳上&#10;&#10;AI 生成的内容可能不正确。">
              <a:extLst>
                <a:ext uri="{FF2B5EF4-FFF2-40B4-BE49-F238E27FC236}">
                  <a16:creationId xmlns:a16="http://schemas.microsoft.com/office/drawing/2014/main" id="{4B3B2665-C661-79F8-FC61-6B7EA9806D21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artisticBlur radius="3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50000" r="25000"/>
            <a:stretch/>
          </p:blipFill>
          <p:spPr>
            <a:xfrm>
              <a:off x="6095998" y="0"/>
              <a:ext cx="3048001" cy="6858000"/>
            </a:xfrm>
            <a:prstGeom prst="rect">
              <a:avLst/>
            </a:prstGeom>
            <a:ln>
              <a:noFill/>
            </a:ln>
          </p:spPr>
        </p:pic>
        <p:pic>
          <p:nvPicPr>
            <p:cNvPr id="10" name="图片 9" descr="草地上有许多花&#10;&#10;AI 生成的内容可能不正确。">
              <a:extLst>
                <a:ext uri="{FF2B5EF4-FFF2-40B4-BE49-F238E27FC236}">
                  <a16:creationId xmlns:a16="http://schemas.microsoft.com/office/drawing/2014/main" id="{CA62F114-BB51-7D97-22E6-25B7BEC7285D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BEBA8EAE-BF5A-486C-A8C5-ECC9F3942E4B}">
                  <a14:imgProps xmlns:a14="http://schemas.microsoft.com/office/drawing/2010/main">
                    <a14:imgLayer r:embed="rId7">
                      <a14:imgEffect>
                        <a14:artisticBlur radius="30"/>
                      </a14:imgEffect>
                      <a14:imgEffect>
                        <a14:saturation sat="66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5000" r="50000"/>
            <a:stretch/>
          </p:blipFill>
          <p:spPr>
            <a:xfrm>
              <a:off x="3048001" y="0"/>
              <a:ext cx="3048000" cy="6858000"/>
            </a:xfrm>
            <a:prstGeom prst="rect">
              <a:avLst/>
            </a:prstGeom>
            <a:ln>
              <a:noFill/>
            </a:ln>
          </p:spPr>
        </p:pic>
        <p:pic>
          <p:nvPicPr>
            <p:cNvPr id="12" name="图片 11" descr="树林前的花园&#10;&#10;AI 生成的内容可能不正确。">
              <a:extLst>
                <a:ext uri="{FF2B5EF4-FFF2-40B4-BE49-F238E27FC236}">
                  <a16:creationId xmlns:a16="http://schemas.microsoft.com/office/drawing/2014/main" id="{1658B5A9-C2B1-D203-6B89-CCE68EAFEA9D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8">
              <a:extLst>
                <a:ext uri="{BEBA8EAE-BF5A-486C-A8C5-ECC9F3942E4B}">
                  <a14:imgProps xmlns:a14="http://schemas.microsoft.com/office/drawing/2010/main">
                    <a14:imgLayer r:embed="rId9">
                      <a14:imgEffect>
                        <a14:artisticBlur radius="3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75000"/>
            <a:stretch/>
          </p:blipFill>
          <p:spPr>
            <a:xfrm>
              <a:off x="0" y="0"/>
              <a:ext cx="3048000" cy="6858000"/>
            </a:xfrm>
            <a:prstGeom prst="rect">
              <a:avLst/>
            </a:prstGeom>
            <a:ln>
              <a:noFill/>
            </a:ln>
          </p:spPr>
        </p:pic>
        <p:pic>
          <p:nvPicPr>
            <p:cNvPr id="14" name="图片 13" descr="森林里的雪地上&#10;&#10;AI 生成的内容可能不正确。">
              <a:extLst>
                <a:ext uri="{FF2B5EF4-FFF2-40B4-BE49-F238E27FC236}">
                  <a16:creationId xmlns:a16="http://schemas.microsoft.com/office/drawing/2014/main" id="{4666FD49-5F50-5BA8-A25F-F5BFAD61F59A}"/>
                </a:ext>
              </a:extLst>
            </p:cNvPr>
            <p:cNvPicPr>
              <a:picLocks noChangeAspect="1"/>
            </p:cNvPicPr>
            <p:nvPr/>
          </p:nvPicPr>
          <p:blipFill>
            <a:blip r:embed="rId10">
              <a:extLst>
                <a:ext uri="{BEBA8EAE-BF5A-486C-A8C5-ECC9F3942E4B}">
                  <a14:imgProps xmlns:a14="http://schemas.microsoft.com/office/drawing/2010/main">
                    <a14:imgLayer r:embed="rId11">
                      <a14:imgEffect>
                        <a14:artisticBlur radius="3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75000"/>
            <a:stretch/>
          </p:blipFill>
          <p:spPr>
            <a:xfrm>
              <a:off x="9143997" y="0"/>
              <a:ext cx="3048000" cy="6858000"/>
            </a:xfrm>
            <a:prstGeom prst="rect">
              <a:avLst/>
            </a:prstGeom>
            <a:ln>
              <a:noFill/>
            </a:ln>
          </p:spPr>
        </p:pic>
      </p:grpSp>
      <p:sp>
        <p:nvSpPr>
          <p:cNvPr id="42" name="矩形 41">
            <a:extLst>
              <a:ext uri="{FF2B5EF4-FFF2-40B4-BE49-F238E27FC236}">
                <a16:creationId xmlns:a16="http://schemas.microsoft.com/office/drawing/2014/main" id="{C9C168D7-7F1C-9F46-A022-C27F8885CFE8}"/>
              </a:ext>
            </a:extLst>
          </p:cNvPr>
          <p:cNvSpPr/>
          <p:nvPr/>
        </p:nvSpPr>
        <p:spPr>
          <a:xfrm>
            <a:off x="20046" y="-22993"/>
            <a:ext cx="12191998" cy="6902011"/>
          </a:xfrm>
          <a:prstGeom prst="rect">
            <a:avLst/>
          </a:prstGeom>
          <a:solidFill>
            <a:srgbClr val="FEF3D4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43" name="矩形 42">
            <a:extLst>
              <a:ext uri="{FF2B5EF4-FFF2-40B4-BE49-F238E27FC236}">
                <a16:creationId xmlns:a16="http://schemas.microsoft.com/office/drawing/2014/main" id="{1B9C078C-66CB-2BE0-209E-06F9F25F6E88}"/>
              </a:ext>
            </a:extLst>
          </p:cNvPr>
          <p:cNvSpPr/>
          <p:nvPr/>
        </p:nvSpPr>
        <p:spPr>
          <a:xfrm>
            <a:off x="192063" y="122213"/>
            <a:ext cx="5820490" cy="6613573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grpSp>
        <p:nvGrpSpPr>
          <p:cNvPr id="21" name="组合 20">
            <a:extLst>
              <a:ext uri="{FF2B5EF4-FFF2-40B4-BE49-F238E27FC236}">
                <a16:creationId xmlns:a16="http://schemas.microsoft.com/office/drawing/2014/main" id="{A7545B03-1F71-B155-696B-C32E8620CE6D}"/>
              </a:ext>
            </a:extLst>
          </p:cNvPr>
          <p:cNvGrpSpPr/>
          <p:nvPr/>
        </p:nvGrpSpPr>
        <p:grpSpPr>
          <a:xfrm>
            <a:off x="6204614" y="121227"/>
            <a:ext cx="5939298" cy="6613573"/>
            <a:chOff x="6204614" y="121227"/>
            <a:chExt cx="5939298" cy="6613573"/>
          </a:xfrm>
        </p:grpSpPr>
        <p:sp>
          <p:nvSpPr>
            <p:cNvPr id="44" name="矩形 43">
              <a:extLst>
                <a:ext uri="{FF2B5EF4-FFF2-40B4-BE49-F238E27FC236}">
                  <a16:creationId xmlns:a16="http://schemas.microsoft.com/office/drawing/2014/main" id="{CF4F56DF-472C-4329-4950-A4562BAB403F}"/>
                </a:ext>
              </a:extLst>
            </p:cNvPr>
            <p:cNvSpPr/>
            <p:nvPr/>
          </p:nvSpPr>
          <p:spPr>
            <a:xfrm>
              <a:off x="6204614" y="121227"/>
              <a:ext cx="5786972" cy="6613573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cxnSp>
          <p:nvCxnSpPr>
            <p:cNvPr id="111" name="直接连接符 110">
              <a:extLst>
                <a:ext uri="{FF2B5EF4-FFF2-40B4-BE49-F238E27FC236}">
                  <a16:creationId xmlns:a16="http://schemas.microsoft.com/office/drawing/2014/main" id="{9C3EAE75-8DDD-F0F9-A7AA-F2FB32F10B3F}"/>
                </a:ext>
              </a:extLst>
            </p:cNvPr>
            <p:cNvCxnSpPr/>
            <p:nvPr/>
          </p:nvCxnSpPr>
          <p:spPr>
            <a:xfrm>
              <a:off x="6732395" y="660009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2" name="直接连接符 111">
              <a:extLst>
                <a:ext uri="{FF2B5EF4-FFF2-40B4-BE49-F238E27FC236}">
                  <a16:creationId xmlns:a16="http://schemas.microsoft.com/office/drawing/2014/main" id="{B9FB1D7D-BB6F-A62B-383E-2CE724E6EAF8}"/>
                </a:ext>
              </a:extLst>
            </p:cNvPr>
            <p:cNvCxnSpPr/>
            <p:nvPr/>
          </p:nvCxnSpPr>
          <p:spPr>
            <a:xfrm>
              <a:off x="6732395" y="1093763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3" name="直接连接符 112">
              <a:extLst>
                <a:ext uri="{FF2B5EF4-FFF2-40B4-BE49-F238E27FC236}">
                  <a16:creationId xmlns:a16="http://schemas.microsoft.com/office/drawing/2014/main" id="{A052C89A-103B-D627-5D30-5D56A050F23A}"/>
                </a:ext>
              </a:extLst>
            </p:cNvPr>
            <p:cNvCxnSpPr/>
            <p:nvPr/>
          </p:nvCxnSpPr>
          <p:spPr>
            <a:xfrm>
              <a:off x="6732395" y="1527517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4" name="直接连接符 113">
              <a:extLst>
                <a:ext uri="{FF2B5EF4-FFF2-40B4-BE49-F238E27FC236}">
                  <a16:creationId xmlns:a16="http://schemas.microsoft.com/office/drawing/2014/main" id="{AB613F08-D778-1593-EA04-9BC61402DCA2}"/>
                </a:ext>
              </a:extLst>
            </p:cNvPr>
            <p:cNvCxnSpPr/>
            <p:nvPr/>
          </p:nvCxnSpPr>
          <p:spPr>
            <a:xfrm>
              <a:off x="6732395" y="1947873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5" name="直接连接符 114">
              <a:extLst>
                <a:ext uri="{FF2B5EF4-FFF2-40B4-BE49-F238E27FC236}">
                  <a16:creationId xmlns:a16="http://schemas.microsoft.com/office/drawing/2014/main" id="{AD5C3113-8FB4-C407-B603-3E79C2FD0659}"/>
                </a:ext>
              </a:extLst>
            </p:cNvPr>
            <p:cNvCxnSpPr/>
            <p:nvPr/>
          </p:nvCxnSpPr>
          <p:spPr>
            <a:xfrm>
              <a:off x="6732395" y="2381627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6" name="直接连接符 115">
              <a:extLst>
                <a:ext uri="{FF2B5EF4-FFF2-40B4-BE49-F238E27FC236}">
                  <a16:creationId xmlns:a16="http://schemas.microsoft.com/office/drawing/2014/main" id="{F7ED2FC5-BE34-A9DC-2201-082DD56C88D0}"/>
                </a:ext>
              </a:extLst>
            </p:cNvPr>
            <p:cNvCxnSpPr/>
            <p:nvPr/>
          </p:nvCxnSpPr>
          <p:spPr>
            <a:xfrm>
              <a:off x="6732395" y="2815381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7" name="直接连接符 116">
              <a:extLst>
                <a:ext uri="{FF2B5EF4-FFF2-40B4-BE49-F238E27FC236}">
                  <a16:creationId xmlns:a16="http://schemas.microsoft.com/office/drawing/2014/main" id="{F94C3A5C-FEEE-0903-E284-66601443C858}"/>
                </a:ext>
              </a:extLst>
            </p:cNvPr>
            <p:cNvCxnSpPr/>
            <p:nvPr/>
          </p:nvCxnSpPr>
          <p:spPr>
            <a:xfrm>
              <a:off x="6732395" y="3273865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8" name="直接连接符 117">
              <a:extLst>
                <a:ext uri="{FF2B5EF4-FFF2-40B4-BE49-F238E27FC236}">
                  <a16:creationId xmlns:a16="http://schemas.microsoft.com/office/drawing/2014/main" id="{A6770663-F4CA-4B23-9FB3-0A2C2BA390B1}"/>
                </a:ext>
              </a:extLst>
            </p:cNvPr>
            <p:cNvCxnSpPr/>
            <p:nvPr/>
          </p:nvCxnSpPr>
          <p:spPr>
            <a:xfrm>
              <a:off x="6732395" y="3707619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9" name="直接连接符 118">
              <a:extLst>
                <a:ext uri="{FF2B5EF4-FFF2-40B4-BE49-F238E27FC236}">
                  <a16:creationId xmlns:a16="http://schemas.microsoft.com/office/drawing/2014/main" id="{91991B08-D766-FE81-B138-E647FF9F7166}"/>
                </a:ext>
              </a:extLst>
            </p:cNvPr>
            <p:cNvCxnSpPr/>
            <p:nvPr/>
          </p:nvCxnSpPr>
          <p:spPr>
            <a:xfrm>
              <a:off x="6732395" y="4141373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0" name="直接连接符 119">
              <a:extLst>
                <a:ext uri="{FF2B5EF4-FFF2-40B4-BE49-F238E27FC236}">
                  <a16:creationId xmlns:a16="http://schemas.microsoft.com/office/drawing/2014/main" id="{77447751-5DFA-E2BC-B633-E68895D5EE04}"/>
                </a:ext>
              </a:extLst>
            </p:cNvPr>
            <p:cNvCxnSpPr/>
            <p:nvPr/>
          </p:nvCxnSpPr>
          <p:spPr>
            <a:xfrm>
              <a:off x="6732395" y="4551681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1" name="直接连接符 120">
              <a:extLst>
                <a:ext uri="{FF2B5EF4-FFF2-40B4-BE49-F238E27FC236}">
                  <a16:creationId xmlns:a16="http://schemas.microsoft.com/office/drawing/2014/main" id="{BF19AEB5-D086-12AF-A3CA-37861D0F2BAE}"/>
                </a:ext>
              </a:extLst>
            </p:cNvPr>
            <p:cNvCxnSpPr/>
            <p:nvPr/>
          </p:nvCxnSpPr>
          <p:spPr>
            <a:xfrm>
              <a:off x="6732395" y="4985435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2" name="直接连接符 121">
              <a:extLst>
                <a:ext uri="{FF2B5EF4-FFF2-40B4-BE49-F238E27FC236}">
                  <a16:creationId xmlns:a16="http://schemas.microsoft.com/office/drawing/2014/main" id="{F0C8D07A-FB9A-F944-0E98-CEF5E6F9C9BF}"/>
                </a:ext>
              </a:extLst>
            </p:cNvPr>
            <p:cNvCxnSpPr/>
            <p:nvPr/>
          </p:nvCxnSpPr>
          <p:spPr>
            <a:xfrm>
              <a:off x="6732395" y="5419189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3" name="直接连接符 122">
              <a:extLst>
                <a:ext uri="{FF2B5EF4-FFF2-40B4-BE49-F238E27FC236}">
                  <a16:creationId xmlns:a16="http://schemas.microsoft.com/office/drawing/2014/main" id="{947E6A8B-28AC-32C5-9351-83B8E504DCF0}"/>
                </a:ext>
              </a:extLst>
            </p:cNvPr>
            <p:cNvCxnSpPr/>
            <p:nvPr/>
          </p:nvCxnSpPr>
          <p:spPr>
            <a:xfrm>
              <a:off x="6732395" y="5853802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4" name="直接连接符 123">
              <a:extLst>
                <a:ext uri="{FF2B5EF4-FFF2-40B4-BE49-F238E27FC236}">
                  <a16:creationId xmlns:a16="http://schemas.microsoft.com/office/drawing/2014/main" id="{B5279A73-2886-9065-CB5F-711F191CF548}"/>
                </a:ext>
              </a:extLst>
            </p:cNvPr>
            <p:cNvCxnSpPr/>
            <p:nvPr/>
          </p:nvCxnSpPr>
          <p:spPr>
            <a:xfrm>
              <a:off x="6732395" y="6287556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26" name="文本框 125">
              <a:extLst>
                <a:ext uri="{FF2B5EF4-FFF2-40B4-BE49-F238E27FC236}">
                  <a16:creationId xmlns:a16="http://schemas.microsoft.com/office/drawing/2014/main" id="{33E89B07-431C-5F72-192A-584845942657}"/>
                </a:ext>
              </a:extLst>
            </p:cNvPr>
            <p:cNvSpPr txBox="1"/>
            <p:nvPr/>
          </p:nvSpPr>
          <p:spPr>
            <a:xfrm>
              <a:off x="8991676" y="275529"/>
              <a:ext cx="3152236" cy="2308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900" b="1" dirty="0">
                  <a:solidFill>
                    <a:schemeClr val="bg2">
                      <a:lumMod val="90000"/>
                    </a:schemeClr>
                  </a:solidFill>
                  <a:latin typeface="幼圆" panose="02010509060101010101" pitchFamily="49" charset="-122"/>
                  <a:ea typeface="幼圆" panose="02010509060101010101" pitchFamily="49" charset="-122"/>
                </a:rPr>
                <a:t>Jinhua University of Vocational Technology </a:t>
              </a:r>
              <a:endParaRPr lang="zh-CN" altLang="en-US" sz="900" b="1" dirty="0">
                <a:solidFill>
                  <a:schemeClr val="bg2">
                    <a:lumMod val="90000"/>
                  </a:schemeClr>
                </a:solidFill>
                <a:latin typeface="幼圆" panose="02010509060101010101" pitchFamily="49" charset="-122"/>
                <a:ea typeface="幼圆" panose="02010509060101010101" pitchFamily="49" charset="-122"/>
              </a:endParaRPr>
            </a:p>
          </p:txBody>
        </p:sp>
        <p:sp>
          <p:nvSpPr>
            <p:cNvPr id="128" name="文本框 127">
              <a:extLst>
                <a:ext uri="{FF2B5EF4-FFF2-40B4-BE49-F238E27FC236}">
                  <a16:creationId xmlns:a16="http://schemas.microsoft.com/office/drawing/2014/main" id="{95601FFD-3094-A637-8D1C-C5F229533FFE}"/>
                </a:ext>
              </a:extLst>
            </p:cNvPr>
            <p:cNvSpPr txBox="1"/>
            <p:nvPr/>
          </p:nvSpPr>
          <p:spPr>
            <a:xfrm>
              <a:off x="11351819" y="6376385"/>
              <a:ext cx="409452" cy="2308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900" b="1" dirty="0">
                  <a:solidFill>
                    <a:schemeClr val="bg2">
                      <a:lumMod val="90000"/>
                    </a:schemeClr>
                  </a:solidFill>
                  <a:latin typeface="幼圆" panose="02010509060101010101" pitchFamily="49" charset="-122"/>
                  <a:ea typeface="幼圆" panose="02010509060101010101" pitchFamily="49" charset="-122"/>
                </a:rPr>
                <a:t>02</a:t>
              </a:r>
              <a:endParaRPr lang="zh-CN" altLang="en-US" sz="900" b="1" dirty="0">
                <a:solidFill>
                  <a:schemeClr val="bg2">
                    <a:lumMod val="90000"/>
                  </a:schemeClr>
                </a:solidFill>
                <a:latin typeface="幼圆" panose="02010509060101010101" pitchFamily="49" charset="-122"/>
                <a:ea typeface="幼圆" panose="02010509060101010101" pitchFamily="49" charset="-122"/>
              </a:endParaRPr>
            </a:p>
          </p:txBody>
        </p:sp>
        <p:pic>
          <p:nvPicPr>
            <p:cNvPr id="18" name="图片 17" descr="图标&#10;&#10;AI 生成的内容可能不正确。">
              <a:extLst>
                <a:ext uri="{FF2B5EF4-FFF2-40B4-BE49-F238E27FC236}">
                  <a16:creationId xmlns:a16="http://schemas.microsoft.com/office/drawing/2014/main" id="{5ABE8EF9-C589-AFA6-0F5F-F9D8CBB9E4EE}"/>
                </a:ext>
              </a:extLst>
            </p:cNvPr>
            <p:cNvPicPr>
              <a:picLocks noChangeAspect="1"/>
            </p:cNvPicPr>
            <p:nvPr/>
          </p:nvPicPr>
          <p:blipFill>
            <a:blip r:embed="rId12">
              <a:alphaModFix amt="20000"/>
              <a:extLst>
                <a:ext uri="{BEBA8EAE-BF5A-486C-A8C5-ECC9F3942E4B}">
                  <a14:imgProps xmlns:a14="http://schemas.microsoft.com/office/drawing/2010/main">
                    <a14:imgLayer r:embed="rId13">
                      <a14:imgEffect>
                        <a14:artisticPencilGrayscale/>
                      </a14:imgEffect>
                      <a14:imgEffect>
                        <a14:colorTemperature colorTemp="59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9233030">
              <a:off x="7942596" y="263068"/>
              <a:ext cx="1087953" cy="1057354"/>
            </a:xfrm>
            <a:prstGeom prst="rect">
              <a:avLst/>
            </a:prstGeom>
          </p:spPr>
        </p:pic>
        <p:pic>
          <p:nvPicPr>
            <p:cNvPr id="19" name="图片 18" descr="图标&#10;&#10;AI 生成的内容可能不正确。">
              <a:extLst>
                <a:ext uri="{FF2B5EF4-FFF2-40B4-BE49-F238E27FC236}">
                  <a16:creationId xmlns:a16="http://schemas.microsoft.com/office/drawing/2014/main" id="{06DC4ACD-57AA-A87B-E36F-77393DFC92E1}"/>
                </a:ext>
              </a:extLst>
            </p:cNvPr>
            <p:cNvPicPr>
              <a:picLocks noChangeAspect="1"/>
            </p:cNvPicPr>
            <p:nvPr/>
          </p:nvPicPr>
          <p:blipFill>
            <a:blip r:embed="rId12">
              <a:alphaModFix amt="20000"/>
              <a:extLst>
                <a:ext uri="{BEBA8EAE-BF5A-486C-A8C5-ECC9F3942E4B}">
                  <a14:imgProps xmlns:a14="http://schemas.microsoft.com/office/drawing/2010/main">
                    <a14:imgLayer r:embed="rId13">
                      <a14:imgEffect>
                        <a14:artisticPencilGrayscale/>
                      </a14:imgEffect>
                      <a14:imgEffect>
                        <a14:colorTemperature colorTemp="59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9233030">
              <a:off x="7408071" y="5293996"/>
              <a:ext cx="1087953" cy="1057354"/>
            </a:xfrm>
            <a:prstGeom prst="rect">
              <a:avLst/>
            </a:prstGeom>
          </p:spPr>
        </p:pic>
        <p:pic>
          <p:nvPicPr>
            <p:cNvPr id="20" name="图片 19" descr="图标&#10;&#10;AI 生成的内容可能不正确。">
              <a:extLst>
                <a:ext uri="{FF2B5EF4-FFF2-40B4-BE49-F238E27FC236}">
                  <a16:creationId xmlns:a16="http://schemas.microsoft.com/office/drawing/2014/main" id="{DDA845B7-CC19-43F6-5690-37395FFC4BB2}"/>
                </a:ext>
              </a:extLst>
            </p:cNvPr>
            <p:cNvPicPr>
              <a:picLocks noChangeAspect="1"/>
            </p:cNvPicPr>
            <p:nvPr/>
          </p:nvPicPr>
          <p:blipFill>
            <a:blip r:embed="rId12">
              <a:alphaModFix amt="20000"/>
              <a:extLst>
                <a:ext uri="{BEBA8EAE-BF5A-486C-A8C5-ECC9F3942E4B}">
                  <a14:imgProps xmlns:a14="http://schemas.microsoft.com/office/drawing/2010/main">
                    <a14:imgLayer r:embed="rId13">
                      <a14:imgEffect>
                        <a14:artisticPencilGrayscale/>
                      </a14:imgEffect>
                      <a14:imgEffect>
                        <a14:colorTemperature colorTemp="59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9233030">
              <a:off x="9988141" y="1990332"/>
              <a:ext cx="1533384" cy="1490258"/>
            </a:xfrm>
            <a:prstGeom prst="rect">
              <a:avLst/>
            </a:prstGeom>
          </p:spPr>
        </p:pic>
      </p:grpSp>
      <p:grpSp>
        <p:nvGrpSpPr>
          <p:cNvPr id="70" name="组合 69">
            <a:extLst>
              <a:ext uri="{FF2B5EF4-FFF2-40B4-BE49-F238E27FC236}">
                <a16:creationId xmlns:a16="http://schemas.microsoft.com/office/drawing/2014/main" id="{4485E7E5-25C0-D9AE-F40B-5156006DD2A5}"/>
              </a:ext>
            </a:extLst>
          </p:cNvPr>
          <p:cNvGrpSpPr/>
          <p:nvPr/>
        </p:nvGrpSpPr>
        <p:grpSpPr>
          <a:xfrm>
            <a:off x="5659068" y="651207"/>
            <a:ext cx="848834" cy="195369"/>
            <a:chOff x="5669513" y="830822"/>
            <a:chExt cx="848834" cy="195369"/>
          </a:xfrm>
        </p:grpSpPr>
        <p:sp>
          <p:nvSpPr>
            <p:cNvPr id="47" name="椭圆 46">
              <a:extLst>
                <a:ext uri="{FF2B5EF4-FFF2-40B4-BE49-F238E27FC236}">
                  <a16:creationId xmlns:a16="http://schemas.microsoft.com/office/drawing/2014/main" id="{63652049-500F-8DBE-1DE3-C297C20285F3}"/>
                </a:ext>
              </a:extLst>
            </p:cNvPr>
            <p:cNvSpPr/>
            <p:nvPr/>
          </p:nvSpPr>
          <p:spPr>
            <a:xfrm>
              <a:off x="5669513" y="834784"/>
              <a:ext cx="191407" cy="191407"/>
            </a:xfrm>
            <a:prstGeom prst="ellipse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52" name="椭圆 51">
              <a:extLst>
                <a:ext uri="{FF2B5EF4-FFF2-40B4-BE49-F238E27FC236}">
                  <a16:creationId xmlns:a16="http://schemas.microsoft.com/office/drawing/2014/main" id="{06965F52-8DC7-869F-A879-7EBD73E9BF9F}"/>
                </a:ext>
              </a:extLst>
            </p:cNvPr>
            <p:cNvSpPr/>
            <p:nvPr/>
          </p:nvSpPr>
          <p:spPr>
            <a:xfrm>
              <a:off x="6326940" y="830822"/>
              <a:ext cx="191407" cy="191407"/>
            </a:xfrm>
            <a:prstGeom prst="ellipse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65" name="矩形: 圆角 64">
              <a:extLst>
                <a:ext uri="{FF2B5EF4-FFF2-40B4-BE49-F238E27FC236}">
                  <a16:creationId xmlns:a16="http://schemas.microsoft.com/office/drawing/2014/main" id="{57A1F8E5-31AD-C6F2-BF56-C1F76F2BAD6E}"/>
                </a:ext>
              </a:extLst>
            </p:cNvPr>
            <p:cNvSpPr/>
            <p:nvPr/>
          </p:nvSpPr>
          <p:spPr>
            <a:xfrm>
              <a:off x="5766647" y="877730"/>
              <a:ext cx="675061" cy="102717"/>
            </a:xfrm>
            <a:prstGeom prst="roundRect">
              <a:avLst/>
            </a:prstGeom>
            <a:solidFill>
              <a:schemeClr val="bg1">
                <a:lumMod val="85000"/>
              </a:schemeClr>
            </a:solidFill>
            <a:ln>
              <a:noFill/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grpSp>
        <p:nvGrpSpPr>
          <p:cNvPr id="76" name="组合 75">
            <a:extLst>
              <a:ext uri="{FF2B5EF4-FFF2-40B4-BE49-F238E27FC236}">
                <a16:creationId xmlns:a16="http://schemas.microsoft.com/office/drawing/2014/main" id="{71C6A3D5-BCF9-8A24-4529-E6FA0819EA3A}"/>
              </a:ext>
            </a:extLst>
          </p:cNvPr>
          <p:cNvGrpSpPr/>
          <p:nvPr/>
        </p:nvGrpSpPr>
        <p:grpSpPr>
          <a:xfrm>
            <a:off x="5652856" y="1722573"/>
            <a:ext cx="848834" cy="195369"/>
            <a:chOff x="5669513" y="830822"/>
            <a:chExt cx="848834" cy="195369"/>
          </a:xfrm>
        </p:grpSpPr>
        <p:sp>
          <p:nvSpPr>
            <p:cNvPr id="77" name="椭圆 76">
              <a:extLst>
                <a:ext uri="{FF2B5EF4-FFF2-40B4-BE49-F238E27FC236}">
                  <a16:creationId xmlns:a16="http://schemas.microsoft.com/office/drawing/2014/main" id="{B34D52FE-730D-7544-3131-C7F0642D06A9}"/>
                </a:ext>
              </a:extLst>
            </p:cNvPr>
            <p:cNvSpPr/>
            <p:nvPr/>
          </p:nvSpPr>
          <p:spPr>
            <a:xfrm>
              <a:off x="5669513" y="834784"/>
              <a:ext cx="191407" cy="191407"/>
            </a:xfrm>
            <a:prstGeom prst="ellipse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78" name="椭圆 77">
              <a:extLst>
                <a:ext uri="{FF2B5EF4-FFF2-40B4-BE49-F238E27FC236}">
                  <a16:creationId xmlns:a16="http://schemas.microsoft.com/office/drawing/2014/main" id="{B9925899-CE88-24C8-FFF2-F78E592C3119}"/>
                </a:ext>
              </a:extLst>
            </p:cNvPr>
            <p:cNvSpPr/>
            <p:nvPr/>
          </p:nvSpPr>
          <p:spPr>
            <a:xfrm>
              <a:off x="6326940" y="830822"/>
              <a:ext cx="191407" cy="191407"/>
            </a:xfrm>
            <a:prstGeom prst="ellipse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79" name="矩形: 圆角 78">
              <a:extLst>
                <a:ext uri="{FF2B5EF4-FFF2-40B4-BE49-F238E27FC236}">
                  <a16:creationId xmlns:a16="http://schemas.microsoft.com/office/drawing/2014/main" id="{A7356C8C-86D9-92FD-8619-B3A98C4CC7AC}"/>
                </a:ext>
              </a:extLst>
            </p:cNvPr>
            <p:cNvSpPr/>
            <p:nvPr/>
          </p:nvSpPr>
          <p:spPr>
            <a:xfrm>
              <a:off x="5766647" y="877730"/>
              <a:ext cx="675061" cy="102717"/>
            </a:xfrm>
            <a:prstGeom prst="roundRect">
              <a:avLst/>
            </a:prstGeom>
            <a:solidFill>
              <a:schemeClr val="bg1">
                <a:lumMod val="85000"/>
              </a:schemeClr>
            </a:solidFill>
            <a:ln>
              <a:noFill/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grpSp>
        <p:nvGrpSpPr>
          <p:cNvPr id="80" name="组合 79">
            <a:extLst>
              <a:ext uri="{FF2B5EF4-FFF2-40B4-BE49-F238E27FC236}">
                <a16:creationId xmlns:a16="http://schemas.microsoft.com/office/drawing/2014/main" id="{50061279-4D5D-C74F-AD2B-D9E977AFB4D1}"/>
              </a:ext>
            </a:extLst>
          </p:cNvPr>
          <p:cNvGrpSpPr/>
          <p:nvPr/>
        </p:nvGrpSpPr>
        <p:grpSpPr>
          <a:xfrm>
            <a:off x="5652856" y="2826893"/>
            <a:ext cx="848834" cy="195369"/>
            <a:chOff x="5669513" y="830822"/>
            <a:chExt cx="848834" cy="195369"/>
          </a:xfrm>
        </p:grpSpPr>
        <p:sp>
          <p:nvSpPr>
            <p:cNvPr id="81" name="椭圆 80">
              <a:extLst>
                <a:ext uri="{FF2B5EF4-FFF2-40B4-BE49-F238E27FC236}">
                  <a16:creationId xmlns:a16="http://schemas.microsoft.com/office/drawing/2014/main" id="{B74FEF32-7381-10BC-C34C-82E297D5181A}"/>
                </a:ext>
              </a:extLst>
            </p:cNvPr>
            <p:cNvSpPr/>
            <p:nvPr/>
          </p:nvSpPr>
          <p:spPr>
            <a:xfrm>
              <a:off x="5669513" y="834784"/>
              <a:ext cx="191407" cy="191407"/>
            </a:xfrm>
            <a:prstGeom prst="ellipse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82" name="椭圆 81">
              <a:extLst>
                <a:ext uri="{FF2B5EF4-FFF2-40B4-BE49-F238E27FC236}">
                  <a16:creationId xmlns:a16="http://schemas.microsoft.com/office/drawing/2014/main" id="{7B118F38-D35F-B34C-B823-E7C1D3ABE40E}"/>
                </a:ext>
              </a:extLst>
            </p:cNvPr>
            <p:cNvSpPr/>
            <p:nvPr/>
          </p:nvSpPr>
          <p:spPr>
            <a:xfrm>
              <a:off x="6326940" y="830822"/>
              <a:ext cx="191407" cy="191407"/>
            </a:xfrm>
            <a:prstGeom prst="ellipse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83" name="矩形: 圆角 82">
              <a:extLst>
                <a:ext uri="{FF2B5EF4-FFF2-40B4-BE49-F238E27FC236}">
                  <a16:creationId xmlns:a16="http://schemas.microsoft.com/office/drawing/2014/main" id="{684F3FBB-DD15-E1E5-B15C-4A6BD79AEDD5}"/>
                </a:ext>
              </a:extLst>
            </p:cNvPr>
            <p:cNvSpPr/>
            <p:nvPr/>
          </p:nvSpPr>
          <p:spPr>
            <a:xfrm>
              <a:off x="5766647" y="877730"/>
              <a:ext cx="675061" cy="102717"/>
            </a:xfrm>
            <a:prstGeom prst="roundRect">
              <a:avLst/>
            </a:prstGeom>
            <a:solidFill>
              <a:schemeClr val="bg1">
                <a:lumMod val="85000"/>
              </a:schemeClr>
            </a:solidFill>
            <a:ln>
              <a:noFill/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grpSp>
        <p:nvGrpSpPr>
          <p:cNvPr id="84" name="组合 83">
            <a:extLst>
              <a:ext uri="{FF2B5EF4-FFF2-40B4-BE49-F238E27FC236}">
                <a16:creationId xmlns:a16="http://schemas.microsoft.com/office/drawing/2014/main" id="{A6932734-FEA5-AB49-61FB-A87EF994B03D}"/>
              </a:ext>
            </a:extLst>
          </p:cNvPr>
          <p:cNvGrpSpPr/>
          <p:nvPr/>
        </p:nvGrpSpPr>
        <p:grpSpPr>
          <a:xfrm>
            <a:off x="5659092" y="3884398"/>
            <a:ext cx="848834" cy="195369"/>
            <a:chOff x="5669513" y="830822"/>
            <a:chExt cx="848834" cy="195369"/>
          </a:xfrm>
        </p:grpSpPr>
        <p:sp>
          <p:nvSpPr>
            <p:cNvPr id="85" name="椭圆 84">
              <a:extLst>
                <a:ext uri="{FF2B5EF4-FFF2-40B4-BE49-F238E27FC236}">
                  <a16:creationId xmlns:a16="http://schemas.microsoft.com/office/drawing/2014/main" id="{85750FA1-E884-AF9F-4D18-EEF9ECFBD2BC}"/>
                </a:ext>
              </a:extLst>
            </p:cNvPr>
            <p:cNvSpPr/>
            <p:nvPr/>
          </p:nvSpPr>
          <p:spPr>
            <a:xfrm>
              <a:off x="5669513" y="834784"/>
              <a:ext cx="191407" cy="191407"/>
            </a:xfrm>
            <a:prstGeom prst="ellipse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86" name="椭圆 85">
              <a:extLst>
                <a:ext uri="{FF2B5EF4-FFF2-40B4-BE49-F238E27FC236}">
                  <a16:creationId xmlns:a16="http://schemas.microsoft.com/office/drawing/2014/main" id="{657AE5FB-B358-D7CF-FC0E-9C5A51308426}"/>
                </a:ext>
              </a:extLst>
            </p:cNvPr>
            <p:cNvSpPr/>
            <p:nvPr/>
          </p:nvSpPr>
          <p:spPr>
            <a:xfrm>
              <a:off x="6326940" y="830822"/>
              <a:ext cx="191407" cy="191407"/>
            </a:xfrm>
            <a:prstGeom prst="ellipse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87" name="矩形: 圆角 86">
              <a:extLst>
                <a:ext uri="{FF2B5EF4-FFF2-40B4-BE49-F238E27FC236}">
                  <a16:creationId xmlns:a16="http://schemas.microsoft.com/office/drawing/2014/main" id="{E1619563-D0E0-5EF4-7540-87D12D63E53E}"/>
                </a:ext>
              </a:extLst>
            </p:cNvPr>
            <p:cNvSpPr/>
            <p:nvPr/>
          </p:nvSpPr>
          <p:spPr>
            <a:xfrm>
              <a:off x="5766647" y="877730"/>
              <a:ext cx="675061" cy="102717"/>
            </a:xfrm>
            <a:prstGeom prst="roundRect">
              <a:avLst/>
            </a:prstGeom>
            <a:solidFill>
              <a:schemeClr val="bg1">
                <a:lumMod val="85000"/>
              </a:schemeClr>
            </a:solidFill>
            <a:ln>
              <a:noFill/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grpSp>
        <p:nvGrpSpPr>
          <p:cNvPr id="88" name="组合 87">
            <a:extLst>
              <a:ext uri="{FF2B5EF4-FFF2-40B4-BE49-F238E27FC236}">
                <a16:creationId xmlns:a16="http://schemas.microsoft.com/office/drawing/2014/main" id="{4ABA5CE1-3806-10F3-56B9-DD83EB2526E0}"/>
              </a:ext>
            </a:extLst>
          </p:cNvPr>
          <p:cNvGrpSpPr/>
          <p:nvPr/>
        </p:nvGrpSpPr>
        <p:grpSpPr>
          <a:xfrm>
            <a:off x="5677897" y="4984849"/>
            <a:ext cx="848834" cy="195369"/>
            <a:chOff x="5669513" y="830822"/>
            <a:chExt cx="848834" cy="195369"/>
          </a:xfrm>
        </p:grpSpPr>
        <p:sp>
          <p:nvSpPr>
            <p:cNvPr id="89" name="椭圆 88">
              <a:extLst>
                <a:ext uri="{FF2B5EF4-FFF2-40B4-BE49-F238E27FC236}">
                  <a16:creationId xmlns:a16="http://schemas.microsoft.com/office/drawing/2014/main" id="{1FE93C06-75E1-CFA0-2146-D5C5E038A1BD}"/>
                </a:ext>
              </a:extLst>
            </p:cNvPr>
            <p:cNvSpPr/>
            <p:nvPr/>
          </p:nvSpPr>
          <p:spPr>
            <a:xfrm>
              <a:off x="5669513" y="834784"/>
              <a:ext cx="191407" cy="191407"/>
            </a:xfrm>
            <a:prstGeom prst="ellipse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90" name="椭圆 89">
              <a:extLst>
                <a:ext uri="{FF2B5EF4-FFF2-40B4-BE49-F238E27FC236}">
                  <a16:creationId xmlns:a16="http://schemas.microsoft.com/office/drawing/2014/main" id="{A7750092-6874-998C-AFFA-DC14577ED60F}"/>
                </a:ext>
              </a:extLst>
            </p:cNvPr>
            <p:cNvSpPr/>
            <p:nvPr/>
          </p:nvSpPr>
          <p:spPr>
            <a:xfrm>
              <a:off x="6326940" y="830822"/>
              <a:ext cx="191407" cy="191407"/>
            </a:xfrm>
            <a:prstGeom prst="ellipse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91" name="矩形: 圆角 90">
              <a:extLst>
                <a:ext uri="{FF2B5EF4-FFF2-40B4-BE49-F238E27FC236}">
                  <a16:creationId xmlns:a16="http://schemas.microsoft.com/office/drawing/2014/main" id="{23A759D2-1B06-63ED-430A-14C067CCA7E1}"/>
                </a:ext>
              </a:extLst>
            </p:cNvPr>
            <p:cNvSpPr/>
            <p:nvPr/>
          </p:nvSpPr>
          <p:spPr>
            <a:xfrm>
              <a:off x="5766647" y="877730"/>
              <a:ext cx="675061" cy="102717"/>
            </a:xfrm>
            <a:prstGeom prst="roundRect">
              <a:avLst/>
            </a:prstGeom>
            <a:solidFill>
              <a:schemeClr val="bg1">
                <a:lumMod val="85000"/>
              </a:schemeClr>
            </a:solidFill>
            <a:ln>
              <a:noFill/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grpSp>
        <p:nvGrpSpPr>
          <p:cNvPr id="92" name="组合 91">
            <a:extLst>
              <a:ext uri="{FF2B5EF4-FFF2-40B4-BE49-F238E27FC236}">
                <a16:creationId xmlns:a16="http://schemas.microsoft.com/office/drawing/2014/main" id="{8FBB9571-AA61-0687-44FA-A1EABE388087}"/>
              </a:ext>
            </a:extLst>
          </p:cNvPr>
          <p:cNvGrpSpPr/>
          <p:nvPr/>
        </p:nvGrpSpPr>
        <p:grpSpPr>
          <a:xfrm>
            <a:off x="5669315" y="6131044"/>
            <a:ext cx="848834" cy="195369"/>
            <a:chOff x="5669513" y="830822"/>
            <a:chExt cx="848834" cy="195369"/>
          </a:xfrm>
        </p:grpSpPr>
        <p:sp>
          <p:nvSpPr>
            <p:cNvPr id="93" name="椭圆 92">
              <a:extLst>
                <a:ext uri="{FF2B5EF4-FFF2-40B4-BE49-F238E27FC236}">
                  <a16:creationId xmlns:a16="http://schemas.microsoft.com/office/drawing/2014/main" id="{EBE3F00B-6EB2-B9E0-DA5F-395A4F9DBAC2}"/>
                </a:ext>
              </a:extLst>
            </p:cNvPr>
            <p:cNvSpPr/>
            <p:nvPr/>
          </p:nvSpPr>
          <p:spPr>
            <a:xfrm>
              <a:off x="5669513" y="834784"/>
              <a:ext cx="191407" cy="191407"/>
            </a:xfrm>
            <a:prstGeom prst="ellipse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94" name="椭圆 93">
              <a:extLst>
                <a:ext uri="{FF2B5EF4-FFF2-40B4-BE49-F238E27FC236}">
                  <a16:creationId xmlns:a16="http://schemas.microsoft.com/office/drawing/2014/main" id="{CE046B48-C590-E2B9-421C-68F5DF0368B4}"/>
                </a:ext>
              </a:extLst>
            </p:cNvPr>
            <p:cNvSpPr/>
            <p:nvPr/>
          </p:nvSpPr>
          <p:spPr>
            <a:xfrm>
              <a:off x="6326940" y="830822"/>
              <a:ext cx="191407" cy="191407"/>
            </a:xfrm>
            <a:prstGeom prst="ellipse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95" name="矩形: 圆角 94">
              <a:extLst>
                <a:ext uri="{FF2B5EF4-FFF2-40B4-BE49-F238E27FC236}">
                  <a16:creationId xmlns:a16="http://schemas.microsoft.com/office/drawing/2014/main" id="{3F0A81F5-5AF7-DCD3-11F9-E7DD5829260B}"/>
                </a:ext>
              </a:extLst>
            </p:cNvPr>
            <p:cNvSpPr/>
            <p:nvPr/>
          </p:nvSpPr>
          <p:spPr>
            <a:xfrm>
              <a:off x="5766647" y="877730"/>
              <a:ext cx="675061" cy="102717"/>
            </a:xfrm>
            <a:prstGeom prst="roundRect">
              <a:avLst/>
            </a:prstGeom>
            <a:solidFill>
              <a:schemeClr val="bg1">
                <a:lumMod val="85000"/>
              </a:schemeClr>
            </a:solidFill>
            <a:ln>
              <a:noFill/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cxnSp>
        <p:nvCxnSpPr>
          <p:cNvPr id="97" name="直接连接符 96">
            <a:extLst>
              <a:ext uri="{FF2B5EF4-FFF2-40B4-BE49-F238E27FC236}">
                <a16:creationId xmlns:a16="http://schemas.microsoft.com/office/drawing/2014/main" id="{D3CC6776-6B00-7E4A-FA5A-FCBA25521776}"/>
              </a:ext>
            </a:extLst>
          </p:cNvPr>
          <p:cNvCxnSpPr/>
          <p:nvPr/>
        </p:nvCxnSpPr>
        <p:spPr>
          <a:xfrm>
            <a:off x="636393" y="651207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8" name="直接连接符 97">
            <a:extLst>
              <a:ext uri="{FF2B5EF4-FFF2-40B4-BE49-F238E27FC236}">
                <a16:creationId xmlns:a16="http://schemas.microsoft.com/office/drawing/2014/main" id="{183C10BD-53B1-1DB3-BB11-94530C3EE825}"/>
              </a:ext>
            </a:extLst>
          </p:cNvPr>
          <p:cNvCxnSpPr/>
          <p:nvPr/>
        </p:nvCxnSpPr>
        <p:spPr>
          <a:xfrm>
            <a:off x="636393" y="1084961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9" name="直接连接符 98">
            <a:extLst>
              <a:ext uri="{FF2B5EF4-FFF2-40B4-BE49-F238E27FC236}">
                <a16:creationId xmlns:a16="http://schemas.microsoft.com/office/drawing/2014/main" id="{E01402F2-C384-6534-858F-082289A858F9}"/>
              </a:ext>
            </a:extLst>
          </p:cNvPr>
          <p:cNvCxnSpPr/>
          <p:nvPr/>
        </p:nvCxnSpPr>
        <p:spPr>
          <a:xfrm>
            <a:off x="636393" y="1518715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0" name="直接连接符 99">
            <a:extLst>
              <a:ext uri="{FF2B5EF4-FFF2-40B4-BE49-F238E27FC236}">
                <a16:creationId xmlns:a16="http://schemas.microsoft.com/office/drawing/2014/main" id="{64F3D322-8DD6-93DD-82D3-A950D693C090}"/>
              </a:ext>
            </a:extLst>
          </p:cNvPr>
          <p:cNvCxnSpPr/>
          <p:nvPr/>
        </p:nvCxnSpPr>
        <p:spPr>
          <a:xfrm>
            <a:off x="636393" y="1939071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1" name="直接连接符 100">
            <a:extLst>
              <a:ext uri="{FF2B5EF4-FFF2-40B4-BE49-F238E27FC236}">
                <a16:creationId xmlns:a16="http://schemas.microsoft.com/office/drawing/2014/main" id="{86015FF9-2FA7-BF31-D9B3-9047A042CB16}"/>
              </a:ext>
            </a:extLst>
          </p:cNvPr>
          <p:cNvCxnSpPr/>
          <p:nvPr/>
        </p:nvCxnSpPr>
        <p:spPr>
          <a:xfrm>
            <a:off x="636393" y="2372825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2" name="直接连接符 101">
            <a:extLst>
              <a:ext uri="{FF2B5EF4-FFF2-40B4-BE49-F238E27FC236}">
                <a16:creationId xmlns:a16="http://schemas.microsoft.com/office/drawing/2014/main" id="{83FC1CAD-7D2F-F88B-99B3-E23E9597E596}"/>
              </a:ext>
            </a:extLst>
          </p:cNvPr>
          <p:cNvCxnSpPr/>
          <p:nvPr/>
        </p:nvCxnSpPr>
        <p:spPr>
          <a:xfrm>
            <a:off x="636393" y="2806579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3" name="直接连接符 102">
            <a:extLst>
              <a:ext uri="{FF2B5EF4-FFF2-40B4-BE49-F238E27FC236}">
                <a16:creationId xmlns:a16="http://schemas.microsoft.com/office/drawing/2014/main" id="{4414DE50-95D9-65BC-9853-2D6AFC714E91}"/>
              </a:ext>
            </a:extLst>
          </p:cNvPr>
          <p:cNvCxnSpPr/>
          <p:nvPr/>
        </p:nvCxnSpPr>
        <p:spPr>
          <a:xfrm>
            <a:off x="636393" y="3265063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4" name="直接连接符 103">
            <a:extLst>
              <a:ext uri="{FF2B5EF4-FFF2-40B4-BE49-F238E27FC236}">
                <a16:creationId xmlns:a16="http://schemas.microsoft.com/office/drawing/2014/main" id="{3C6CDB34-FF29-2E53-35BA-8E7A6A738F75}"/>
              </a:ext>
            </a:extLst>
          </p:cNvPr>
          <p:cNvCxnSpPr/>
          <p:nvPr/>
        </p:nvCxnSpPr>
        <p:spPr>
          <a:xfrm>
            <a:off x="636393" y="3698817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5" name="直接连接符 104">
            <a:extLst>
              <a:ext uri="{FF2B5EF4-FFF2-40B4-BE49-F238E27FC236}">
                <a16:creationId xmlns:a16="http://schemas.microsoft.com/office/drawing/2014/main" id="{05020607-942E-F651-FBA8-00C2BBCD782A}"/>
              </a:ext>
            </a:extLst>
          </p:cNvPr>
          <p:cNvCxnSpPr/>
          <p:nvPr/>
        </p:nvCxnSpPr>
        <p:spPr>
          <a:xfrm>
            <a:off x="636393" y="4132571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6" name="直接连接符 105">
            <a:extLst>
              <a:ext uri="{FF2B5EF4-FFF2-40B4-BE49-F238E27FC236}">
                <a16:creationId xmlns:a16="http://schemas.microsoft.com/office/drawing/2014/main" id="{D3ACDF3A-EA77-1ADB-A7A7-88CA72CE7185}"/>
              </a:ext>
            </a:extLst>
          </p:cNvPr>
          <p:cNvCxnSpPr/>
          <p:nvPr/>
        </p:nvCxnSpPr>
        <p:spPr>
          <a:xfrm>
            <a:off x="636393" y="4542879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7" name="直接连接符 106">
            <a:extLst>
              <a:ext uri="{FF2B5EF4-FFF2-40B4-BE49-F238E27FC236}">
                <a16:creationId xmlns:a16="http://schemas.microsoft.com/office/drawing/2014/main" id="{4AF676D0-037C-59FE-1089-9BFB689D09C6}"/>
              </a:ext>
            </a:extLst>
          </p:cNvPr>
          <p:cNvCxnSpPr/>
          <p:nvPr/>
        </p:nvCxnSpPr>
        <p:spPr>
          <a:xfrm>
            <a:off x="636393" y="4976633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8" name="直接连接符 107">
            <a:extLst>
              <a:ext uri="{FF2B5EF4-FFF2-40B4-BE49-F238E27FC236}">
                <a16:creationId xmlns:a16="http://schemas.microsoft.com/office/drawing/2014/main" id="{3B298334-360B-E644-A8D0-CE256F37A707}"/>
              </a:ext>
            </a:extLst>
          </p:cNvPr>
          <p:cNvCxnSpPr/>
          <p:nvPr/>
        </p:nvCxnSpPr>
        <p:spPr>
          <a:xfrm>
            <a:off x="636393" y="5410387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9" name="直接连接符 108">
            <a:extLst>
              <a:ext uri="{FF2B5EF4-FFF2-40B4-BE49-F238E27FC236}">
                <a16:creationId xmlns:a16="http://schemas.microsoft.com/office/drawing/2014/main" id="{FD0AA287-FDC2-6DCC-177E-64BE9F4F69A0}"/>
              </a:ext>
            </a:extLst>
          </p:cNvPr>
          <p:cNvCxnSpPr/>
          <p:nvPr/>
        </p:nvCxnSpPr>
        <p:spPr>
          <a:xfrm>
            <a:off x="636393" y="5844015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0" name="直接连接符 109">
            <a:extLst>
              <a:ext uri="{FF2B5EF4-FFF2-40B4-BE49-F238E27FC236}">
                <a16:creationId xmlns:a16="http://schemas.microsoft.com/office/drawing/2014/main" id="{CDD7F144-3FC6-DCEA-6F25-EA57917B4AA1}"/>
              </a:ext>
            </a:extLst>
          </p:cNvPr>
          <p:cNvCxnSpPr/>
          <p:nvPr/>
        </p:nvCxnSpPr>
        <p:spPr>
          <a:xfrm>
            <a:off x="636393" y="6277769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7" name="文本框 126">
            <a:extLst>
              <a:ext uri="{FF2B5EF4-FFF2-40B4-BE49-F238E27FC236}">
                <a16:creationId xmlns:a16="http://schemas.microsoft.com/office/drawing/2014/main" id="{8A5B1381-ED71-C441-27D0-ABE2A4BA1EB8}"/>
              </a:ext>
            </a:extLst>
          </p:cNvPr>
          <p:cNvSpPr txBox="1"/>
          <p:nvPr/>
        </p:nvSpPr>
        <p:spPr>
          <a:xfrm>
            <a:off x="532163" y="6355874"/>
            <a:ext cx="3152236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900" b="1" dirty="0" err="1">
                <a:solidFill>
                  <a:schemeClr val="bg2">
                    <a:lumMod val="90000"/>
                  </a:schemeClr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Weather:XXXX</a:t>
            </a:r>
            <a:r>
              <a:rPr lang="en-US" altLang="zh-CN" sz="900" b="1" dirty="0">
                <a:solidFill>
                  <a:schemeClr val="bg2">
                    <a:lumMod val="90000"/>
                  </a:schemeClr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  </a:t>
            </a:r>
            <a:r>
              <a:rPr lang="en-US" altLang="zh-CN" sz="900" b="1" dirty="0" err="1">
                <a:solidFill>
                  <a:schemeClr val="bg2">
                    <a:lumMod val="90000"/>
                  </a:schemeClr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Mood:XXXX</a:t>
            </a:r>
            <a:endParaRPr lang="zh-CN" altLang="en-US" sz="900" b="1" dirty="0">
              <a:solidFill>
                <a:schemeClr val="bg2">
                  <a:lumMod val="90000"/>
                </a:schemeClr>
              </a:solidFill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pic>
        <p:nvPicPr>
          <p:cNvPr id="16" name="图片 15" descr="图标&#10;&#10;AI 生成的内容可能不正确。">
            <a:extLst>
              <a:ext uri="{FF2B5EF4-FFF2-40B4-BE49-F238E27FC236}">
                <a16:creationId xmlns:a16="http://schemas.microsoft.com/office/drawing/2014/main" id="{0137E991-8FDC-E6F9-2991-21FC00FBE8C5}"/>
              </a:ext>
            </a:extLst>
          </p:cNvPr>
          <p:cNvPicPr>
            <a:picLocks noChangeAspect="1"/>
          </p:cNvPicPr>
          <p:nvPr/>
        </p:nvPicPr>
        <p:blipFill>
          <a:blip r:embed="rId12">
            <a:alphaModFix amt="20000"/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artisticPencilGrayscale/>
                    </a14:imgEffect>
                    <a14:imgEffect>
                      <a14:colorTemperature colorTemp="59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996707">
            <a:off x="2564512" y="4213773"/>
            <a:ext cx="1663190" cy="1616412"/>
          </a:xfrm>
          <a:prstGeom prst="rect">
            <a:avLst/>
          </a:prstGeom>
        </p:spPr>
      </p:pic>
      <p:pic>
        <p:nvPicPr>
          <p:cNvPr id="17" name="图片 16" descr="图标&#10;&#10;AI 生成的内容可能不正确。">
            <a:extLst>
              <a:ext uri="{FF2B5EF4-FFF2-40B4-BE49-F238E27FC236}">
                <a16:creationId xmlns:a16="http://schemas.microsoft.com/office/drawing/2014/main" id="{F00ADE36-F734-20EB-07FE-086D64F61C80}"/>
              </a:ext>
            </a:extLst>
          </p:cNvPr>
          <p:cNvPicPr>
            <a:picLocks noChangeAspect="1"/>
          </p:cNvPicPr>
          <p:nvPr/>
        </p:nvPicPr>
        <p:blipFill>
          <a:blip r:embed="rId12">
            <a:alphaModFix amt="20000"/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artisticPencilGrayscale/>
                    </a14:imgEffect>
                    <a14:imgEffect>
                      <a14:colorTemperature colorTemp="59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9233030">
            <a:off x="1210765" y="852384"/>
            <a:ext cx="1087953" cy="1057354"/>
          </a:xfrm>
          <a:prstGeom prst="rect">
            <a:avLst/>
          </a:prstGeom>
        </p:spPr>
      </p:pic>
      <p:sp>
        <p:nvSpPr>
          <p:cNvPr id="25" name="文本框 24">
            <a:extLst>
              <a:ext uri="{FF2B5EF4-FFF2-40B4-BE49-F238E27FC236}">
                <a16:creationId xmlns:a16="http://schemas.microsoft.com/office/drawing/2014/main" id="{27FF1061-754E-EF04-C54C-E5BA5BF8CDF1}"/>
              </a:ext>
            </a:extLst>
          </p:cNvPr>
          <p:cNvSpPr txBox="1"/>
          <p:nvPr/>
        </p:nvSpPr>
        <p:spPr>
          <a:xfrm>
            <a:off x="539165" y="302858"/>
            <a:ext cx="1090897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000" dirty="0">
                <a:solidFill>
                  <a:schemeClr val="bg1">
                    <a:lumMod val="75000"/>
                  </a:schemeClr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02----</a:t>
            </a:r>
            <a:r>
              <a:rPr lang="zh-CN" altLang="en-US" sz="1000" dirty="0">
                <a:solidFill>
                  <a:schemeClr val="bg1">
                    <a:lumMod val="75000"/>
                  </a:schemeClr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添加标题</a:t>
            </a:r>
          </a:p>
        </p:txBody>
      </p:sp>
      <p:grpSp>
        <p:nvGrpSpPr>
          <p:cNvPr id="36" name="组合 35">
            <a:extLst>
              <a:ext uri="{FF2B5EF4-FFF2-40B4-BE49-F238E27FC236}">
                <a16:creationId xmlns:a16="http://schemas.microsoft.com/office/drawing/2014/main" id="{4EC338D8-64B1-8BE2-B4FC-809D747CCD0B}"/>
              </a:ext>
            </a:extLst>
          </p:cNvPr>
          <p:cNvGrpSpPr/>
          <p:nvPr/>
        </p:nvGrpSpPr>
        <p:grpSpPr>
          <a:xfrm rot="1412416">
            <a:off x="4066498" y="387629"/>
            <a:ext cx="6362619" cy="6622375"/>
            <a:chOff x="4325727" y="1169586"/>
            <a:chExt cx="6362619" cy="6622375"/>
          </a:xfrm>
          <a:effectLst/>
        </p:grpSpPr>
        <p:grpSp>
          <p:nvGrpSpPr>
            <p:cNvPr id="2" name="组合 1">
              <a:extLst>
                <a:ext uri="{FF2B5EF4-FFF2-40B4-BE49-F238E27FC236}">
                  <a16:creationId xmlns:a16="http://schemas.microsoft.com/office/drawing/2014/main" id="{B98CD1FF-976E-110E-1B8A-D9B8F9F06E15}"/>
                </a:ext>
              </a:extLst>
            </p:cNvPr>
            <p:cNvGrpSpPr/>
            <p:nvPr/>
          </p:nvGrpSpPr>
          <p:grpSpPr>
            <a:xfrm>
              <a:off x="4749048" y="1169586"/>
              <a:ext cx="5939298" cy="6613573"/>
              <a:chOff x="6204614" y="121227"/>
              <a:chExt cx="5939298" cy="6613573"/>
            </a:xfrm>
            <a:effectLst/>
          </p:grpSpPr>
          <p:sp>
            <p:nvSpPr>
              <p:cNvPr id="3" name="矩形 2">
                <a:extLst>
                  <a:ext uri="{FF2B5EF4-FFF2-40B4-BE49-F238E27FC236}">
                    <a16:creationId xmlns:a16="http://schemas.microsoft.com/office/drawing/2014/main" id="{75511442-B8C3-493C-6865-2DCC4AB63F77}"/>
                  </a:ext>
                </a:extLst>
              </p:cNvPr>
              <p:cNvSpPr/>
              <p:nvPr/>
            </p:nvSpPr>
            <p:spPr>
              <a:xfrm>
                <a:off x="6204614" y="121227"/>
                <a:ext cx="5786972" cy="6613573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  <a:effectLst/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 dirty="0"/>
              </a:p>
            </p:txBody>
          </p:sp>
          <p:cxnSp>
            <p:nvCxnSpPr>
              <p:cNvPr id="4" name="直接连接符 3">
                <a:extLst>
                  <a:ext uri="{FF2B5EF4-FFF2-40B4-BE49-F238E27FC236}">
                    <a16:creationId xmlns:a16="http://schemas.microsoft.com/office/drawing/2014/main" id="{87CDAD56-24CB-883A-C319-F94ACB19600E}"/>
                  </a:ext>
                </a:extLst>
              </p:cNvPr>
              <p:cNvCxnSpPr/>
              <p:nvPr/>
            </p:nvCxnSpPr>
            <p:spPr>
              <a:xfrm>
                <a:off x="6732395" y="660009"/>
                <a:ext cx="4823209" cy="0"/>
              </a:xfrm>
              <a:prstGeom prst="line">
                <a:avLst/>
              </a:prstGeom>
              <a:ln>
                <a:solidFill>
                  <a:schemeClr val="bg2">
                    <a:lumMod val="90000"/>
                  </a:schemeClr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" name="直接连接符 4">
                <a:extLst>
                  <a:ext uri="{FF2B5EF4-FFF2-40B4-BE49-F238E27FC236}">
                    <a16:creationId xmlns:a16="http://schemas.microsoft.com/office/drawing/2014/main" id="{D823CC72-E525-F5A4-0F6E-459F1D6C5971}"/>
                  </a:ext>
                </a:extLst>
              </p:cNvPr>
              <p:cNvCxnSpPr/>
              <p:nvPr/>
            </p:nvCxnSpPr>
            <p:spPr>
              <a:xfrm>
                <a:off x="6732395" y="1093763"/>
                <a:ext cx="4823209" cy="0"/>
              </a:xfrm>
              <a:prstGeom prst="line">
                <a:avLst/>
              </a:prstGeom>
              <a:ln>
                <a:solidFill>
                  <a:schemeClr val="bg2">
                    <a:lumMod val="90000"/>
                  </a:schemeClr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" name="直接连接符 6">
                <a:extLst>
                  <a:ext uri="{FF2B5EF4-FFF2-40B4-BE49-F238E27FC236}">
                    <a16:creationId xmlns:a16="http://schemas.microsoft.com/office/drawing/2014/main" id="{705DA35D-668E-38B4-9FF0-F80ED213F59A}"/>
                  </a:ext>
                </a:extLst>
              </p:cNvPr>
              <p:cNvCxnSpPr/>
              <p:nvPr/>
            </p:nvCxnSpPr>
            <p:spPr>
              <a:xfrm>
                <a:off x="6732395" y="1527517"/>
                <a:ext cx="4823209" cy="0"/>
              </a:xfrm>
              <a:prstGeom prst="line">
                <a:avLst/>
              </a:prstGeom>
              <a:ln>
                <a:solidFill>
                  <a:schemeClr val="bg2">
                    <a:lumMod val="90000"/>
                  </a:schemeClr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9" name="直接连接符 8">
                <a:extLst>
                  <a:ext uri="{FF2B5EF4-FFF2-40B4-BE49-F238E27FC236}">
                    <a16:creationId xmlns:a16="http://schemas.microsoft.com/office/drawing/2014/main" id="{4360FE96-98F4-40DB-FB11-42CEBDB333E0}"/>
                  </a:ext>
                </a:extLst>
              </p:cNvPr>
              <p:cNvCxnSpPr/>
              <p:nvPr/>
            </p:nvCxnSpPr>
            <p:spPr>
              <a:xfrm>
                <a:off x="6732395" y="1947873"/>
                <a:ext cx="4823209" cy="0"/>
              </a:xfrm>
              <a:prstGeom prst="line">
                <a:avLst/>
              </a:prstGeom>
              <a:ln>
                <a:solidFill>
                  <a:schemeClr val="bg2">
                    <a:lumMod val="90000"/>
                  </a:schemeClr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" name="直接连接符 10">
                <a:extLst>
                  <a:ext uri="{FF2B5EF4-FFF2-40B4-BE49-F238E27FC236}">
                    <a16:creationId xmlns:a16="http://schemas.microsoft.com/office/drawing/2014/main" id="{CE7C9724-18DD-15D3-4C3A-3ED519E29B62}"/>
                  </a:ext>
                </a:extLst>
              </p:cNvPr>
              <p:cNvCxnSpPr/>
              <p:nvPr/>
            </p:nvCxnSpPr>
            <p:spPr>
              <a:xfrm>
                <a:off x="6732395" y="2381627"/>
                <a:ext cx="4823209" cy="0"/>
              </a:xfrm>
              <a:prstGeom prst="line">
                <a:avLst/>
              </a:prstGeom>
              <a:ln>
                <a:solidFill>
                  <a:schemeClr val="bg2">
                    <a:lumMod val="90000"/>
                  </a:schemeClr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" name="直接连接符 12">
                <a:extLst>
                  <a:ext uri="{FF2B5EF4-FFF2-40B4-BE49-F238E27FC236}">
                    <a16:creationId xmlns:a16="http://schemas.microsoft.com/office/drawing/2014/main" id="{AB598ED0-24F1-F6EC-E78C-49A4F1021A21}"/>
                  </a:ext>
                </a:extLst>
              </p:cNvPr>
              <p:cNvCxnSpPr/>
              <p:nvPr/>
            </p:nvCxnSpPr>
            <p:spPr>
              <a:xfrm>
                <a:off x="6732395" y="2815381"/>
                <a:ext cx="4823209" cy="0"/>
              </a:xfrm>
              <a:prstGeom prst="line">
                <a:avLst/>
              </a:prstGeom>
              <a:ln>
                <a:solidFill>
                  <a:schemeClr val="bg2">
                    <a:lumMod val="90000"/>
                  </a:schemeClr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" name="直接连接符 14">
                <a:extLst>
                  <a:ext uri="{FF2B5EF4-FFF2-40B4-BE49-F238E27FC236}">
                    <a16:creationId xmlns:a16="http://schemas.microsoft.com/office/drawing/2014/main" id="{6DC1C7FE-BFD6-9EAD-3990-5A59B29680ED}"/>
                  </a:ext>
                </a:extLst>
              </p:cNvPr>
              <p:cNvCxnSpPr/>
              <p:nvPr/>
            </p:nvCxnSpPr>
            <p:spPr>
              <a:xfrm>
                <a:off x="6732395" y="3273865"/>
                <a:ext cx="4823209" cy="0"/>
              </a:xfrm>
              <a:prstGeom prst="line">
                <a:avLst/>
              </a:prstGeom>
              <a:ln>
                <a:solidFill>
                  <a:schemeClr val="bg2">
                    <a:lumMod val="90000"/>
                  </a:schemeClr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2" name="直接连接符 21">
                <a:extLst>
                  <a:ext uri="{FF2B5EF4-FFF2-40B4-BE49-F238E27FC236}">
                    <a16:creationId xmlns:a16="http://schemas.microsoft.com/office/drawing/2014/main" id="{3D0CBA75-AA52-8E6F-A19A-7CB27F0F9F26}"/>
                  </a:ext>
                </a:extLst>
              </p:cNvPr>
              <p:cNvCxnSpPr/>
              <p:nvPr/>
            </p:nvCxnSpPr>
            <p:spPr>
              <a:xfrm>
                <a:off x="6732395" y="3707619"/>
                <a:ext cx="4823209" cy="0"/>
              </a:xfrm>
              <a:prstGeom prst="line">
                <a:avLst/>
              </a:prstGeom>
              <a:ln>
                <a:solidFill>
                  <a:schemeClr val="bg2">
                    <a:lumMod val="90000"/>
                  </a:schemeClr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3" name="直接连接符 22">
                <a:extLst>
                  <a:ext uri="{FF2B5EF4-FFF2-40B4-BE49-F238E27FC236}">
                    <a16:creationId xmlns:a16="http://schemas.microsoft.com/office/drawing/2014/main" id="{2C0E0A36-A117-0EFB-D890-43E715B477E7}"/>
                  </a:ext>
                </a:extLst>
              </p:cNvPr>
              <p:cNvCxnSpPr/>
              <p:nvPr/>
            </p:nvCxnSpPr>
            <p:spPr>
              <a:xfrm>
                <a:off x="6732395" y="4141373"/>
                <a:ext cx="4823209" cy="0"/>
              </a:xfrm>
              <a:prstGeom prst="line">
                <a:avLst/>
              </a:prstGeom>
              <a:ln>
                <a:solidFill>
                  <a:schemeClr val="bg2">
                    <a:lumMod val="90000"/>
                  </a:schemeClr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4" name="直接连接符 23">
                <a:extLst>
                  <a:ext uri="{FF2B5EF4-FFF2-40B4-BE49-F238E27FC236}">
                    <a16:creationId xmlns:a16="http://schemas.microsoft.com/office/drawing/2014/main" id="{F53D7B68-81EB-9D47-37E6-1E9CDE7FB2F5}"/>
                  </a:ext>
                </a:extLst>
              </p:cNvPr>
              <p:cNvCxnSpPr/>
              <p:nvPr/>
            </p:nvCxnSpPr>
            <p:spPr>
              <a:xfrm>
                <a:off x="6732395" y="4551681"/>
                <a:ext cx="4823209" cy="0"/>
              </a:xfrm>
              <a:prstGeom prst="line">
                <a:avLst/>
              </a:prstGeom>
              <a:ln>
                <a:solidFill>
                  <a:schemeClr val="bg2">
                    <a:lumMod val="90000"/>
                  </a:schemeClr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6" name="直接连接符 25">
                <a:extLst>
                  <a:ext uri="{FF2B5EF4-FFF2-40B4-BE49-F238E27FC236}">
                    <a16:creationId xmlns:a16="http://schemas.microsoft.com/office/drawing/2014/main" id="{B9DE552E-78BE-24CE-4067-B3886F0F34DB}"/>
                  </a:ext>
                </a:extLst>
              </p:cNvPr>
              <p:cNvCxnSpPr/>
              <p:nvPr/>
            </p:nvCxnSpPr>
            <p:spPr>
              <a:xfrm>
                <a:off x="6732395" y="4985435"/>
                <a:ext cx="4823209" cy="0"/>
              </a:xfrm>
              <a:prstGeom prst="line">
                <a:avLst/>
              </a:prstGeom>
              <a:ln>
                <a:solidFill>
                  <a:schemeClr val="bg2">
                    <a:lumMod val="90000"/>
                  </a:schemeClr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7" name="直接连接符 26">
                <a:extLst>
                  <a:ext uri="{FF2B5EF4-FFF2-40B4-BE49-F238E27FC236}">
                    <a16:creationId xmlns:a16="http://schemas.microsoft.com/office/drawing/2014/main" id="{42CD5A75-6C85-F208-0F9E-5E0326E65127}"/>
                  </a:ext>
                </a:extLst>
              </p:cNvPr>
              <p:cNvCxnSpPr/>
              <p:nvPr/>
            </p:nvCxnSpPr>
            <p:spPr>
              <a:xfrm>
                <a:off x="6732395" y="5419189"/>
                <a:ext cx="4823209" cy="0"/>
              </a:xfrm>
              <a:prstGeom prst="line">
                <a:avLst/>
              </a:prstGeom>
              <a:ln>
                <a:solidFill>
                  <a:schemeClr val="bg2">
                    <a:lumMod val="90000"/>
                  </a:schemeClr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8" name="直接连接符 27">
                <a:extLst>
                  <a:ext uri="{FF2B5EF4-FFF2-40B4-BE49-F238E27FC236}">
                    <a16:creationId xmlns:a16="http://schemas.microsoft.com/office/drawing/2014/main" id="{209EA914-2ADC-E7BD-5095-F46343344085}"/>
                  </a:ext>
                </a:extLst>
              </p:cNvPr>
              <p:cNvCxnSpPr/>
              <p:nvPr/>
            </p:nvCxnSpPr>
            <p:spPr>
              <a:xfrm>
                <a:off x="6732395" y="5853802"/>
                <a:ext cx="4823209" cy="0"/>
              </a:xfrm>
              <a:prstGeom prst="line">
                <a:avLst/>
              </a:prstGeom>
              <a:ln>
                <a:solidFill>
                  <a:schemeClr val="bg2">
                    <a:lumMod val="90000"/>
                  </a:schemeClr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9" name="直接连接符 28">
                <a:extLst>
                  <a:ext uri="{FF2B5EF4-FFF2-40B4-BE49-F238E27FC236}">
                    <a16:creationId xmlns:a16="http://schemas.microsoft.com/office/drawing/2014/main" id="{E1619D24-805B-20A7-FF95-B76751F0306F}"/>
                  </a:ext>
                </a:extLst>
              </p:cNvPr>
              <p:cNvCxnSpPr/>
              <p:nvPr/>
            </p:nvCxnSpPr>
            <p:spPr>
              <a:xfrm>
                <a:off x="6732395" y="6287556"/>
                <a:ext cx="4823209" cy="0"/>
              </a:xfrm>
              <a:prstGeom prst="line">
                <a:avLst/>
              </a:prstGeom>
              <a:ln>
                <a:solidFill>
                  <a:schemeClr val="bg2">
                    <a:lumMod val="90000"/>
                  </a:schemeClr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30" name="文本框 29">
                <a:extLst>
                  <a:ext uri="{FF2B5EF4-FFF2-40B4-BE49-F238E27FC236}">
                    <a16:creationId xmlns:a16="http://schemas.microsoft.com/office/drawing/2014/main" id="{0DA186E2-FAB3-8332-D3BC-314D8E944337}"/>
                  </a:ext>
                </a:extLst>
              </p:cNvPr>
              <p:cNvSpPr txBox="1"/>
              <p:nvPr/>
            </p:nvSpPr>
            <p:spPr>
              <a:xfrm>
                <a:off x="8991676" y="275529"/>
                <a:ext cx="3152236" cy="2308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altLang="zh-CN" sz="900" b="1" dirty="0">
                    <a:solidFill>
                      <a:schemeClr val="bg2">
                        <a:lumMod val="90000"/>
                      </a:schemeClr>
                    </a:solidFill>
                    <a:latin typeface="幼圆" panose="02010509060101010101" pitchFamily="49" charset="-122"/>
                    <a:ea typeface="幼圆" panose="02010509060101010101" pitchFamily="49" charset="-122"/>
                  </a:rPr>
                  <a:t>Jinhua University of Vocational Technology </a:t>
                </a:r>
                <a:endParaRPr lang="zh-CN" altLang="en-US" sz="900" b="1" dirty="0">
                  <a:solidFill>
                    <a:schemeClr val="bg2">
                      <a:lumMod val="90000"/>
                    </a:schemeClr>
                  </a:solidFill>
                  <a:latin typeface="幼圆" panose="02010509060101010101" pitchFamily="49" charset="-122"/>
                  <a:ea typeface="幼圆" panose="02010509060101010101" pitchFamily="49" charset="-122"/>
                </a:endParaRPr>
              </a:p>
            </p:txBody>
          </p:sp>
          <p:sp>
            <p:nvSpPr>
              <p:cNvPr id="31" name="文本框 30">
                <a:extLst>
                  <a:ext uri="{FF2B5EF4-FFF2-40B4-BE49-F238E27FC236}">
                    <a16:creationId xmlns:a16="http://schemas.microsoft.com/office/drawing/2014/main" id="{CDC24847-8166-96E1-7840-359036F0DB7F}"/>
                  </a:ext>
                </a:extLst>
              </p:cNvPr>
              <p:cNvSpPr txBox="1"/>
              <p:nvPr/>
            </p:nvSpPr>
            <p:spPr>
              <a:xfrm>
                <a:off x="11351819" y="6376385"/>
                <a:ext cx="409452" cy="2308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altLang="zh-CN" sz="900" b="1" dirty="0">
                    <a:solidFill>
                      <a:schemeClr val="bg2">
                        <a:lumMod val="90000"/>
                      </a:schemeClr>
                    </a:solidFill>
                    <a:latin typeface="幼圆" panose="02010509060101010101" pitchFamily="49" charset="-122"/>
                    <a:ea typeface="幼圆" panose="02010509060101010101" pitchFamily="49" charset="-122"/>
                  </a:rPr>
                  <a:t>02</a:t>
                </a:r>
                <a:endParaRPr lang="zh-CN" altLang="en-US" sz="900" b="1" dirty="0">
                  <a:solidFill>
                    <a:schemeClr val="bg2">
                      <a:lumMod val="90000"/>
                    </a:schemeClr>
                  </a:solidFill>
                  <a:latin typeface="幼圆" panose="02010509060101010101" pitchFamily="49" charset="-122"/>
                  <a:ea typeface="幼圆" panose="02010509060101010101" pitchFamily="49" charset="-122"/>
                </a:endParaRPr>
              </a:p>
            </p:txBody>
          </p:sp>
          <p:pic>
            <p:nvPicPr>
              <p:cNvPr id="32" name="图片 31" descr="图标&#10;&#10;AI 生成的内容可能不正确。">
                <a:extLst>
                  <a:ext uri="{FF2B5EF4-FFF2-40B4-BE49-F238E27FC236}">
                    <a16:creationId xmlns:a16="http://schemas.microsoft.com/office/drawing/2014/main" id="{C73F6BF3-8800-BDD9-F7D2-0DAB8C935246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12">
                <a:alphaModFix amt="20000"/>
                <a:extLst>
                  <a:ext uri="{BEBA8EAE-BF5A-486C-A8C5-ECC9F3942E4B}">
                    <a14:imgProps xmlns:a14="http://schemas.microsoft.com/office/drawing/2010/main">
                      <a14:imgLayer r:embed="rId13">
                        <a14:imgEffect>
                          <a14:artisticPencilGrayscale/>
                        </a14:imgEffect>
                        <a14:imgEffect>
                          <a14:colorTemperature colorTemp="5900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 rot="19233030">
                <a:off x="7942596" y="263068"/>
                <a:ext cx="1087953" cy="1057354"/>
              </a:xfrm>
              <a:prstGeom prst="rect">
                <a:avLst/>
              </a:prstGeom>
            </p:spPr>
          </p:pic>
          <p:pic>
            <p:nvPicPr>
              <p:cNvPr id="33" name="图片 32" descr="图标&#10;&#10;AI 生成的内容可能不正确。">
                <a:extLst>
                  <a:ext uri="{FF2B5EF4-FFF2-40B4-BE49-F238E27FC236}">
                    <a16:creationId xmlns:a16="http://schemas.microsoft.com/office/drawing/2014/main" id="{6305A109-7E61-7D11-F4AC-A815D2BE736F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12">
                <a:alphaModFix amt="20000"/>
                <a:extLst>
                  <a:ext uri="{BEBA8EAE-BF5A-486C-A8C5-ECC9F3942E4B}">
                    <a14:imgProps xmlns:a14="http://schemas.microsoft.com/office/drawing/2010/main">
                      <a14:imgLayer r:embed="rId13">
                        <a14:imgEffect>
                          <a14:artisticPencilGrayscale/>
                        </a14:imgEffect>
                        <a14:imgEffect>
                          <a14:colorTemperature colorTemp="5900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 rot="19233030">
                <a:off x="7408071" y="5293996"/>
                <a:ext cx="1087953" cy="1057354"/>
              </a:xfrm>
              <a:prstGeom prst="rect">
                <a:avLst/>
              </a:prstGeom>
            </p:spPr>
          </p:pic>
          <p:pic>
            <p:nvPicPr>
              <p:cNvPr id="34" name="图片 33" descr="图标&#10;&#10;AI 生成的内容可能不正确。">
                <a:extLst>
                  <a:ext uri="{FF2B5EF4-FFF2-40B4-BE49-F238E27FC236}">
                    <a16:creationId xmlns:a16="http://schemas.microsoft.com/office/drawing/2014/main" id="{34DA3B12-E3D4-6CDC-CA7D-5BF4E17FCB45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12">
                <a:alphaModFix amt="20000"/>
                <a:extLst>
                  <a:ext uri="{BEBA8EAE-BF5A-486C-A8C5-ECC9F3942E4B}">
                    <a14:imgProps xmlns:a14="http://schemas.microsoft.com/office/drawing/2010/main">
                      <a14:imgLayer r:embed="rId13">
                        <a14:imgEffect>
                          <a14:artisticPencilGrayscale/>
                        </a14:imgEffect>
                        <a14:imgEffect>
                          <a14:colorTemperature colorTemp="5900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 rot="19233030">
                <a:off x="9988141" y="1990332"/>
                <a:ext cx="1533384" cy="1490258"/>
              </a:xfrm>
              <a:prstGeom prst="rect">
                <a:avLst/>
              </a:prstGeom>
            </p:spPr>
          </p:pic>
        </p:grpSp>
        <p:sp>
          <p:nvSpPr>
            <p:cNvPr id="35" name="任意多边形: 形状 34">
              <a:extLst>
                <a:ext uri="{FF2B5EF4-FFF2-40B4-BE49-F238E27FC236}">
                  <a16:creationId xmlns:a16="http://schemas.microsoft.com/office/drawing/2014/main" id="{E3B2E9AF-9CC7-9431-8DFC-872722C5760C}"/>
                </a:ext>
              </a:extLst>
            </p:cNvPr>
            <p:cNvSpPr/>
            <p:nvPr/>
          </p:nvSpPr>
          <p:spPr>
            <a:xfrm>
              <a:off x="4325727" y="1178389"/>
              <a:ext cx="1006332" cy="6613572"/>
            </a:xfrm>
            <a:custGeom>
              <a:avLst/>
              <a:gdLst>
                <a:gd name="connsiteX0" fmla="*/ 571992 w 1006332"/>
                <a:gd name="connsiteY0" fmla="*/ 175 h 6663865"/>
                <a:gd name="connsiteX1" fmla="*/ 514842 w 1006332"/>
                <a:gd name="connsiteY1" fmla="*/ 11605 h 6663865"/>
                <a:gd name="connsiteX2" fmla="*/ 411972 w 1006332"/>
                <a:gd name="connsiteY2" fmla="*/ 68755 h 6663865"/>
                <a:gd name="connsiteX3" fmla="*/ 343392 w 1006332"/>
                <a:gd name="connsiteY3" fmla="*/ 103045 h 6663865"/>
                <a:gd name="connsiteX4" fmla="*/ 366252 w 1006332"/>
                <a:gd name="connsiteY4" fmla="*/ 251635 h 6663865"/>
                <a:gd name="connsiteX5" fmla="*/ 229092 w 1006332"/>
                <a:gd name="connsiteY5" fmla="*/ 365935 h 6663865"/>
                <a:gd name="connsiteX6" fmla="*/ 286242 w 1006332"/>
                <a:gd name="connsiteY6" fmla="*/ 491665 h 6663865"/>
                <a:gd name="connsiteX7" fmla="*/ 389112 w 1006332"/>
                <a:gd name="connsiteY7" fmla="*/ 594535 h 6663865"/>
                <a:gd name="connsiteX8" fmla="*/ 400542 w 1006332"/>
                <a:gd name="connsiteY8" fmla="*/ 663115 h 6663865"/>
                <a:gd name="connsiteX9" fmla="*/ 297672 w 1006332"/>
                <a:gd name="connsiteY9" fmla="*/ 891715 h 6663865"/>
                <a:gd name="connsiteX10" fmla="*/ 389112 w 1006332"/>
                <a:gd name="connsiteY10" fmla="*/ 1108885 h 6663865"/>
                <a:gd name="connsiteX11" fmla="*/ 434832 w 1006332"/>
                <a:gd name="connsiteY11" fmla="*/ 1177465 h 6663865"/>
                <a:gd name="connsiteX12" fmla="*/ 400542 w 1006332"/>
                <a:gd name="connsiteY12" fmla="*/ 1223185 h 6663865"/>
                <a:gd name="connsiteX13" fmla="*/ 263382 w 1006332"/>
                <a:gd name="connsiteY13" fmla="*/ 1383205 h 6663865"/>
                <a:gd name="connsiteX14" fmla="*/ 240522 w 1006332"/>
                <a:gd name="connsiteY14" fmla="*/ 1474645 h 6663865"/>
                <a:gd name="connsiteX15" fmla="*/ 309102 w 1006332"/>
                <a:gd name="connsiteY15" fmla="*/ 1680385 h 6663865"/>
                <a:gd name="connsiteX16" fmla="*/ 160512 w 1006332"/>
                <a:gd name="connsiteY16" fmla="*/ 1840405 h 6663865"/>
                <a:gd name="connsiteX17" fmla="*/ 11922 w 1006332"/>
                <a:gd name="connsiteY17" fmla="*/ 2000425 h 6663865"/>
                <a:gd name="connsiteX18" fmla="*/ 492 w 1006332"/>
                <a:gd name="connsiteY18" fmla="*/ 2069005 h 6663865"/>
                <a:gd name="connsiteX19" fmla="*/ 206232 w 1006332"/>
                <a:gd name="connsiteY19" fmla="*/ 2377615 h 6663865"/>
                <a:gd name="connsiteX20" fmla="*/ 320532 w 1006332"/>
                <a:gd name="connsiteY20" fmla="*/ 2571925 h 6663865"/>
                <a:gd name="connsiteX21" fmla="*/ 400542 w 1006332"/>
                <a:gd name="connsiteY21" fmla="*/ 2686225 h 6663865"/>
                <a:gd name="connsiteX22" fmla="*/ 457692 w 1006332"/>
                <a:gd name="connsiteY22" fmla="*/ 2823385 h 6663865"/>
                <a:gd name="connsiteX23" fmla="*/ 446262 w 1006332"/>
                <a:gd name="connsiteY23" fmla="*/ 2869105 h 6663865"/>
                <a:gd name="connsiteX24" fmla="*/ 354822 w 1006332"/>
                <a:gd name="connsiteY24" fmla="*/ 2960545 h 6663865"/>
                <a:gd name="connsiteX25" fmla="*/ 389112 w 1006332"/>
                <a:gd name="connsiteY25" fmla="*/ 3086275 h 6663865"/>
                <a:gd name="connsiteX26" fmla="*/ 377682 w 1006332"/>
                <a:gd name="connsiteY26" fmla="*/ 3177715 h 6663865"/>
                <a:gd name="connsiteX27" fmla="*/ 366252 w 1006332"/>
                <a:gd name="connsiteY27" fmla="*/ 3337735 h 6663865"/>
                <a:gd name="connsiteX28" fmla="*/ 343392 w 1006332"/>
                <a:gd name="connsiteY28" fmla="*/ 3452035 h 6663865"/>
                <a:gd name="connsiteX29" fmla="*/ 331962 w 1006332"/>
                <a:gd name="connsiteY29" fmla="*/ 3543475 h 6663865"/>
                <a:gd name="connsiteX30" fmla="*/ 297672 w 1006332"/>
                <a:gd name="connsiteY30" fmla="*/ 3646345 h 6663865"/>
                <a:gd name="connsiteX31" fmla="*/ 274812 w 1006332"/>
                <a:gd name="connsiteY31" fmla="*/ 3726355 h 6663865"/>
                <a:gd name="connsiteX32" fmla="*/ 229092 w 1006332"/>
                <a:gd name="connsiteY32" fmla="*/ 3909235 h 6663865"/>
                <a:gd name="connsiteX33" fmla="*/ 183372 w 1006332"/>
                <a:gd name="connsiteY33" fmla="*/ 4069255 h 6663865"/>
                <a:gd name="connsiteX34" fmla="*/ 160512 w 1006332"/>
                <a:gd name="connsiteY34" fmla="*/ 4217845 h 6663865"/>
                <a:gd name="connsiteX35" fmla="*/ 149082 w 1006332"/>
                <a:gd name="connsiteY35" fmla="*/ 4286425 h 6663865"/>
                <a:gd name="connsiteX36" fmla="*/ 240522 w 1006332"/>
                <a:gd name="connsiteY36" fmla="*/ 4400725 h 6663865"/>
                <a:gd name="connsiteX37" fmla="*/ 263382 w 1006332"/>
                <a:gd name="connsiteY37" fmla="*/ 4446445 h 6663865"/>
                <a:gd name="connsiteX38" fmla="*/ 309102 w 1006332"/>
                <a:gd name="connsiteY38" fmla="*/ 4515025 h 6663865"/>
                <a:gd name="connsiteX39" fmla="*/ 320532 w 1006332"/>
                <a:gd name="connsiteY39" fmla="*/ 4572175 h 6663865"/>
                <a:gd name="connsiteX40" fmla="*/ 354822 w 1006332"/>
                <a:gd name="connsiteY40" fmla="*/ 4629325 h 6663865"/>
                <a:gd name="connsiteX41" fmla="*/ 274812 w 1006332"/>
                <a:gd name="connsiteY41" fmla="*/ 4949365 h 6663865"/>
                <a:gd name="connsiteX42" fmla="*/ 263382 w 1006332"/>
                <a:gd name="connsiteY42" fmla="*/ 5109385 h 6663865"/>
                <a:gd name="connsiteX43" fmla="*/ 320532 w 1006332"/>
                <a:gd name="connsiteY43" fmla="*/ 5223685 h 6663865"/>
                <a:gd name="connsiteX44" fmla="*/ 354822 w 1006332"/>
                <a:gd name="connsiteY44" fmla="*/ 5315125 h 6663865"/>
                <a:gd name="connsiteX45" fmla="*/ 331962 w 1006332"/>
                <a:gd name="connsiteY45" fmla="*/ 5612305 h 6663865"/>
                <a:gd name="connsiteX46" fmla="*/ 320532 w 1006332"/>
                <a:gd name="connsiteY46" fmla="*/ 5726605 h 6663865"/>
                <a:gd name="connsiteX47" fmla="*/ 263382 w 1006332"/>
                <a:gd name="connsiteY47" fmla="*/ 5863765 h 6663865"/>
                <a:gd name="connsiteX48" fmla="*/ 251952 w 1006332"/>
                <a:gd name="connsiteY48" fmla="*/ 5909485 h 6663865"/>
                <a:gd name="connsiteX49" fmla="*/ 274812 w 1006332"/>
                <a:gd name="connsiteY49" fmla="*/ 6000925 h 6663865"/>
                <a:gd name="connsiteX50" fmla="*/ 297672 w 1006332"/>
                <a:gd name="connsiteY50" fmla="*/ 6035215 h 6663865"/>
                <a:gd name="connsiteX51" fmla="*/ 320532 w 1006332"/>
                <a:gd name="connsiteY51" fmla="*/ 6115225 h 6663865"/>
                <a:gd name="connsiteX52" fmla="*/ 331962 w 1006332"/>
                <a:gd name="connsiteY52" fmla="*/ 6183805 h 6663865"/>
                <a:gd name="connsiteX53" fmla="*/ 354822 w 1006332"/>
                <a:gd name="connsiteY53" fmla="*/ 6263815 h 6663865"/>
                <a:gd name="connsiteX54" fmla="*/ 366252 w 1006332"/>
                <a:gd name="connsiteY54" fmla="*/ 6343825 h 6663865"/>
                <a:gd name="connsiteX55" fmla="*/ 377682 w 1006332"/>
                <a:gd name="connsiteY55" fmla="*/ 6400975 h 6663865"/>
                <a:gd name="connsiteX56" fmla="*/ 331962 w 1006332"/>
                <a:gd name="connsiteY56" fmla="*/ 6526705 h 6663865"/>
                <a:gd name="connsiteX57" fmla="*/ 286242 w 1006332"/>
                <a:gd name="connsiteY57" fmla="*/ 6595285 h 6663865"/>
                <a:gd name="connsiteX58" fmla="*/ 331962 w 1006332"/>
                <a:gd name="connsiteY58" fmla="*/ 6629575 h 6663865"/>
                <a:gd name="connsiteX59" fmla="*/ 434832 w 1006332"/>
                <a:gd name="connsiteY59" fmla="*/ 6663865 h 6663865"/>
                <a:gd name="connsiteX60" fmla="*/ 697722 w 1006332"/>
                <a:gd name="connsiteY60" fmla="*/ 6652435 h 6663865"/>
                <a:gd name="connsiteX61" fmla="*/ 743442 w 1006332"/>
                <a:gd name="connsiteY61" fmla="*/ 6641005 h 6663865"/>
                <a:gd name="connsiteX62" fmla="*/ 754872 w 1006332"/>
                <a:gd name="connsiteY62" fmla="*/ 6469555 h 6663865"/>
                <a:gd name="connsiteX63" fmla="*/ 766302 w 1006332"/>
                <a:gd name="connsiteY63" fmla="*/ 6252385 h 6663865"/>
                <a:gd name="connsiteX64" fmla="*/ 777732 w 1006332"/>
                <a:gd name="connsiteY64" fmla="*/ 5818045 h 6663865"/>
                <a:gd name="connsiteX65" fmla="*/ 846312 w 1006332"/>
                <a:gd name="connsiteY65" fmla="*/ 5292265 h 6663865"/>
                <a:gd name="connsiteX66" fmla="*/ 914892 w 1006332"/>
                <a:gd name="connsiteY66" fmla="*/ 4983655 h 6663865"/>
                <a:gd name="connsiteX67" fmla="*/ 1006332 w 1006332"/>
                <a:gd name="connsiteY67" fmla="*/ 4172125 h 6663865"/>
                <a:gd name="connsiteX68" fmla="*/ 972042 w 1006332"/>
                <a:gd name="connsiteY68" fmla="*/ 3714925 h 6663865"/>
                <a:gd name="connsiteX69" fmla="*/ 926322 w 1006332"/>
                <a:gd name="connsiteY69" fmla="*/ 3417745 h 6663865"/>
                <a:gd name="connsiteX70" fmla="*/ 903462 w 1006332"/>
                <a:gd name="connsiteY70" fmla="*/ 3143425 h 6663865"/>
                <a:gd name="connsiteX71" fmla="*/ 857742 w 1006332"/>
                <a:gd name="connsiteY71" fmla="*/ 1851835 h 6663865"/>
                <a:gd name="connsiteX72" fmla="*/ 846312 w 1006332"/>
                <a:gd name="connsiteY72" fmla="*/ 1634665 h 6663865"/>
                <a:gd name="connsiteX73" fmla="*/ 880602 w 1006332"/>
                <a:gd name="connsiteY73" fmla="*/ 1268905 h 6663865"/>
                <a:gd name="connsiteX74" fmla="*/ 869172 w 1006332"/>
                <a:gd name="connsiteY74" fmla="*/ 788845 h 6663865"/>
                <a:gd name="connsiteX75" fmla="*/ 846312 w 1006332"/>
                <a:gd name="connsiteY75" fmla="*/ 651685 h 6663865"/>
                <a:gd name="connsiteX76" fmla="*/ 834882 w 1006332"/>
                <a:gd name="connsiteY76" fmla="*/ 548815 h 6663865"/>
                <a:gd name="connsiteX77" fmla="*/ 823452 w 1006332"/>
                <a:gd name="connsiteY77" fmla="*/ 457375 h 6663865"/>
                <a:gd name="connsiteX78" fmla="*/ 789162 w 1006332"/>
                <a:gd name="connsiteY78" fmla="*/ 297355 h 6663865"/>
                <a:gd name="connsiteX79" fmla="*/ 777732 w 1006332"/>
                <a:gd name="connsiteY79" fmla="*/ 240205 h 6663865"/>
                <a:gd name="connsiteX80" fmla="*/ 766302 w 1006332"/>
                <a:gd name="connsiteY80" fmla="*/ 194485 h 6663865"/>
                <a:gd name="connsiteX81" fmla="*/ 743442 w 1006332"/>
                <a:gd name="connsiteY81" fmla="*/ 91615 h 6663865"/>
                <a:gd name="connsiteX82" fmla="*/ 732012 w 1006332"/>
                <a:gd name="connsiteY82" fmla="*/ 57325 h 6663865"/>
                <a:gd name="connsiteX83" fmla="*/ 686292 w 1006332"/>
                <a:gd name="connsiteY83" fmla="*/ 34465 h 6663865"/>
                <a:gd name="connsiteX84" fmla="*/ 606282 w 1006332"/>
                <a:gd name="connsiteY84" fmla="*/ 175 h 6663865"/>
                <a:gd name="connsiteX85" fmla="*/ 571992 w 1006332"/>
                <a:gd name="connsiteY85" fmla="*/ 175 h 66638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</a:cxnLst>
              <a:rect l="l" t="t" r="r" b="b"/>
              <a:pathLst>
                <a:path w="1006332" h="6663865">
                  <a:moveTo>
                    <a:pt x="571992" y="175"/>
                  </a:moveTo>
                  <a:cubicBezTo>
                    <a:pt x="556752" y="2080"/>
                    <a:pt x="532698" y="3952"/>
                    <a:pt x="514842" y="11605"/>
                  </a:cubicBezTo>
                  <a:cubicBezTo>
                    <a:pt x="478787" y="27057"/>
                    <a:pt x="446583" y="50296"/>
                    <a:pt x="411972" y="68755"/>
                  </a:cubicBezTo>
                  <a:cubicBezTo>
                    <a:pt x="389421" y="80782"/>
                    <a:pt x="366252" y="91615"/>
                    <a:pt x="343392" y="103045"/>
                  </a:cubicBezTo>
                  <a:cubicBezTo>
                    <a:pt x="394850" y="164795"/>
                    <a:pt x="435927" y="172670"/>
                    <a:pt x="366252" y="251635"/>
                  </a:cubicBezTo>
                  <a:cubicBezTo>
                    <a:pt x="326876" y="296261"/>
                    <a:pt x="229092" y="365935"/>
                    <a:pt x="229092" y="365935"/>
                  </a:cubicBezTo>
                  <a:cubicBezTo>
                    <a:pt x="209838" y="442950"/>
                    <a:pt x="205883" y="405949"/>
                    <a:pt x="286242" y="491665"/>
                  </a:cubicBezTo>
                  <a:cubicBezTo>
                    <a:pt x="319409" y="527043"/>
                    <a:pt x="389112" y="594535"/>
                    <a:pt x="389112" y="594535"/>
                  </a:cubicBezTo>
                  <a:cubicBezTo>
                    <a:pt x="392922" y="617395"/>
                    <a:pt x="401988" y="639985"/>
                    <a:pt x="400542" y="663115"/>
                  </a:cubicBezTo>
                  <a:cubicBezTo>
                    <a:pt x="392704" y="788530"/>
                    <a:pt x="371066" y="786866"/>
                    <a:pt x="297672" y="891715"/>
                  </a:cubicBezTo>
                  <a:cubicBezTo>
                    <a:pt x="328152" y="964105"/>
                    <a:pt x="355123" y="1038075"/>
                    <a:pt x="389112" y="1108885"/>
                  </a:cubicBezTo>
                  <a:cubicBezTo>
                    <a:pt x="401001" y="1133654"/>
                    <a:pt x="432098" y="1150127"/>
                    <a:pt x="434832" y="1177465"/>
                  </a:cubicBezTo>
                  <a:cubicBezTo>
                    <a:pt x="436728" y="1196420"/>
                    <a:pt x="412738" y="1208550"/>
                    <a:pt x="400542" y="1223185"/>
                  </a:cubicBezTo>
                  <a:cubicBezTo>
                    <a:pt x="355567" y="1277155"/>
                    <a:pt x="309102" y="1329865"/>
                    <a:pt x="263382" y="1383205"/>
                  </a:cubicBezTo>
                  <a:cubicBezTo>
                    <a:pt x="255762" y="1413685"/>
                    <a:pt x="237678" y="1443356"/>
                    <a:pt x="240522" y="1474645"/>
                  </a:cubicBezTo>
                  <a:cubicBezTo>
                    <a:pt x="248922" y="1567047"/>
                    <a:pt x="274334" y="1610848"/>
                    <a:pt x="309102" y="1680385"/>
                  </a:cubicBezTo>
                  <a:cubicBezTo>
                    <a:pt x="263572" y="1794209"/>
                    <a:pt x="308875" y="1707659"/>
                    <a:pt x="160512" y="1840405"/>
                  </a:cubicBezTo>
                  <a:cubicBezTo>
                    <a:pt x="86817" y="1906342"/>
                    <a:pt x="69891" y="1930862"/>
                    <a:pt x="11922" y="2000425"/>
                  </a:cubicBezTo>
                  <a:cubicBezTo>
                    <a:pt x="8112" y="2023285"/>
                    <a:pt x="-2383" y="2046009"/>
                    <a:pt x="492" y="2069005"/>
                  </a:cubicBezTo>
                  <a:cubicBezTo>
                    <a:pt x="19613" y="2221974"/>
                    <a:pt x="95303" y="2249171"/>
                    <a:pt x="206232" y="2377615"/>
                  </a:cubicBezTo>
                  <a:cubicBezTo>
                    <a:pt x="292344" y="2477323"/>
                    <a:pt x="223317" y="2407407"/>
                    <a:pt x="320532" y="2571925"/>
                  </a:cubicBezTo>
                  <a:cubicBezTo>
                    <a:pt x="344191" y="2611964"/>
                    <a:pt x="376291" y="2646541"/>
                    <a:pt x="400542" y="2686225"/>
                  </a:cubicBezTo>
                  <a:cubicBezTo>
                    <a:pt x="445173" y="2759257"/>
                    <a:pt x="441738" y="2759567"/>
                    <a:pt x="457692" y="2823385"/>
                  </a:cubicBezTo>
                  <a:cubicBezTo>
                    <a:pt x="453882" y="2838625"/>
                    <a:pt x="455687" y="2856538"/>
                    <a:pt x="446262" y="2869105"/>
                  </a:cubicBezTo>
                  <a:cubicBezTo>
                    <a:pt x="420399" y="2903589"/>
                    <a:pt x="373051" y="2921484"/>
                    <a:pt x="354822" y="2960545"/>
                  </a:cubicBezTo>
                  <a:cubicBezTo>
                    <a:pt x="338119" y="2996337"/>
                    <a:pt x="373521" y="3055092"/>
                    <a:pt x="389112" y="3086275"/>
                  </a:cubicBezTo>
                  <a:cubicBezTo>
                    <a:pt x="385302" y="3116755"/>
                    <a:pt x="380463" y="3147124"/>
                    <a:pt x="377682" y="3177715"/>
                  </a:cubicBezTo>
                  <a:cubicBezTo>
                    <a:pt x="372841" y="3230971"/>
                    <a:pt x="372885" y="3284672"/>
                    <a:pt x="366252" y="3337735"/>
                  </a:cubicBezTo>
                  <a:cubicBezTo>
                    <a:pt x="361433" y="3376289"/>
                    <a:pt x="349780" y="3413709"/>
                    <a:pt x="343392" y="3452035"/>
                  </a:cubicBezTo>
                  <a:cubicBezTo>
                    <a:pt x="338342" y="3482334"/>
                    <a:pt x="338997" y="3513574"/>
                    <a:pt x="331962" y="3543475"/>
                  </a:cubicBezTo>
                  <a:cubicBezTo>
                    <a:pt x="323683" y="3578659"/>
                    <a:pt x="308453" y="3611845"/>
                    <a:pt x="297672" y="3646345"/>
                  </a:cubicBezTo>
                  <a:cubicBezTo>
                    <a:pt x="289399" y="3672820"/>
                    <a:pt x="281813" y="3699516"/>
                    <a:pt x="274812" y="3726355"/>
                  </a:cubicBezTo>
                  <a:cubicBezTo>
                    <a:pt x="258951" y="3787156"/>
                    <a:pt x="246354" y="3848817"/>
                    <a:pt x="229092" y="3909235"/>
                  </a:cubicBezTo>
                  <a:cubicBezTo>
                    <a:pt x="213852" y="3962575"/>
                    <a:pt x="192492" y="4014535"/>
                    <a:pt x="183372" y="4069255"/>
                  </a:cubicBezTo>
                  <a:cubicBezTo>
                    <a:pt x="154861" y="4240320"/>
                    <a:pt x="189927" y="4026648"/>
                    <a:pt x="160512" y="4217845"/>
                  </a:cubicBezTo>
                  <a:cubicBezTo>
                    <a:pt x="156988" y="4240751"/>
                    <a:pt x="152892" y="4263565"/>
                    <a:pt x="149082" y="4286425"/>
                  </a:cubicBezTo>
                  <a:cubicBezTo>
                    <a:pt x="242294" y="4441778"/>
                    <a:pt x="113019" y="4236792"/>
                    <a:pt x="240522" y="4400725"/>
                  </a:cubicBezTo>
                  <a:cubicBezTo>
                    <a:pt x="250983" y="4414175"/>
                    <a:pt x="254616" y="4431834"/>
                    <a:pt x="263382" y="4446445"/>
                  </a:cubicBezTo>
                  <a:cubicBezTo>
                    <a:pt x="277517" y="4470004"/>
                    <a:pt x="293862" y="4492165"/>
                    <a:pt x="309102" y="4515025"/>
                  </a:cubicBezTo>
                  <a:cubicBezTo>
                    <a:pt x="312912" y="4534075"/>
                    <a:pt x="313317" y="4554137"/>
                    <a:pt x="320532" y="4572175"/>
                  </a:cubicBezTo>
                  <a:cubicBezTo>
                    <a:pt x="328783" y="4592802"/>
                    <a:pt x="353813" y="4607132"/>
                    <a:pt x="354822" y="4629325"/>
                  </a:cubicBezTo>
                  <a:cubicBezTo>
                    <a:pt x="362173" y="4791057"/>
                    <a:pt x="333826" y="4819535"/>
                    <a:pt x="274812" y="4949365"/>
                  </a:cubicBezTo>
                  <a:cubicBezTo>
                    <a:pt x="271002" y="5002705"/>
                    <a:pt x="254591" y="5056637"/>
                    <a:pt x="263382" y="5109385"/>
                  </a:cubicBezTo>
                  <a:cubicBezTo>
                    <a:pt x="270385" y="5151403"/>
                    <a:pt x="303232" y="5184759"/>
                    <a:pt x="320532" y="5223685"/>
                  </a:cubicBezTo>
                  <a:cubicBezTo>
                    <a:pt x="333753" y="5253432"/>
                    <a:pt x="343392" y="5284645"/>
                    <a:pt x="354822" y="5315125"/>
                  </a:cubicBezTo>
                  <a:cubicBezTo>
                    <a:pt x="347202" y="5414185"/>
                    <a:pt x="340213" y="5513296"/>
                    <a:pt x="331962" y="5612305"/>
                  </a:cubicBezTo>
                  <a:cubicBezTo>
                    <a:pt x="328782" y="5650463"/>
                    <a:pt x="328838" y="5689227"/>
                    <a:pt x="320532" y="5726605"/>
                  </a:cubicBezTo>
                  <a:cubicBezTo>
                    <a:pt x="294537" y="5843584"/>
                    <a:pt x="293327" y="5783912"/>
                    <a:pt x="263382" y="5863765"/>
                  </a:cubicBezTo>
                  <a:cubicBezTo>
                    <a:pt x="257866" y="5878474"/>
                    <a:pt x="255762" y="5894245"/>
                    <a:pt x="251952" y="5909485"/>
                  </a:cubicBezTo>
                  <a:cubicBezTo>
                    <a:pt x="259572" y="5939965"/>
                    <a:pt x="264075" y="5971399"/>
                    <a:pt x="274812" y="6000925"/>
                  </a:cubicBezTo>
                  <a:cubicBezTo>
                    <a:pt x="279507" y="6013835"/>
                    <a:pt x="292570" y="6022460"/>
                    <a:pt x="297672" y="6035215"/>
                  </a:cubicBezTo>
                  <a:cubicBezTo>
                    <a:pt x="307973" y="6060968"/>
                    <a:pt x="314295" y="6088198"/>
                    <a:pt x="320532" y="6115225"/>
                  </a:cubicBezTo>
                  <a:cubicBezTo>
                    <a:pt x="325743" y="6137807"/>
                    <a:pt x="326751" y="6161223"/>
                    <a:pt x="331962" y="6183805"/>
                  </a:cubicBezTo>
                  <a:cubicBezTo>
                    <a:pt x="338199" y="6210832"/>
                    <a:pt x="349010" y="6236693"/>
                    <a:pt x="354822" y="6263815"/>
                  </a:cubicBezTo>
                  <a:cubicBezTo>
                    <a:pt x="360467" y="6290158"/>
                    <a:pt x="361823" y="6317251"/>
                    <a:pt x="366252" y="6343825"/>
                  </a:cubicBezTo>
                  <a:cubicBezTo>
                    <a:pt x="369446" y="6362988"/>
                    <a:pt x="373872" y="6381925"/>
                    <a:pt x="377682" y="6400975"/>
                  </a:cubicBezTo>
                  <a:cubicBezTo>
                    <a:pt x="355146" y="6603798"/>
                    <a:pt x="398777" y="6450346"/>
                    <a:pt x="331962" y="6526705"/>
                  </a:cubicBezTo>
                  <a:cubicBezTo>
                    <a:pt x="313870" y="6547382"/>
                    <a:pt x="286242" y="6595285"/>
                    <a:pt x="286242" y="6595285"/>
                  </a:cubicBezTo>
                  <a:cubicBezTo>
                    <a:pt x="301482" y="6606715"/>
                    <a:pt x="314665" y="6621592"/>
                    <a:pt x="331962" y="6629575"/>
                  </a:cubicBezTo>
                  <a:cubicBezTo>
                    <a:pt x="364780" y="6644722"/>
                    <a:pt x="434832" y="6663865"/>
                    <a:pt x="434832" y="6663865"/>
                  </a:cubicBezTo>
                  <a:cubicBezTo>
                    <a:pt x="522462" y="6660055"/>
                    <a:pt x="610249" y="6658914"/>
                    <a:pt x="697722" y="6652435"/>
                  </a:cubicBezTo>
                  <a:cubicBezTo>
                    <a:pt x="713388" y="6651275"/>
                    <a:pt x="738756" y="6655999"/>
                    <a:pt x="743442" y="6641005"/>
                  </a:cubicBezTo>
                  <a:cubicBezTo>
                    <a:pt x="760526" y="6586335"/>
                    <a:pt x="751509" y="6526733"/>
                    <a:pt x="754872" y="6469555"/>
                  </a:cubicBezTo>
                  <a:cubicBezTo>
                    <a:pt x="759129" y="6397190"/>
                    <a:pt x="763760" y="6324831"/>
                    <a:pt x="766302" y="6252385"/>
                  </a:cubicBezTo>
                  <a:cubicBezTo>
                    <a:pt x="771381" y="6107644"/>
                    <a:pt x="769984" y="5962668"/>
                    <a:pt x="777732" y="5818045"/>
                  </a:cubicBezTo>
                  <a:cubicBezTo>
                    <a:pt x="782925" y="5721106"/>
                    <a:pt x="837010" y="5343426"/>
                    <a:pt x="846312" y="5292265"/>
                  </a:cubicBezTo>
                  <a:cubicBezTo>
                    <a:pt x="865163" y="5188585"/>
                    <a:pt x="896191" y="5087362"/>
                    <a:pt x="914892" y="4983655"/>
                  </a:cubicBezTo>
                  <a:cubicBezTo>
                    <a:pt x="978254" y="4632285"/>
                    <a:pt x="976978" y="4534155"/>
                    <a:pt x="1006332" y="4172125"/>
                  </a:cubicBezTo>
                  <a:cubicBezTo>
                    <a:pt x="994902" y="4019725"/>
                    <a:pt x="988161" y="3866901"/>
                    <a:pt x="972042" y="3714925"/>
                  </a:cubicBezTo>
                  <a:cubicBezTo>
                    <a:pt x="961471" y="3615259"/>
                    <a:pt x="938263" y="3517257"/>
                    <a:pt x="926322" y="3417745"/>
                  </a:cubicBezTo>
                  <a:cubicBezTo>
                    <a:pt x="915390" y="3326642"/>
                    <a:pt x="911082" y="3234865"/>
                    <a:pt x="903462" y="3143425"/>
                  </a:cubicBezTo>
                  <a:cubicBezTo>
                    <a:pt x="888222" y="2712895"/>
                    <a:pt x="874048" y="2282326"/>
                    <a:pt x="857742" y="1851835"/>
                  </a:cubicBezTo>
                  <a:cubicBezTo>
                    <a:pt x="854998" y="1779397"/>
                    <a:pt x="843471" y="1707100"/>
                    <a:pt x="846312" y="1634665"/>
                  </a:cubicBezTo>
                  <a:cubicBezTo>
                    <a:pt x="851110" y="1512304"/>
                    <a:pt x="869172" y="1390825"/>
                    <a:pt x="880602" y="1268905"/>
                  </a:cubicBezTo>
                  <a:cubicBezTo>
                    <a:pt x="876792" y="1108885"/>
                    <a:pt x="878051" y="948664"/>
                    <a:pt x="869172" y="788845"/>
                  </a:cubicBezTo>
                  <a:cubicBezTo>
                    <a:pt x="866601" y="742566"/>
                    <a:pt x="852867" y="697570"/>
                    <a:pt x="846312" y="651685"/>
                  </a:cubicBezTo>
                  <a:cubicBezTo>
                    <a:pt x="841433" y="617531"/>
                    <a:pt x="838913" y="583080"/>
                    <a:pt x="834882" y="548815"/>
                  </a:cubicBezTo>
                  <a:cubicBezTo>
                    <a:pt x="831293" y="518308"/>
                    <a:pt x="827796" y="487783"/>
                    <a:pt x="823452" y="457375"/>
                  </a:cubicBezTo>
                  <a:cubicBezTo>
                    <a:pt x="810454" y="366389"/>
                    <a:pt x="812766" y="399641"/>
                    <a:pt x="789162" y="297355"/>
                  </a:cubicBezTo>
                  <a:cubicBezTo>
                    <a:pt x="784794" y="278425"/>
                    <a:pt x="781946" y="259170"/>
                    <a:pt x="777732" y="240205"/>
                  </a:cubicBezTo>
                  <a:cubicBezTo>
                    <a:pt x="774324" y="224870"/>
                    <a:pt x="769710" y="209820"/>
                    <a:pt x="766302" y="194485"/>
                  </a:cubicBezTo>
                  <a:cubicBezTo>
                    <a:pt x="754517" y="141453"/>
                    <a:pt x="757380" y="140397"/>
                    <a:pt x="743442" y="91615"/>
                  </a:cubicBezTo>
                  <a:cubicBezTo>
                    <a:pt x="740132" y="80030"/>
                    <a:pt x="740531" y="65844"/>
                    <a:pt x="732012" y="57325"/>
                  </a:cubicBezTo>
                  <a:cubicBezTo>
                    <a:pt x="719964" y="45277"/>
                    <a:pt x="701086" y="42919"/>
                    <a:pt x="686292" y="34465"/>
                  </a:cubicBezTo>
                  <a:cubicBezTo>
                    <a:pt x="624898" y="-617"/>
                    <a:pt x="681376" y="18949"/>
                    <a:pt x="606282" y="175"/>
                  </a:cubicBezTo>
                  <a:cubicBezTo>
                    <a:pt x="568378" y="12810"/>
                    <a:pt x="587232" y="-1730"/>
                    <a:pt x="571992" y="175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pic>
        <p:nvPicPr>
          <p:cNvPr id="41" name="图片 40" descr="湖边的景色&#10;&#10;AI 生成的内容可能不正确。">
            <a:extLst>
              <a:ext uri="{FF2B5EF4-FFF2-40B4-BE49-F238E27FC236}">
                <a16:creationId xmlns:a16="http://schemas.microsoft.com/office/drawing/2014/main" id="{456EE421-20D0-BC2B-2D8F-B4B1CB44FE36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5373" b="19543"/>
          <a:stretch/>
        </p:blipFill>
        <p:spPr>
          <a:xfrm>
            <a:off x="886387" y="747806"/>
            <a:ext cx="10331802" cy="2439054"/>
          </a:xfrm>
          <a:prstGeom prst="rect">
            <a:avLst/>
          </a:prstGeom>
        </p:spPr>
      </p:pic>
      <p:sp>
        <p:nvSpPr>
          <p:cNvPr id="45" name="椭圆 44">
            <a:extLst>
              <a:ext uri="{FF2B5EF4-FFF2-40B4-BE49-F238E27FC236}">
                <a16:creationId xmlns:a16="http://schemas.microsoft.com/office/drawing/2014/main" id="{83DB75CD-898B-B9B0-FDBB-BC58F1BE8936}"/>
              </a:ext>
            </a:extLst>
          </p:cNvPr>
          <p:cNvSpPr/>
          <p:nvPr/>
        </p:nvSpPr>
        <p:spPr>
          <a:xfrm>
            <a:off x="1904104" y="3593054"/>
            <a:ext cx="491808" cy="491808"/>
          </a:xfrm>
          <a:prstGeom prst="ellipse">
            <a:avLst/>
          </a:prstGeom>
          <a:solidFill>
            <a:srgbClr val="DAD9C4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46" name="椭圆 45">
            <a:extLst>
              <a:ext uri="{FF2B5EF4-FFF2-40B4-BE49-F238E27FC236}">
                <a16:creationId xmlns:a16="http://schemas.microsoft.com/office/drawing/2014/main" id="{31646D76-0120-EB72-BD0A-31B2D4F1B70B}"/>
              </a:ext>
            </a:extLst>
          </p:cNvPr>
          <p:cNvSpPr/>
          <p:nvPr/>
        </p:nvSpPr>
        <p:spPr>
          <a:xfrm>
            <a:off x="4456845" y="3575734"/>
            <a:ext cx="491808" cy="491808"/>
          </a:xfrm>
          <a:prstGeom prst="ellipse">
            <a:avLst/>
          </a:prstGeom>
          <a:solidFill>
            <a:srgbClr val="C4C2D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48" name="椭圆 47">
            <a:extLst>
              <a:ext uri="{FF2B5EF4-FFF2-40B4-BE49-F238E27FC236}">
                <a16:creationId xmlns:a16="http://schemas.microsoft.com/office/drawing/2014/main" id="{44CDB173-8CA3-A919-839B-A59C493A395E}"/>
              </a:ext>
            </a:extLst>
          </p:cNvPr>
          <p:cNvSpPr/>
          <p:nvPr/>
        </p:nvSpPr>
        <p:spPr>
          <a:xfrm>
            <a:off x="6891912" y="3563410"/>
            <a:ext cx="491808" cy="491808"/>
          </a:xfrm>
          <a:prstGeom prst="ellipse">
            <a:avLst/>
          </a:prstGeom>
          <a:solidFill>
            <a:srgbClr val="EEDCC9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50" name="椭圆 49">
            <a:extLst>
              <a:ext uri="{FF2B5EF4-FFF2-40B4-BE49-F238E27FC236}">
                <a16:creationId xmlns:a16="http://schemas.microsoft.com/office/drawing/2014/main" id="{CE56CCA7-5E57-644C-F14E-576089390928}"/>
              </a:ext>
            </a:extLst>
          </p:cNvPr>
          <p:cNvSpPr/>
          <p:nvPr/>
        </p:nvSpPr>
        <p:spPr>
          <a:xfrm>
            <a:off x="9669307" y="3520626"/>
            <a:ext cx="491808" cy="491808"/>
          </a:xfrm>
          <a:prstGeom prst="ellipse">
            <a:avLst/>
          </a:prstGeom>
          <a:solidFill>
            <a:srgbClr val="E2CCC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pic>
        <p:nvPicPr>
          <p:cNvPr id="53" name="图形 52" descr="时钟 纯色填充">
            <a:extLst>
              <a:ext uri="{FF2B5EF4-FFF2-40B4-BE49-F238E27FC236}">
                <a16:creationId xmlns:a16="http://schemas.microsoft.com/office/drawing/2014/main" id="{797FD502-0DA7-FD6D-6D01-AAFB10D95FE0}"/>
              </a:ext>
            </a:extLst>
          </p:cNvPr>
          <p:cNvPicPr>
            <a:picLocks noChangeAspect="1"/>
          </p:cNvPicPr>
          <p:nvPr/>
        </p:nvPicPr>
        <p:blipFill>
          <a:blip r:embed="rId15">
            <a:extLst>
              <a:ext uri="{96DAC541-7B7A-43D3-8B79-37D633B846F1}">
                <asvg:svgBlip xmlns:asvg="http://schemas.microsoft.com/office/drawing/2016/SVG/main" r:embed="rId16"/>
              </a:ext>
            </a:extLst>
          </a:blip>
          <a:stretch>
            <a:fillRect/>
          </a:stretch>
        </p:blipFill>
        <p:spPr>
          <a:xfrm>
            <a:off x="1947511" y="3631984"/>
            <a:ext cx="404994" cy="404994"/>
          </a:xfrm>
          <a:prstGeom prst="rect">
            <a:avLst/>
          </a:prstGeom>
        </p:spPr>
      </p:pic>
      <p:pic>
        <p:nvPicPr>
          <p:cNvPr id="55" name="图形 54" descr="DNA 纯色填充">
            <a:extLst>
              <a:ext uri="{FF2B5EF4-FFF2-40B4-BE49-F238E27FC236}">
                <a16:creationId xmlns:a16="http://schemas.microsoft.com/office/drawing/2014/main" id="{E2EA1CEE-B5EC-9E29-EF8F-0F0DFEE9464F}"/>
              </a:ext>
            </a:extLst>
          </p:cNvPr>
          <p:cNvPicPr>
            <a:picLocks noChangeAspect="1"/>
          </p:cNvPicPr>
          <p:nvPr/>
        </p:nvPicPr>
        <p:blipFill>
          <a:blip r:embed="rId17">
            <a:extLst>
              <a:ext uri="{96DAC541-7B7A-43D3-8B79-37D633B846F1}">
                <asvg:svgBlip xmlns:asvg="http://schemas.microsoft.com/office/drawing/2016/SVG/main" r:embed="rId18"/>
              </a:ext>
            </a:extLst>
          </a:blip>
          <a:stretch>
            <a:fillRect/>
          </a:stretch>
        </p:blipFill>
        <p:spPr>
          <a:xfrm>
            <a:off x="4499153" y="3619644"/>
            <a:ext cx="404994" cy="404994"/>
          </a:xfrm>
          <a:prstGeom prst="rect">
            <a:avLst/>
          </a:prstGeom>
        </p:spPr>
      </p:pic>
      <p:pic>
        <p:nvPicPr>
          <p:cNvPr id="57" name="图形 56" descr="沙漏已完成 纯色填充">
            <a:extLst>
              <a:ext uri="{FF2B5EF4-FFF2-40B4-BE49-F238E27FC236}">
                <a16:creationId xmlns:a16="http://schemas.microsoft.com/office/drawing/2014/main" id="{68340DE1-C7B4-0B5D-B9A7-FB84D3ADFA05}"/>
              </a:ext>
            </a:extLst>
          </p:cNvPr>
          <p:cNvPicPr>
            <a:picLocks noChangeAspect="1"/>
          </p:cNvPicPr>
          <p:nvPr/>
        </p:nvPicPr>
        <p:blipFill>
          <a:blip r:embed="rId19">
            <a:extLst>
              <a:ext uri="{96DAC541-7B7A-43D3-8B79-37D633B846F1}">
                <asvg:svgBlip xmlns:asvg="http://schemas.microsoft.com/office/drawing/2016/SVG/main" r:embed="rId20"/>
              </a:ext>
            </a:extLst>
          </a:blip>
          <a:stretch>
            <a:fillRect/>
          </a:stretch>
        </p:blipFill>
        <p:spPr>
          <a:xfrm>
            <a:off x="6932532" y="3604971"/>
            <a:ext cx="404994" cy="404994"/>
          </a:xfrm>
          <a:prstGeom prst="rect">
            <a:avLst/>
          </a:prstGeom>
        </p:spPr>
      </p:pic>
      <p:pic>
        <p:nvPicPr>
          <p:cNvPr id="59" name="图形 58" descr="灯泡 纯色填充">
            <a:extLst>
              <a:ext uri="{FF2B5EF4-FFF2-40B4-BE49-F238E27FC236}">
                <a16:creationId xmlns:a16="http://schemas.microsoft.com/office/drawing/2014/main" id="{CB559729-C949-3618-9A08-ADA0B7C22BD2}"/>
              </a:ext>
            </a:extLst>
          </p:cNvPr>
          <p:cNvPicPr>
            <a:picLocks noChangeAspect="1"/>
          </p:cNvPicPr>
          <p:nvPr/>
        </p:nvPicPr>
        <p:blipFill>
          <a:blip r:embed="rId21">
            <a:extLst>
              <a:ext uri="{96DAC541-7B7A-43D3-8B79-37D633B846F1}">
                <asvg:svgBlip xmlns:asvg="http://schemas.microsoft.com/office/drawing/2016/SVG/main" r:embed="rId22"/>
              </a:ext>
            </a:extLst>
          </a:blip>
          <a:stretch>
            <a:fillRect/>
          </a:stretch>
        </p:blipFill>
        <p:spPr>
          <a:xfrm>
            <a:off x="9712714" y="3573478"/>
            <a:ext cx="404994" cy="404994"/>
          </a:xfrm>
          <a:prstGeom prst="rect">
            <a:avLst/>
          </a:prstGeom>
        </p:spPr>
      </p:pic>
      <p:sp>
        <p:nvSpPr>
          <p:cNvPr id="60" name="文本框 59">
            <a:extLst>
              <a:ext uri="{FF2B5EF4-FFF2-40B4-BE49-F238E27FC236}">
                <a16:creationId xmlns:a16="http://schemas.microsoft.com/office/drawing/2014/main" id="{6AC81ABF-E958-7695-BACB-5B1AE02D464E}"/>
              </a:ext>
            </a:extLst>
          </p:cNvPr>
          <p:cNvSpPr txBox="1"/>
          <p:nvPr/>
        </p:nvSpPr>
        <p:spPr>
          <a:xfrm>
            <a:off x="1143146" y="4091078"/>
            <a:ext cx="357165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400" dirty="0">
                <a:latin typeface="幼圆" panose="02010509060101010101" pitchFamily="49" charset="-122"/>
                <a:ea typeface="幼圆" panose="02010509060101010101" pitchFamily="49" charset="-122"/>
              </a:rPr>
              <a:t>点击输入标题</a:t>
            </a:r>
          </a:p>
        </p:txBody>
      </p:sp>
      <p:sp>
        <p:nvSpPr>
          <p:cNvPr id="61" name="文本框 60">
            <a:extLst>
              <a:ext uri="{FF2B5EF4-FFF2-40B4-BE49-F238E27FC236}">
                <a16:creationId xmlns:a16="http://schemas.microsoft.com/office/drawing/2014/main" id="{10880C18-8554-2EE9-05B9-595D0E623B6E}"/>
              </a:ext>
            </a:extLst>
          </p:cNvPr>
          <p:cNvSpPr txBox="1"/>
          <p:nvPr/>
        </p:nvSpPr>
        <p:spPr>
          <a:xfrm>
            <a:off x="3673773" y="4097764"/>
            <a:ext cx="357165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400" dirty="0">
                <a:latin typeface="幼圆" panose="02010509060101010101" pitchFamily="49" charset="-122"/>
                <a:ea typeface="幼圆" panose="02010509060101010101" pitchFamily="49" charset="-122"/>
              </a:rPr>
              <a:t>点击输入标题</a:t>
            </a:r>
          </a:p>
        </p:txBody>
      </p:sp>
      <p:sp>
        <p:nvSpPr>
          <p:cNvPr id="62" name="文本框 61">
            <a:extLst>
              <a:ext uri="{FF2B5EF4-FFF2-40B4-BE49-F238E27FC236}">
                <a16:creationId xmlns:a16="http://schemas.microsoft.com/office/drawing/2014/main" id="{FC092D3F-31D6-27DB-CED5-1C44A2D69621}"/>
              </a:ext>
            </a:extLst>
          </p:cNvPr>
          <p:cNvSpPr txBox="1"/>
          <p:nvPr/>
        </p:nvSpPr>
        <p:spPr>
          <a:xfrm>
            <a:off x="6179452" y="4058014"/>
            <a:ext cx="357165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400" dirty="0">
                <a:latin typeface="幼圆" panose="02010509060101010101" pitchFamily="49" charset="-122"/>
                <a:ea typeface="幼圆" panose="02010509060101010101" pitchFamily="49" charset="-122"/>
              </a:rPr>
              <a:t>点击输入标题</a:t>
            </a:r>
          </a:p>
        </p:txBody>
      </p:sp>
      <p:sp>
        <p:nvSpPr>
          <p:cNvPr id="63" name="文本框 62">
            <a:extLst>
              <a:ext uri="{FF2B5EF4-FFF2-40B4-BE49-F238E27FC236}">
                <a16:creationId xmlns:a16="http://schemas.microsoft.com/office/drawing/2014/main" id="{236F1046-CFFC-C0F2-09B0-D02360708BDF}"/>
              </a:ext>
            </a:extLst>
          </p:cNvPr>
          <p:cNvSpPr txBox="1"/>
          <p:nvPr/>
        </p:nvSpPr>
        <p:spPr>
          <a:xfrm>
            <a:off x="8959514" y="4001933"/>
            <a:ext cx="357165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400" dirty="0">
                <a:latin typeface="幼圆" panose="02010509060101010101" pitchFamily="49" charset="-122"/>
                <a:ea typeface="幼圆" panose="02010509060101010101" pitchFamily="49" charset="-122"/>
              </a:rPr>
              <a:t>点击输入标题</a:t>
            </a:r>
          </a:p>
        </p:txBody>
      </p:sp>
      <p:sp>
        <p:nvSpPr>
          <p:cNvPr id="64" name="文本框 63">
            <a:extLst>
              <a:ext uri="{FF2B5EF4-FFF2-40B4-BE49-F238E27FC236}">
                <a16:creationId xmlns:a16="http://schemas.microsoft.com/office/drawing/2014/main" id="{1E6C1B8F-D6E2-EE8C-7C1B-965983F2E03D}"/>
              </a:ext>
            </a:extLst>
          </p:cNvPr>
          <p:cNvSpPr txBox="1"/>
          <p:nvPr/>
        </p:nvSpPr>
        <p:spPr>
          <a:xfrm>
            <a:off x="1238452" y="4672537"/>
            <a:ext cx="185882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dirty="0">
                <a:latin typeface="幼圆" panose="02010509060101010101" pitchFamily="49" charset="-122"/>
                <a:ea typeface="幼圆" panose="02010509060101010101" pitchFamily="49" charset="-122"/>
              </a:rPr>
              <a:t>点击输入您的文字 点击输入您的文字 点击输入您的文字 点击输入您的文字</a:t>
            </a:r>
          </a:p>
        </p:txBody>
      </p:sp>
      <p:sp>
        <p:nvSpPr>
          <p:cNvPr id="66" name="文本框 65">
            <a:extLst>
              <a:ext uri="{FF2B5EF4-FFF2-40B4-BE49-F238E27FC236}">
                <a16:creationId xmlns:a16="http://schemas.microsoft.com/office/drawing/2014/main" id="{3835312A-AB04-0EE7-432D-B758F06DBA48}"/>
              </a:ext>
            </a:extLst>
          </p:cNvPr>
          <p:cNvSpPr txBox="1"/>
          <p:nvPr/>
        </p:nvSpPr>
        <p:spPr>
          <a:xfrm>
            <a:off x="3809643" y="4669174"/>
            <a:ext cx="185882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dirty="0">
                <a:latin typeface="幼圆" panose="02010509060101010101" pitchFamily="49" charset="-122"/>
                <a:ea typeface="幼圆" panose="02010509060101010101" pitchFamily="49" charset="-122"/>
              </a:rPr>
              <a:t>点击输入您的文字 点击输入您的文字 点击输入您的文字 点击输入您的文字</a:t>
            </a:r>
          </a:p>
        </p:txBody>
      </p:sp>
      <p:sp>
        <p:nvSpPr>
          <p:cNvPr id="67" name="文本框 66">
            <a:extLst>
              <a:ext uri="{FF2B5EF4-FFF2-40B4-BE49-F238E27FC236}">
                <a16:creationId xmlns:a16="http://schemas.microsoft.com/office/drawing/2014/main" id="{78384DB9-A4BD-C401-4CBF-B0998D1A0371}"/>
              </a:ext>
            </a:extLst>
          </p:cNvPr>
          <p:cNvSpPr txBox="1"/>
          <p:nvPr/>
        </p:nvSpPr>
        <p:spPr>
          <a:xfrm>
            <a:off x="6351731" y="4636467"/>
            <a:ext cx="185882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dirty="0">
                <a:latin typeface="幼圆" panose="02010509060101010101" pitchFamily="49" charset="-122"/>
                <a:ea typeface="幼圆" panose="02010509060101010101" pitchFamily="49" charset="-122"/>
              </a:rPr>
              <a:t>点击输入您的文字 点击输入您的文字 点击输入您的文字 点击输入您的文字</a:t>
            </a:r>
          </a:p>
        </p:txBody>
      </p:sp>
      <p:sp>
        <p:nvSpPr>
          <p:cNvPr id="68" name="文本框 67">
            <a:extLst>
              <a:ext uri="{FF2B5EF4-FFF2-40B4-BE49-F238E27FC236}">
                <a16:creationId xmlns:a16="http://schemas.microsoft.com/office/drawing/2014/main" id="{2ABF4990-E8C6-31D6-C487-E535229C13AF}"/>
              </a:ext>
            </a:extLst>
          </p:cNvPr>
          <p:cNvSpPr txBox="1"/>
          <p:nvPr/>
        </p:nvSpPr>
        <p:spPr>
          <a:xfrm>
            <a:off x="9124189" y="4596088"/>
            <a:ext cx="185882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dirty="0">
                <a:latin typeface="幼圆" panose="02010509060101010101" pitchFamily="49" charset="-122"/>
                <a:ea typeface="幼圆" panose="02010509060101010101" pitchFamily="49" charset="-122"/>
              </a:rPr>
              <a:t>点击输入您的文字 点击输入您的文字 点击输入您的文字 点击输入您的文字</a:t>
            </a:r>
          </a:p>
        </p:txBody>
      </p:sp>
      <p:pic>
        <p:nvPicPr>
          <p:cNvPr id="69" name="图片 68" descr="图片包含 游戏机, 床, 站&#10;&#10;AI 生成的内容可能不正确。">
            <a:extLst>
              <a:ext uri="{FF2B5EF4-FFF2-40B4-BE49-F238E27FC236}">
                <a16:creationId xmlns:a16="http://schemas.microsoft.com/office/drawing/2014/main" id="{AB24169A-A5FD-9670-5261-85D4A43C1A50}"/>
              </a:ext>
            </a:extLst>
          </p:cNvPr>
          <p:cNvPicPr>
            <a:picLocks noChangeAspect="1"/>
          </p:cNvPicPr>
          <p:nvPr/>
        </p:nvPicPr>
        <p:blipFill>
          <a:blip r:embed="rId23">
            <a:lum bright="70000" contrast="-70000"/>
            <a:extLst>
              <a:ext uri="{BEBA8EAE-BF5A-486C-A8C5-ECC9F3942E4B}">
                <a14:imgProps xmlns:a14="http://schemas.microsoft.com/office/drawing/2010/main">
                  <a14:imgLayer r:embed="rId24">
                    <a14:imgEffect>
                      <a14:artisticWatercolorSponge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2630" t="36437" r="17864" b="40694"/>
          <a:stretch/>
        </p:blipFill>
        <p:spPr>
          <a:xfrm rot="8765369">
            <a:off x="679060" y="827380"/>
            <a:ext cx="1069311" cy="410958"/>
          </a:xfrm>
          <a:prstGeom prst="rect">
            <a:avLst/>
          </a:prstGeom>
        </p:spPr>
      </p:pic>
      <p:pic>
        <p:nvPicPr>
          <p:cNvPr id="71" name="图片 70" descr="图片包含 游戏机, 床, 站&#10;&#10;AI 生成的内容可能不正确。">
            <a:extLst>
              <a:ext uri="{FF2B5EF4-FFF2-40B4-BE49-F238E27FC236}">
                <a16:creationId xmlns:a16="http://schemas.microsoft.com/office/drawing/2014/main" id="{C1663146-B5F2-C218-4F10-EA0EF8F795DC}"/>
              </a:ext>
            </a:extLst>
          </p:cNvPr>
          <p:cNvPicPr>
            <a:picLocks noChangeAspect="1"/>
          </p:cNvPicPr>
          <p:nvPr/>
        </p:nvPicPr>
        <p:blipFill>
          <a:blip r:embed="rId23">
            <a:lum bright="70000" contrast="-70000"/>
            <a:extLst>
              <a:ext uri="{BEBA8EAE-BF5A-486C-A8C5-ECC9F3942E4B}">
                <a14:imgProps xmlns:a14="http://schemas.microsoft.com/office/drawing/2010/main">
                  <a14:imgLayer r:embed="rId24">
                    <a14:imgEffect>
                      <a14:artisticWatercolorSponge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2630" t="36437" r="17864" b="40694"/>
          <a:stretch/>
        </p:blipFill>
        <p:spPr>
          <a:xfrm rot="8765369">
            <a:off x="10364612" y="2851522"/>
            <a:ext cx="1061086" cy="407797"/>
          </a:xfrm>
          <a:prstGeom prst="rect">
            <a:avLst/>
          </a:prstGeom>
        </p:spPr>
      </p:pic>
      <p:pic>
        <p:nvPicPr>
          <p:cNvPr id="138" name="图片 137" descr="卡通人物&#10;&#10;AI 生成的内容可能不正确。">
            <a:extLst>
              <a:ext uri="{FF2B5EF4-FFF2-40B4-BE49-F238E27FC236}">
                <a16:creationId xmlns:a16="http://schemas.microsoft.com/office/drawing/2014/main" id="{84737F60-7351-92BA-C4CA-1BE1A788E653}"/>
              </a:ext>
            </a:extLst>
          </p:cNvPr>
          <p:cNvPicPr>
            <a:picLocks noChangeAspect="1"/>
          </p:cNvPicPr>
          <p:nvPr/>
        </p:nvPicPr>
        <p:blipFill>
          <a:blip r:embed="rId25">
            <a:extLst>
              <a:ext uri="{BEBA8EAE-BF5A-486C-A8C5-ECC9F3942E4B}">
                <a14:imgProps xmlns:a14="http://schemas.microsoft.com/office/drawing/2010/main">
                  <a14:imgLayer r:embed="rId26">
                    <a14:imgEffect>
                      <a14:artisticCrisscrossEtching/>
                    </a14:imgEffect>
                    <a14:imgEffect>
                      <a14:colorTemperature colorTemp="72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7431" y="2030448"/>
            <a:ext cx="1699171" cy="16991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4766278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组合 5">
            <a:extLst>
              <a:ext uri="{FF2B5EF4-FFF2-40B4-BE49-F238E27FC236}">
                <a16:creationId xmlns:a16="http://schemas.microsoft.com/office/drawing/2014/main" id="{CA87EE30-4182-17D6-8547-9B09E245DB01}"/>
              </a:ext>
            </a:extLst>
          </p:cNvPr>
          <p:cNvGrpSpPr/>
          <p:nvPr/>
        </p:nvGrpSpPr>
        <p:grpSpPr>
          <a:xfrm>
            <a:off x="3" y="-44011"/>
            <a:ext cx="12191997" cy="6858000"/>
            <a:chOff x="0" y="0"/>
            <a:chExt cx="12191997" cy="6858000"/>
          </a:xfrm>
        </p:grpSpPr>
        <p:pic>
          <p:nvPicPr>
            <p:cNvPr id="8" name="图片 7" descr="树林旁的长凳上&#10;&#10;AI 生成的内容可能不正确。">
              <a:extLst>
                <a:ext uri="{FF2B5EF4-FFF2-40B4-BE49-F238E27FC236}">
                  <a16:creationId xmlns:a16="http://schemas.microsoft.com/office/drawing/2014/main" id="{4B3B2665-C661-79F8-FC61-6B7EA9806D21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artisticBlur radius="3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50000" r="25000"/>
            <a:stretch/>
          </p:blipFill>
          <p:spPr>
            <a:xfrm>
              <a:off x="6095998" y="0"/>
              <a:ext cx="3048001" cy="6858000"/>
            </a:xfrm>
            <a:prstGeom prst="rect">
              <a:avLst/>
            </a:prstGeom>
            <a:ln>
              <a:noFill/>
            </a:ln>
          </p:spPr>
        </p:pic>
        <p:pic>
          <p:nvPicPr>
            <p:cNvPr id="10" name="图片 9" descr="草地上有许多花&#10;&#10;AI 生成的内容可能不正确。">
              <a:extLst>
                <a:ext uri="{FF2B5EF4-FFF2-40B4-BE49-F238E27FC236}">
                  <a16:creationId xmlns:a16="http://schemas.microsoft.com/office/drawing/2014/main" id="{CA62F114-BB51-7D97-22E6-25B7BEC7285D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BEBA8EAE-BF5A-486C-A8C5-ECC9F3942E4B}">
                  <a14:imgProps xmlns:a14="http://schemas.microsoft.com/office/drawing/2010/main">
                    <a14:imgLayer r:embed="rId7">
                      <a14:imgEffect>
                        <a14:artisticBlur radius="30"/>
                      </a14:imgEffect>
                      <a14:imgEffect>
                        <a14:saturation sat="66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5000" r="50000"/>
            <a:stretch/>
          </p:blipFill>
          <p:spPr>
            <a:xfrm>
              <a:off x="3048001" y="0"/>
              <a:ext cx="3048000" cy="6858000"/>
            </a:xfrm>
            <a:prstGeom prst="rect">
              <a:avLst/>
            </a:prstGeom>
            <a:ln>
              <a:noFill/>
            </a:ln>
          </p:spPr>
        </p:pic>
        <p:pic>
          <p:nvPicPr>
            <p:cNvPr id="12" name="图片 11" descr="树林前的花园&#10;&#10;AI 生成的内容可能不正确。">
              <a:extLst>
                <a:ext uri="{FF2B5EF4-FFF2-40B4-BE49-F238E27FC236}">
                  <a16:creationId xmlns:a16="http://schemas.microsoft.com/office/drawing/2014/main" id="{1658B5A9-C2B1-D203-6B89-CCE68EAFEA9D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8">
              <a:extLst>
                <a:ext uri="{BEBA8EAE-BF5A-486C-A8C5-ECC9F3942E4B}">
                  <a14:imgProps xmlns:a14="http://schemas.microsoft.com/office/drawing/2010/main">
                    <a14:imgLayer r:embed="rId9">
                      <a14:imgEffect>
                        <a14:artisticBlur radius="3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75000"/>
            <a:stretch/>
          </p:blipFill>
          <p:spPr>
            <a:xfrm>
              <a:off x="0" y="0"/>
              <a:ext cx="3048000" cy="6858000"/>
            </a:xfrm>
            <a:prstGeom prst="rect">
              <a:avLst/>
            </a:prstGeom>
            <a:ln>
              <a:noFill/>
            </a:ln>
          </p:spPr>
        </p:pic>
        <p:pic>
          <p:nvPicPr>
            <p:cNvPr id="14" name="图片 13" descr="森林里的雪地上&#10;&#10;AI 生成的内容可能不正确。">
              <a:extLst>
                <a:ext uri="{FF2B5EF4-FFF2-40B4-BE49-F238E27FC236}">
                  <a16:creationId xmlns:a16="http://schemas.microsoft.com/office/drawing/2014/main" id="{4666FD49-5F50-5BA8-A25F-F5BFAD61F59A}"/>
                </a:ext>
              </a:extLst>
            </p:cNvPr>
            <p:cNvPicPr>
              <a:picLocks noChangeAspect="1"/>
            </p:cNvPicPr>
            <p:nvPr/>
          </p:nvPicPr>
          <p:blipFill>
            <a:blip r:embed="rId10">
              <a:extLst>
                <a:ext uri="{BEBA8EAE-BF5A-486C-A8C5-ECC9F3942E4B}">
                  <a14:imgProps xmlns:a14="http://schemas.microsoft.com/office/drawing/2010/main">
                    <a14:imgLayer r:embed="rId11">
                      <a14:imgEffect>
                        <a14:artisticBlur radius="3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75000"/>
            <a:stretch/>
          </p:blipFill>
          <p:spPr>
            <a:xfrm>
              <a:off x="9143997" y="0"/>
              <a:ext cx="3048000" cy="6858000"/>
            </a:xfrm>
            <a:prstGeom prst="rect">
              <a:avLst/>
            </a:prstGeom>
            <a:ln>
              <a:noFill/>
            </a:ln>
          </p:spPr>
        </p:pic>
      </p:grpSp>
      <p:sp>
        <p:nvSpPr>
          <p:cNvPr id="42" name="矩形 41">
            <a:extLst>
              <a:ext uri="{FF2B5EF4-FFF2-40B4-BE49-F238E27FC236}">
                <a16:creationId xmlns:a16="http://schemas.microsoft.com/office/drawing/2014/main" id="{C9C168D7-7F1C-9F46-A022-C27F8885CFE8}"/>
              </a:ext>
            </a:extLst>
          </p:cNvPr>
          <p:cNvSpPr/>
          <p:nvPr/>
        </p:nvSpPr>
        <p:spPr>
          <a:xfrm>
            <a:off x="0" y="-44011"/>
            <a:ext cx="12191998" cy="6902011"/>
          </a:xfrm>
          <a:prstGeom prst="rect">
            <a:avLst/>
          </a:prstGeom>
          <a:solidFill>
            <a:srgbClr val="FEF3D4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43" name="矩形 42">
            <a:extLst>
              <a:ext uri="{FF2B5EF4-FFF2-40B4-BE49-F238E27FC236}">
                <a16:creationId xmlns:a16="http://schemas.microsoft.com/office/drawing/2014/main" id="{1B9C078C-66CB-2BE0-209E-06F9F25F6E88}"/>
              </a:ext>
            </a:extLst>
          </p:cNvPr>
          <p:cNvSpPr/>
          <p:nvPr/>
        </p:nvSpPr>
        <p:spPr>
          <a:xfrm>
            <a:off x="192063" y="122213"/>
            <a:ext cx="5820490" cy="6613573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grpSp>
        <p:nvGrpSpPr>
          <p:cNvPr id="49" name="组合 48">
            <a:extLst>
              <a:ext uri="{FF2B5EF4-FFF2-40B4-BE49-F238E27FC236}">
                <a16:creationId xmlns:a16="http://schemas.microsoft.com/office/drawing/2014/main" id="{5B34E5BE-9828-2BAB-B9A8-8ABA81BBA6CF}"/>
              </a:ext>
            </a:extLst>
          </p:cNvPr>
          <p:cNvGrpSpPr/>
          <p:nvPr/>
        </p:nvGrpSpPr>
        <p:grpSpPr>
          <a:xfrm>
            <a:off x="6204614" y="121227"/>
            <a:ext cx="5939298" cy="6613573"/>
            <a:chOff x="6204614" y="121227"/>
            <a:chExt cx="5939298" cy="6613573"/>
          </a:xfrm>
        </p:grpSpPr>
        <p:sp>
          <p:nvSpPr>
            <p:cNvPr id="50" name="矩形 49">
              <a:extLst>
                <a:ext uri="{FF2B5EF4-FFF2-40B4-BE49-F238E27FC236}">
                  <a16:creationId xmlns:a16="http://schemas.microsoft.com/office/drawing/2014/main" id="{ABF9E2DB-9990-61F5-10B7-4EAC6FDF6BB3}"/>
                </a:ext>
              </a:extLst>
            </p:cNvPr>
            <p:cNvSpPr/>
            <p:nvPr/>
          </p:nvSpPr>
          <p:spPr>
            <a:xfrm>
              <a:off x="6204614" y="121227"/>
              <a:ext cx="5786972" cy="6613573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cxnSp>
          <p:nvCxnSpPr>
            <p:cNvPr id="51" name="直接连接符 50">
              <a:extLst>
                <a:ext uri="{FF2B5EF4-FFF2-40B4-BE49-F238E27FC236}">
                  <a16:creationId xmlns:a16="http://schemas.microsoft.com/office/drawing/2014/main" id="{338D2049-54D1-A390-0D26-12084DF8873B}"/>
                </a:ext>
              </a:extLst>
            </p:cNvPr>
            <p:cNvCxnSpPr/>
            <p:nvPr/>
          </p:nvCxnSpPr>
          <p:spPr>
            <a:xfrm>
              <a:off x="6732395" y="660009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直接连接符 52">
              <a:extLst>
                <a:ext uri="{FF2B5EF4-FFF2-40B4-BE49-F238E27FC236}">
                  <a16:creationId xmlns:a16="http://schemas.microsoft.com/office/drawing/2014/main" id="{5FAB4C01-7D38-F031-2974-2B6FDAA3D465}"/>
                </a:ext>
              </a:extLst>
            </p:cNvPr>
            <p:cNvCxnSpPr/>
            <p:nvPr/>
          </p:nvCxnSpPr>
          <p:spPr>
            <a:xfrm>
              <a:off x="6732395" y="1093763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直接连接符 53">
              <a:extLst>
                <a:ext uri="{FF2B5EF4-FFF2-40B4-BE49-F238E27FC236}">
                  <a16:creationId xmlns:a16="http://schemas.microsoft.com/office/drawing/2014/main" id="{5296BB79-B1AB-AAB3-C2AD-356E77C872B7}"/>
                </a:ext>
              </a:extLst>
            </p:cNvPr>
            <p:cNvCxnSpPr/>
            <p:nvPr/>
          </p:nvCxnSpPr>
          <p:spPr>
            <a:xfrm>
              <a:off x="6732395" y="1527517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直接连接符 54">
              <a:extLst>
                <a:ext uri="{FF2B5EF4-FFF2-40B4-BE49-F238E27FC236}">
                  <a16:creationId xmlns:a16="http://schemas.microsoft.com/office/drawing/2014/main" id="{D6193922-DA08-FB98-5869-A11EE570EC70}"/>
                </a:ext>
              </a:extLst>
            </p:cNvPr>
            <p:cNvCxnSpPr/>
            <p:nvPr/>
          </p:nvCxnSpPr>
          <p:spPr>
            <a:xfrm>
              <a:off x="6732395" y="1947873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直接连接符 55">
              <a:extLst>
                <a:ext uri="{FF2B5EF4-FFF2-40B4-BE49-F238E27FC236}">
                  <a16:creationId xmlns:a16="http://schemas.microsoft.com/office/drawing/2014/main" id="{C7B57650-A83C-B6D0-0EE8-D690D267CF20}"/>
                </a:ext>
              </a:extLst>
            </p:cNvPr>
            <p:cNvCxnSpPr/>
            <p:nvPr/>
          </p:nvCxnSpPr>
          <p:spPr>
            <a:xfrm>
              <a:off x="6732395" y="2381627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直接连接符 56">
              <a:extLst>
                <a:ext uri="{FF2B5EF4-FFF2-40B4-BE49-F238E27FC236}">
                  <a16:creationId xmlns:a16="http://schemas.microsoft.com/office/drawing/2014/main" id="{35A602E2-BE92-27F6-E697-DA556D87C5FC}"/>
                </a:ext>
              </a:extLst>
            </p:cNvPr>
            <p:cNvCxnSpPr/>
            <p:nvPr/>
          </p:nvCxnSpPr>
          <p:spPr>
            <a:xfrm>
              <a:off x="6732395" y="2815381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直接连接符 57">
              <a:extLst>
                <a:ext uri="{FF2B5EF4-FFF2-40B4-BE49-F238E27FC236}">
                  <a16:creationId xmlns:a16="http://schemas.microsoft.com/office/drawing/2014/main" id="{DB61F50B-63A5-AD90-92C8-C4ACD89A529F}"/>
                </a:ext>
              </a:extLst>
            </p:cNvPr>
            <p:cNvCxnSpPr/>
            <p:nvPr/>
          </p:nvCxnSpPr>
          <p:spPr>
            <a:xfrm>
              <a:off x="6732395" y="3273865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直接连接符 58">
              <a:extLst>
                <a:ext uri="{FF2B5EF4-FFF2-40B4-BE49-F238E27FC236}">
                  <a16:creationId xmlns:a16="http://schemas.microsoft.com/office/drawing/2014/main" id="{D467A5F9-8B21-B68B-5F11-394B5F03C74D}"/>
                </a:ext>
              </a:extLst>
            </p:cNvPr>
            <p:cNvCxnSpPr/>
            <p:nvPr/>
          </p:nvCxnSpPr>
          <p:spPr>
            <a:xfrm>
              <a:off x="6732395" y="3707619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直接连接符 59">
              <a:extLst>
                <a:ext uri="{FF2B5EF4-FFF2-40B4-BE49-F238E27FC236}">
                  <a16:creationId xmlns:a16="http://schemas.microsoft.com/office/drawing/2014/main" id="{3F853B71-C4C4-324F-1365-27302929F694}"/>
                </a:ext>
              </a:extLst>
            </p:cNvPr>
            <p:cNvCxnSpPr/>
            <p:nvPr/>
          </p:nvCxnSpPr>
          <p:spPr>
            <a:xfrm>
              <a:off x="6732395" y="4141373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直接连接符 60">
              <a:extLst>
                <a:ext uri="{FF2B5EF4-FFF2-40B4-BE49-F238E27FC236}">
                  <a16:creationId xmlns:a16="http://schemas.microsoft.com/office/drawing/2014/main" id="{2D9E74DB-5EAB-D41E-7555-7D8D68EC109F}"/>
                </a:ext>
              </a:extLst>
            </p:cNvPr>
            <p:cNvCxnSpPr/>
            <p:nvPr/>
          </p:nvCxnSpPr>
          <p:spPr>
            <a:xfrm>
              <a:off x="6732395" y="4551681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直接连接符 61">
              <a:extLst>
                <a:ext uri="{FF2B5EF4-FFF2-40B4-BE49-F238E27FC236}">
                  <a16:creationId xmlns:a16="http://schemas.microsoft.com/office/drawing/2014/main" id="{26AA646A-F475-FC22-82C0-0C3C1FC6C416}"/>
                </a:ext>
              </a:extLst>
            </p:cNvPr>
            <p:cNvCxnSpPr/>
            <p:nvPr/>
          </p:nvCxnSpPr>
          <p:spPr>
            <a:xfrm>
              <a:off x="6732395" y="4985435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直接连接符 62">
              <a:extLst>
                <a:ext uri="{FF2B5EF4-FFF2-40B4-BE49-F238E27FC236}">
                  <a16:creationId xmlns:a16="http://schemas.microsoft.com/office/drawing/2014/main" id="{8594499F-7637-B525-A6DB-31794A621741}"/>
                </a:ext>
              </a:extLst>
            </p:cNvPr>
            <p:cNvCxnSpPr/>
            <p:nvPr/>
          </p:nvCxnSpPr>
          <p:spPr>
            <a:xfrm>
              <a:off x="6732395" y="5419189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直接连接符 63">
              <a:extLst>
                <a:ext uri="{FF2B5EF4-FFF2-40B4-BE49-F238E27FC236}">
                  <a16:creationId xmlns:a16="http://schemas.microsoft.com/office/drawing/2014/main" id="{EDA3B6AE-0BCC-BFFC-FA9E-2AF39443C633}"/>
                </a:ext>
              </a:extLst>
            </p:cNvPr>
            <p:cNvCxnSpPr/>
            <p:nvPr/>
          </p:nvCxnSpPr>
          <p:spPr>
            <a:xfrm>
              <a:off x="6732395" y="5853802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直接连接符 65">
              <a:extLst>
                <a:ext uri="{FF2B5EF4-FFF2-40B4-BE49-F238E27FC236}">
                  <a16:creationId xmlns:a16="http://schemas.microsoft.com/office/drawing/2014/main" id="{A26FC765-5560-59CA-AE27-50A15ED51A4C}"/>
                </a:ext>
              </a:extLst>
            </p:cNvPr>
            <p:cNvCxnSpPr/>
            <p:nvPr/>
          </p:nvCxnSpPr>
          <p:spPr>
            <a:xfrm>
              <a:off x="6732395" y="6287556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67" name="文本框 66">
              <a:extLst>
                <a:ext uri="{FF2B5EF4-FFF2-40B4-BE49-F238E27FC236}">
                  <a16:creationId xmlns:a16="http://schemas.microsoft.com/office/drawing/2014/main" id="{67BAEC33-8957-532E-9C97-B5C5FBFC03DE}"/>
                </a:ext>
              </a:extLst>
            </p:cNvPr>
            <p:cNvSpPr txBox="1"/>
            <p:nvPr/>
          </p:nvSpPr>
          <p:spPr>
            <a:xfrm>
              <a:off x="8991676" y="275529"/>
              <a:ext cx="3152236" cy="2308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900" b="1" dirty="0">
                  <a:solidFill>
                    <a:schemeClr val="bg2">
                      <a:lumMod val="90000"/>
                    </a:schemeClr>
                  </a:solidFill>
                  <a:latin typeface="幼圆" panose="02010509060101010101" pitchFamily="49" charset="-122"/>
                  <a:ea typeface="幼圆" panose="02010509060101010101" pitchFamily="49" charset="-122"/>
                </a:rPr>
                <a:t>Jinhua University of Vocational Technology </a:t>
              </a:r>
              <a:endParaRPr lang="zh-CN" altLang="en-US" sz="900" b="1" dirty="0">
                <a:solidFill>
                  <a:schemeClr val="bg2">
                    <a:lumMod val="90000"/>
                  </a:schemeClr>
                </a:solidFill>
                <a:latin typeface="幼圆" panose="02010509060101010101" pitchFamily="49" charset="-122"/>
                <a:ea typeface="幼圆" panose="02010509060101010101" pitchFamily="49" charset="-122"/>
              </a:endParaRPr>
            </a:p>
          </p:txBody>
        </p:sp>
        <p:sp>
          <p:nvSpPr>
            <p:cNvPr id="68" name="文本框 67">
              <a:extLst>
                <a:ext uri="{FF2B5EF4-FFF2-40B4-BE49-F238E27FC236}">
                  <a16:creationId xmlns:a16="http://schemas.microsoft.com/office/drawing/2014/main" id="{E4F64CC3-9CAD-2A8D-3D48-8CADE4ADF4C7}"/>
                </a:ext>
              </a:extLst>
            </p:cNvPr>
            <p:cNvSpPr txBox="1"/>
            <p:nvPr/>
          </p:nvSpPr>
          <p:spPr>
            <a:xfrm>
              <a:off x="11351819" y="6376385"/>
              <a:ext cx="409452" cy="2308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900" b="1" dirty="0">
                  <a:solidFill>
                    <a:schemeClr val="bg2">
                      <a:lumMod val="90000"/>
                    </a:schemeClr>
                  </a:solidFill>
                  <a:latin typeface="幼圆" panose="02010509060101010101" pitchFamily="49" charset="-122"/>
                  <a:ea typeface="幼圆" panose="02010509060101010101" pitchFamily="49" charset="-122"/>
                </a:rPr>
                <a:t>03</a:t>
              </a:r>
              <a:endParaRPr lang="zh-CN" altLang="en-US" sz="900" b="1" dirty="0">
                <a:solidFill>
                  <a:schemeClr val="bg2">
                    <a:lumMod val="90000"/>
                  </a:schemeClr>
                </a:solidFill>
                <a:latin typeface="幼圆" panose="02010509060101010101" pitchFamily="49" charset="-122"/>
                <a:ea typeface="幼圆" panose="02010509060101010101" pitchFamily="49" charset="-122"/>
              </a:endParaRPr>
            </a:p>
          </p:txBody>
        </p:sp>
        <p:pic>
          <p:nvPicPr>
            <p:cNvPr id="69" name="图片 68" descr="图标&#10;&#10;AI 生成的内容可能不正确。">
              <a:extLst>
                <a:ext uri="{FF2B5EF4-FFF2-40B4-BE49-F238E27FC236}">
                  <a16:creationId xmlns:a16="http://schemas.microsoft.com/office/drawing/2014/main" id="{CA82B25A-1922-B046-25DE-9317EF398C56}"/>
                </a:ext>
              </a:extLst>
            </p:cNvPr>
            <p:cNvPicPr>
              <a:picLocks noChangeAspect="1"/>
            </p:cNvPicPr>
            <p:nvPr/>
          </p:nvPicPr>
          <p:blipFill>
            <a:blip r:embed="rId12">
              <a:alphaModFix amt="20000"/>
              <a:extLst>
                <a:ext uri="{BEBA8EAE-BF5A-486C-A8C5-ECC9F3942E4B}">
                  <a14:imgProps xmlns:a14="http://schemas.microsoft.com/office/drawing/2010/main">
                    <a14:imgLayer r:embed="rId13">
                      <a14:imgEffect>
                        <a14:artisticPencilGrayscale/>
                      </a14:imgEffect>
                      <a14:imgEffect>
                        <a14:colorTemperature colorTemp="59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9233030">
              <a:off x="7942596" y="263068"/>
              <a:ext cx="1087953" cy="1057354"/>
            </a:xfrm>
            <a:prstGeom prst="rect">
              <a:avLst/>
            </a:prstGeom>
          </p:spPr>
        </p:pic>
        <p:pic>
          <p:nvPicPr>
            <p:cNvPr id="71" name="图片 70" descr="图标&#10;&#10;AI 生成的内容可能不正确。">
              <a:extLst>
                <a:ext uri="{FF2B5EF4-FFF2-40B4-BE49-F238E27FC236}">
                  <a16:creationId xmlns:a16="http://schemas.microsoft.com/office/drawing/2014/main" id="{1B92278D-141E-0AAB-6180-D2FF41298681}"/>
                </a:ext>
              </a:extLst>
            </p:cNvPr>
            <p:cNvPicPr>
              <a:picLocks noChangeAspect="1"/>
            </p:cNvPicPr>
            <p:nvPr/>
          </p:nvPicPr>
          <p:blipFill>
            <a:blip r:embed="rId12">
              <a:alphaModFix amt="20000"/>
              <a:extLst>
                <a:ext uri="{BEBA8EAE-BF5A-486C-A8C5-ECC9F3942E4B}">
                  <a14:imgProps xmlns:a14="http://schemas.microsoft.com/office/drawing/2010/main">
                    <a14:imgLayer r:embed="rId13">
                      <a14:imgEffect>
                        <a14:artisticPencilGrayscale/>
                      </a14:imgEffect>
                      <a14:imgEffect>
                        <a14:colorTemperature colorTemp="59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9233030">
              <a:off x="7066064" y="5197436"/>
              <a:ext cx="1087953" cy="1057354"/>
            </a:xfrm>
            <a:prstGeom prst="rect">
              <a:avLst/>
            </a:prstGeom>
          </p:spPr>
        </p:pic>
        <p:pic>
          <p:nvPicPr>
            <p:cNvPr id="72" name="图片 71" descr="图标&#10;&#10;AI 生成的内容可能不正确。">
              <a:extLst>
                <a:ext uri="{FF2B5EF4-FFF2-40B4-BE49-F238E27FC236}">
                  <a16:creationId xmlns:a16="http://schemas.microsoft.com/office/drawing/2014/main" id="{31C0482F-4435-E82F-86B6-57EE4C79C46E}"/>
                </a:ext>
              </a:extLst>
            </p:cNvPr>
            <p:cNvPicPr>
              <a:picLocks noChangeAspect="1"/>
            </p:cNvPicPr>
            <p:nvPr/>
          </p:nvPicPr>
          <p:blipFill>
            <a:blip r:embed="rId12">
              <a:alphaModFix amt="20000"/>
              <a:extLst>
                <a:ext uri="{BEBA8EAE-BF5A-486C-A8C5-ECC9F3942E4B}">
                  <a14:imgProps xmlns:a14="http://schemas.microsoft.com/office/drawing/2010/main">
                    <a14:imgLayer r:embed="rId13">
                      <a14:imgEffect>
                        <a14:artisticPencilGrayscale/>
                      </a14:imgEffect>
                      <a14:imgEffect>
                        <a14:colorTemperature colorTemp="59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9233030">
              <a:off x="10373231" y="3379443"/>
              <a:ext cx="1087953" cy="1057354"/>
            </a:xfrm>
            <a:prstGeom prst="rect">
              <a:avLst/>
            </a:prstGeom>
          </p:spPr>
        </p:pic>
      </p:grpSp>
      <p:pic>
        <p:nvPicPr>
          <p:cNvPr id="3" name="图片 2" descr="建筑的摆设布局&#10;&#10;AI 生成的内容可能不正确。">
            <a:extLst>
              <a:ext uri="{FF2B5EF4-FFF2-40B4-BE49-F238E27FC236}">
                <a16:creationId xmlns:a16="http://schemas.microsoft.com/office/drawing/2014/main" id="{67177E90-4134-5BF2-3E85-B5739ABBF664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592" b="6894"/>
          <a:stretch/>
        </p:blipFill>
        <p:spPr>
          <a:xfrm rot="21184851">
            <a:off x="6854322" y="474734"/>
            <a:ext cx="5143500" cy="5864519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grpSp>
        <p:nvGrpSpPr>
          <p:cNvPr id="41" name="组合 40">
            <a:extLst>
              <a:ext uri="{FF2B5EF4-FFF2-40B4-BE49-F238E27FC236}">
                <a16:creationId xmlns:a16="http://schemas.microsoft.com/office/drawing/2014/main" id="{16BE06F0-3269-2816-D24D-56CB83425A11}"/>
              </a:ext>
            </a:extLst>
          </p:cNvPr>
          <p:cNvGrpSpPr/>
          <p:nvPr/>
        </p:nvGrpSpPr>
        <p:grpSpPr>
          <a:xfrm>
            <a:off x="6183672" y="85552"/>
            <a:ext cx="1563765" cy="6650234"/>
            <a:chOff x="6232096" y="85551"/>
            <a:chExt cx="1563765" cy="6650234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grpSpPr>
        <p:sp>
          <p:nvSpPr>
            <p:cNvPr id="44" name="矩形 43">
              <a:extLst>
                <a:ext uri="{FF2B5EF4-FFF2-40B4-BE49-F238E27FC236}">
                  <a16:creationId xmlns:a16="http://schemas.microsoft.com/office/drawing/2014/main" id="{CF4F56DF-472C-4329-4950-A4562BAB403F}"/>
                </a:ext>
              </a:extLst>
            </p:cNvPr>
            <p:cNvSpPr/>
            <p:nvPr/>
          </p:nvSpPr>
          <p:spPr>
            <a:xfrm>
              <a:off x="6232096" y="122212"/>
              <a:ext cx="933615" cy="6613573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40" name="任意多边形: 形状 39">
              <a:extLst>
                <a:ext uri="{FF2B5EF4-FFF2-40B4-BE49-F238E27FC236}">
                  <a16:creationId xmlns:a16="http://schemas.microsoft.com/office/drawing/2014/main" id="{FBAFB8F1-7998-E62C-424A-43065C111DE4}"/>
                </a:ext>
              </a:extLst>
            </p:cNvPr>
            <p:cNvSpPr/>
            <p:nvPr/>
          </p:nvSpPr>
          <p:spPr>
            <a:xfrm>
              <a:off x="6788002" y="85551"/>
              <a:ext cx="1007859" cy="6613571"/>
            </a:xfrm>
            <a:custGeom>
              <a:avLst/>
              <a:gdLst>
                <a:gd name="connsiteX0" fmla="*/ 675861 w 1007859"/>
                <a:gd name="connsiteY0" fmla="*/ 29818 h 6603648"/>
                <a:gd name="connsiteX1" fmla="*/ 626165 w 1007859"/>
                <a:gd name="connsiteY1" fmla="*/ 39757 h 6603648"/>
                <a:gd name="connsiteX2" fmla="*/ 556592 w 1007859"/>
                <a:gd name="connsiteY2" fmla="*/ 198783 h 6603648"/>
                <a:gd name="connsiteX3" fmla="*/ 616226 w 1007859"/>
                <a:gd name="connsiteY3" fmla="*/ 278296 h 6603648"/>
                <a:gd name="connsiteX4" fmla="*/ 655983 w 1007859"/>
                <a:gd name="connsiteY4" fmla="*/ 357809 h 6603648"/>
                <a:gd name="connsiteX5" fmla="*/ 665922 w 1007859"/>
                <a:gd name="connsiteY5" fmla="*/ 437322 h 6603648"/>
                <a:gd name="connsiteX6" fmla="*/ 655983 w 1007859"/>
                <a:gd name="connsiteY6" fmla="*/ 546653 h 6603648"/>
                <a:gd name="connsiteX7" fmla="*/ 715618 w 1007859"/>
                <a:gd name="connsiteY7" fmla="*/ 795131 h 6603648"/>
                <a:gd name="connsiteX8" fmla="*/ 705678 w 1007859"/>
                <a:gd name="connsiteY8" fmla="*/ 924340 h 6603648"/>
                <a:gd name="connsiteX9" fmla="*/ 725557 w 1007859"/>
                <a:gd name="connsiteY9" fmla="*/ 1003853 h 6603648"/>
                <a:gd name="connsiteX10" fmla="*/ 705678 w 1007859"/>
                <a:gd name="connsiteY10" fmla="*/ 1143000 h 6603648"/>
                <a:gd name="connsiteX11" fmla="*/ 725557 w 1007859"/>
                <a:gd name="connsiteY11" fmla="*/ 1272209 h 6603648"/>
                <a:gd name="connsiteX12" fmla="*/ 745435 w 1007859"/>
                <a:gd name="connsiteY12" fmla="*/ 1331844 h 6603648"/>
                <a:gd name="connsiteX13" fmla="*/ 685800 w 1007859"/>
                <a:gd name="connsiteY13" fmla="*/ 1431235 h 6603648"/>
                <a:gd name="connsiteX14" fmla="*/ 675861 w 1007859"/>
                <a:gd name="connsiteY14" fmla="*/ 1500809 h 6603648"/>
                <a:gd name="connsiteX15" fmla="*/ 665922 w 1007859"/>
                <a:gd name="connsiteY15" fmla="*/ 1580322 h 6603648"/>
                <a:gd name="connsiteX16" fmla="*/ 655983 w 1007859"/>
                <a:gd name="connsiteY16" fmla="*/ 1639957 h 6603648"/>
                <a:gd name="connsiteX17" fmla="*/ 675861 w 1007859"/>
                <a:gd name="connsiteY17" fmla="*/ 1679713 h 6603648"/>
                <a:gd name="connsiteX18" fmla="*/ 685800 w 1007859"/>
                <a:gd name="connsiteY18" fmla="*/ 1759227 h 6603648"/>
                <a:gd name="connsiteX19" fmla="*/ 805070 w 1007859"/>
                <a:gd name="connsiteY19" fmla="*/ 1967948 h 6603648"/>
                <a:gd name="connsiteX20" fmla="*/ 775252 w 1007859"/>
                <a:gd name="connsiteY20" fmla="*/ 2047461 h 6603648"/>
                <a:gd name="connsiteX21" fmla="*/ 745435 w 1007859"/>
                <a:gd name="connsiteY21" fmla="*/ 2117035 h 6603648"/>
                <a:gd name="connsiteX22" fmla="*/ 805070 w 1007859"/>
                <a:gd name="connsiteY22" fmla="*/ 2226366 h 6603648"/>
                <a:gd name="connsiteX23" fmla="*/ 834887 w 1007859"/>
                <a:gd name="connsiteY23" fmla="*/ 2276061 h 6603648"/>
                <a:gd name="connsiteX24" fmla="*/ 884583 w 1007859"/>
                <a:gd name="connsiteY24" fmla="*/ 2325757 h 6603648"/>
                <a:gd name="connsiteX25" fmla="*/ 1003852 w 1007859"/>
                <a:gd name="connsiteY25" fmla="*/ 2494722 h 6603648"/>
                <a:gd name="connsiteX26" fmla="*/ 974035 w 1007859"/>
                <a:gd name="connsiteY26" fmla="*/ 2613992 h 6603648"/>
                <a:gd name="connsiteX27" fmla="*/ 924339 w 1007859"/>
                <a:gd name="connsiteY27" fmla="*/ 2653748 h 6603648"/>
                <a:gd name="connsiteX28" fmla="*/ 854765 w 1007859"/>
                <a:gd name="connsiteY28" fmla="*/ 2723322 h 6603648"/>
                <a:gd name="connsiteX29" fmla="*/ 834887 w 1007859"/>
                <a:gd name="connsiteY29" fmla="*/ 2763079 h 6603648"/>
                <a:gd name="connsiteX30" fmla="*/ 805070 w 1007859"/>
                <a:gd name="connsiteY30" fmla="*/ 2872409 h 6603648"/>
                <a:gd name="connsiteX31" fmla="*/ 745435 w 1007859"/>
                <a:gd name="connsiteY31" fmla="*/ 2932044 h 6603648"/>
                <a:gd name="connsiteX32" fmla="*/ 715618 w 1007859"/>
                <a:gd name="connsiteY32" fmla="*/ 3180522 h 6603648"/>
                <a:gd name="connsiteX33" fmla="*/ 795131 w 1007859"/>
                <a:gd name="connsiteY33" fmla="*/ 3498574 h 6603648"/>
                <a:gd name="connsiteX34" fmla="*/ 815009 w 1007859"/>
                <a:gd name="connsiteY34" fmla="*/ 3578087 h 6603648"/>
                <a:gd name="connsiteX35" fmla="*/ 964096 w 1007859"/>
                <a:gd name="connsiteY35" fmla="*/ 3876261 h 6603648"/>
                <a:gd name="connsiteX36" fmla="*/ 974035 w 1007859"/>
                <a:gd name="connsiteY36" fmla="*/ 4005470 h 6603648"/>
                <a:gd name="connsiteX37" fmla="*/ 924339 w 1007859"/>
                <a:gd name="connsiteY37" fmla="*/ 4422913 h 6603648"/>
                <a:gd name="connsiteX38" fmla="*/ 864705 w 1007859"/>
                <a:gd name="connsiteY38" fmla="*/ 4512366 h 6603648"/>
                <a:gd name="connsiteX39" fmla="*/ 805070 w 1007859"/>
                <a:gd name="connsiteY39" fmla="*/ 4591879 h 6603648"/>
                <a:gd name="connsiteX40" fmla="*/ 775252 w 1007859"/>
                <a:gd name="connsiteY40" fmla="*/ 4830418 h 6603648"/>
                <a:gd name="connsiteX41" fmla="*/ 785192 w 1007859"/>
                <a:gd name="connsiteY41" fmla="*/ 5029200 h 6603648"/>
                <a:gd name="connsiteX42" fmla="*/ 795131 w 1007859"/>
                <a:gd name="connsiteY42" fmla="*/ 4969566 h 6603648"/>
                <a:gd name="connsiteX43" fmla="*/ 844826 w 1007859"/>
                <a:gd name="connsiteY43" fmla="*/ 5317435 h 6603648"/>
                <a:gd name="connsiteX44" fmla="*/ 795131 w 1007859"/>
                <a:gd name="connsiteY44" fmla="*/ 5327374 h 6603648"/>
                <a:gd name="connsiteX45" fmla="*/ 964096 w 1007859"/>
                <a:gd name="connsiteY45" fmla="*/ 5406887 h 6603648"/>
                <a:gd name="connsiteX46" fmla="*/ 914400 w 1007859"/>
                <a:gd name="connsiteY46" fmla="*/ 5536096 h 6603648"/>
                <a:gd name="connsiteX47" fmla="*/ 884583 w 1007859"/>
                <a:gd name="connsiteY47" fmla="*/ 5605670 h 6603648"/>
                <a:gd name="connsiteX48" fmla="*/ 854765 w 1007859"/>
                <a:gd name="connsiteY48" fmla="*/ 5695122 h 6603648"/>
                <a:gd name="connsiteX49" fmla="*/ 834887 w 1007859"/>
                <a:gd name="connsiteY49" fmla="*/ 5814392 h 6603648"/>
                <a:gd name="connsiteX50" fmla="*/ 854765 w 1007859"/>
                <a:gd name="connsiteY50" fmla="*/ 5854148 h 6603648"/>
                <a:gd name="connsiteX51" fmla="*/ 924339 w 1007859"/>
                <a:gd name="connsiteY51" fmla="*/ 5933661 h 6603648"/>
                <a:gd name="connsiteX52" fmla="*/ 844826 w 1007859"/>
                <a:gd name="connsiteY52" fmla="*/ 6410740 h 6603648"/>
                <a:gd name="connsiteX53" fmla="*/ 854765 w 1007859"/>
                <a:gd name="connsiteY53" fmla="*/ 6530009 h 6603648"/>
                <a:gd name="connsiteX54" fmla="*/ 864705 w 1007859"/>
                <a:gd name="connsiteY54" fmla="*/ 6579705 h 6603648"/>
                <a:gd name="connsiteX55" fmla="*/ 795131 w 1007859"/>
                <a:gd name="connsiteY55" fmla="*/ 6549887 h 6603648"/>
                <a:gd name="connsiteX56" fmla="*/ 526774 w 1007859"/>
                <a:gd name="connsiteY56" fmla="*/ 6480313 h 6603648"/>
                <a:gd name="connsiteX57" fmla="*/ 437322 w 1007859"/>
                <a:gd name="connsiteY57" fmla="*/ 6510131 h 6603648"/>
                <a:gd name="connsiteX58" fmla="*/ 407505 w 1007859"/>
                <a:gd name="connsiteY58" fmla="*/ 6539948 h 6603648"/>
                <a:gd name="connsiteX59" fmla="*/ 188844 w 1007859"/>
                <a:gd name="connsiteY59" fmla="*/ 6589644 h 6603648"/>
                <a:gd name="connsiteX60" fmla="*/ 29818 w 1007859"/>
                <a:gd name="connsiteY60" fmla="*/ 6579705 h 6603648"/>
                <a:gd name="connsiteX61" fmla="*/ 49696 w 1007859"/>
                <a:gd name="connsiteY61" fmla="*/ 6241774 h 6603648"/>
                <a:gd name="connsiteX62" fmla="*/ 59635 w 1007859"/>
                <a:gd name="connsiteY62" fmla="*/ 5973418 h 6603648"/>
                <a:gd name="connsiteX63" fmla="*/ 79513 w 1007859"/>
                <a:gd name="connsiteY63" fmla="*/ 5784574 h 6603648"/>
                <a:gd name="connsiteX64" fmla="*/ 119270 w 1007859"/>
                <a:gd name="connsiteY64" fmla="*/ 5287618 h 6603648"/>
                <a:gd name="connsiteX65" fmla="*/ 149087 w 1007859"/>
                <a:gd name="connsiteY65" fmla="*/ 4850296 h 6603648"/>
                <a:gd name="connsiteX66" fmla="*/ 218661 w 1007859"/>
                <a:gd name="connsiteY66" fmla="*/ 4621696 h 6603648"/>
                <a:gd name="connsiteX67" fmla="*/ 308113 w 1007859"/>
                <a:gd name="connsiteY67" fmla="*/ 4293705 h 6603648"/>
                <a:gd name="connsiteX68" fmla="*/ 327992 w 1007859"/>
                <a:gd name="connsiteY68" fmla="*/ 3588027 h 6603648"/>
                <a:gd name="connsiteX69" fmla="*/ 238539 w 1007859"/>
                <a:gd name="connsiteY69" fmla="*/ 3150705 h 6603648"/>
                <a:gd name="connsiteX70" fmla="*/ 178905 w 1007859"/>
                <a:gd name="connsiteY70" fmla="*/ 2832653 h 6603648"/>
                <a:gd name="connsiteX71" fmla="*/ 119270 w 1007859"/>
                <a:gd name="connsiteY71" fmla="*/ 2584174 h 6603648"/>
                <a:gd name="connsiteX72" fmla="*/ 59635 w 1007859"/>
                <a:gd name="connsiteY72" fmla="*/ 2186609 h 6603648"/>
                <a:gd name="connsiteX73" fmla="*/ 39757 w 1007859"/>
                <a:gd name="connsiteY73" fmla="*/ 1152940 h 6603648"/>
                <a:gd name="connsiteX74" fmla="*/ 9939 w 1007859"/>
                <a:gd name="connsiteY74" fmla="*/ 934279 h 6603648"/>
                <a:gd name="connsiteX75" fmla="*/ 0 w 1007859"/>
                <a:gd name="connsiteY75" fmla="*/ 815009 h 6603648"/>
                <a:gd name="connsiteX76" fmla="*/ 29818 w 1007859"/>
                <a:gd name="connsiteY76" fmla="*/ 556592 h 6603648"/>
                <a:gd name="connsiteX77" fmla="*/ 79513 w 1007859"/>
                <a:gd name="connsiteY77" fmla="*/ 298174 h 6603648"/>
                <a:gd name="connsiteX78" fmla="*/ 139148 w 1007859"/>
                <a:gd name="connsiteY78" fmla="*/ 159027 h 6603648"/>
                <a:gd name="connsiteX79" fmla="*/ 218661 w 1007859"/>
                <a:gd name="connsiteY79" fmla="*/ 109331 h 6603648"/>
                <a:gd name="connsiteX80" fmla="*/ 327992 w 1007859"/>
                <a:gd name="connsiteY80" fmla="*/ 39757 h 6603648"/>
                <a:gd name="connsiteX81" fmla="*/ 357809 w 1007859"/>
                <a:gd name="connsiteY81" fmla="*/ 19879 h 6603648"/>
                <a:gd name="connsiteX82" fmla="*/ 477078 w 1007859"/>
                <a:gd name="connsiteY82" fmla="*/ 0 h 6603648"/>
                <a:gd name="connsiteX83" fmla="*/ 556592 w 1007859"/>
                <a:gd name="connsiteY83" fmla="*/ 9940 h 6603648"/>
                <a:gd name="connsiteX84" fmla="*/ 675861 w 1007859"/>
                <a:gd name="connsiteY84" fmla="*/ 29818 h 66036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</a:cxnLst>
              <a:rect l="l" t="t" r="r" b="b"/>
              <a:pathLst>
                <a:path w="1007859" h="6603648">
                  <a:moveTo>
                    <a:pt x="675861" y="29818"/>
                  </a:moveTo>
                  <a:cubicBezTo>
                    <a:pt x="687456" y="34787"/>
                    <a:pt x="639827" y="29821"/>
                    <a:pt x="626165" y="39757"/>
                  </a:cubicBezTo>
                  <a:cubicBezTo>
                    <a:pt x="551211" y="94269"/>
                    <a:pt x="565774" y="116140"/>
                    <a:pt x="556592" y="198783"/>
                  </a:cubicBezTo>
                  <a:cubicBezTo>
                    <a:pt x="576470" y="225287"/>
                    <a:pt x="598667" y="250202"/>
                    <a:pt x="616226" y="278296"/>
                  </a:cubicBezTo>
                  <a:cubicBezTo>
                    <a:pt x="631931" y="303425"/>
                    <a:pt x="655983" y="357809"/>
                    <a:pt x="655983" y="357809"/>
                  </a:cubicBezTo>
                  <a:cubicBezTo>
                    <a:pt x="659296" y="384313"/>
                    <a:pt x="665922" y="410611"/>
                    <a:pt x="665922" y="437322"/>
                  </a:cubicBezTo>
                  <a:cubicBezTo>
                    <a:pt x="665922" y="473916"/>
                    <a:pt x="652342" y="510241"/>
                    <a:pt x="655983" y="546653"/>
                  </a:cubicBezTo>
                  <a:cubicBezTo>
                    <a:pt x="667002" y="656842"/>
                    <a:pt x="686163" y="706769"/>
                    <a:pt x="715618" y="795131"/>
                  </a:cubicBezTo>
                  <a:cubicBezTo>
                    <a:pt x="712305" y="838201"/>
                    <a:pt x="703623" y="881192"/>
                    <a:pt x="705678" y="924340"/>
                  </a:cubicBezTo>
                  <a:cubicBezTo>
                    <a:pt x="706977" y="951629"/>
                    <a:pt x="725557" y="976533"/>
                    <a:pt x="725557" y="1003853"/>
                  </a:cubicBezTo>
                  <a:cubicBezTo>
                    <a:pt x="725557" y="1050706"/>
                    <a:pt x="712304" y="1096618"/>
                    <a:pt x="705678" y="1143000"/>
                  </a:cubicBezTo>
                  <a:cubicBezTo>
                    <a:pt x="712304" y="1186070"/>
                    <a:pt x="716580" y="1229567"/>
                    <a:pt x="725557" y="1272209"/>
                  </a:cubicBezTo>
                  <a:cubicBezTo>
                    <a:pt x="729874" y="1292713"/>
                    <a:pt x="750517" y="1311516"/>
                    <a:pt x="745435" y="1331844"/>
                  </a:cubicBezTo>
                  <a:cubicBezTo>
                    <a:pt x="736064" y="1369327"/>
                    <a:pt x="705678" y="1398105"/>
                    <a:pt x="685800" y="1431235"/>
                  </a:cubicBezTo>
                  <a:cubicBezTo>
                    <a:pt x="682487" y="1454426"/>
                    <a:pt x="678957" y="1477588"/>
                    <a:pt x="675861" y="1500809"/>
                  </a:cubicBezTo>
                  <a:cubicBezTo>
                    <a:pt x="672331" y="1527285"/>
                    <a:pt x="669699" y="1553880"/>
                    <a:pt x="665922" y="1580322"/>
                  </a:cubicBezTo>
                  <a:cubicBezTo>
                    <a:pt x="663072" y="1600272"/>
                    <a:pt x="659296" y="1620079"/>
                    <a:pt x="655983" y="1639957"/>
                  </a:cubicBezTo>
                  <a:cubicBezTo>
                    <a:pt x="662609" y="1653209"/>
                    <a:pt x="672268" y="1665339"/>
                    <a:pt x="675861" y="1679713"/>
                  </a:cubicBezTo>
                  <a:cubicBezTo>
                    <a:pt x="682339" y="1705626"/>
                    <a:pt x="674874" y="1734853"/>
                    <a:pt x="685800" y="1759227"/>
                  </a:cubicBezTo>
                  <a:cubicBezTo>
                    <a:pt x="718578" y="1832348"/>
                    <a:pt x="805070" y="1967948"/>
                    <a:pt x="805070" y="1967948"/>
                  </a:cubicBezTo>
                  <a:cubicBezTo>
                    <a:pt x="795131" y="1994452"/>
                    <a:pt x="785765" y="2021179"/>
                    <a:pt x="775252" y="2047461"/>
                  </a:cubicBezTo>
                  <a:cubicBezTo>
                    <a:pt x="765881" y="2070888"/>
                    <a:pt x="747233" y="2091868"/>
                    <a:pt x="745435" y="2117035"/>
                  </a:cubicBezTo>
                  <a:cubicBezTo>
                    <a:pt x="740443" y="2186924"/>
                    <a:pt x="771584" y="2183312"/>
                    <a:pt x="805070" y="2226366"/>
                  </a:cubicBezTo>
                  <a:cubicBezTo>
                    <a:pt x="816930" y="2241615"/>
                    <a:pt x="822819" y="2260976"/>
                    <a:pt x="834887" y="2276061"/>
                  </a:cubicBezTo>
                  <a:cubicBezTo>
                    <a:pt x="849522" y="2294354"/>
                    <a:pt x="870729" y="2306865"/>
                    <a:pt x="884583" y="2325757"/>
                  </a:cubicBezTo>
                  <a:cubicBezTo>
                    <a:pt x="1075869" y="2586600"/>
                    <a:pt x="827419" y="2288881"/>
                    <a:pt x="1003852" y="2494722"/>
                  </a:cubicBezTo>
                  <a:cubicBezTo>
                    <a:pt x="993913" y="2534479"/>
                    <a:pt x="992362" y="2577338"/>
                    <a:pt x="974035" y="2613992"/>
                  </a:cubicBezTo>
                  <a:cubicBezTo>
                    <a:pt x="964548" y="2632966"/>
                    <a:pt x="939977" y="2639413"/>
                    <a:pt x="924339" y="2653748"/>
                  </a:cubicBezTo>
                  <a:cubicBezTo>
                    <a:pt x="900162" y="2675910"/>
                    <a:pt x="877956" y="2700131"/>
                    <a:pt x="854765" y="2723322"/>
                  </a:cubicBezTo>
                  <a:cubicBezTo>
                    <a:pt x="848139" y="2736574"/>
                    <a:pt x="839572" y="2749023"/>
                    <a:pt x="834887" y="2763079"/>
                  </a:cubicBezTo>
                  <a:cubicBezTo>
                    <a:pt x="822942" y="2798915"/>
                    <a:pt x="822744" y="2839024"/>
                    <a:pt x="805070" y="2872409"/>
                  </a:cubicBezTo>
                  <a:cubicBezTo>
                    <a:pt x="791917" y="2897254"/>
                    <a:pt x="765313" y="2912166"/>
                    <a:pt x="745435" y="2932044"/>
                  </a:cubicBezTo>
                  <a:cubicBezTo>
                    <a:pt x="725501" y="3021750"/>
                    <a:pt x="707526" y="3080724"/>
                    <a:pt x="715618" y="3180522"/>
                  </a:cubicBezTo>
                  <a:cubicBezTo>
                    <a:pt x="731613" y="3377796"/>
                    <a:pt x="748152" y="3349808"/>
                    <a:pt x="795131" y="3498574"/>
                  </a:cubicBezTo>
                  <a:cubicBezTo>
                    <a:pt x="803358" y="3524626"/>
                    <a:pt x="805202" y="3552588"/>
                    <a:pt x="815009" y="3578087"/>
                  </a:cubicBezTo>
                  <a:cubicBezTo>
                    <a:pt x="874408" y="3732526"/>
                    <a:pt x="889009" y="3747541"/>
                    <a:pt x="964096" y="3876261"/>
                  </a:cubicBezTo>
                  <a:cubicBezTo>
                    <a:pt x="967409" y="3919331"/>
                    <a:pt x="974835" y="3962281"/>
                    <a:pt x="974035" y="4005470"/>
                  </a:cubicBezTo>
                  <a:cubicBezTo>
                    <a:pt x="966374" y="4419196"/>
                    <a:pt x="1082194" y="4370296"/>
                    <a:pt x="924339" y="4422913"/>
                  </a:cubicBezTo>
                  <a:cubicBezTo>
                    <a:pt x="904461" y="4452731"/>
                    <a:pt x="885371" y="4483089"/>
                    <a:pt x="864705" y="4512366"/>
                  </a:cubicBezTo>
                  <a:cubicBezTo>
                    <a:pt x="845599" y="4539433"/>
                    <a:pt x="816392" y="4560743"/>
                    <a:pt x="805070" y="4591879"/>
                  </a:cubicBezTo>
                  <a:cubicBezTo>
                    <a:pt x="794898" y="4619851"/>
                    <a:pt x="779611" y="4786834"/>
                    <a:pt x="775252" y="4830418"/>
                  </a:cubicBezTo>
                  <a:cubicBezTo>
                    <a:pt x="778565" y="4896679"/>
                    <a:pt x="775809" y="4963523"/>
                    <a:pt x="785192" y="5029200"/>
                  </a:cubicBezTo>
                  <a:cubicBezTo>
                    <a:pt x="788042" y="5049150"/>
                    <a:pt x="789595" y="4950189"/>
                    <a:pt x="795131" y="4969566"/>
                  </a:cubicBezTo>
                  <a:cubicBezTo>
                    <a:pt x="802892" y="4996732"/>
                    <a:pt x="838161" y="5267449"/>
                    <a:pt x="844826" y="5317435"/>
                  </a:cubicBezTo>
                  <a:cubicBezTo>
                    <a:pt x="828261" y="5320748"/>
                    <a:pt x="781617" y="5317238"/>
                    <a:pt x="795131" y="5327374"/>
                  </a:cubicBezTo>
                  <a:cubicBezTo>
                    <a:pt x="844928" y="5364722"/>
                    <a:pt x="964096" y="5406887"/>
                    <a:pt x="964096" y="5406887"/>
                  </a:cubicBezTo>
                  <a:cubicBezTo>
                    <a:pt x="947531" y="5449957"/>
                    <a:pt x="931538" y="5493251"/>
                    <a:pt x="914400" y="5536096"/>
                  </a:cubicBezTo>
                  <a:cubicBezTo>
                    <a:pt x="905029" y="5559523"/>
                    <a:pt x="893442" y="5582045"/>
                    <a:pt x="884583" y="5605670"/>
                  </a:cubicBezTo>
                  <a:cubicBezTo>
                    <a:pt x="873547" y="5635099"/>
                    <a:pt x="864704" y="5665305"/>
                    <a:pt x="854765" y="5695122"/>
                  </a:cubicBezTo>
                  <a:cubicBezTo>
                    <a:pt x="848139" y="5734879"/>
                    <a:pt x="834887" y="5774087"/>
                    <a:pt x="834887" y="5814392"/>
                  </a:cubicBezTo>
                  <a:cubicBezTo>
                    <a:pt x="834887" y="5829208"/>
                    <a:pt x="846912" y="5841584"/>
                    <a:pt x="854765" y="5854148"/>
                  </a:cubicBezTo>
                  <a:cubicBezTo>
                    <a:pt x="877577" y="5890647"/>
                    <a:pt x="893517" y="5902839"/>
                    <a:pt x="924339" y="5933661"/>
                  </a:cubicBezTo>
                  <a:cubicBezTo>
                    <a:pt x="897835" y="6092687"/>
                    <a:pt x="831438" y="6250077"/>
                    <a:pt x="844826" y="6410740"/>
                  </a:cubicBezTo>
                  <a:cubicBezTo>
                    <a:pt x="848139" y="6450496"/>
                    <a:pt x="850104" y="6490388"/>
                    <a:pt x="854765" y="6530009"/>
                  </a:cubicBezTo>
                  <a:cubicBezTo>
                    <a:pt x="856739" y="6546787"/>
                    <a:pt x="880732" y="6574363"/>
                    <a:pt x="864705" y="6579705"/>
                  </a:cubicBezTo>
                  <a:cubicBezTo>
                    <a:pt x="840768" y="6587684"/>
                    <a:pt x="819068" y="6557866"/>
                    <a:pt x="795131" y="6549887"/>
                  </a:cubicBezTo>
                  <a:cubicBezTo>
                    <a:pt x="612630" y="6489053"/>
                    <a:pt x="651719" y="6498164"/>
                    <a:pt x="526774" y="6480313"/>
                  </a:cubicBezTo>
                  <a:cubicBezTo>
                    <a:pt x="496957" y="6490252"/>
                    <a:pt x="465434" y="6496075"/>
                    <a:pt x="437322" y="6510131"/>
                  </a:cubicBezTo>
                  <a:cubicBezTo>
                    <a:pt x="424750" y="6516417"/>
                    <a:pt x="420424" y="6534411"/>
                    <a:pt x="407505" y="6539948"/>
                  </a:cubicBezTo>
                  <a:cubicBezTo>
                    <a:pt x="354057" y="6562855"/>
                    <a:pt x="245501" y="6579343"/>
                    <a:pt x="188844" y="6589644"/>
                  </a:cubicBezTo>
                  <a:cubicBezTo>
                    <a:pt x="135835" y="6586331"/>
                    <a:pt x="49543" y="6629018"/>
                    <a:pt x="29818" y="6579705"/>
                  </a:cubicBezTo>
                  <a:cubicBezTo>
                    <a:pt x="-12089" y="6474937"/>
                    <a:pt x="44153" y="6354476"/>
                    <a:pt x="49696" y="6241774"/>
                  </a:cubicBezTo>
                  <a:cubicBezTo>
                    <a:pt x="54093" y="6152369"/>
                    <a:pt x="53810" y="6062742"/>
                    <a:pt x="59635" y="5973418"/>
                  </a:cubicBezTo>
                  <a:cubicBezTo>
                    <a:pt x="63754" y="5910256"/>
                    <a:pt x="74363" y="5847660"/>
                    <a:pt x="79513" y="5784574"/>
                  </a:cubicBezTo>
                  <a:cubicBezTo>
                    <a:pt x="133531" y="5122861"/>
                    <a:pt x="69620" y="5784127"/>
                    <a:pt x="119270" y="5287618"/>
                  </a:cubicBezTo>
                  <a:cubicBezTo>
                    <a:pt x="123359" y="5201749"/>
                    <a:pt x="133594" y="4929481"/>
                    <a:pt x="149087" y="4850296"/>
                  </a:cubicBezTo>
                  <a:cubicBezTo>
                    <a:pt x="164381" y="4772127"/>
                    <a:pt x="196779" y="4698282"/>
                    <a:pt x="218661" y="4621696"/>
                  </a:cubicBezTo>
                  <a:cubicBezTo>
                    <a:pt x="249793" y="4512733"/>
                    <a:pt x="278296" y="4403035"/>
                    <a:pt x="308113" y="4293705"/>
                  </a:cubicBezTo>
                  <a:cubicBezTo>
                    <a:pt x="322979" y="4085583"/>
                    <a:pt x="357762" y="3805350"/>
                    <a:pt x="327992" y="3588027"/>
                  </a:cubicBezTo>
                  <a:cubicBezTo>
                    <a:pt x="307798" y="3440611"/>
                    <a:pt x="265959" y="3296949"/>
                    <a:pt x="238539" y="3150705"/>
                  </a:cubicBezTo>
                  <a:cubicBezTo>
                    <a:pt x="218661" y="3044688"/>
                    <a:pt x="201126" y="2938204"/>
                    <a:pt x="178905" y="2832653"/>
                  </a:cubicBezTo>
                  <a:cubicBezTo>
                    <a:pt x="161357" y="2749302"/>
                    <a:pt x="136340" y="2667624"/>
                    <a:pt x="119270" y="2584174"/>
                  </a:cubicBezTo>
                  <a:cubicBezTo>
                    <a:pt x="106388" y="2521198"/>
                    <a:pt x="67698" y="2243050"/>
                    <a:pt x="59635" y="2186609"/>
                  </a:cubicBezTo>
                  <a:cubicBezTo>
                    <a:pt x="53009" y="1842053"/>
                    <a:pt x="53422" y="1497289"/>
                    <a:pt x="39757" y="1152940"/>
                  </a:cubicBezTo>
                  <a:cubicBezTo>
                    <a:pt x="36840" y="1079436"/>
                    <a:pt x="18534" y="1007337"/>
                    <a:pt x="9939" y="934279"/>
                  </a:cubicBezTo>
                  <a:cubicBezTo>
                    <a:pt x="5278" y="894658"/>
                    <a:pt x="3313" y="854766"/>
                    <a:pt x="0" y="815009"/>
                  </a:cubicBezTo>
                  <a:cubicBezTo>
                    <a:pt x="9939" y="728870"/>
                    <a:pt x="17835" y="642471"/>
                    <a:pt x="29818" y="556592"/>
                  </a:cubicBezTo>
                  <a:cubicBezTo>
                    <a:pt x="38759" y="492515"/>
                    <a:pt x="61213" y="371374"/>
                    <a:pt x="79513" y="298174"/>
                  </a:cubicBezTo>
                  <a:cubicBezTo>
                    <a:pt x="90516" y="254160"/>
                    <a:pt x="105381" y="192794"/>
                    <a:pt x="139148" y="159027"/>
                  </a:cubicBezTo>
                  <a:cubicBezTo>
                    <a:pt x="161249" y="136926"/>
                    <a:pt x="193887" y="128388"/>
                    <a:pt x="218661" y="109331"/>
                  </a:cubicBezTo>
                  <a:cubicBezTo>
                    <a:pt x="317326" y="33435"/>
                    <a:pt x="215586" y="77225"/>
                    <a:pt x="327992" y="39757"/>
                  </a:cubicBezTo>
                  <a:cubicBezTo>
                    <a:pt x="337931" y="33131"/>
                    <a:pt x="346624" y="24073"/>
                    <a:pt x="357809" y="19879"/>
                  </a:cubicBezTo>
                  <a:cubicBezTo>
                    <a:pt x="375692" y="13173"/>
                    <a:pt x="466753" y="1475"/>
                    <a:pt x="477078" y="0"/>
                  </a:cubicBezTo>
                  <a:lnTo>
                    <a:pt x="556592" y="9940"/>
                  </a:lnTo>
                  <a:cubicBezTo>
                    <a:pt x="634646" y="20348"/>
                    <a:pt x="664266" y="24849"/>
                    <a:pt x="675861" y="29818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altLang="zh-CN" dirty="0"/>
                <a:t> </a:t>
              </a:r>
              <a:endParaRPr lang="zh-CN" altLang="en-US" dirty="0"/>
            </a:p>
          </p:txBody>
        </p:sp>
      </p:grpSp>
      <p:pic>
        <p:nvPicPr>
          <p:cNvPr id="13" name="图片 12">
            <a:extLst>
              <a:ext uri="{FF2B5EF4-FFF2-40B4-BE49-F238E27FC236}">
                <a16:creationId xmlns:a16="http://schemas.microsoft.com/office/drawing/2014/main" id="{523D737A-6C6D-81AB-484C-D8D74904B2AC}"/>
              </a:ext>
            </a:extLst>
          </p:cNvPr>
          <p:cNvPicPr>
            <a:picLocks noChangeAspect="1"/>
          </p:cNvPicPr>
          <p:nvPr/>
        </p:nvPicPr>
        <p:blipFill>
          <a:blip r:embed="rId15">
            <a:extLst>
              <a:ext uri="{BEBA8EAE-BF5A-486C-A8C5-ECC9F3942E4B}">
                <a14:imgProps xmlns:a14="http://schemas.microsoft.com/office/drawing/2010/main">
                  <a14:imgLayer r:embed="rId16">
                    <a14:imgEffect>
                      <a14:artisticCrisscrossEtching/>
                    </a14:imgEffect>
                    <a14:imgEffect>
                      <a14:colorTemperature colorTemp="72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 flipH="1">
            <a:off x="9432646" y="3612864"/>
            <a:ext cx="3245136" cy="3245136"/>
          </a:xfrm>
          <a:prstGeom prst="rect">
            <a:avLst/>
          </a:prstGeom>
        </p:spPr>
      </p:pic>
      <p:grpSp>
        <p:nvGrpSpPr>
          <p:cNvPr id="45" name="组合 44">
            <a:extLst>
              <a:ext uri="{FF2B5EF4-FFF2-40B4-BE49-F238E27FC236}">
                <a16:creationId xmlns:a16="http://schemas.microsoft.com/office/drawing/2014/main" id="{3D4E2E70-81D9-60F3-6C21-DAA6FB3539D8}"/>
              </a:ext>
            </a:extLst>
          </p:cNvPr>
          <p:cNvGrpSpPr/>
          <p:nvPr/>
        </p:nvGrpSpPr>
        <p:grpSpPr>
          <a:xfrm>
            <a:off x="6195531" y="78202"/>
            <a:ext cx="1477662" cy="6650234"/>
            <a:chOff x="6232096" y="85551"/>
            <a:chExt cx="1563765" cy="6650234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grpSpPr>
        <p:sp>
          <p:nvSpPr>
            <p:cNvPr id="46" name="矩形 45">
              <a:extLst>
                <a:ext uri="{FF2B5EF4-FFF2-40B4-BE49-F238E27FC236}">
                  <a16:creationId xmlns:a16="http://schemas.microsoft.com/office/drawing/2014/main" id="{A49AA2D5-2CB6-8A61-0CF1-F114FBD3A046}"/>
                </a:ext>
              </a:extLst>
            </p:cNvPr>
            <p:cNvSpPr/>
            <p:nvPr/>
          </p:nvSpPr>
          <p:spPr>
            <a:xfrm>
              <a:off x="6232096" y="122212"/>
              <a:ext cx="933615" cy="6613573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48" name="任意多边形: 形状 47">
              <a:extLst>
                <a:ext uri="{FF2B5EF4-FFF2-40B4-BE49-F238E27FC236}">
                  <a16:creationId xmlns:a16="http://schemas.microsoft.com/office/drawing/2014/main" id="{2F19E1F0-8DA8-F995-D509-B79D006A4BEF}"/>
                </a:ext>
              </a:extLst>
            </p:cNvPr>
            <p:cNvSpPr/>
            <p:nvPr/>
          </p:nvSpPr>
          <p:spPr>
            <a:xfrm>
              <a:off x="6788002" y="85551"/>
              <a:ext cx="1007859" cy="6613571"/>
            </a:xfrm>
            <a:custGeom>
              <a:avLst/>
              <a:gdLst>
                <a:gd name="connsiteX0" fmla="*/ 675861 w 1007859"/>
                <a:gd name="connsiteY0" fmla="*/ 29818 h 6603648"/>
                <a:gd name="connsiteX1" fmla="*/ 626165 w 1007859"/>
                <a:gd name="connsiteY1" fmla="*/ 39757 h 6603648"/>
                <a:gd name="connsiteX2" fmla="*/ 556592 w 1007859"/>
                <a:gd name="connsiteY2" fmla="*/ 198783 h 6603648"/>
                <a:gd name="connsiteX3" fmla="*/ 616226 w 1007859"/>
                <a:gd name="connsiteY3" fmla="*/ 278296 h 6603648"/>
                <a:gd name="connsiteX4" fmla="*/ 655983 w 1007859"/>
                <a:gd name="connsiteY4" fmla="*/ 357809 h 6603648"/>
                <a:gd name="connsiteX5" fmla="*/ 665922 w 1007859"/>
                <a:gd name="connsiteY5" fmla="*/ 437322 h 6603648"/>
                <a:gd name="connsiteX6" fmla="*/ 655983 w 1007859"/>
                <a:gd name="connsiteY6" fmla="*/ 546653 h 6603648"/>
                <a:gd name="connsiteX7" fmla="*/ 715618 w 1007859"/>
                <a:gd name="connsiteY7" fmla="*/ 795131 h 6603648"/>
                <a:gd name="connsiteX8" fmla="*/ 705678 w 1007859"/>
                <a:gd name="connsiteY8" fmla="*/ 924340 h 6603648"/>
                <a:gd name="connsiteX9" fmla="*/ 725557 w 1007859"/>
                <a:gd name="connsiteY9" fmla="*/ 1003853 h 6603648"/>
                <a:gd name="connsiteX10" fmla="*/ 705678 w 1007859"/>
                <a:gd name="connsiteY10" fmla="*/ 1143000 h 6603648"/>
                <a:gd name="connsiteX11" fmla="*/ 725557 w 1007859"/>
                <a:gd name="connsiteY11" fmla="*/ 1272209 h 6603648"/>
                <a:gd name="connsiteX12" fmla="*/ 745435 w 1007859"/>
                <a:gd name="connsiteY12" fmla="*/ 1331844 h 6603648"/>
                <a:gd name="connsiteX13" fmla="*/ 685800 w 1007859"/>
                <a:gd name="connsiteY13" fmla="*/ 1431235 h 6603648"/>
                <a:gd name="connsiteX14" fmla="*/ 675861 w 1007859"/>
                <a:gd name="connsiteY14" fmla="*/ 1500809 h 6603648"/>
                <a:gd name="connsiteX15" fmla="*/ 665922 w 1007859"/>
                <a:gd name="connsiteY15" fmla="*/ 1580322 h 6603648"/>
                <a:gd name="connsiteX16" fmla="*/ 655983 w 1007859"/>
                <a:gd name="connsiteY16" fmla="*/ 1639957 h 6603648"/>
                <a:gd name="connsiteX17" fmla="*/ 675861 w 1007859"/>
                <a:gd name="connsiteY17" fmla="*/ 1679713 h 6603648"/>
                <a:gd name="connsiteX18" fmla="*/ 685800 w 1007859"/>
                <a:gd name="connsiteY18" fmla="*/ 1759227 h 6603648"/>
                <a:gd name="connsiteX19" fmla="*/ 805070 w 1007859"/>
                <a:gd name="connsiteY19" fmla="*/ 1967948 h 6603648"/>
                <a:gd name="connsiteX20" fmla="*/ 775252 w 1007859"/>
                <a:gd name="connsiteY20" fmla="*/ 2047461 h 6603648"/>
                <a:gd name="connsiteX21" fmla="*/ 745435 w 1007859"/>
                <a:gd name="connsiteY21" fmla="*/ 2117035 h 6603648"/>
                <a:gd name="connsiteX22" fmla="*/ 805070 w 1007859"/>
                <a:gd name="connsiteY22" fmla="*/ 2226366 h 6603648"/>
                <a:gd name="connsiteX23" fmla="*/ 834887 w 1007859"/>
                <a:gd name="connsiteY23" fmla="*/ 2276061 h 6603648"/>
                <a:gd name="connsiteX24" fmla="*/ 884583 w 1007859"/>
                <a:gd name="connsiteY24" fmla="*/ 2325757 h 6603648"/>
                <a:gd name="connsiteX25" fmla="*/ 1003852 w 1007859"/>
                <a:gd name="connsiteY25" fmla="*/ 2494722 h 6603648"/>
                <a:gd name="connsiteX26" fmla="*/ 974035 w 1007859"/>
                <a:gd name="connsiteY26" fmla="*/ 2613992 h 6603648"/>
                <a:gd name="connsiteX27" fmla="*/ 924339 w 1007859"/>
                <a:gd name="connsiteY27" fmla="*/ 2653748 h 6603648"/>
                <a:gd name="connsiteX28" fmla="*/ 854765 w 1007859"/>
                <a:gd name="connsiteY28" fmla="*/ 2723322 h 6603648"/>
                <a:gd name="connsiteX29" fmla="*/ 834887 w 1007859"/>
                <a:gd name="connsiteY29" fmla="*/ 2763079 h 6603648"/>
                <a:gd name="connsiteX30" fmla="*/ 805070 w 1007859"/>
                <a:gd name="connsiteY30" fmla="*/ 2872409 h 6603648"/>
                <a:gd name="connsiteX31" fmla="*/ 745435 w 1007859"/>
                <a:gd name="connsiteY31" fmla="*/ 2932044 h 6603648"/>
                <a:gd name="connsiteX32" fmla="*/ 715618 w 1007859"/>
                <a:gd name="connsiteY32" fmla="*/ 3180522 h 6603648"/>
                <a:gd name="connsiteX33" fmla="*/ 795131 w 1007859"/>
                <a:gd name="connsiteY33" fmla="*/ 3498574 h 6603648"/>
                <a:gd name="connsiteX34" fmla="*/ 815009 w 1007859"/>
                <a:gd name="connsiteY34" fmla="*/ 3578087 h 6603648"/>
                <a:gd name="connsiteX35" fmla="*/ 964096 w 1007859"/>
                <a:gd name="connsiteY35" fmla="*/ 3876261 h 6603648"/>
                <a:gd name="connsiteX36" fmla="*/ 974035 w 1007859"/>
                <a:gd name="connsiteY36" fmla="*/ 4005470 h 6603648"/>
                <a:gd name="connsiteX37" fmla="*/ 924339 w 1007859"/>
                <a:gd name="connsiteY37" fmla="*/ 4422913 h 6603648"/>
                <a:gd name="connsiteX38" fmla="*/ 864705 w 1007859"/>
                <a:gd name="connsiteY38" fmla="*/ 4512366 h 6603648"/>
                <a:gd name="connsiteX39" fmla="*/ 805070 w 1007859"/>
                <a:gd name="connsiteY39" fmla="*/ 4591879 h 6603648"/>
                <a:gd name="connsiteX40" fmla="*/ 775252 w 1007859"/>
                <a:gd name="connsiteY40" fmla="*/ 4830418 h 6603648"/>
                <a:gd name="connsiteX41" fmla="*/ 785192 w 1007859"/>
                <a:gd name="connsiteY41" fmla="*/ 5029200 h 6603648"/>
                <a:gd name="connsiteX42" fmla="*/ 795131 w 1007859"/>
                <a:gd name="connsiteY42" fmla="*/ 4969566 h 6603648"/>
                <a:gd name="connsiteX43" fmla="*/ 844826 w 1007859"/>
                <a:gd name="connsiteY43" fmla="*/ 5317435 h 6603648"/>
                <a:gd name="connsiteX44" fmla="*/ 795131 w 1007859"/>
                <a:gd name="connsiteY44" fmla="*/ 5327374 h 6603648"/>
                <a:gd name="connsiteX45" fmla="*/ 964096 w 1007859"/>
                <a:gd name="connsiteY45" fmla="*/ 5406887 h 6603648"/>
                <a:gd name="connsiteX46" fmla="*/ 914400 w 1007859"/>
                <a:gd name="connsiteY46" fmla="*/ 5536096 h 6603648"/>
                <a:gd name="connsiteX47" fmla="*/ 884583 w 1007859"/>
                <a:gd name="connsiteY47" fmla="*/ 5605670 h 6603648"/>
                <a:gd name="connsiteX48" fmla="*/ 854765 w 1007859"/>
                <a:gd name="connsiteY48" fmla="*/ 5695122 h 6603648"/>
                <a:gd name="connsiteX49" fmla="*/ 834887 w 1007859"/>
                <a:gd name="connsiteY49" fmla="*/ 5814392 h 6603648"/>
                <a:gd name="connsiteX50" fmla="*/ 854765 w 1007859"/>
                <a:gd name="connsiteY50" fmla="*/ 5854148 h 6603648"/>
                <a:gd name="connsiteX51" fmla="*/ 924339 w 1007859"/>
                <a:gd name="connsiteY51" fmla="*/ 5933661 h 6603648"/>
                <a:gd name="connsiteX52" fmla="*/ 844826 w 1007859"/>
                <a:gd name="connsiteY52" fmla="*/ 6410740 h 6603648"/>
                <a:gd name="connsiteX53" fmla="*/ 854765 w 1007859"/>
                <a:gd name="connsiteY53" fmla="*/ 6530009 h 6603648"/>
                <a:gd name="connsiteX54" fmla="*/ 864705 w 1007859"/>
                <a:gd name="connsiteY54" fmla="*/ 6579705 h 6603648"/>
                <a:gd name="connsiteX55" fmla="*/ 795131 w 1007859"/>
                <a:gd name="connsiteY55" fmla="*/ 6549887 h 6603648"/>
                <a:gd name="connsiteX56" fmla="*/ 526774 w 1007859"/>
                <a:gd name="connsiteY56" fmla="*/ 6480313 h 6603648"/>
                <a:gd name="connsiteX57" fmla="*/ 437322 w 1007859"/>
                <a:gd name="connsiteY57" fmla="*/ 6510131 h 6603648"/>
                <a:gd name="connsiteX58" fmla="*/ 407505 w 1007859"/>
                <a:gd name="connsiteY58" fmla="*/ 6539948 h 6603648"/>
                <a:gd name="connsiteX59" fmla="*/ 188844 w 1007859"/>
                <a:gd name="connsiteY59" fmla="*/ 6589644 h 6603648"/>
                <a:gd name="connsiteX60" fmla="*/ 29818 w 1007859"/>
                <a:gd name="connsiteY60" fmla="*/ 6579705 h 6603648"/>
                <a:gd name="connsiteX61" fmla="*/ 49696 w 1007859"/>
                <a:gd name="connsiteY61" fmla="*/ 6241774 h 6603648"/>
                <a:gd name="connsiteX62" fmla="*/ 59635 w 1007859"/>
                <a:gd name="connsiteY62" fmla="*/ 5973418 h 6603648"/>
                <a:gd name="connsiteX63" fmla="*/ 79513 w 1007859"/>
                <a:gd name="connsiteY63" fmla="*/ 5784574 h 6603648"/>
                <a:gd name="connsiteX64" fmla="*/ 119270 w 1007859"/>
                <a:gd name="connsiteY64" fmla="*/ 5287618 h 6603648"/>
                <a:gd name="connsiteX65" fmla="*/ 149087 w 1007859"/>
                <a:gd name="connsiteY65" fmla="*/ 4850296 h 6603648"/>
                <a:gd name="connsiteX66" fmla="*/ 218661 w 1007859"/>
                <a:gd name="connsiteY66" fmla="*/ 4621696 h 6603648"/>
                <a:gd name="connsiteX67" fmla="*/ 308113 w 1007859"/>
                <a:gd name="connsiteY67" fmla="*/ 4293705 h 6603648"/>
                <a:gd name="connsiteX68" fmla="*/ 327992 w 1007859"/>
                <a:gd name="connsiteY68" fmla="*/ 3588027 h 6603648"/>
                <a:gd name="connsiteX69" fmla="*/ 238539 w 1007859"/>
                <a:gd name="connsiteY69" fmla="*/ 3150705 h 6603648"/>
                <a:gd name="connsiteX70" fmla="*/ 178905 w 1007859"/>
                <a:gd name="connsiteY70" fmla="*/ 2832653 h 6603648"/>
                <a:gd name="connsiteX71" fmla="*/ 119270 w 1007859"/>
                <a:gd name="connsiteY71" fmla="*/ 2584174 h 6603648"/>
                <a:gd name="connsiteX72" fmla="*/ 59635 w 1007859"/>
                <a:gd name="connsiteY72" fmla="*/ 2186609 h 6603648"/>
                <a:gd name="connsiteX73" fmla="*/ 39757 w 1007859"/>
                <a:gd name="connsiteY73" fmla="*/ 1152940 h 6603648"/>
                <a:gd name="connsiteX74" fmla="*/ 9939 w 1007859"/>
                <a:gd name="connsiteY74" fmla="*/ 934279 h 6603648"/>
                <a:gd name="connsiteX75" fmla="*/ 0 w 1007859"/>
                <a:gd name="connsiteY75" fmla="*/ 815009 h 6603648"/>
                <a:gd name="connsiteX76" fmla="*/ 29818 w 1007859"/>
                <a:gd name="connsiteY76" fmla="*/ 556592 h 6603648"/>
                <a:gd name="connsiteX77" fmla="*/ 79513 w 1007859"/>
                <a:gd name="connsiteY77" fmla="*/ 298174 h 6603648"/>
                <a:gd name="connsiteX78" fmla="*/ 139148 w 1007859"/>
                <a:gd name="connsiteY78" fmla="*/ 159027 h 6603648"/>
                <a:gd name="connsiteX79" fmla="*/ 218661 w 1007859"/>
                <a:gd name="connsiteY79" fmla="*/ 109331 h 6603648"/>
                <a:gd name="connsiteX80" fmla="*/ 327992 w 1007859"/>
                <a:gd name="connsiteY80" fmla="*/ 39757 h 6603648"/>
                <a:gd name="connsiteX81" fmla="*/ 357809 w 1007859"/>
                <a:gd name="connsiteY81" fmla="*/ 19879 h 6603648"/>
                <a:gd name="connsiteX82" fmla="*/ 477078 w 1007859"/>
                <a:gd name="connsiteY82" fmla="*/ 0 h 6603648"/>
                <a:gd name="connsiteX83" fmla="*/ 556592 w 1007859"/>
                <a:gd name="connsiteY83" fmla="*/ 9940 h 6603648"/>
                <a:gd name="connsiteX84" fmla="*/ 675861 w 1007859"/>
                <a:gd name="connsiteY84" fmla="*/ 29818 h 66036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</a:cxnLst>
              <a:rect l="l" t="t" r="r" b="b"/>
              <a:pathLst>
                <a:path w="1007859" h="6603648">
                  <a:moveTo>
                    <a:pt x="675861" y="29818"/>
                  </a:moveTo>
                  <a:cubicBezTo>
                    <a:pt x="687456" y="34787"/>
                    <a:pt x="639827" y="29821"/>
                    <a:pt x="626165" y="39757"/>
                  </a:cubicBezTo>
                  <a:cubicBezTo>
                    <a:pt x="551211" y="94269"/>
                    <a:pt x="565774" y="116140"/>
                    <a:pt x="556592" y="198783"/>
                  </a:cubicBezTo>
                  <a:cubicBezTo>
                    <a:pt x="576470" y="225287"/>
                    <a:pt x="598667" y="250202"/>
                    <a:pt x="616226" y="278296"/>
                  </a:cubicBezTo>
                  <a:cubicBezTo>
                    <a:pt x="631931" y="303425"/>
                    <a:pt x="655983" y="357809"/>
                    <a:pt x="655983" y="357809"/>
                  </a:cubicBezTo>
                  <a:cubicBezTo>
                    <a:pt x="659296" y="384313"/>
                    <a:pt x="665922" y="410611"/>
                    <a:pt x="665922" y="437322"/>
                  </a:cubicBezTo>
                  <a:cubicBezTo>
                    <a:pt x="665922" y="473916"/>
                    <a:pt x="652342" y="510241"/>
                    <a:pt x="655983" y="546653"/>
                  </a:cubicBezTo>
                  <a:cubicBezTo>
                    <a:pt x="667002" y="656842"/>
                    <a:pt x="686163" y="706769"/>
                    <a:pt x="715618" y="795131"/>
                  </a:cubicBezTo>
                  <a:cubicBezTo>
                    <a:pt x="712305" y="838201"/>
                    <a:pt x="703623" y="881192"/>
                    <a:pt x="705678" y="924340"/>
                  </a:cubicBezTo>
                  <a:cubicBezTo>
                    <a:pt x="706977" y="951629"/>
                    <a:pt x="725557" y="976533"/>
                    <a:pt x="725557" y="1003853"/>
                  </a:cubicBezTo>
                  <a:cubicBezTo>
                    <a:pt x="725557" y="1050706"/>
                    <a:pt x="712304" y="1096618"/>
                    <a:pt x="705678" y="1143000"/>
                  </a:cubicBezTo>
                  <a:cubicBezTo>
                    <a:pt x="712304" y="1186070"/>
                    <a:pt x="716580" y="1229567"/>
                    <a:pt x="725557" y="1272209"/>
                  </a:cubicBezTo>
                  <a:cubicBezTo>
                    <a:pt x="729874" y="1292713"/>
                    <a:pt x="750517" y="1311516"/>
                    <a:pt x="745435" y="1331844"/>
                  </a:cubicBezTo>
                  <a:cubicBezTo>
                    <a:pt x="736064" y="1369327"/>
                    <a:pt x="705678" y="1398105"/>
                    <a:pt x="685800" y="1431235"/>
                  </a:cubicBezTo>
                  <a:cubicBezTo>
                    <a:pt x="682487" y="1454426"/>
                    <a:pt x="678957" y="1477588"/>
                    <a:pt x="675861" y="1500809"/>
                  </a:cubicBezTo>
                  <a:cubicBezTo>
                    <a:pt x="672331" y="1527285"/>
                    <a:pt x="669699" y="1553880"/>
                    <a:pt x="665922" y="1580322"/>
                  </a:cubicBezTo>
                  <a:cubicBezTo>
                    <a:pt x="663072" y="1600272"/>
                    <a:pt x="659296" y="1620079"/>
                    <a:pt x="655983" y="1639957"/>
                  </a:cubicBezTo>
                  <a:cubicBezTo>
                    <a:pt x="662609" y="1653209"/>
                    <a:pt x="672268" y="1665339"/>
                    <a:pt x="675861" y="1679713"/>
                  </a:cubicBezTo>
                  <a:cubicBezTo>
                    <a:pt x="682339" y="1705626"/>
                    <a:pt x="674874" y="1734853"/>
                    <a:pt x="685800" y="1759227"/>
                  </a:cubicBezTo>
                  <a:cubicBezTo>
                    <a:pt x="718578" y="1832348"/>
                    <a:pt x="805070" y="1967948"/>
                    <a:pt x="805070" y="1967948"/>
                  </a:cubicBezTo>
                  <a:cubicBezTo>
                    <a:pt x="795131" y="1994452"/>
                    <a:pt x="785765" y="2021179"/>
                    <a:pt x="775252" y="2047461"/>
                  </a:cubicBezTo>
                  <a:cubicBezTo>
                    <a:pt x="765881" y="2070888"/>
                    <a:pt x="747233" y="2091868"/>
                    <a:pt x="745435" y="2117035"/>
                  </a:cubicBezTo>
                  <a:cubicBezTo>
                    <a:pt x="740443" y="2186924"/>
                    <a:pt x="771584" y="2183312"/>
                    <a:pt x="805070" y="2226366"/>
                  </a:cubicBezTo>
                  <a:cubicBezTo>
                    <a:pt x="816930" y="2241615"/>
                    <a:pt x="822819" y="2260976"/>
                    <a:pt x="834887" y="2276061"/>
                  </a:cubicBezTo>
                  <a:cubicBezTo>
                    <a:pt x="849522" y="2294354"/>
                    <a:pt x="870729" y="2306865"/>
                    <a:pt x="884583" y="2325757"/>
                  </a:cubicBezTo>
                  <a:cubicBezTo>
                    <a:pt x="1075869" y="2586600"/>
                    <a:pt x="827419" y="2288881"/>
                    <a:pt x="1003852" y="2494722"/>
                  </a:cubicBezTo>
                  <a:cubicBezTo>
                    <a:pt x="993913" y="2534479"/>
                    <a:pt x="992362" y="2577338"/>
                    <a:pt x="974035" y="2613992"/>
                  </a:cubicBezTo>
                  <a:cubicBezTo>
                    <a:pt x="964548" y="2632966"/>
                    <a:pt x="939977" y="2639413"/>
                    <a:pt x="924339" y="2653748"/>
                  </a:cubicBezTo>
                  <a:cubicBezTo>
                    <a:pt x="900162" y="2675910"/>
                    <a:pt x="877956" y="2700131"/>
                    <a:pt x="854765" y="2723322"/>
                  </a:cubicBezTo>
                  <a:cubicBezTo>
                    <a:pt x="848139" y="2736574"/>
                    <a:pt x="839572" y="2749023"/>
                    <a:pt x="834887" y="2763079"/>
                  </a:cubicBezTo>
                  <a:cubicBezTo>
                    <a:pt x="822942" y="2798915"/>
                    <a:pt x="822744" y="2839024"/>
                    <a:pt x="805070" y="2872409"/>
                  </a:cubicBezTo>
                  <a:cubicBezTo>
                    <a:pt x="791917" y="2897254"/>
                    <a:pt x="765313" y="2912166"/>
                    <a:pt x="745435" y="2932044"/>
                  </a:cubicBezTo>
                  <a:cubicBezTo>
                    <a:pt x="725501" y="3021750"/>
                    <a:pt x="707526" y="3080724"/>
                    <a:pt x="715618" y="3180522"/>
                  </a:cubicBezTo>
                  <a:cubicBezTo>
                    <a:pt x="731613" y="3377796"/>
                    <a:pt x="748152" y="3349808"/>
                    <a:pt x="795131" y="3498574"/>
                  </a:cubicBezTo>
                  <a:cubicBezTo>
                    <a:pt x="803358" y="3524626"/>
                    <a:pt x="805202" y="3552588"/>
                    <a:pt x="815009" y="3578087"/>
                  </a:cubicBezTo>
                  <a:cubicBezTo>
                    <a:pt x="874408" y="3732526"/>
                    <a:pt x="889009" y="3747541"/>
                    <a:pt x="964096" y="3876261"/>
                  </a:cubicBezTo>
                  <a:cubicBezTo>
                    <a:pt x="967409" y="3919331"/>
                    <a:pt x="974835" y="3962281"/>
                    <a:pt x="974035" y="4005470"/>
                  </a:cubicBezTo>
                  <a:cubicBezTo>
                    <a:pt x="966374" y="4419196"/>
                    <a:pt x="1082194" y="4370296"/>
                    <a:pt x="924339" y="4422913"/>
                  </a:cubicBezTo>
                  <a:cubicBezTo>
                    <a:pt x="904461" y="4452731"/>
                    <a:pt x="885371" y="4483089"/>
                    <a:pt x="864705" y="4512366"/>
                  </a:cubicBezTo>
                  <a:cubicBezTo>
                    <a:pt x="845599" y="4539433"/>
                    <a:pt x="816392" y="4560743"/>
                    <a:pt x="805070" y="4591879"/>
                  </a:cubicBezTo>
                  <a:cubicBezTo>
                    <a:pt x="794898" y="4619851"/>
                    <a:pt x="779611" y="4786834"/>
                    <a:pt x="775252" y="4830418"/>
                  </a:cubicBezTo>
                  <a:cubicBezTo>
                    <a:pt x="778565" y="4896679"/>
                    <a:pt x="775809" y="4963523"/>
                    <a:pt x="785192" y="5029200"/>
                  </a:cubicBezTo>
                  <a:cubicBezTo>
                    <a:pt x="788042" y="5049150"/>
                    <a:pt x="789595" y="4950189"/>
                    <a:pt x="795131" y="4969566"/>
                  </a:cubicBezTo>
                  <a:cubicBezTo>
                    <a:pt x="802892" y="4996732"/>
                    <a:pt x="838161" y="5267449"/>
                    <a:pt x="844826" y="5317435"/>
                  </a:cubicBezTo>
                  <a:cubicBezTo>
                    <a:pt x="828261" y="5320748"/>
                    <a:pt x="781617" y="5317238"/>
                    <a:pt x="795131" y="5327374"/>
                  </a:cubicBezTo>
                  <a:cubicBezTo>
                    <a:pt x="844928" y="5364722"/>
                    <a:pt x="964096" y="5406887"/>
                    <a:pt x="964096" y="5406887"/>
                  </a:cubicBezTo>
                  <a:cubicBezTo>
                    <a:pt x="947531" y="5449957"/>
                    <a:pt x="931538" y="5493251"/>
                    <a:pt x="914400" y="5536096"/>
                  </a:cubicBezTo>
                  <a:cubicBezTo>
                    <a:pt x="905029" y="5559523"/>
                    <a:pt x="893442" y="5582045"/>
                    <a:pt x="884583" y="5605670"/>
                  </a:cubicBezTo>
                  <a:cubicBezTo>
                    <a:pt x="873547" y="5635099"/>
                    <a:pt x="864704" y="5665305"/>
                    <a:pt x="854765" y="5695122"/>
                  </a:cubicBezTo>
                  <a:cubicBezTo>
                    <a:pt x="848139" y="5734879"/>
                    <a:pt x="834887" y="5774087"/>
                    <a:pt x="834887" y="5814392"/>
                  </a:cubicBezTo>
                  <a:cubicBezTo>
                    <a:pt x="834887" y="5829208"/>
                    <a:pt x="846912" y="5841584"/>
                    <a:pt x="854765" y="5854148"/>
                  </a:cubicBezTo>
                  <a:cubicBezTo>
                    <a:pt x="877577" y="5890647"/>
                    <a:pt x="893517" y="5902839"/>
                    <a:pt x="924339" y="5933661"/>
                  </a:cubicBezTo>
                  <a:cubicBezTo>
                    <a:pt x="897835" y="6092687"/>
                    <a:pt x="831438" y="6250077"/>
                    <a:pt x="844826" y="6410740"/>
                  </a:cubicBezTo>
                  <a:cubicBezTo>
                    <a:pt x="848139" y="6450496"/>
                    <a:pt x="850104" y="6490388"/>
                    <a:pt x="854765" y="6530009"/>
                  </a:cubicBezTo>
                  <a:cubicBezTo>
                    <a:pt x="856739" y="6546787"/>
                    <a:pt x="880732" y="6574363"/>
                    <a:pt x="864705" y="6579705"/>
                  </a:cubicBezTo>
                  <a:cubicBezTo>
                    <a:pt x="840768" y="6587684"/>
                    <a:pt x="819068" y="6557866"/>
                    <a:pt x="795131" y="6549887"/>
                  </a:cubicBezTo>
                  <a:cubicBezTo>
                    <a:pt x="612630" y="6489053"/>
                    <a:pt x="651719" y="6498164"/>
                    <a:pt x="526774" y="6480313"/>
                  </a:cubicBezTo>
                  <a:cubicBezTo>
                    <a:pt x="496957" y="6490252"/>
                    <a:pt x="465434" y="6496075"/>
                    <a:pt x="437322" y="6510131"/>
                  </a:cubicBezTo>
                  <a:cubicBezTo>
                    <a:pt x="424750" y="6516417"/>
                    <a:pt x="420424" y="6534411"/>
                    <a:pt x="407505" y="6539948"/>
                  </a:cubicBezTo>
                  <a:cubicBezTo>
                    <a:pt x="354057" y="6562855"/>
                    <a:pt x="245501" y="6579343"/>
                    <a:pt x="188844" y="6589644"/>
                  </a:cubicBezTo>
                  <a:cubicBezTo>
                    <a:pt x="135835" y="6586331"/>
                    <a:pt x="49543" y="6629018"/>
                    <a:pt x="29818" y="6579705"/>
                  </a:cubicBezTo>
                  <a:cubicBezTo>
                    <a:pt x="-12089" y="6474937"/>
                    <a:pt x="44153" y="6354476"/>
                    <a:pt x="49696" y="6241774"/>
                  </a:cubicBezTo>
                  <a:cubicBezTo>
                    <a:pt x="54093" y="6152369"/>
                    <a:pt x="53810" y="6062742"/>
                    <a:pt x="59635" y="5973418"/>
                  </a:cubicBezTo>
                  <a:cubicBezTo>
                    <a:pt x="63754" y="5910256"/>
                    <a:pt x="74363" y="5847660"/>
                    <a:pt x="79513" y="5784574"/>
                  </a:cubicBezTo>
                  <a:cubicBezTo>
                    <a:pt x="133531" y="5122861"/>
                    <a:pt x="69620" y="5784127"/>
                    <a:pt x="119270" y="5287618"/>
                  </a:cubicBezTo>
                  <a:cubicBezTo>
                    <a:pt x="123359" y="5201749"/>
                    <a:pt x="133594" y="4929481"/>
                    <a:pt x="149087" y="4850296"/>
                  </a:cubicBezTo>
                  <a:cubicBezTo>
                    <a:pt x="164381" y="4772127"/>
                    <a:pt x="196779" y="4698282"/>
                    <a:pt x="218661" y="4621696"/>
                  </a:cubicBezTo>
                  <a:cubicBezTo>
                    <a:pt x="249793" y="4512733"/>
                    <a:pt x="278296" y="4403035"/>
                    <a:pt x="308113" y="4293705"/>
                  </a:cubicBezTo>
                  <a:cubicBezTo>
                    <a:pt x="322979" y="4085583"/>
                    <a:pt x="357762" y="3805350"/>
                    <a:pt x="327992" y="3588027"/>
                  </a:cubicBezTo>
                  <a:cubicBezTo>
                    <a:pt x="307798" y="3440611"/>
                    <a:pt x="265959" y="3296949"/>
                    <a:pt x="238539" y="3150705"/>
                  </a:cubicBezTo>
                  <a:cubicBezTo>
                    <a:pt x="218661" y="3044688"/>
                    <a:pt x="201126" y="2938204"/>
                    <a:pt x="178905" y="2832653"/>
                  </a:cubicBezTo>
                  <a:cubicBezTo>
                    <a:pt x="161357" y="2749302"/>
                    <a:pt x="136340" y="2667624"/>
                    <a:pt x="119270" y="2584174"/>
                  </a:cubicBezTo>
                  <a:cubicBezTo>
                    <a:pt x="106388" y="2521198"/>
                    <a:pt x="67698" y="2243050"/>
                    <a:pt x="59635" y="2186609"/>
                  </a:cubicBezTo>
                  <a:cubicBezTo>
                    <a:pt x="53009" y="1842053"/>
                    <a:pt x="53422" y="1497289"/>
                    <a:pt x="39757" y="1152940"/>
                  </a:cubicBezTo>
                  <a:cubicBezTo>
                    <a:pt x="36840" y="1079436"/>
                    <a:pt x="18534" y="1007337"/>
                    <a:pt x="9939" y="934279"/>
                  </a:cubicBezTo>
                  <a:cubicBezTo>
                    <a:pt x="5278" y="894658"/>
                    <a:pt x="3313" y="854766"/>
                    <a:pt x="0" y="815009"/>
                  </a:cubicBezTo>
                  <a:cubicBezTo>
                    <a:pt x="9939" y="728870"/>
                    <a:pt x="17835" y="642471"/>
                    <a:pt x="29818" y="556592"/>
                  </a:cubicBezTo>
                  <a:cubicBezTo>
                    <a:pt x="38759" y="492515"/>
                    <a:pt x="61213" y="371374"/>
                    <a:pt x="79513" y="298174"/>
                  </a:cubicBezTo>
                  <a:cubicBezTo>
                    <a:pt x="90516" y="254160"/>
                    <a:pt x="105381" y="192794"/>
                    <a:pt x="139148" y="159027"/>
                  </a:cubicBezTo>
                  <a:cubicBezTo>
                    <a:pt x="161249" y="136926"/>
                    <a:pt x="193887" y="128388"/>
                    <a:pt x="218661" y="109331"/>
                  </a:cubicBezTo>
                  <a:cubicBezTo>
                    <a:pt x="317326" y="33435"/>
                    <a:pt x="215586" y="77225"/>
                    <a:pt x="327992" y="39757"/>
                  </a:cubicBezTo>
                  <a:cubicBezTo>
                    <a:pt x="337931" y="33131"/>
                    <a:pt x="346624" y="24073"/>
                    <a:pt x="357809" y="19879"/>
                  </a:cubicBezTo>
                  <a:cubicBezTo>
                    <a:pt x="375692" y="13173"/>
                    <a:pt x="466753" y="1475"/>
                    <a:pt x="477078" y="0"/>
                  </a:cubicBezTo>
                  <a:lnTo>
                    <a:pt x="556592" y="9940"/>
                  </a:lnTo>
                  <a:cubicBezTo>
                    <a:pt x="634646" y="20348"/>
                    <a:pt x="664266" y="24849"/>
                    <a:pt x="675861" y="29818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altLang="zh-CN" dirty="0"/>
                <a:t> </a:t>
              </a:r>
              <a:endParaRPr lang="zh-CN" altLang="en-US" dirty="0"/>
            </a:p>
          </p:txBody>
        </p:sp>
      </p:grpSp>
      <p:grpSp>
        <p:nvGrpSpPr>
          <p:cNvPr id="70" name="组合 69">
            <a:extLst>
              <a:ext uri="{FF2B5EF4-FFF2-40B4-BE49-F238E27FC236}">
                <a16:creationId xmlns:a16="http://schemas.microsoft.com/office/drawing/2014/main" id="{4485E7E5-25C0-D9AE-F40B-5156006DD2A5}"/>
              </a:ext>
            </a:extLst>
          </p:cNvPr>
          <p:cNvGrpSpPr/>
          <p:nvPr/>
        </p:nvGrpSpPr>
        <p:grpSpPr>
          <a:xfrm>
            <a:off x="5659068" y="651207"/>
            <a:ext cx="848834" cy="195369"/>
            <a:chOff x="5669513" y="830822"/>
            <a:chExt cx="848834" cy="195369"/>
          </a:xfrm>
        </p:grpSpPr>
        <p:sp>
          <p:nvSpPr>
            <p:cNvPr id="47" name="椭圆 46">
              <a:extLst>
                <a:ext uri="{FF2B5EF4-FFF2-40B4-BE49-F238E27FC236}">
                  <a16:creationId xmlns:a16="http://schemas.microsoft.com/office/drawing/2014/main" id="{63652049-500F-8DBE-1DE3-C297C20285F3}"/>
                </a:ext>
              </a:extLst>
            </p:cNvPr>
            <p:cNvSpPr/>
            <p:nvPr/>
          </p:nvSpPr>
          <p:spPr>
            <a:xfrm>
              <a:off x="5669513" y="834784"/>
              <a:ext cx="191407" cy="191407"/>
            </a:xfrm>
            <a:prstGeom prst="ellipse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52" name="椭圆 51">
              <a:extLst>
                <a:ext uri="{FF2B5EF4-FFF2-40B4-BE49-F238E27FC236}">
                  <a16:creationId xmlns:a16="http://schemas.microsoft.com/office/drawing/2014/main" id="{06965F52-8DC7-869F-A879-7EBD73E9BF9F}"/>
                </a:ext>
              </a:extLst>
            </p:cNvPr>
            <p:cNvSpPr/>
            <p:nvPr/>
          </p:nvSpPr>
          <p:spPr>
            <a:xfrm>
              <a:off x="6326940" y="830822"/>
              <a:ext cx="191407" cy="191407"/>
            </a:xfrm>
            <a:prstGeom prst="ellipse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65" name="矩形: 圆角 64">
              <a:extLst>
                <a:ext uri="{FF2B5EF4-FFF2-40B4-BE49-F238E27FC236}">
                  <a16:creationId xmlns:a16="http://schemas.microsoft.com/office/drawing/2014/main" id="{57A1F8E5-31AD-C6F2-BF56-C1F76F2BAD6E}"/>
                </a:ext>
              </a:extLst>
            </p:cNvPr>
            <p:cNvSpPr/>
            <p:nvPr/>
          </p:nvSpPr>
          <p:spPr>
            <a:xfrm>
              <a:off x="5766647" y="877730"/>
              <a:ext cx="675061" cy="102717"/>
            </a:xfrm>
            <a:prstGeom prst="roundRect">
              <a:avLst/>
            </a:prstGeom>
            <a:solidFill>
              <a:schemeClr val="bg1">
                <a:lumMod val="85000"/>
              </a:schemeClr>
            </a:solidFill>
            <a:ln>
              <a:noFill/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grpSp>
        <p:nvGrpSpPr>
          <p:cNvPr id="76" name="组合 75">
            <a:extLst>
              <a:ext uri="{FF2B5EF4-FFF2-40B4-BE49-F238E27FC236}">
                <a16:creationId xmlns:a16="http://schemas.microsoft.com/office/drawing/2014/main" id="{71C6A3D5-BCF9-8A24-4529-E6FA0819EA3A}"/>
              </a:ext>
            </a:extLst>
          </p:cNvPr>
          <p:cNvGrpSpPr/>
          <p:nvPr/>
        </p:nvGrpSpPr>
        <p:grpSpPr>
          <a:xfrm>
            <a:off x="5652856" y="1722573"/>
            <a:ext cx="848834" cy="195369"/>
            <a:chOff x="5669513" y="830822"/>
            <a:chExt cx="848834" cy="195369"/>
          </a:xfrm>
        </p:grpSpPr>
        <p:sp>
          <p:nvSpPr>
            <p:cNvPr id="77" name="椭圆 76">
              <a:extLst>
                <a:ext uri="{FF2B5EF4-FFF2-40B4-BE49-F238E27FC236}">
                  <a16:creationId xmlns:a16="http://schemas.microsoft.com/office/drawing/2014/main" id="{B34D52FE-730D-7544-3131-C7F0642D06A9}"/>
                </a:ext>
              </a:extLst>
            </p:cNvPr>
            <p:cNvSpPr/>
            <p:nvPr/>
          </p:nvSpPr>
          <p:spPr>
            <a:xfrm>
              <a:off x="5669513" y="834784"/>
              <a:ext cx="191407" cy="191407"/>
            </a:xfrm>
            <a:prstGeom prst="ellipse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78" name="椭圆 77">
              <a:extLst>
                <a:ext uri="{FF2B5EF4-FFF2-40B4-BE49-F238E27FC236}">
                  <a16:creationId xmlns:a16="http://schemas.microsoft.com/office/drawing/2014/main" id="{B9925899-CE88-24C8-FFF2-F78E592C3119}"/>
                </a:ext>
              </a:extLst>
            </p:cNvPr>
            <p:cNvSpPr/>
            <p:nvPr/>
          </p:nvSpPr>
          <p:spPr>
            <a:xfrm>
              <a:off x="6326940" y="830822"/>
              <a:ext cx="191407" cy="191407"/>
            </a:xfrm>
            <a:prstGeom prst="ellipse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79" name="矩形: 圆角 78">
              <a:extLst>
                <a:ext uri="{FF2B5EF4-FFF2-40B4-BE49-F238E27FC236}">
                  <a16:creationId xmlns:a16="http://schemas.microsoft.com/office/drawing/2014/main" id="{A7356C8C-86D9-92FD-8619-B3A98C4CC7AC}"/>
                </a:ext>
              </a:extLst>
            </p:cNvPr>
            <p:cNvSpPr/>
            <p:nvPr/>
          </p:nvSpPr>
          <p:spPr>
            <a:xfrm>
              <a:off x="5766647" y="877730"/>
              <a:ext cx="675061" cy="102717"/>
            </a:xfrm>
            <a:prstGeom prst="roundRect">
              <a:avLst/>
            </a:prstGeom>
            <a:solidFill>
              <a:schemeClr val="bg1">
                <a:lumMod val="85000"/>
              </a:schemeClr>
            </a:solidFill>
            <a:ln>
              <a:noFill/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grpSp>
        <p:nvGrpSpPr>
          <p:cNvPr id="80" name="组合 79">
            <a:extLst>
              <a:ext uri="{FF2B5EF4-FFF2-40B4-BE49-F238E27FC236}">
                <a16:creationId xmlns:a16="http://schemas.microsoft.com/office/drawing/2014/main" id="{50061279-4D5D-C74F-AD2B-D9E977AFB4D1}"/>
              </a:ext>
            </a:extLst>
          </p:cNvPr>
          <p:cNvGrpSpPr/>
          <p:nvPr/>
        </p:nvGrpSpPr>
        <p:grpSpPr>
          <a:xfrm>
            <a:off x="5652856" y="2826893"/>
            <a:ext cx="848834" cy="195369"/>
            <a:chOff x="5669513" y="830822"/>
            <a:chExt cx="848834" cy="195369"/>
          </a:xfrm>
        </p:grpSpPr>
        <p:sp>
          <p:nvSpPr>
            <p:cNvPr id="81" name="椭圆 80">
              <a:extLst>
                <a:ext uri="{FF2B5EF4-FFF2-40B4-BE49-F238E27FC236}">
                  <a16:creationId xmlns:a16="http://schemas.microsoft.com/office/drawing/2014/main" id="{B74FEF32-7381-10BC-C34C-82E297D5181A}"/>
                </a:ext>
              </a:extLst>
            </p:cNvPr>
            <p:cNvSpPr/>
            <p:nvPr/>
          </p:nvSpPr>
          <p:spPr>
            <a:xfrm>
              <a:off x="5669513" y="834784"/>
              <a:ext cx="191407" cy="191407"/>
            </a:xfrm>
            <a:prstGeom prst="ellipse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82" name="椭圆 81">
              <a:extLst>
                <a:ext uri="{FF2B5EF4-FFF2-40B4-BE49-F238E27FC236}">
                  <a16:creationId xmlns:a16="http://schemas.microsoft.com/office/drawing/2014/main" id="{7B118F38-D35F-B34C-B823-E7C1D3ABE40E}"/>
                </a:ext>
              </a:extLst>
            </p:cNvPr>
            <p:cNvSpPr/>
            <p:nvPr/>
          </p:nvSpPr>
          <p:spPr>
            <a:xfrm>
              <a:off x="6326940" y="830822"/>
              <a:ext cx="191407" cy="191407"/>
            </a:xfrm>
            <a:prstGeom prst="ellipse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83" name="矩形: 圆角 82">
              <a:extLst>
                <a:ext uri="{FF2B5EF4-FFF2-40B4-BE49-F238E27FC236}">
                  <a16:creationId xmlns:a16="http://schemas.microsoft.com/office/drawing/2014/main" id="{684F3FBB-DD15-E1E5-B15C-4A6BD79AEDD5}"/>
                </a:ext>
              </a:extLst>
            </p:cNvPr>
            <p:cNvSpPr/>
            <p:nvPr/>
          </p:nvSpPr>
          <p:spPr>
            <a:xfrm>
              <a:off x="5766647" y="877730"/>
              <a:ext cx="675061" cy="102717"/>
            </a:xfrm>
            <a:prstGeom prst="roundRect">
              <a:avLst/>
            </a:prstGeom>
            <a:solidFill>
              <a:schemeClr val="bg1">
                <a:lumMod val="85000"/>
              </a:schemeClr>
            </a:solidFill>
            <a:ln>
              <a:noFill/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grpSp>
        <p:nvGrpSpPr>
          <p:cNvPr id="84" name="组合 83">
            <a:extLst>
              <a:ext uri="{FF2B5EF4-FFF2-40B4-BE49-F238E27FC236}">
                <a16:creationId xmlns:a16="http://schemas.microsoft.com/office/drawing/2014/main" id="{A6932734-FEA5-AB49-61FB-A87EF994B03D}"/>
              </a:ext>
            </a:extLst>
          </p:cNvPr>
          <p:cNvGrpSpPr/>
          <p:nvPr/>
        </p:nvGrpSpPr>
        <p:grpSpPr>
          <a:xfrm>
            <a:off x="5659092" y="3884398"/>
            <a:ext cx="848834" cy="195369"/>
            <a:chOff x="5669513" y="830822"/>
            <a:chExt cx="848834" cy="195369"/>
          </a:xfrm>
        </p:grpSpPr>
        <p:sp>
          <p:nvSpPr>
            <p:cNvPr id="85" name="椭圆 84">
              <a:extLst>
                <a:ext uri="{FF2B5EF4-FFF2-40B4-BE49-F238E27FC236}">
                  <a16:creationId xmlns:a16="http://schemas.microsoft.com/office/drawing/2014/main" id="{85750FA1-E884-AF9F-4D18-EEF9ECFBD2BC}"/>
                </a:ext>
              </a:extLst>
            </p:cNvPr>
            <p:cNvSpPr/>
            <p:nvPr/>
          </p:nvSpPr>
          <p:spPr>
            <a:xfrm>
              <a:off x="5669513" y="834784"/>
              <a:ext cx="191407" cy="191407"/>
            </a:xfrm>
            <a:prstGeom prst="ellipse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86" name="椭圆 85">
              <a:extLst>
                <a:ext uri="{FF2B5EF4-FFF2-40B4-BE49-F238E27FC236}">
                  <a16:creationId xmlns:a16="http://schemas.microsoft.com/office/drawing/2014/main" id="{657AE5FB-B358-D7CF-FC0E-9C5A51308426}"/>
                </a:ext>
              </a:extLst>
            </p:cNvPr>
            <p:cNvSpPr/>
            <p:nvPr/>
          </p:nvSpPr>
          <p:spPr>
            <a:xfrm>
              <a:off x="6326940" y="830822"/>
              <a:ext cx="191407" cy="191407"/>
            </a:xfrm>
            <a:prstGeom prst="ellipse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87" name="矩形: 圆角 86">
              <a:extLst>
                <a:ext uri="{FF2B5EF4-FFF2-40B4-BE49-F238E27FC236}">
                  <a16:creationId xmlns:a16="http://schemas.microsoft.com/office/drawing/2014/main" id="{E1619563-D0E0-5EF4-7540-87D12D63E53E}"/>
                </a:ext>
              </a:extLst>
            </p:cNvPr>
            <p:cNvSpPr/>
            <p:nvPr/>
          </p:nvSpPr>
          <p:spPr>
            <a:xfrm>
              <a:off x="5766647" y="877730"/>
              <a:ext cx="675061" cy="102717"/>
            </a:xfrm>
            <a:prstGeom prst="roundRect">
              <a:avLst/>
            </a:prstGeom>
            <a:solidFill>
              <a:schemeClr val="bg1">
                <a:lumMod val="85000"/>
              </a:schemeClr>
            </a:solidFill>
            <a:ln>
              <a:noFill/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grpSp>
        <p:nvGrpSpPr>
          <p:cNvPr id="88" name="组合 87">
            <a:extLst>
              <a:ext uri="{FF2B5EF4-FFF2-40B4-BE49-F238E27FC236}">
                <a16:creationId xmlns:a16="http://schemas.microsoft.com/office/drawing/2014/main" id="{4ABA5CE1-3806-10F3-56B9-DD83EB2526E0}"/>
              </a:ext>
            </a:extLst>
          </p:cNvPr>
          <p:cNvGrpSpPr/>
          <p:nvPr/>
        </p:nvGrpSpPr>
        <p:grpSpPr>
          <a:xfrm>
            <a:off x="5677897" y="4984849"/>
            <a:ext cx="848834" cy="195369"/>
            <a:chOff x="5669513" y="830822"/>
            <a:chExt cx="848834" cy="195369"/>
          </a:xfrm>
        </p:grpSpPr>
        <p:sp>
          <p:nvSpPr>
            <p:cNvPr id="89" name="椭圆 88">
              <a:extLst>
                <a:ext uri="{FF2B5EF4-FFF2-40B4-BE49-F238E27FC236}">
                  <a16:creationId xmlns:a16="http://schemas.microsoft.com/office/drawing/2014/main" id="{1FE93C06-75E1-CFA0-2146-D5C5E038A1BD}"/>
                </a:ext>
              </a:extLst>
            </p:cNvPr>
            <p:cNvSpPr/>
            <p:nvPr/>
          </p:nvSpPr>
          <p:spPr>
            <a:xfrm>
              <a:off x="5669513" y="834784"/>
              <a:ext cx="191407" cy="191407"/>
            </a:xfrm>
            <a:prstGeom prst="ellipse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90" name="椭圆 89">
              <a:extLst>
                <a:ext uri="{FF2B5EF4-FFF2-40B4-BE49-F238E27FC236}">
                  <a16:creationId xmlns:a16="http://schemas.microsoft.com/office/drawing/2014/main" id="{A7750092-6874-998C-AFFA-DC14577ED60F}"/>
                </a:ext>
              </a:extLst>
            </p:cNvPr>
            <p:cNvSpPr/>
            <p:nvPr/>
          </p:nvSpPr>
          <p:spPr>
            <a:xfrm>
              <a:off x="6326940" y="830822"/>
              <a:ext cx="191407" cy="191407"/>
            </a:xfrm>
            <a:prstGeom prst="ellipse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91" name="矩形: 圆角 90">
              <a:extLst>
                <a:ext uri="{FF2B5EF4-FFF2-40B4-BE49-F238E27FC236}">
                  <a16:creationId xmlns:a16="http://schemas.microsoft.com/office/drawing/2014/main" id="{23A759D2-1B06-63ED-430A-14C067CCA7E1}"/>
                </a:ext>
              </a:extLst>
            </p:cNvPr>
            <p:cNvSpPr/>
            <p:nvPr/>
          </p:nvSpPr>
          <p:spPr>
            <a:xfrm>
              <a:off x="5766647" y="877730"/>
              <a:ext cx="675061" cy="102717"/>
            </a:xfrm>
            <a:prstGeom prst="roundRect">
              <a:avLst/>
            </a:prstGeom>
            <a:solidFill>
              <a:schemeClr val="bg1">
                <a:lumMod val="85000"/>
              </a:schemeClr>
            </a:solidFill>
            <a:ln>
              <a:noFill/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grpSp>
        <p:nvGrpSpPr>
          <p:cNvPr id="92" name="组合 91">
            <a:extLst>
              <a:ext uri="{FF2B5EF4-FFF2-40B4-BE49-F238E27FC236}">
                <a16:creationId xmlns:a16="http://schemas.microsoft.com/office/drawing/2014/main" id="{8FBB9571-AA61-0687-44FA-A1EABE388087}"/>
              </a:ext>
            </a:extLst>
          </p:cNvPr>
          <p:cNvGrpSpPr/>
          <p:nvPr/>
        </p:nvGrpSpPr>
        <p:grpSpPr>
          <a:xfrm>
            <a:off x="5669315" y="6131044"/>
            <a:ext cx="848834" cy="195369"/>
            <a:chOff x="5669513" y="830822"/>
            <a:chExt cx="848834" cy="195369"/>
          </a:xfrm>
        </p:grpSpPr>
        <p:sp>
          <p:nvSpPr>
            <p:cNvPr id="93" name="椭圆 92">
              <a:extLst>
                <a:ext uri="{FF2B5EF4-FFF2-40B4-BE49-F238E27FC236}">
                  <a16:creationId xmlns:a16="http://schemas.microsoft.com/office/drawing/2014/main" id="{EBE3F00B-6EB2-B9E0-DA5F-395A4F9DBAC2}"/>
                </a:ext>
              </a:extLst>
            </p:cNvPr>
            <p:cNvSpPr/>
            <p:nvPr/>
          </p:nvSpPr>
          <p:spPr>
            <a:xfrm>
              <a:off x="5669513" y="834784"/>
              <a:ext cx="191407" cy="191407"/>
            </a:xfrm>
            <a:prstGeom prst="ellipse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94" name="椭圆 93">
              <a:extLst>
                <a:ext uri="{FF2B5EF4-FFF2-40B4-BE49-F238E27FC236}">
                  <a16:creationId xmlns:a16="http://schemas.microsoft.com/office/drawing/2014/main" id="{CE046B48-C590-E2B9-421C-68F5DF0368B4}"/>
                </a:ext>
              </a:extLst>
            </p:cNvPr>
            <p:cNvSpPr/>
            <p:nvPr/>
          </p:nvSpPr>
          <p:spPr>
            <a:xfrm>
              <a:off x="6326940" y="830822"/>
              <a:ext cx="191407" cy="191407"/>
            </a:xfrm>
            <a:prstGeom prst="ellipse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95" name="矩形: 圆角 94">
              <a:extLst>
                <a:ext uri="{FF2B5EF4-FFF2-40B4-BE49-F238E27FC236}">
                  <a16:creationId xmlns:a16="http://schemas.microsoft.com/office/drawing/2014/main" id="{3F0A81F5-5AF7-DCD3-11F9-E7DD5829260B}"/>
                </a:ext>
              </a:extLst>
            </p:cNvPr>
            <p:cNvSpPr/>
            <p:nvPr/>
          </p:nvSpPr>
          <p:spPr>
            <a:xfrm>
              <a:off x="5766647" y="877730"/>
              <a:ext cx="675061" cy="102717"/>
            </a:xfrm>
            <a:prstGeom prst="roundRect">
              <a:avLst/>
            </a:prstGeom>
            <a:solidFill>
              <a:schemeClr val="bg1">
                <a:lumMod val="85000"/>
              </a:schemeClr>
            </a:solidFill>
            <a:ln>
              <a:noFill/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cxnSp>
        <p:nvCxnSpPr>
          <p:cNvPr id="97" name="直接连接符 96">
            <a:extLst>
              <a:ext uri="{FF2B5EF4-FFF2-40B4-BE49-F238E27FC236}">
                <a16:creationId xmlns:a16="http://schemas.microsoft.com/office/drawing/2014/main" id="{D3CC6776-6B00-7E4A-FA5A-FCBA25521776}"/>
              </a:ext>
            </a:extLst>
          </p:cNvPr>
          <p:cNvCxnSpPr/>
          <p:nvPr/>
        </p:nvCxnSpPr>
        <p:spPr>
          <a:xfrm>
            <a:off x="636393" y="651207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8" name="直接连接符 97">
            <a:extLst>
              <a:ext uri="{FF2B5EF4-FFF2-40B4-BE49-F238E27FC236}">
                <a16:creationId xmlns:a16="http://schemas.microsoft.com/office/drawing/2014/main" id="{183C10BD-53B1-1DB3-BB11-94530C3EE825}"/>
              </a:ext>
            </a:extLst>
          </p:cNvPr>
          <p:cNvCxnSpPr/>
          <p:nvPr/>
        </p:nvCxnSpPr>
        <p:spPr>
          <a:xfrm>
            <a:off x="636393" y="1084961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9" name="直接连接符 98">
            <a:extLst>
              <a:ext uri="{FF2B5EF4-FFF2-40B4-BE49-F238E27FC236}">
                <a16:creationId xmlns:a16="http://schemas.microsoft.com/office/drawing/2014/main" id="{E01402F2-C384-6534-858F-082289A858F9}"/>
              </a:ext>
            </a:extLst>
          </p:cNvPr>
          <p:cNvCxnSpPr/>
          <p:nvPr/>
        </p:nvCxnSpPr>
        <p:spPr>
          <a:xfrm>
            <a:off x="636393" y="1518715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0" name="直接连接符 99">
            <a:extLst>
              <a:ext uri="{FF2B5EF4-FFF2-40B4-BE49-F238E27FC236}">
                <a16:creationId xmlns:a16="http://schemas.microsoft.com/office/drawing/2014/main" id="{64F3D322-8DD6-93DD-82D3-A950D693C090}"/>
              </a:ext>
            </a:extLst>
          </p:cNvPr>
          <p:cNvCxnSpPr/>
          <p:nvPr/>
        </p:nvCxnSpPr>
        <p:spPr>
          <a:xfrm>
            <a:off x="636393" y="1939071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1" name="直接连接符 100">
            <a:extLst>
              <a:ext uri="{FF2B5EF4-FFF2-40B4-BE49-F238E27FC236}">
                <a16:creationId xmlns:a16="http://schemas.microsoft.com/office/drawing/2014/main" id="{86015FF9-2FA7-BF31-D9B3-9047A042CB16}"/>
              </a:ext>
            </a:extLst>
          </p:cNvPr>
          <p:cNvCxnSpPr/>
          <p:nvPr/>
        </p:nvCxnSpPr>
        <p:spPr>
          <a:xfrm>
            <a:off x="636393" y="2372825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2" name="直接连接符 101">
            <a:extLst>
              <a:ext uri="{FF2B5EF4-FFF2-40B4-BE49-F238E27FC236}">
                <a16:creationId xmlns:a16="http://schemas.microsoft.com/office/drawing/2014/main" id="{83FC1CAD-7D2F-F88B-99B3-E23E9597E596}"/>
              </a:ext>
            </a:extLst>
          </p:cNvPr>
          <p:cNvCxnSpPr/>
          <p:nvPr/>
        </p:nvCxnSpPr>
        <p:spPr>
          <a:xfrm>
            <a:off x="636393" y="2806579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3" name="直接连接符 102">
            <a:extLst>
              <a:ext uri="{FF2B5EF4-FFF2-40B4-BE49-F238E27FC236}">
                <a16:creationId xmlns:a16="http://schemas.microsoft.com/office/drawing/2014/main" id="{4414DE50-95D9-65BC-9853-2D6AFC714E91}"/>
              </a:ext>
            </a:extLst>
          </p:cNvPr>
          <p:cNvCxnSpPr/>
          <p:nvPr/>
        </p:nvCxnSpPr>
        <p:spPr>
          <a:xfrm>
            <a:off x="636393" y="3265063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4" name="直接连接符 103">
            <a:extLst>
              <a:ext uri="{FF2B5EF4-FFF2-40B4-BE49-F238E27FC236}">
                <a16:creationId xmlns:a16="http://schemas.microsoft.com/office/drawing/2014/main" id="{3C6CDB34-FF29-2E53-35BA-8E7A6A738F75}"/>
              </a:ext>
            </a:extLst>
          </p:cNvPr>
          <p:cNvCxnSpPr/>
          <p:nvPr/>
        </p:nvCxnSpPr>
        <p:spPr>
          <a:xfrm>
            <a:off x="636393" y="3698817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5" name="直接连接符 104">
            <a:extLst>
              <a:ext uri="{FF2B5EF4-FFF2-40B4-BE49-F238E27FC236}">
                <a16:creationId xmlns:a16="http://schemas.microsoft.com/office/drawing/2014/main" id="{05020607-942E-F651-FBA8-00C2BBCD782A}"/>
              </a:ext>
            </a:extLst>
          </p:cNvPr>
          <p:cNvCxnSpPr/>
          <p:nvPr/>
        </p:nvCxnSpPr>
        <p:spPr>
          <a:xfrm>
            <a:off x="636393" y="4132571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6" name="直接连接符 105">
            <a:extLst>
              <a:ext uri="{FF2B5EF4-FFF2-40B4-BE49-F238E27FC236}">
                <a16:creationId xmlns:a16="http://schemas.microsoft.com/office/drawing/2014/main" id="{D3ACDF3A-EA77-1ADB-A7A7-88CA72CE7185}"/>
              </a:ext>
            </a:extLst>
          </p:cNvPr>
          <p:cNvCxnSpPr/>
          <p:nvPr/>
        </p:nvCxnSpPr>
        <p:spPr>
          <a:xfrm>
            <a:off x="636393" y="4542879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7" name="直接连接符 106">
            <a:extLst>
              <a:ext uri="{FF2B5EF4-FFF2-40B4-BE49-F238E27FC236}">
                <a16:creationId xmlns:a16="http://schemas.microsoft.com/office/drawing/2014/main" id="{4AF676D0-037C-59FE-1089-9BFB689D09C6}"/>
              </a:ext>
            </a:extLst>
          </p:cNvPr>
          <p:cNvCxnSpPr/>
          <p:nvPr/>
        </p:nvCxnSpPr>
        <p:spPr>
          <a:xfrm>
            <a:off x="636393" y="4976633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8" name="直接连接符 107">
            <a:extLst>
              <a:ext uri="{FF2B5EF4-FFF2-40B4-BE49-F238E27FC236}">
                <a16:creationId xmlns:a16="http://schemas.microsoft.com/office/drawing/2014/main" id="{3B298334-360B-E644-A8D0-CE256F37A707}"/>
              </a:ext>
            </a:extLst>
          </p:cNvPr>
          <p:cNvCxnSpPr/>
          <p:nvPr/>
        </p:nvCxnSpPr>
        <p:spPr>
          <a:xfrm>
            <a:off x="636393" y="5410387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9" name="直接连接符 108">
            <a:extLst>
              <a:ext uri="{FF2B5EF4-FFF2-40B4-BE49-F238E27FC236}">
                <a16:creationId xmlns:a16="http://schemas.microsoft.com/office/drawing/2014/main" id="{FD0AA287-FDC2-6DCC-177E-64BE9F4F69A0}"/>
              </a:ext>
            </a:extLst>
          </p:cNvPr>
          <p:cNvCxnSpPr/>
          <p:nvPr/>
        </p:nvCxnSpPr>
        <p:spPr>
          <a:xfrm>
            <a:off x="636393" y="5844015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0" name="直接连接符 109">
            <a:extLst>
              <a:ext uri="{FF2B5EF4-FFF2-40B4-BE49-F238E27FC236}">
                <a16:creationId xmlns:a16="http://schemas.microsoft.com/office/drawing/2014/main" id="{CDD7F144-3FC6-DCEA-6F25-EA57917B4AA1}"/>
              </a:ext>
            </a:extLst>
          </p:cNvPr>
          <p:cNvCxnSpPr/>
          <p:nvPr/>
        </p:nvCxnSpPr>
        <p:spPr>
          <a:xfrm>
            <a:off x="636393" y="6277769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1" name="直接连接符 110">
            <a:extLst>
              <a:ext uri="{FF2B5EF4-FFF2-40B4-BE49-F238E27FC236}">
                <a16:creationId xmlns:a16="http://schemas.microsoft.com/office/drawing/2014/main" id="{9C3EAE75-8DDD-F0F9-A7AA-F2FB32F10B3F}"/>
              </a:ext>
            </a:extLst>
          </p:cNvPr>
          <p:cNvCxnSpPr>
            <a:cxnSpLocks/>
          </p:cNvCxnSpPr>
          <p:nvPr/>
        </p:nvCxnSpPr>
        <p:spPr>
          <a:xfrm>
            <a:off x="6732395" y="660994"/>
            <a:ext cx="294570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2" name="直接连接符 111">
            <a:extLst>
              <a:ext uri="{FF2B5EF4-FFF2-40B4-BE49-F238E27FC236}">
                <a16:creationId xmlns:a16="http://schemas.microsoft.com/office/drawing/2014/main" id="{B9FB1D7D-BB6F-A62B-383E-2CE724E6EAF8}"/>
              </a:ext>
            </a:extLst>
          </p:cNvPr>
          <p:cNvCxnSpPr>
            <a:cxnSpLocks/>
          </p:cNvCxnSpPr>
          <p:nvPr/>
        </p:nvCxnSpPr>
        <p:spPr>
          <a:xfrm>
            <a:off x="6732395" y="1094748"/>
            <a:ext cx="453596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3" name="直接连接符 112">
            <a:extLst>
              <a:ext uri="{FF2B5EF4-FFF2-40B4-BE49-F238E27FC236}">
                <a16:creationId xmlns:a16="http://schemas.microsoft.com/office/drawing/2014/main" id="{A052C89A-103B-D627-5D30-5D56A050F23A}"/>
              </a:ext>
            </a:extLst>
          </p:cNvPr>
          <p:cNvCxnSpPr>
            <a:cxnSpLocks/>
          </p:cNvCxnSpPr>
          <p:nvPr/>
        </p:nvCxnSpPr>
        <p:spPr>
          <a:xfrm>
            <a:off x="6732395" y="1528502"/>
            <a:ext cx="453596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4" name="直接连接符 113">
            <a:extLst>
              <a:ext uri="{FF2B5EF4-FFF2-40B4-BE49-F238E27FC236}">
                <a16:creationId xmlns:a16="http://schemas.microsoft.com/office/drawing/2014/main" id="{AB613F08-D778-1593-EA04-9BC61402DCA2}"/>
              </a:ext>
            </a:extLst>
          </p:cNvPr>
          <p:cNvCxnSpPr>
            <a:cxnSpLocks/>
          </p:cNvCxnSpPr>
          <p:nvPr/>
        </p:nvCxnSpPr>
        <p:spPr>
          <a:xfrm>
            <a:off x="6732395" y="1948858"/>
            <a:ext cx="294570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5" name="直接连接符 114">
            <a:extLst>
              <a:ext uri="{FF2B5EF4-FFF2-40B4-BE49-F238E27FC236}">
                <a16:creationId xmlns:a16="http://schemas.microsoft.com/office/drawing/2014/main" id="{AD5C3113-8FB4-C407-B603-3E79C2FD0659}"/>
              </a:ext>
            </a:extLst>
          </p:cNvPr>
          <p:cNvCxnSpPr>
            <a:cxnSpLocks/>
          </p:cNvCxnSpPr>
          <p:nvPr/>
        </p:nvCxnSpPr>
        <p:spPr>
          <a:xfrm>
            <a:off x="6732395" y="2382612"/>
            <a:ext cx="692135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6" name="直接连接符 115">
            <a:extLst>
              <a:ext uri="{FF2B5EF4-FFF2-40B4-BE49-F238E27FC236}">
                <a16:creationId xmlns:a16="http://schemas.microsoft.com/office/drawing/2014/main" id="{F7ED2FC5-BE34-A9DC-2201-082DD56C88D0}"/>
              </a:ext>
            </a:extLst>
          </p:cNvPr>
          <p:cNvCxnSpPr>
            <a:cxnSpLocks/>
          </p:cNvCxnSpPr>
          <p:nvPr/>
        </p:nvCxnSpPr>
        <p:spPr>
          <a:xfrm>
            <a:off x="6759877" y="2816366"/>
            <a:ext cx="585140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7" name="直接连接符 116">
            <a:extLst>
              <a:ext uri="{FF2B5EF4-FFF2-40B4-BE49-F238E27FC236}">
                <a16:creationId xmlns:a16="http://schemas.microsoft.com/office/drawing/2014/main" id="{F94C3A5C-FEEE-0903-E284-66601443C858}"/>
              </a:ext>
            </a:extLst>
          </p:cNvPr>
          <p:cNvCxnSpPr>
            <a:cxnSpLocks/>
          </p:cNvCxnSpPr>
          <p:nvPr/>
        </p:nvCxnSpPr>
        <p:spPr>
          <a:xfrm>
            <a:off x="6732395" y="3274850"/>
            <a:ext cx="523170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8" name="直接连接符 117">
            <a:extLst>
              <a:ext uri="{FF2B5EF4-FFF2-40B4-BE49-F238E27FC236}">
                <a16:creationId xmlns:a16="http://schemas.microsoft.com/office/drawing/2014/main" id="{A6770663-F4CA-4B23-9FB3-0A2C2BA390B1}"/>
              </a:ext>
            </a:extLst>
          </p:cNvPr>
          <p:cNvCxnSpPr>
            <a:cxnSpLocks/>
          </p:cNvCxnSpPr>
          <p:nvPr/>
        </p:nvCxnSpPr>
        <p:spPr>
          <a:xfrm>
            <a:off x="6732395" y="3708604"/>
            <a:ext cx="781588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9" name="直接连接符 118">
            <a:extLst>
              <a:ext uri="{FF2B5EF4-FFF2-40B4-BE49-F238E27FC236}">
                <a16:creationId xmlns:a16="http://schemas.microsoft.com/office/drawing/2014/main" id="{91991B08-D766-FE81-B138-E647FF9F7166}"/>
              </a:ext>
            </a:extLst>
          </p:cNvPr>
          <p:cNvCxnSpPr>
            <a:cxnSpLocks/>
          </p:cNvCxnSpPr>
          <p:nvPr/>
        </p:nvCxnSpPr>
        <p:spPr>
          <a:xfrm>
            <a:off x="6732395" y="4142358"/>
            <a:ext cx="523170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20" name="直接连接符 119">
            <a:extLst>
              <a:ext uri="{FF2B5EF4-FFF2-40B4-BE49-F238E27FC236}">
                <a16:creationId xmlns:a16="http://schemas.microsoft.com/office/drawing/2014/main" id="{77447751-5DFA-E2BC-B633-E68895D5EE04}"/>
              </a:ext>
            </a:extLst>
          </p:cNvPr>
          <p:cNvCxnSpPr>
            <a:cxnSpLocks/>
          </p:cNvCxnSpPr>
          <p:nvPr/>
        </p:nvCxnSpPr>
        <p:spPr>
          <a:xfrm>
            <a:off x="6732395" y="4552666"/>
            <a:ext cx="781588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21" name="直接连接符 120">
            <a:extLst>
              <a:ext uri="{FF2B5EF4-FFF2-40B4-BE49-F238E27FC236}">
                <a16:creationId xmlns:a16="http://schemas.microsoft.com/office/drawing/2014/main" id="{BF19AEB5-D086-12AF-A3CA-37861D0F2BAE}"/>
              </a:ext>
            </a:extLst>
          </p:cNvPr>
          <p:cNvCxnSpPr>
            <a:cxnSpLocks/>
          </p:cNvCxnSpPr>
          <p:nvPr/>
        </p:nvCxnSpPr>
        <p:spPr>
          <a:xfrm>
            <a:off x="6732395" y="4986420"/>
            <a:ext cx="523170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22" name="直接连接符 121">
            <a:extLst>
              <a:ext uri="{FF2B5EF4-FFF2-40B4-BE49-F238E27FC236}">
                <a16:creationId xmlns:a16="http://schemas.microsoft.com/office/drawing/2014/main" id="{F0C8D07A-FB9A-F944-0E98-CEF5E6F9C9BF}"/>
              </a:ext>
            </a:extLst>
          </p:cNvPr>
          <p:cNvCxnSpPr>
            <a:cxnSpLocks/>
          </p:cNvCxnSpPr>
          <p:nvPr/>
        </p:nvCxnSpPr>
        <p:spPr>
          <a:xfrm>
            <a:off x="6732395" y="5420174"/>
            <a:ext cx="523170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23" name="直接连接符 122">
            <a:extLst>
              <a:ext uri="{FF2B5EF4-FFF2-40B4-BE49-F238E27FC236}">
                <a16:creationId xmlns:a16="http://schemas.microsoft.com/office/drawing/2014/main" id="{947E6A8B-28AC-32C5-9351-83B8E504DCF0}"/>
              </a:ext>
            </a:extLst>
          </p:cNvPr>
          <p:cNvCxnSpPr>
            <a:cxnSpLocks/>
          </p:cNvCxnSpPr>
          <p:nvPr/>
        </p:nvCxnSpPr>
        <p:spPr>
          <a:xfrm>
            <a:off x="6732395" y="5853802"/>
            <a:ext cx="612622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24" name="直接连接符 123">
            <a:extLst>
              <a:ext uri="{FF2B5EF4-FFF2-40B4-BE49-F238E27FC236}">
                <a16:creationId xmlns:a16="http://schemas.microsoft.com/office/drawing/2014/main" id="{B5279A73-2886-9065-CB5F-711F191CF548}"/>
              </a:ext>
            </a:extLst>
          </p:cNvPr>
          <p:cNvCxnSpPr>
            <a:cxnSpLocks/>
          </p:cNvCxnSpPr>
          <p:nvPr/>
        </p:nvCxnSpPr>
        <p:spPr>
          <a:xfrm>
            <a:off x="6732395" y="6287556"/>
            <a:ext cx="781588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5" name="文本框 124">
            <a:extLst>
              <a:ext uri="{FF2B5EF4-FFF2-40B4-BE49-F238E27FC236}">
                <a16:creationId xmlns:a16="http://schemas.microsoft.com/office/drawing/2014/main" id="{FE276B74-2EE4-6C42-F738-409AC5A49075}"/>
              </a:ext>
            </a:extLst>
          </p:cNvPr>
          <p:cNvSpPr txBox="1"/>
          <p:nvPr/>
        </p:nvSpPr>
        <p:spPr>
          <a:xfrm>
            <a:off x="532163" y="271294"/>
            <a:ext cx="3152236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900" b="1" dirty="0">
                <a:solidFill>
                  <a:schemeClr val="bg2">
                    <a:lumMod val="90000"/>
                  </a:schemeClr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XXXX</a:t>
            </a:r>
            <a:r>
              <a:rPr lang="zh-CN" altLang="en-US" sz="900" b="1" dirty="0">
                <a:solidFill>
                  <a:schemeClr val="bg2">
                    <a:lumMod val="90000"/>
                  </a:schemeClr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年</a:t>
            </a:r>
            <a:r>
              <a:rPr lang="en-US" altLang="zh-CN" sz="900" b="1" dirty="0">
                <a:solidFill>
                  <a:schemeClr val="bg2">
                    <a:lumMod val="90000"/>
                  </a:schemeClr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XX</a:t>
            </a:r>
            <a:r>
              <a:rPr lang="zh-CN" altLang="en-US" sz="900" b="1" dirty="0">
                <a:solidFill>
                  <a:schemeClr val="bg2">
                    <a:lumMod val="90000"/>
                  </a:schemeClr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月</a:t>
            </a:r>
            <a:r>
              <a:rPr lang="en-US" altLang="zh-CN" sz="900" b="1" dirty="0">
                <a:solidFill>
                  <a:schemeClr val="bg2">
                    <a:lumMod val="90000"/>
                  </a:schemeClr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XX</a:t>
            </a:r>
            <a:r>
              <a:rPr lang="zh-CN" altLang="en-US" sz="900" b="1" dirty="0">
                <a:solidFill>
                  <a:schemeClr val="bg2">
                    <a:lumMod val="90000"/>
                  </a:schemeClr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日</a:t>
            </a:r>
          </a:p>
        </p:txBody>
      </p:sp>
      <p:sp>
        <p:nvSpPr>
          <p:cNvPr id="127" name="文本框 126">
            <a:extLst>
              <a:ext uri="{FF2B5EF4-FFF2-40B4-BE49-F238E27FC236}">
                <a16:creationId xmlns:a16="http://schemas.microsoft.com/office/drawing/2014/main" id="{8A5B1381-ED71-C441-27D0-ABE2A4BA1EB8}"/>
              </a:ext>
            </a:extLst>
          </p:cNvPr>
          <p:cNvSpPr txBox="1"/>
          <p:nvPr/>
        </p:nvSpPr>
        <p:spPr>
          <a:xfrm>
            <a:off x="532163" y="6355874"/>
            <a:ext cx="3152236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900" b="1" dirty="0" err="1">
                <a:solidFill>
                  <a:schemeClr val="bg2">
                    <a:lumMod val="90000"/>
                  </a:schemeClr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Weather:XXXX</a:t>
            </a:r>
            <a:r>
              <a:rPr lang="en-US" altLang="zh-CN" sz="900" b="1" dirty="0">
                <a:solidFill>
                  <a:schemeClr val="bg2">
                    <a:lumMod val="90000"/>
                  </a:schemeClr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  </a:t>
            </a:r>
            <a:r>
              <a:rPr lang="en-US" altLang="zh-CN" sz="900" b="1" dirty="0" err="1">
                <a:solidFill>
                  <a:schemeClr val="bg2">
                    <a:lumMod val="90000"/>
                  </a:schemeClr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Mood:XXXX</a:t>
            </a:r>
            <a:endParaRPr lang="zh-CN" altLang="en-US" sz="900" b="1" dirty="0">
              <a:solidFill>
                <a:schemeClr val="bg2">
                  <a:lumMod val="90000"/>
                </a:schemeClr>
              </a:solidFill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sp>
        <p:nvSpPr>
          <p:cNvPr id="7" name="文本框 6">
            <a:extLst>
              <a:ext uri="{FF2B5EF4-FFF2-40B4-BE49-F238E27FC236}">
                <a16:creationId xmlns:a16="http://schemas.microsoft.com/office/drawing/2014/main" id="{0B849C94-69DE-6B53-F33E-5EEA8A197430}"/>
              </a:ext>
            </a:extLst>
          </p:cNvPr>
          <p:cNvSpPr txBox="1"/>
          <p:nvPr/>
        </p:nvSpPr>
        <p:spPr>
          <a:xfrm>
            <a:off x="2412696" y="866373"/>
            <a:ext cx="1379224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dist"/>
            <a:r>
              <a:rPr lang="zh-CN" altLang="en-US" sz="8000" dirty="0">
                <a:latin typeface="幼圆" panose="02010509060101010101" pitchFamily="49" charset="-122"/>
                <a:ea typeface="幼圆" panose="02010509060101010101" pitchFamily="49" charset="-122"/>
              </a:rPr>
              <a:t>添加标题</a:t>
            </a:r>
          </a:p>
        </p:txBody>
      </p:sp>
      <p:pic>
        <p:nvPicPr>
          <p:cNvPr id="16" name="图片 15" descr="图标&#10;&#10;AI 生成的内容可能不正确。">
            <a:extLst>
              <a:ext uri="{FF2B5EF4-FFF2-40B4-BE49-F238E27FC236}">
                <a16:creationId xmlns:a16="http://schemas.microsoft.com/office/drawing/2014/main" id="{0137E991-8FDC-E6F9-2991-21FC00FBE8C5}"/>
              </a:ext>
            </a:extLst>
          </p:cNvPr>
          <p:cNvPicPr>
            <a:picLocks noChangeAspect="1"/>
          </p:cNvPicPr>
          <p:nvPr/>
        </p:nvPicPr>
        <p:blipFill>
          <a:blip r:embed="rId12">
            <a:alphaModFix amt="20000"/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artisticPencilGrayscale/>
                    </a14:imgEffect>
                    <a14:imgEffect>
                      <a14:colorTemperature colorTemp="59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996707">
            <a:off x="2252349" y="67149"/>
            <a:ext cx="1299606" cy="1263054"/>
          </a:xfrm>
          <a:prstGeom prst="rect">
            <a:avLst/>
          </a:prstGeom>
        </p:spPr>
      </p:pic>
      <p:pic>
        <p:nvPicPr>
          <p:cNvPr id="17" name="图片 16" descr="图标&#10;&#10;AI 生成的内容可能不正确。">
            <a:extLst>
              <a:ext uri="{FF2B5EF4-FFF2-40B4-BE49-F238E27FC236}">
                <a16:creationId xmlns:a16="http://schemas.microsoft.com/office/drawing/2014/main" id="{F00ADE36-F734-20EB-07FE-086D64F61C80}"/>
              </a:ext>
            </a:extLst>
          </p:cNvPr>
          <p:cNvPicPr>
            <a:picLocks noChangeAspect="1"/>
          </p:cNvPicPr>
          <p:nvPr/>
        </p:nvPicPr>
        <p:blipFill>
          <a:blip r:embed="rId12">
            <a:alphaModFix amt="20000"/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artisticPencilGrayscale/>
                    </a14:imgEffect>
                    <a14:imgEffect>
                      <a14:colorTemperature colorTemp="59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9233030">
            <a:off x="4003914" y="5122305"/>
            <a:ext cx="1087953" cy="1057354"/>
          </a:xfrm>
          <a:prstGeom prst="rect">
            <a:avLst/>
          </a:prstGeom>
        </p:spPr>
      </p:pic>
      <p:pic>
        <p:nvPicPr>
          <p:cNvPr id="131" name="图片 130" descr="图片包含 图标&#10;&#10;AI 生成的内容可能不正确。">
            <a:extLst>
              <a:ext uri="{FF2B5EF4-FFF2-40B4-BE49-F238E27FC236}">
                <a16:creationId xmlns:a16="http://schemas.microsoft.com/office/drawing/2014/main" id="{1A1D3C26-08FD-9DE9-E54E-A5ECA08EC113}"/>
              </a:ext>
            </a:extLst>
          </p:cNvPr>
          <p:cNvPicPr>
            <a:picLocks noChangeAspect="1"/>
          </p:cNvPicPr>
          <p:nvPr/>
        </p:nvPicPr>
        <p:blipFill>
          <a:blip r:embed="rId17">
            <a:extLst>
              <a:ext uri="{BEBA8EAE-BF5A-486C-A8C5-ECC9F3942E4B}">
                <a14:imgProps xmlns:a14="http://schemas.microsoft.com/office/drawing/2010/main">
                  <a14:imgLayer r:embed="rId18">
                    <a14:imgEffect>
                      <a14:artisticCrisscrossEtching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16244" r="19652" b="10604"/>
          <a:stretch/>
        </p:blipFill>
        <p:spPr>
          <a:xfrm rot="5040422">
            <a:off x="6807728" y="-1112056"/>
            <a:ext cx="1894556" cy="3174826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pic>
      <p:sp>
        <p:nvSpPr>
          <p:cNvPr id="4" name="矩形 3">
            <a:extLst>
              <a:ext uri="{FF2B5EF4-FFF2-40B4-BE49-F238E27FC236}">
                <a16:creationId xmlns:a16="http://schemas.microsoft.com/office/drawing/2014/main" id="{8978E91A-7638-C339-003A-2460A67EDF34}"/>
              </a:ext>
            </a:extLst>
          </p:cNvPr>
          <p:cNvSpPr/>
          <p:nvPr/>
        </p:nvSpPr>
        <p:spPr>
          <a:xfrm rot="10800000">
            <a:off x="-701266" y="752773"/>
            <a:ext cx="1779538" cy="383676"/>
          </a:xfrm>
          <a:prstGeom prst="rect">
            <a:avLst/>
          </a:prstGeom>
          <a:solidFill>
            <a:srgbClr val="D3E4FC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5" name="文本框 4">
            <a:extLst>
              <a:ext uri="{FF2B5EF4-FFF2-40B4-BE49-F238E27FC236}">
                <a16:creationId xmlns:a16="http://schemas.microsoft.com/office/drawing/2014/main" id="{1FED4777-2493-91F9-F2E4-6153CEB6B911}"/>
              </a:ext>
            </a:extLst>
          </p:cNvPr>
          <p:cNvSpPr txBox="1"/>
          <p:nvPr/>
        </p:nvSpPr>
        <p:spPr>
          <a:xfrm>
            <a:off x="561847" y="676749"/>
            <a:ext cx="61499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dirty="0">
                <a:latin typeface="幼圆" panose="02010509060101010101" pitchFamily="49" charset="-122"/>
                <a:ea typeface="幼圆" panose="02010509060101010101" pitchFamily="49" charset="-122"/>
              </a:rPr>
              <a:t>03</a:t>
            </a:r>
            <a:endParaRPr lang="zh-CN" altLang="en-US" sz="2400" dirty="0"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50508233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组合 5">
            <a:extLst>
              <a:ext uri="{FF2B5EF4-FFF2-40B4-BE49-F238E27FC236}">
                <a16:creationId xmlns:a16="http://schemas.microsoft.com/office/drawing/2014/main" id="{CA87EE30-4182-17D6-8547-9B09E245DB01}"/>
              </a:ext>
            </a:extLst>
          </p:cNvPr>
          <p:cNvGrpSpPr/>
          <p:nvPr/>
        </p:nvGrpSpPr>
        <p:grpSpPr>
          <a:xfrm>
            <a:off x="3" y="-44011"/>
            <a:ext cx="12191997" cy="6858000"/>
            <a:chOff x="0" y="0"/>
            <a:chExt cx="12191997" cy="6858000"/>
          </a:xfrm>
        </p:grpSpPr>
        <p:pic>
          <p:nvPicPr>
            <p:cNvPr id="8" name="图片 7" descr="树林旁的长凳上&#10;&#10;AI 生成的内容可能不正确。">
              <a:extLst>
                <a:ext uri="{FF2B5EF4-FFF2-40B4-BE49-F238E27FC236}">
                  <a16:creationId xmlns:a16="http://schemas.microsoft.com/office/drawing/2014/main" id="{4B3B2665-C661-79F8-FC61-6B7EA9806D21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artisticBlur radius="3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50000" r="25000"/>
            <a:stretch/>
          </p:blipFill>
          <p:spPr>
            <a:xfrm>
              <a:off x="6095998" y="0"/>
              <a:ext cx="3048001" cy="6858000"/>
            </a:xfrm>
            <a:prstGeom prst="rect">
              <a:avLst/>
            </a:prstGeom>
            <a:ln>
              <a:noFill/>
            </a:ln>
          </p:spPr>
        </p:pic>
        <p:pic>
          <p:nvPicPr>
            <p:cNvPr id="10" name="图片 9" descr="草地上有许多花&#10;&#10;AI 生成的内容可能不正确。">
              <a:extLst>
                <a:ext uri="{FF2B5EF4-FFF2-40B4-BE49-F238E27FC236}">
                  <a16:creationId xmlns:a16="http://schemas.microsoft.com/office/drawing/2014/main" id="{CA62F114-BB51-7D97-22E6-25B7BEC7285D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BEBA8EAE-BF5A-486C-A8C5-ECC9F3942E4B}">
                  <a14:imgProps xmlns:a14="http://schemas.microsoft.com/office/drawing/2010/main">
                    <a14:imgLayer r:embed="rId7">
                      <a14:imgEffect>
                        <a14:artisticBlur radius="30"/>
                      </a14:imgEffect>
                      <a14:imgEffect>
                        <a14:saturation sat="66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5000" r="50000"/>
            <a:stretch/>
          </p:blipFill>
          <p:spPr>
            <a:xfrm>
              <a:off x="3048001" y="0"/>
              <a:ext cx="3048000" cy="6858000"/>
            </a:xfrm>
            <a:prstGeom prst="rect">
              <a:avLst/>
            </a:prstGeom>
            <a:ln>
              <a:noFill/>
            </a:ln>
          </p:spPr>
        </p:pic>
        <p:pic>
          <p:nvPicPr>
            <p:cNvPr id="12" name="图片 11" descr="树林前的花园&#10;&#10;AI 生成的内容可能不正确。">
              <a:extLst>
                <a:ext uri="{FF2B5EF4-FFF2-40B4-BE49-F238E27FC236}">
                  <a16:creationId xmlns:a16="http://schemas.microsoft.com/office/drawing/2014/main" id="{1658B5A9-C2B1-D203-6B89-CCE68EAFEA9D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8">
              <a:extLst>
                <a:ext uri="{BEBA8EAE-BF5A-486C-A8C5-ECC9F3942E4B}">
                  <a14:imgProps xmlns:a14="http://schemas.microsoft.com/office/drawing/2010/main">
                    <a14:imgLayer r:embed="rId9">
                      <a14:imgEffect>
                        <a14:artisticBlur radius="3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75000"/>
            <a:stretch/>
          </p:blipFill>
          <p:spPr>
            <a:xfrm>
              <a:off x="0" y="0"/>
              <a:ext cx="3048000" cy="6858000"/>
            </a:xfrm>
            <a:prstGeom prst="rect">
              <a:avLst/>
            </a:prstGeom>
            <a:ln>
              <a:noFill/>
            </a:ln>
          </p:spPr>
        </p:pic>
        <p:pic>
          <p:nvPicPr>
            <p:cNvPr id="14" name="图片 13" descr="森林里的雪地上&#10;&#10;AI 生成的内容可能不正确。">
              <a:extLst>
                <a:ext uri="{FF2B5EF4-FFF2-40B4-BE49-F238E27FC236}">
                  <a16:creationId xmlns:a16="http://schemas.microsoft.com/office/drawing/2014/main" id="{4666FD49-5F50-5BA8-A25F-F5BFAD61F59A}"/>
                </a:ext>
              </a:extLst>
            </p:cNvPr>
            <p:cNvPicPr>
              <a:picLocks noChangeAspect="1"/>
            </p:cNvPicPr>
            <p:nvPr/>
          </p:nvPicPr>
          <p:blipFill>
            <a:blip r:embed="rId10">
              <a:extLst>
                <a:ext uri="{BEBA8EAE-BF5A-486C-A8C5-ECC9F3942E4B}">
                  <a14:imgProps xmlns:a14="http://schemas.microsoft.com/office/drawing/2010/main">
                    <a14:imgLayer r:embed="rId11">
                      <a14:imgEffect>
                        <a14:artisticBlur radius="3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75000"/>
            <a:stretch/>
          </p:blipFill>
          <p:spPr>
            <a:xfrm>
              <a:off x="9143997" y="0"/>
              <a:ext cx="3048000" cy="6858000"/>
            </a:xfrm>
            <a:prstGeom prst="rect">
              <a:avLst/>
            </a:prstGeom>
            <a:ln>
              <a:noFill/>
            </a:ln>
          </p:spPr>
        </p:pic>
      </p:grpSp>
      <p:sp>
        <p:nvSpPr>
          <p:cNvPr id="42" name="矩形 41">
            <a:extLst>
              <a:ext uri="{FF2B5EF4-FFF2-40B4-BE49-F238E27FC236}">
                <a16:creationId xmlns:a16="http://schemas.microsoft.com/office/drawing/2014/main" id="{C9C168D7-7F1C-9F46-A022-C27F8885CFE8}"/>
              </a:ext>
            </a:extLst>
          </p:cNvPr>
          <p:cNvSpPr/>
          <p:nvPr/>
        </p:nvSpPr>
        <p:spPr>
          <a:xfrm>
            <a:off x="0" y="-44011"/>
            <a:ext cx="12191998" cy="6902011"/>
          </a:xfrm>
          <a:prstGeom prst="rect">
            <a:avLst/>
          </a:prstGeom>
          <a:solidFill>
            <a:srgbClr val="FEF3D4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43" name="矩形 42">
            <a:extLst>
              <a:ext uri="{FF2B5EF4-FFF2-40B4-BE49-F238E27FC236}">
                <a16:creationId xmlns:a16="http://schemas.microsoft.com/office/drawing/2014/main" id="{1B9C078C-66CB-2BE0-209E-06F9F25F6E88}"/>
              </a:ext>
            </a:extLst>
          </p:cNvPr>
          <p:cNvSpPr/>
          <p:nvPr/>
        </p:nvSpPr>
        <p:spPr>
          <a:xfrm>
            <a:off x="192063" y="122213"/>
            <a:ext cx="5820490" cy="6613573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grpSp>
        <p:nvGrpSpPr>
          <p:cNvPr id="21" name="组合 20">
            <a:extLst>
              <a:ext uri="{FF2B5EF4-FFF2-40B4-BE49-F238E27FC236}">
                <a16:creationId xmlns:a16="http://schemas.microsoft.com/office/drawing/2014/main" id="{A7545B03-1F71-B155-696B-C32E8620CE6D}"/>
              </a:ext>
            </a:extLst>
          </p:cNvPr>
          <p:cNvGrpSpPr/>
          <p:nvPr/>
        </p:nvGrpSpPr>
        <p:grpSpPr>
          <a:xfrm>
            <a:off x="6204614" y="121227"/>
            <a:ext cx="5939298" cy="6613573"/>
            <a:chOff x="6204614" y="121227"/>
            <a:chExt cx="5939298" cy="6613573"/>
          </a:xfrm>
        </p:grpSpPr>
        <p:sp>
          <p:nvSpPr>
            <p:cNvPr id="44" name="矩形 43">
              <a:extLst>
                <a:ext uri="{FF2B5EF4-FFF2-40B4-BE49-F238E27FC236}">
                  <a16:creationId xmlns:a16="http://schemas.microsoft.com/office/drawing/2014/main" id="{CF4F56DF-472C-4329-4950-A4562BAB403F}"/>
                </a:ext>
              </a:extLst>
            </p:cNvPr>
            <p:cNvSpPr/>
            <p:nvPr/>
          </p:nvSpPr>
          <p:spPr>
            <a:xfrm>
              <a:off x="6204614" y="121227"/>
              <a:ext cx="5786972" cy="6613573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cxnSp>
          <p:nvCxnSpPr>
            <p:cNvPr id="111" name="直接连接符 110">
              <a:extLst>
                <a:ext uri="{FF2B5EF4-FFF2-40B4-BE49-F238E27FC236}">
                  <a16:creationId xmlns:a16="http://schemas.microsoft.com/office/drawing/2014/main" id="{9C3EAE75-8DDD-F0F9-A7AA-F2FB32F10B3F}"/>
                </a:ext>
              </a:extLst>
            </p:cNvPr>
            <p:cNvCxnSpPr/>
            <p:nvPr/>
          </p:nvCxnSpPr>
          <p:spPr>
            <a:xfrm>
              <a:off x="6732395" y="660009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2" name="直接连接符 111">
              <a:extLst>
                <a:ext uri="{FF2B5EF4-FFF2-40B4-BE49-F238E27FC236}">
                  <a16:creationId xmlns:a16="http://schemas.microsoft.com/office/drawing/2014/main" id="{B9FB1D7D-BB6F-A62B-383E-2CE724E6EAF8}"/>
                </a:ext>
              </a:extLst>
            </p:cNvPr>
            <p:cNvCxnSpPr/>
            <p:nvPr/>
          </p:nvCxnSpPr>
          <p:spPr>
            <a:xfrm>
              <a:off x="6732395" y="1093763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3" name="直接连接符 112">
              <a:extLst>
                <a:ext uri="{FF2B5EF4-FFF2-40B4-BE49-F238E27FC236}">
                  <a16:creationId xmlns:a16="http://schemas.microsoft.com/office/drawing/2014/main" id="{A052C89A-103B-D627-5D30-5D56A050F23A}"/>
                </a:ext>
              </a:extLst>
            </p:cNvPr>
            <p:cNvCxnSpPr/>
            <p:nvPr/>
          </p:nvCxnSpPr>
          <p:spPr>
            <a:xfrm>
              <a:off x="6732395" y="1527517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4" name="直接连接符 113">
              <a:extLst>
                <a:ext uri="{FF2B5EF4-FFF2-40B4-BE49-F238E27FC236}">
                  <a16:creationId xmlns:a16="http://schemas.microsoft.com/office/drawing/2014/main" id="{AB613F08-D778-1593-EA04-9BC61402DCA2}"/>
                </a:ext>
              </a:extLst>
            </p:cNvPr>
            <p:cNvCxnSpPr/>
            <p:nvPr/>
          </p:nvCxnSpPr>
          <p:spPr>
            <a:xfrm>
              <a:off x="6732395" y="1947873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5" name="直接连接符 114">
              <a:extLst>
                <a:ext uri="{FF2B5EF4-FFF2-40B4-BE49-F238E27FC236}">
                  <a16:creationId xmlns:a16="http://schemas.microsoft.com/office/drawing/2014/main" id="{AD5C3113-8FB4-C407-B603-3E79C2FD0659}"/>
                </a:ext>
              </a:extLst>
            </p:cNvPr>
            <p:cNvCxnSpPr/>
            <p:nvPr/>
          </p:nvCxnSpPr>
          <p:spPr>
            <a:xfrm>
              <a:off x="6732395" y="2381627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6" name="直接连接符 115">
              <a:extLst>
                <a:ext uri="{FF2B5EF4-FFF2-40B4-BE49-F238E27FC236}">
                  <a16:creationId xmlns:a16="http://schemas.microsoft.com/office/drawing/2014/main" id="{F7ED2FC5-BE34-A9DC-2201-082DD56C88D0}"/>
                </a:ext>
              </a:extLst>
            </p:cNvPr>
            <p:cNvCxnSpPr/>
            <p:nvPr/>
          </p:nvCxnSpPr>
          <p:spPr>
            <a:xfrm>
              <a:off x="6732395" y="2815381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7" name="直接连接符 116">
              <a:extLst>
                <a:ext uri="{FF2B5EF4-FFF2-40B4-BE49-F238E27FC236}">
                  <a16:creationId xmlns:a16="http://schemas.microsoft.com/office/drawing/2014/main" id="{F94C3A5C-FEEE-0903-E284-66601443C858}"/>
                </a:ext>
              </a:extLst>
            </p:cNvPr>
            <p:cNvCxnSpPr/>
            <p:nvPr/>
          </p:nvCxnSpPr>
          <p:spPr>
            <a:xfrm>
              <a:off x="6732395" y="3273865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8" name="直接连接符 117">
              <a:extLst>
                <a:ext uri="{FF2B5EF4-FFF2-40B4-BE49-F238E27FC236}">
                  <a16:creationId xmlns:a16="http://schemas.microsoft.com/office/drawing/2014/main" id="{A6770663-F4CA-4B23-9FB3-0A2C2BA390B1}"/>
                </a:ext>
              </a:extLst>
            </p:cNvPr>
            <p:cNvCxnSpPr/>
            <p:nvPr/>
          </p:nvCxnSpPr>
          <p:spPr>
            <a:xfrm>
              <a:off x="6732395" y="3707619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9" name="直接连接符 118">
              <a:extLst>
                <a:ext uri="{FF2B5EF4-FFF2-40B4-BE49-F238E27FC236}">
                  <a16:creationId xmlns:a16="http://schemas.microsoft.com/office/drawing/2014/main" id="{91991B08-D766-FE81-B138-E647FF9F7166}"/>
                </a:ext>
              </a:extLst>
            </p:cNvPr>
            <p:cNvCxnSpPr/>
            <p:nvPr/>
          </p:nvCxnSpPr>
          <p:spPr>
            <a:xfrm>
              <a:off x="6732395" y="4141373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0" name="直接连接符 119">
              <a:extLst>
                <a:ext uri="{FF2B5EF4-FFF2-40B4-BE49-F238E27FC236}">
                  <a16:creationId xmlns:a16="http://schemas.microsoft.com/office/drawing/2014/main" id="{77447751-5DFA-E2BC-B633-E68895D5EE04}"/>
                </a:ext>
              </a:extLst>
            </p:cNvPr>
            <p:cNvCxnSpPr/>
            <p:nvPr/>
          </p:nvCxnSpPr>
          <p:spPr>
            <a:xfrm>
              <a:off x="6732395" y="4551681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1" name="直接连接符 120">
              <a:extLst>
                <a:ext uri="{FF2B5EF4-FFF2-40B4-BE49-F238E27FC236}">
                  <a16:creationId xmlns:a16="http://schemas.microsoft.com/office/drawing/2014/main" id="{BF19AEB5-D086-12AF-A3CA-37861D0F2BAE}"/>
                </a:ext>
              </a:extLst>
            </p:cNvPr>
            <p:cNvCxnSpPr/>
            <p:nvPr/>
          </p:nvCxnSpPr>
          <p:spPr>
            <a:xfrm>
              <a:off x="6732395" y="4985435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2" name="直接连接符 121">
              <a:extLst>
                <a:ext uri="{FF2B5EF4-FFF2-40B4-BE49-F238E27FC236}">
                  <a16:creationId xmlns:a16="http://schemas.microsoft.com/office/drawing/2014/main" id="{F0C8D07A-FB9A-F944-0E98-CEF5E6F9C9BF}"/>
                </a:ext>
              </a:extLst>
            </p:cNvPr>
            <p:cNvCxnSpPr/>
            <p:nvPr/>
          </p:nvCxnSpPr>
          <p:spPr>
            <a:xfrm>
              <a:off x="6732395" y="5419189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3" name="直接连接符 122">
              <a:extLst>
                <a:ext uri="{FF2B5EF4-FFF2-40B4-BE49-F238E27FC236}">
                  <a16:creationId xmlns:a16="http://schemas.microsoft.com/office/drawing/2014/main" id="{947E6A8B-28AC-32C5-9351-83B8E504DCF0}"/>
                </a:ext>
              </a:extLst>
            </p:cNvPr>
            <p:cNvCxnSpPr/>
            <p:nvPr/>
          </p:nvCxnSpPr>
          <p:spPr>
            <a:xfrm>
              <a:off x="6732395" y="5853802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4" name="直接连接符 123">
              <a:extLst>
                <a:ext uri="{FF2B5EF4-FFF2-40B4-BE49-F238E27FC236}">
                  <a16:creationId xmlns:a16="http://schemas.microsoft.com/office/drawing/2014/main" id="{B5279A73-2886-9065-CB5F-711F191CF548}"/>
                </a:ext>
              </a:extLst>
            </p:cNvPr>
            <p:cNvCxnSpPr/>
            <p:nvPr/>
          </p:nvCxnSpPr>
          <p:spPr>
            <a:xfrm>
              <a:off x="6732395" y="6287556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26" name="文本框 125">
              <a:extLst>
                <a:ext uri="{FF2B5EF4-FFF2-40B4-BE49-F238E27FC236}">
                  <a16:creationId xmlns:a16="http://schemas.microsoft.com/office/drawing/2014/main" id="{33E89B07-431C-5F72-192A-584845942657}"/>
                </a:ext>
              </a:extLst>
            </p:cNvPr>
            <p:cNvSpPr txBox="1"/>
            <p:nvPr/>
          </p:nvSpPr>
          <p:spPr>
            <a:xfrm>
              <a:off x="8991676" y="275529"/>
              <a:ext cx="3152236" cy="2308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900" b="1" dirty="0">
                  <a:solidFill>
                    <a:schemeClr val="bg2">
                      <a:lumMod val="90000"/>
                    </a:schemeClr>
                  </a:solidFill>
                  <a:latin typeface="幼圆" panose="02010509060101010101" pitchFamily="49" charset="-122"/>
                  <a:ea typeface="幼圆" panose="02010509060101010101" pitchFamily="49" charset="-122"/>
                </a:rPr>
                <a:t>Jinhua University of Vocational Technology </a:t>
              </a:r>
              <a:endParaRPr lang="zh-CN" altLang="en-US" sz="900" b="1" dirty="0">
                <a:solidFill>
                  <a:schemeClr val="bg2">
                    <a:lumMod val="90000"/>
                  </a:schemeClr>
                </a:solidFill>
                <a:latin typeface="幼圆" panose="02010509060101010101" pitchFamily="49" charset="-122"/>
                <a:ea typeface="幼圆" panose="02010509060101010101" pitchFamily="49" charset="-122"/>
              </a:endParaRPr>
            </a:p>
          </p:txBody>
        </p:sp>
        <p:sp>
          <p:nvSpPr>
            <p:cNvPr id="128" name="文本框 127">
              <a:extLst>
                <a:ext uri="{FF2B5EF4-FFF2-40B4-BE49-F238E27FC236}">
                  <a16:creationId xmlns:a16="http://schemas.microsoft.com/office/drawing/2014/main" id="{95601FFD-3094-A637-8D1C-C5F229533FFE}"/>
                </a:ext>
              </a:extLst>
            </p:cNvPr>
            <p:cNvSpPr txBox="1"/>
            <p:nvPr/>
          </p:nvSpPr>
          <p:spPr>
            <a:xfrm>
              <a:off x="11351819" y="6376385"/>
              <a:ext cx="409452" cy="2308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900" b="1" dirty="0">
                  <a:solidFill>
                    <a:schemeClr val="bg2">
                      <a:lumMod val="90000"/>
                    </a:schemeClr>
                  </a:solidFill>
                  <a:latin typeface="幼圆" panose="02010509060101010101" pitchFamily="49" charset="-122"/>
                  <a:ea typeface="幼圆" panose="02010509060101010101" pitchFamily="49" charset="-122"/>
                </a:rPr>
                <a:t>02</a:t>
              </a:r>
              <a:endParaRPr lang="zh-CN" altLang="en-US" sz="900" b="1" dirty="0">
                <a:solidFill>
                  <a:schemeClr val="bg2">
                    <a:lumMod val="90000"/>
                  </a:schemeClr>
                </a:solidFill>
                <a:latin typeface="幼圆" panose="02010509060101010101" pitchFamily="49" charset="-122"/>
                <a:ea typeface="幼圆" panose="02010509060101010101" pitchFamily="49" charset="-122"/>
              </a:endParaRPr>
            </a:p>
          </p:txBody>
        </p:sp>
        <p:pic>
          <p:nvPicPr>
            <p:cNvPr id="18" name="图片 17" descr="图标&#10;&#10;AI 生成的内容可能不正确。">
              <a:extLst>
                <a:ext uri="{FF2B5EF4-FFF2-40B4-BE49-F238E27FC236}">
                  <a16:creationId xmlns:a16="http://schemas.microsoft.com/office/drawing/2014/main" id="{5ABE8EF9-C589-AFA6-0F5F-F9D8CBB9E4EE}"/>
                </a:ext>
              </a:extLst>
            </p:cNvPr>
            <p:cNvPicPr>
              <a:picLocks noChangeAspect="1"/>
            </p:cNvPicPr>
            <p:nvPr/>
          </p:nvPicPr>
          <p:blipFill>
            <a:blip r:embed="rId12">
              <a:alphaModFix amt="20000"/>
              <a:extLst>
                <a:ext uri="{BEBA8EAE-BF5A-486C-A8C5-ECC9F3942E4B}">
                  <a14:imgProps xmlns:a14="http://schemas.microsoft.com/office/drawing/2010/main">
                    <a14:imgLayer r:embed="rId13">
                      <a14:imgEffect>
                        <a14:artisticPencilGrayscale/>
                      </a14:imgEffect>
                      <a14:imgEffect>
                        <a14:colorTemperature colorTemp="59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9233030">
              <a:off x="7942596" y="263068"/>
              <a:ext cx="1087953" cy="1057354"/>
            </a:xfrm>
            <a:prstGeom prst="rect">
              <a:avLst/>
            </a:prstGeom>
          </p:spPr>
        </p:pic>
        <p:pic>
          <p:nvPicPr>
            <p:cNvPr id="19" name="图片 18" descr="图标&#10;&#10;AI 生成的内容可能不正确。">
              <a:extLst>
                <a:ext uri="{FF2B5EF4-FFF2-40B4-BE49-F238E27FC236}">
                  <a16:creationId xmlns:a16="http://schemas.microsoft.com/office/drawing/2014/main" id="{06DC4ACD-57AA-A87B-E36F-77393DFC92E1}"/>
                </a:ext>
              </a:extLst>
            </p:cNvPr>
            <p:cNvPicPr>
              <a:picLocks noChangeAspect="1"/>
            </p:cNvPicPr>
            <p:nvPr/>
          </p:nvPicPr>
          <p:blipFill>
            <a:blip r:embed="rId12">
              <a:alphaModFix amt="20000"/>
              <a:extLst>
                <a:ext uri="{BEBA8EAE-BF5A-486C-A8C5-ECC9F3942E4B}">
                  <a14:imgProps xmlns:a14="http://schemas.microsoft.com/office/drawing/2010/main">
                    <a14:imgLayer r:embed="rId13">
                      <a14:imgEffect>
                        <a14:artisticPencilGrayscale/>
                      </a14:imgEffect>
                      <a14:imgEffect>
                        <a14:colorTemperature colorTemp="59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9233030">
              <a:off x="7066064" y="5197436"/>
              <a:ext cx="1087953" cy="1057354"/>
            </a:xfrm>
            <a:prstGeom prst="rect">
              <a:avLst/>
            </a:prstGeom>
          </p:spPr>
        </p:pic>
        <p:pic>
          <p:nvPicPr>
            <p:cNvPr id="20" name="图片 19" descr="图标&#10;&#10;AI 生成的内容可能不正确。">
              <a:extLst>
                <a:ext uri="{FF2B5EF4-FFF2-40B4-BE49-F238E27FC236}">
                  <a16:creationId xmlns:a16="http://schemas.microsoft.com/office/drawing/2014/main" id="{DDA845B7-CC19-43F6-5690-37395FFC4BB2}"/>
                </a:ext>
              </a:extLst>
            </p:cNvPr>
            <p:cNvPicPr>
              <a:picLocks noChangeAspect="1"/>
            </p:cNvPicPr>
            <p:nvPr/>
          </p:nvPicPr>
          <p:blipFill>
            <a:blip r:embed="rId12">
              <a:alphaModFix amt="20000"/>
              <a:extLst>
                <a:ext uri="{BEBA8EAE-BF5A-486C-A8C5-ECC9F3942E4B}">
                  <a14:imgProps xmlns:a14="http://schemas.microsoft.com/office/drawing/2010/main">
                    <a14:imgLayer r:embed="rId13">
                      <a14:imgEffect>
                        <a14:artisticPencilGrayscale/>
                      </a14:imgEffect>
                      <a14:imgEffect>
                        <a14:colorTemperature colorTemp="59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9233030">
              <a:off x="9966807" y="1399887"/>
              <a:ext cx="1533384" cy="1490258"/>
            </a:xfrm>
            <a:prstGeom prst="rect">
              <a:avLst/>
            </a:prstGeom>
          </p:spPr>
        </p:pic>
      </p:grpSp>
      <p:grpSp>
        <p:nvGrpSpPr>
          <p:cNvPr id="70" name="组合 69">
            <a:extLst>
              <a:ext uri="{FF2B5EF4-FFF2-40B4-BE49-F238E27FC236}">
                <a16:creationId xmlns:a16="http://schemas.microsoft.com/office/drawing/2014/main" id="{4485E7E5-25C0-D9AE-F40B-5156006DD2A5}"/>
              </a:ext>
            </a:extLst>
          </p:cNvPr>
          <p:cNvGrpSpPr/>
          <p:nvPr/>
        </p:nvGrpSpPr>
        <p:grpSpPr>
          <a:xfrm>
            <a:off x="5659068" y="651207"/>
            <a:ext cx="848834" cy="195369"/>
            <a:chOff x="5669513" y="830822"/>
            <a:chExt cx="848834" cy="195369"/>
          </a:xfrm>
        </p:grpSpPr>
        <p:sp>
          <p:nvSpPr>
            <p:cNvPr id="47" name="椭圆 46">
              <a:extLst>
                <a:ext uri="{FF2B5EF4-FFF2-40B4-BE49-F238E27FC236}">
                  <a16:creationId xmlns:a16="http://schemas.microsoft.com/office/drawing/2014/main" id="{63652049-500F-8DBE-1DE3-C297C20285F3}"/>
                </a:ext>
              </a:extLst>
            </p:cNvPr>
            <p:cNvSpPr/>
            <p:nvPr/>
          </p:nvSpPr>
          <p:spPr>
            <a:xfrm>
              <a:off x="5669513" y="834784"/>
              <a:ext cx="191407" cy="191407"/>
            </a:xfrm>
            <a:prstGeom prst="ellipse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52" name="椭圆 51">
              <a:extLst>
                <a:ext uri="{FF2B5EF4-FFF2-40B4-BE49-F238E27FC236}">
                  <a16:creationId xmlns:a16="http://schemas.microsoft.com/office/drawing/2014/main" id="{06965F52-8DC7-869F-A879-7EBD73E9BF9F}"/>
                </a:ext>
              </a:extLst>
            </p:cNvPr>
            <p:cNvSpPr/>
            <p:nvPr/>
          </p:nvSpPr>
          <p:spPr>
            <a:xfrm>
              <a:off x="6326940" y="830822"/>
              <a:ext cx="191407" cy="191407"/>
            </a:xfrm>
            <a:prstGeom prst="ellipse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65" name="矩形: 圆角 64">
              <a:extLst>
                <a:ext uri="{FF2B5EF4-FFF2-40B4-BE49-F238E27FC236}">
                  <a16:creationId xmlns:a16="http://schemas.microsoft.com/office/drawing/2014/main" id="{57A1F8E5-31AD-C6F2-BF56-C1F76F2BAD6E}"/>
                </a:ext>
              </a:extLst>
            </p:cNvPr>
            <p:cNvSpPr/>
            <p:nvPr/>
          </p:nvSpPr>
          <p:spPr>
            <a:xfrm>
              <a:off x="5766647" y="877730"/>
              <a:ext cx="675061" cy="102717"/>
            </a:xfrm>
            <a:prstGeom prst="roundRect">
              <a:avLst/>
            </a:prstGeom>
            <a:solidFill>
              <a:schemeClr val="bg1">
                <a:lumMod val="85000"/>
              </a:schemeClr>
            </a:solidFill>
            <a:ln>
              <a:noFill/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grpSp>
        <p:nvGrpSpPr>
          <p:cNvPr id="76" name="组合 75">
            <a:extLst>
              <a:ext uri="{FF2B5EF4-FFF2-40B4-BE49-F238E27FC236}">
                <a16:creationId xmlns:a16="http://schemas.microsoft.com/office/drawing/2014/main" id="{71C6A3D5-BCF9-8A24-4529-E6FA0819EA3A}"/>
              </a:ext>
            </a:extLst>
          </p:cNvPr>
          <p:cNvGrpSpPr/>
          <p:nvPr/>
        </p:nvGrpSpPr>
        <p:grpSpPr>
          <a:xfrm>
            <a:off x="5652856" y="1722573"/>
            <a:ext cx="848834" cy="195369"/>
            <a:chOff x="5669513" y="830822"/>
            <a:chExt cx="848834" cy="195369"/>
          </a:xfrm>
        </p:grpSpPr>
        <p:sp>
          <p:nvSpPr>
            <p:cNvPr id="77" name="椭圆 76">
              <a:extLst>
                <a:ext uri="{FF2B5EF4-FFF2-40B4-BE49-F238E27FC236}">
                  <a16:creationId xmlns:a16="http://schemas.microsoft.com/office/drawing/2014/main" id="{B34D52FE-730D-7544-3131-C7F0642D06A9}"/>
                </a:ext>
              </a:extLst>
            </p:cNvPr>
            <p:cNvSpPr/>
            <p:nvPr/>
          </p:nvSpPr>
          <p:spPr>
            <a:xfrm>
              <a:off x="5669513" y="834784"/>
              <a:ext cx="191407" cy="191407"/>
            </a:xfrm>
            <a:prstGeom prst="ellipse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78" name="椭圆 77">
              <a:extLst>
                <a:ext uri="{FF2B5EF4-FFF2-40B4-BE49-F238E27FC236}">
                  <a16:creationId xmlns:a16="http://schemas.microsoft.com/office/drawing/2014/main" id="{B9925899-CE88-24C8-FFF2-F78E592C3119}"/>
                </a:ext>
              </a:extLst>
            </p:cNvPr>
            <p:cNvSpPr/>
            <p:nvPr/>
          </p:nvSpPr>
          <p:spPr>
            <a:xfrm>
              <a:off x="6326940" y="830822"/>
              <a:ext cx="191407" cy="191407"/>
            </a:xfrm>
            <a:prstGeom prst="ellipse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79" name="矩形: 圆角 78">
              <a:extLst>
                <a:ext uri="{FF2B5EF4-FFF2-40B4-BE49-F238E27FC236}">
                  <a16:creationId xmlns:a16="http://schemas.microsoft.com/office/drawing/2014/main" id="{A7356C8C-86D9-92FD-8619-B3A98C4CC7AC}"/>
                </a:ext>
              </a:extLst>
            </p:cNvPr>
            <p:cNvSpPr/>
            <p:nvPr/>
          </p:nvSpPr>
          <p:spPr>
            <a:xfrm>
              <a:off x="5766647" y="877730"/>
              <a:ext cx="675061" cy="102717"/>
            </a:xfrm>
            <a:prstGeom prst="roundRect">
              <a:avLst/>
            </a:prstGeom>
            <a:solidFill>
              <a:schemeClr val="bg1">
                <a:lumMod val="85000"/>
              </a:schemeClr>
            </a:solidFill>
            <a:ln>
              <a:noFill/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grpSp>
        <p:nvGrpSpPr>
          <p:cNvPr id="80" name="组合 79">
            <a:extLst>
              <a:ext uri="{FF2B5EF4-FFF2-40B4-BE49-F238E27FC236}">
                <a16:creationId xmlns:a16="http://schemas.microsoft.com/office/drawing/2014/main" id="{50061279-4D5D-C74F-AD2B-D9E977AFB4D1}"/>
              </a:ext>
            </a:extLst>
          </p:cNvPr>
          <p:cNvGrpSpPr/>
          <p:nvPr/>
        </p:nvGrpSpPr>
        <p:grpSpPr>
          <a:xfrm>
            <a:off x="5652856" y="2826893"/>
            <a:ext cx="848834" cy="195369"/>
            <a:chOff x="5669513" y="830822"/>
            <a:chExt cx="848834" cy="195369"/>
          </a:xfrm>
        </p:grpSpPr>
        <p:sp>
          <p:nvSpPr>
            <p:cNvPr id="81" name="椭圆 80">
              <a:extLst>
                <a:ext uri="{FF2B5EF4-FFF2-40B4-BE49-F238E27FC236}">
                  <a16:creationId xmlns:a16="http://schemas.microsoft.com/office/drawing/2014/main" id="{B74FEF32-7381-10BC-C34C-82E297D5181A}"/>
                </a:ext>
              </a:extLst>
            </p:cNvPr>
            <p:cNvSpPr/>
            <p:nvPr/>
          </p:nvSpPr>
          <p:spPr>
            <a:xfrm>
              <a:off x="5669513" y="834784"/>
              <a:ext cx="191407" cy="191407"/>
            </a:xfrm>
            <a:prstGeom prst="ellipse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82" name="椭圆 81">
              <a:extLst>
                <a:ext uri="{FF2B5EF4-FFF2-40B4-BE49-F238E27FC236}">
                  <a16:creationId xmlns:a16="http://schemas.microsoft.com/office/drawing/2014/main" id="{7B118F38-D35F-B34C-B823-E7C1D3ABE40E}"/>
                </a:ext>
              </a:extLst>
            </p:cNvPr>
            <p:cNvSpPr/>
            <p:nvPr/>
          </p:nvSpPr>
          <p:spPr>
            <a:xfrm>
              <a:off x="6326940" y="830822"/>
              <a:ext cx="191407" cy="191407"/>
            </a:xfrm>
            <a:prstGeom prst="ellipse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83" name="矩形: 圆角 82">
              <a:extLst>
                <a:ext uri="{FF2B5EF4-FFF2-40B4-BE49-F238E27FC236}">
                  <a16:creationId xmlns:a16="http://schemas.microsoft.com/office/drawing/2014/main" id="{684F3FBB-DD15-E1E5-B15C-4A6BD79AEDD5}"/>
                </a:ext>
              </a:extLst>
            </p:cNvPr>
            <p:cNvSpPr/>
            <p:nvPr/>
          </p:nvSpPr>
          <p:spPr>
            <a:xfrm>
              <a:off x="5766647" y="877730"/>
              <a:ext cx="675061" cy="102717"/>
            </a:xfrm>
            <a:prstGeom prst="roundRect">
              <a:avLst/>
            </a:prstGeom>
            <a:solidFill>
              <a:schemeClr val="bg1">
                <a:lumMod val="85000"/>
              </a:schemeClr>
            </a:solidFill>
            <a:ln>
              <a:noFill/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grpSp>
        <p:nvGrpSpPr>
          <p:cNvPr id="84" name="组合 83">
            <a:extLst>
              <a:ext uri="{FF2B5EF4-FFF2-40B4-BE49-F238E27FC236}">
                <a16:creationId xmlns:a16="http://schemas.microsoft.com/office/drawing/2014/main" id="{A6932734-FEA5-AB49-61FB-A87EF994B03D}"/>
              </a:ext>
            </a:extLst>
          </p:cNvPr>
          <p:cNvGrpSpPr/>
          <p:nvPr/>
        </p:nvGrpSpPr>
        <p:grpSpPr>
          <a:xfrm>
            <a:off x="5659092" y="3884398"/>
            <a:ext cx="848834" cy="195369"/>
            <a:chOff x="5669513" y="830822"/>
            <a:chExt cx="848834" cy="195369"/>
          </a:xfrm>
        </p:grpSpPr>
        <p:sp>
          <p:nvSpPr>
            <p:cNvPr id="85" name="椭圆 84">
              <a:extLst>
                <a:ext uri="{FF2B5EF4-FFF2-40B4-BE49-F238E27FC236}">
                  <a16:creationId xmlns:a16="http://schemas.microsoft.com/office/drawing/2014/main" id="{85750FA1-E884-AF9F-4D18-EEF9ECFBD2BC}"/>
                </a:ext>
              </a:extLst>
            </p:cNvPr>
            <p:cNvSpPr/>
            <p:nvPr/>
          </p:nvSpPr>
          <p:spPr>
            <a:xfrm>
              <a:off x="5669513" y="834784"/>
              <a:ext cx="191407" cy="191407"/>
            </a:xfrm>
            <a:prstGeom prst="ellipse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86" name="椭圆 85">
              <a:extLst>
                <a:ext uri="{FF2B5EF4-FFF2-40B4-BE49-F238E27FC236}">
                  <a16:creationId xmlns:a16="http://schemas.microsoft.com/office/drawing/2014/main" id="{657AE5FB-B358-D7CF-FC0E-9C5A51308426}"/>
                </a:ext>
              </a:extLst>
            </p:cNvPr>
            <p:cNvSpPr/>
            <p:nvPr/>
          </p:nvSpPr>
          <p:spPr>
            <a:xfrm>
              <a:off x="6326940" y="830822"/>
              <a:ext cx="191407" cy="191407"/>
            </a:xfrm>
            <a:prstGeom prst="ellipse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87" name="矩形: 圆角 86">
              <a:extLst>
                <a:ext uri="{FF2B5EF4-FFF2-40B4-BE49-F238E27FC236}">
                  <a16:creationId xmlns:a16="http://schemas.microsoft.com/office/drawing/2014/main" id="{E1619563-D0E0-5EF4-7540-87D12D63E53E}"/>
                </a:ext>
              </a:extLst>
            </p:cNvPr>
            <p:cNvSpPr/>
            <p:nvPr/>
          </p:nvSpPr>
          <p:spPr>
            <a:xfrm>
              <a:off x="5766647" y="877730"/>
              <a:ext cx="675061" cy="102717"/>
            </a:xfrm>
            <a:prstGeom prst="roundRect">
              <a:avLst/>
            </a:prstGeom>
            <a:solidFill>
              <a:schemeClr val="bg1">
                <a:lumMod val="85000"/>
              </a:schemeClr>
            </a:solidFill>
            <a:ln>
              <a:noFill/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grpSp>
        <p:nvGrpSpPr>
          <p:cNvPr id="88" name="组合 87">
            <a:extLst>
              <a:ext uri="{FF2B5EF4-FFF2-40B4-BE49-F238E27FC236}">
                <a16:creationId xmlns:a16="http://schemas.microsoft.com/office/drawing/2014/main" id="{4ABA5CE1-3806-10F3-56B9-DD83EB2526E0}"/>
              </a:ext>
            </a:extLst>
          </p:cNvPr>
          <p:cNvGrpSpPr/>
          <p:nvPr/>
        </p:nvGrpSpPr>
        <p:grpSpPr>
          <a:xfrm>
            <a:off x="5677897" y="4984849"/>
            <a:ext cx="848834" cy="195369"/>
            <a:chOff x="5669513" y="830822"/>
            <a:chExt cx="848834" cy="195369"/>
          </a:xfrm>
        </p:grpSpPr>
        <p:sp>
          <p:nvSpPr>
            <p:cNvPr id="89" name="椭圆 88">
              <a:extLst>
                <a:ext uri="{FF2B5EF4-FFF2-40B4-BE49-F238E27FC236}">
                  <a16:creationId xmlns:a16="http://schemas.microsoft.com/office/drawing/2014/main" id="{1FE93C06-75E1-CFA0-2146-D5C5E038A1BD}"/>
                </a:ext>
              </a:extLst>
            </p:cNvPr>
            <p:cNvSpPr/>
            <p:nvPr/>
          </p:nvSpPr>
          <p:spPr>
            <a:xfrm>
              <a:off x="5669513" y="834784"/>
              <a:ext cx="191407" cy="191407"/>
            </a:xfrm>
            <a:prstGeom prst="ellipse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90" name="椭圆 89">
              <a:extLst>
                <a:ext uri="{FF2B5EF4-FFF2-40B4-BE49-F238E27FC236}">
                  <a16:creationId xmlns:a16="http://schemas.microsoft.com/office/drawing/2014/main" id="{A7750092-6874-998C-AFFA-DC14577ED60F}"/>
                </a:ext>
              </a:extLst>
            </p:cNvPr>
            <p:cNvSpPr/>
            <p:nvPr/>
          </p:nvSpPr>
          <p:spPr>
            <a:xfrm>
              <a:off x="6326940" y="830822"/>
              <a:ext cx="191407" cy="191407"/>
            </a:xfrm>
            <a:prstGeom prst="ellipse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91" name="矩形: 圆角 90">
              <a:extLst>
                <a:ext uri="{FF2B5EF4-FFF2-40B4-BE49-F238E27FC236}">
                  <a16:creationId xmlns:a16="http://schemas.microsoft.com/office/drawing/2014/main" id="{23A759D2-1B06-63ED-430A-14C067CCA7E1}"/>
                </a:ext>
              </a:extLst>
            </p:cNvPr>
            <p:cNvSpPr/>
            <p:nvPr/>
          </p:nvSpPr>
          <p:spPr>
            <a:xfrm>
              <a:off x="5766647" y="877730"/>
              <a:ext cx="675061" cy="102717"/>
            </a:xfrm>
            <a:prstGeom prst="roundRect">
              <a:avLst/>
            </a:prstGeom>
            <a:solidFill>
              <a:schemeClr val="bg1">
                <a:lumMod val="85000"/>
              </a:schemeClr>
            </a:solidFill>
            <a:ln>
              <a:noFill/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grpSp>
        <p:nvGrpSpPr>
          <p:cNvPr id="92" name="组合 91">
            <a:extLst>
              <a:ext uri="{FF2B5EF4-FFF2-40B4-BE49-F238E27FC236}">
                <a16:creationId xmlns:a16="http://schemas.microsoft.com/office/drawing/2014/main" id="{8FBB9571-AA61-0687-44FA-A1EABE388087}"/>
              </a:ext>
            </a:extLst>
          </p:cNvPr>
          <p:cNvGrpSpPr/>
          <p:nvPr/>
        </p:nvGrpSpPr>
        <p:grpSpPr>
          <a:xfrm>
            <a:off x="5669315" y="6131044"/>
            <a:ext cx="848834" cy="195369"/>
            <a:chOff x="5669513" y="830822"/>
            <a:chExt cx="848834" cy="195369"/>
          </a:xfrm>
        </p:grpSpPr>
        <p:sp>
          <p:nvSpPr>
            <p:cNvPr id="93" name="椭圆 92">
              <a:extLst>
                <a:ext uri="{FF2B5EF4-FFF2-40B4-BE49-F238E27FC236}">
                  <a16:creationId xmlns:a16="http://schemas.microsoft.com/office/drawing/2014/main" id="{EBE3F00B-6EB2-B9E0-DA5F-395A4F9DBAC2}"/>
                </a:ext>
              </a:extLst>
            </p:cNvPr>
            <p:cNvSpPr/>
            <p:nvPr/>
          </p:nvSpPr>
          <p:spPr>
            <a:xfrm>
              <a:off x="5669513" y="834784"/>
              <a:ext cx="191407" cy="191407"/>
            </a:xfrm>
            <a:prstGeom prst="ellipse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94" name="椭圆 93">
              <a:extLst>
                <a:ext uri="{FF2B5EF4-FFF2-40B4-BE49-F238E27FC236}">
                  <a16:creationId xmlns:a16="http://schemas.microsoft.com/office/drawing/2014/main" id="{CE046B48-C590-E2B9-421C-68F5DF0368B4}"/>
                </a:ext>
              </a:extLst>
            </p:cNvPr>
            <p:cNvSpPr/>
            <p:nvPr/>
          </p:nvSpPr>
          <p:spPr>
            <a:xfrm>
              <a:off x="6326940" y="830822"/>
              <a:ext cx="191407" cy="191407"/>
            </a:xfrm>
            <a:prstGeom prst="ellipse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95" name="矩形: 圆角 94">
              <a:extLst>
                <a:ext uri="{FF2B5EF4-FFF2-40B4-BE49-F238E27FC236}">
                  <a16:creationId xmlns:a16="http://schemas.microsoft.com/office/drawing/2014/main" id="{3F0A81F5-5AF7-DCD3-11F9-E7DD5829260B}"/>
                </a:ext>
              </a:extLst>
            </p:cNvPr>
            <p:cNvSpPr/>
            <p:nvPr/>
          </p:nvSpPr>
          <p:spPr>
            <a:xfrm>
              <a:off x="5766647" y="877730"/>
              <a:ext cx="675061" cy="102717"/>
            </a:xfrm>
            <a:prstGeom prst="roundRect">
              <a:avLst/>
            </a:prstGeom>
            <a:solidFill>
              <a:schemeClr val="bg1">
                <a:lumMod val="85000"/>
              </a:schemeClr>
            </a:solidFill>
            <a:ln>
              <a:noFill/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cxnSp>
        <p:nvCxnSpPr>
          <p:cNvPr id="97" name="直接连接符 96">
            <a:extLst>
              <a:ext uri="{FF2B5EF4-FFF2-40B4-BE49-F238E27FC236}">
                <a16:creationId xmlns:a16="http://schemas.microsoft.com/office/drawing/2014/main" id="{D3CC6776-6B00-7E4A-FA5A-FCBA25521776}"/>
              </a:ext>
            </a:extLst>
          </p:cNvPr>
          <p:cNvCxnSpPr/>
          <p:nvPr/>
        </p:nvCxnSpPr>
        <p:spPr>
          <a:xfrm>
            <a:off x="636393" y="651207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8" name="直接连接符 97">
            <a:extLst>
              <a:ext uri="{FF2B5EF4-FFF2-40B4-BE49-F238E27FC236}">
                <a16:creationId xmlns:a16="http://schemas.microsoft.com/office/drawing/2014/main" id="{183C10BD-53B1-1DB3-BB11-94530C3EE825}"/>
              </a:ext>
            </a:extLst>
          </p:cNvPr>
          <p:cNvCxnSpPr/>
          <p:nvPr/>
        </p:nvCxnSpPr>
        <p:spPr>
          <a:xfrm>
            <a:off x="636393" y="1084961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9" name="直接连接符 98">
            <a:extLst>
              <a:ext uri="{FF2B5EF4-FFF2-40B4-BE49-F238E27FC236}">
                <a16:creationId xmlns:a16="http://schemas.microsoft.com/office/drawing/2014/main" id="{E01402F2-C384-6534-858F-082289A858F9}"/>
              </a:ext>
            </a:extLst>
          </p:cNvPr>
          <p:cNvCxnSpPr/>
          <p:nvPr/>
        </p:nvCxnSpPr>
        <p:spPr>
          <a:xfrm>
            <a:off x="636393" y="1518715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0" name="直接连接符 99">
            <a:extLst>
              <a:ext uri="{FF2B5EF4-FFF2-40B4-BE49-F238E27FC236}">
                <a16:creationId xmlns:a16="http://schemas.microsoft.com/office/drawing/2014/main" id="{64F3D322-8DD6-93DD-82D3-A950D693C090}"/>
              </a:ext>
            </a:extLst>
          </p:cNvPr>
          <p:cNvCxnSpPr/>
          <p:nvPr/>
        </p:nvCxnSpPr>
        <p:spPr>
          <a:xfrm>
            <a:off x="636393" y="1939071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1" name="直接连接符 100">
            <a:extLst>
              <a:ext uri="{FF2B5EF4-FFF2-40B4-BE49-F238E27FC236}">
                <a16:creationId xmlns:a16="http://schemas.microsoft.com/office/drawing/2014/main" id="{86015FF9-2FA7-BF31-D9B3-9047A042CB16}"/>
              </a:ext>
            </a:extLst>
          </p:cNvPr>
          <p:cNvCxnSpPr/>
          <p:nvPr/>
        </p:nvCxnSpPr>
        <p:spPr>
          <a:xfrm>
            <a:off x="636393" y="2372825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2" name="直接连接符 101">
            <a:extLst>
              <a:ext uri="{FF2B5EF4-FFF2-40B4-BE49-F238E27FC236}">
                <a16:creationId xmlns:a16="http://schemas.microsoft.com/office/drawing/2014/main" id="{83FC1CAD-7D2F-F88B-99B3-E23E9597E596}"/>
              </a:ext>
            </a:extLst>
          </p:cNvPr>
          <p:cNvCxnSpPr/>
          <p:nvPr/>
        </p:nvCxnSpPr>
        <p:spPr>
          <a:xfrm>
            <a:off x="636393" y="2806579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3" name="直接连接符 102">
            <a:extLst>
              <a:ext uri="{FF2B5EF4-FFF2-40B4-BE49-F238E27FC236}">
                <a16:creationId xmlns:a16="http://schemas.microsoft.com/office/drawing/2014/main" id="{4414DE50-95D9-65BC-9853-2D6AFC714E91}"/>
              </a:ext>
            </a:extLst>
          </p:cNvPr>
          <p:cNvCxnSpPr/>
          <p:nvPr/>
        </p:nvCxnSpPr>
        <p:spPr>
          <a:xfrm>
            <a:off x="636393" y="3265063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4" name="直接连接符 103">
            <a:extLst>
              <a:ext uri="{FF2B5EF4-FFF2-40B4-BE49-F238E27FC236}">
                <a16:creationId xmlns:a16="http://schemas.microsoft.com/office/drawing/2014/main" id="{3C6CDB34-FF29-2E53-35BA-8E7A6A738F75}"/>
              </a:ext>
            </a:extLst>
          </p:cNvPr>
          <p:cNvCxnSpPr/>
          <p:nvPr/>
        </p:nvCxnSpPr>
        <p:spPr>
          <a:xfrm>
            <a:off x="636393" y="3698817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5" name="直接连接符 104">
            <a:extLst>
              <a:ext uri="{FF2B5EF4-FFF2-40B4-BE49-F238E27FC236}">
                <a16:creationId xmlns:a16="http://schemas.microsoft.com/office/drawing/2014/main" id="{05020607-942E-F651-FBA8-00C2BBCD782A}"/>
              </a:ext>
            </a:extLst>
          </p:cNvPr>
          <p:cNvCxnSpPr/>
          <p:nvPr/>
        </p:nvCxnSpPr>
        <p:spPr>
          <a:xfrm>
            <a:off x="636393" y="4132571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6" name="直接连接符 105">
            <a:extLst>
              <a:ext uri="{FF2B5EF4-FFF2-40B4-BE49-F238E27FC236}">
                <a16:creationId xmlns:a16="http://schemas.microsoft.com/office/drawing/2014/main" id="{D3ACDF3A-EA77-1ADB-A7A7-88CA72CE7185}"/>
              </a:ext>
            </a:extLst>
          </p:cNvPr>
          <p:cNvCxnSpPr/>
          <p:nvPr/>
        </p:nvCxnSpPr>
        <p:spPr>
          <a:xfrm>
            <a:off x="636393" y="4542879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7" name="直接连接符 106">
            <a:extLst>
              <a:ext uri="{FF2B5EF4-FFF2-40B4-BE49-F238E27FC236}">
                <a16:creationId xmlns:a16="http://schemas.microsoft.com/office/drawing/2014/main" id="{4AF676D0-037C-59FE-1089-9BFB689D09C6}"/>
              </a:ext>
            </a:extLst>
          </p:cNvPr>
          <p:cNvCxnSpPr/>
          <p:nvPr/>
        </p:nvCxnSpPr>
        <p:spPr>
          <a:xfrm>
            <a:off x="636393" y="4976633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8" name="直接连接符 107">
            <a:extLst>
              <a:ext uri="{FF2B5EF4-FFF2-40B4-BE49-F238E27FC236}">
                <a16:creationId xmlns:a16="http://schemas.microsoft.com/office/drawing/2014/main" id="{3B298334-360B-E644-A8D0-CE256F37A707}"/>
              </a:ext>
            </a:extLst>
          </p:cNvPr>
          <p:cNvCxnSpPr/>
          <p:nvPr/>
        </p:nvCxnSpPr>
        <p:spPr>
          <a:xfrm>
            <a:off x="636393" y="5410387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9" name="直接连接符 108">
            <a:extLst>
              <a:ext uri="{FF2B5EF4-FFF2-40B4-BE49-F238E27FC236}">
                <a16:creationId xmlns:a16="http://schemas.microsoft.com/office/drawing/2014/main" id="{FD0AA287-FDC2-6DCC-177E-64BE9F4F69A0}"/>
              </a:ext>
            </a:extLst>
          </p:cNvPr>
          <p:cNvCxnSpPr/>
          <p:nvPr/>
        </p:nvCxnSpPr>
        <p:spPr>
          <a:xfrm>
            <a:off x="636393" y="5844015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0" name="直接连接符 109">
            <a:extLst>
              <a:ext uri="{FF2B5EF4-FFF2-40B4-BE49-F238E27FC236}">
                <a16:creationId xmlns:a16="http://schemas.microsoft.com/office/drawing/2014/main" id="{CDD7F144-3FC6-DCEA-6F25-EA57917B4AA1}"/>
              </a:ext>
            </a:extLst>
          </p:cNvPr>
          <p:cNvCxnSpPr/>
          <p:nvPr/>
        </p:nvCxnSpPr>
        <p:spPr>
          <a:xfrm>
            <a:off x="636393" y="6277769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7" name="文本框 126">
            <a:extLst>
              <a:ext uri="{FF2B5EF4-FFF2-40B4-BE49-F238E27FC236}">
                <a16:creationId xmlns:a16="http://schemas.microsoft.com/office/drawing/2014/main" id="{8A5B1381-ED71-C441-27D0-ABE2A4BA1EB8}"/>
              </a:ext>
            </a:extLst>
          </p:cNvPr>
          <p:cNvSpPr txBox="1"/>
          <p:nvPr/>
        </p:nvSpPr>
        <p:spPr>
          <a:xfrm>
            <a:off x="532163" y="6355874"/>
            <a:ext cx="3152236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900" b="1" dirty="0" err="1">
                <a:solidFill>
                  <a:schemeClr val="bg2">
                    <a:lumMod val="90000"/>
                  </a:schemeClr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Weather:XXXX</a:t>
            </a:r>
            <a:r>
              <a:rPr lang="en-US" altLang="zh-CN" sz="900" b="1" dirty="0">
                <a:solidFill>
                  <a:schemeClr val="bg2">
                    <a:lumMod val="90000"/>
                  </a:schemeClr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  </a:t>
            </a:r>
            <a:r>
              <a:rPr lang="en-US" altLang="zh-CN" sz="900" b="1" dirty="0" err="1">
                <a:solidFill>
                  <a:schemeClr val="bg2">
                    <a:lumMod val="90000"/>
                  </a:schemeClr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Mood:XXXX</a:t>
            </a:r>
            <a:endParaRPr lang="zh-CN" altLang="en-US" sz="900" b="1" dirty="0">
              <a:solidFill>
                <a:schemeClr val="bg2">
                  <a:lumMod val="90000"/>
                </a:schemeClr>
              </a:solidFill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pic>
        <p:nvPicPr>
          <p:cNvPr id="16" name="图片 15" descr="图标&#10;&#10;AI 生成的内容可能不正确。">
            <a:extLst>
              <a:ext uri="{FF2B5EF4-FFF2-40B4-BE49-F238E27FC236}">
                <a16:creationId xmlns:a16="http://schemas.microsoft.com/office/drawing/2014/main" id="{0137E991-8FDC-E6F9-2991-21FC00FBE8C5}"/>
              </a:ext>
            </a:extLst>
          </p:cNvPr>
          <p:cNvPicPr>
            <a:picLocks noChangeAspect="1"/>
          </p:cNvPicPr>
          <p:nvPr/>
        </p:nvPicPr>
        <p:blipFill>
          <a:blip r:embed="rId12">
            <a:alphaModFix amt="20000"/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artisticPencilGrayscale/>
                    </a14:imgEffect>
                    <a14:imgEffect>
                      <a14:colorTemperature colorTemp="59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996707">
            <a:off x="1503098" y="4063876"/>
            <a:ext cx="1663190" cy="1616412"/>
          </a:xfrm>
          <a:prstGeom prst="rect">
            <a:avLst/>
          </a:prstGeom>
        </p:spPr>
      </p:pic>
      <p:pic>
        <p:nvPicPr>
          <p:cNvPr id="17" name="图片 16" descr="图标&#10;&#10;AI 生成的内容可能不正确。">
            <a:extLst>
              <a:ext uri="{FF2B5EF4-FFF2-40B4-BE49-F238E27FC236}">
                <a16:creationId xmlns:a16="http://schemas.microsoft.com/office/drawing/2014/main" id="{F00ADE36-F734-20EB-07FE-086D64F61C80}"/>
              </a:ext>
            </a:extLst>
          </p:cNvPr>
          <p:cNvPicPr>
            <a:picLocks noChangeAspect="1"/>
          </p:cNvPicPr>
          <p:nvPr/>
        </p:nvPicPr>
        <p:blipFill>
          <a:blip r:embed="rId12">
            <a:alphaModFix amt="20000"/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artisticPencilGrayscale/>
                    </a14:imgEffect>
                    <a14:imgEffect>
                      <a14:colorTemperature colorTemp="59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9233030">
            <a:off x="3834469" y="4878618"/>
            <a:ext cx="1087953" cy="1057354"/>
          </a:xfrm>
          <a:prstGeom prst="rect">
            <a:avLst/>
          </a:prstGeom>
        </p:spPr>
      </p:pic>
      <p:sp>
        <p:nvSpPr>
          <p:cNvPr id="25" name="文本框 24">
            <a:extLst>
              <a:ext uri="{FF2B5EF4-FFF2-40B4-BE49-F238E27FC236}">
                <a16:creationId xmlns:a16="http://schemas.microsoft.com/office/drawing/2014/main" id="{27FF1061-754E-EF04-C54C-E5BA5BF8CDF1}"/>
              </a:ext>
            </a:extLst>
          </p:cNvPr>
          <p:cNvSpPr txBox="1"/>
          <p:nvPr/>
        </p:nvSpPr>
        <p:spPr>
          <a:xfrm>
            <a:off x="539165" y="302858"/>
            <a:ext cx="1090897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000" dirty="0">
                <a:solidFill>
                  <a:schemeClr val="bg1">
                    <a:lumMod val="75000"/>
                  </a:schemeClr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03----</a:t>
            </a:r>
            <a:r>
              <a:rPr lang="zh-CN" altLang="en-US" sz="1000" dirty="0">
                <a:solidFill>
                  <a:schemeClr val="bg1">
                    <a:lumMod val="75000"/>
                  </a:schemeClr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添加标题</a:t>
            </a:r>
          </a:p>
        </p:txBody>
      </p:sp>
      <p:grpSp>
        <p:nvGrpSpPr>
          <p:cNvPr id="7" name="组合 6">
            <a:extLst>
              <a:ext uri="{FF2B5EF4-FFF2-40B4-BE49-F238E27FC236}">
                <a16:creationId xmlns:a16="http://schemas.microsoft.com/office/drawing/2014/main" id="{6A3DFFEC-CA2B-0B25-140A-34187260831E}"/>
              </a:ext>
            </a:extLst>
          </p:cNvPr>
          <p:cNvGrpSpPr/>
          <p:nvPr/>
        </p:nvGrpSpPr>
        <p:grpSpPr>
          <a:xfrm rot="1412416">
            <a:off x="4066498" y="387629"/>
            <a:ext cx="6362619" cy="6622375"/>
            <a:chOff x="4325727" y="1169586"/>
            <a:chExt cx="6362619" cy="6622375"/>
          </a:xfrm>
          <a:effectLst/>
        </p:grpSpPr>
        <p:grpSp>
          <p:nvGrpSpPr>
            <p:cNvPr id="9" name="组合 8">
              <a:extLst>
                <a:ext uri="{FF2B5EF4-FFF2-40B4-BE49-F238E27FC236}">
                  <a16:creationId xmlns:a16="http://schemas.microsoft.com/office/drawing/2014/main" id="{94660C18-2F0F-11B0-9C54-5F227AA63C74}"/>
                </a:ext>
              </a:extLst>
            </p:cNvPr>
            <p:cNvGrpSpPr/>
            <p:nvPr/>
          </p:nvGrpSpPr>
          <p:grpSpPr>
            <a:xfrm>
              <a:off x="4749048" y="1169586"/>
              <a:ext cx="5939298" cy="6613573"/>
              <a:chOff x="6204614" y="121227"/>
              <a:chExt cx="5939298" cy="6613573"/>
            </a:xfrm>
            <a:effectLst/>
          </p:grpSpPr>
          <p:sp>
            <p:nvSpPr>
              <p:cNvPr id="13" name="矩形 12">
                <a:extLst>
                  <a:ext uri="{FF2B5EF4-FFF2-40B4-BE49-F238E27FC236}">
                    <a16:creationId xmlns:a16="http://schemas.microsoft.com/office/drawing/2014/main" id="{3F5B6788-AE26-15D4-9763-5DD8B3D7661A}"/>
                  </a:ext>
                </a:extLst>
              </p:cNvPr>
              <p:cNvSpPr/>
              <p:nvPr/>
            </p:nvSpPr>
            <p:spPr>
              <a:xfrm>
                <a:off x="6204614" y="121227"/>
                <a:ext cx="5786972" cy="6613573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  <a:effectLst/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 dirty="0"/>
              </a:p>
            </p:txBody>
          </p:sp>
          <p:cxnSp>
            <p:nvCxnSpPr>
              <p:cNvPr id="15" name="直接连接符 14">
                <a:extLst>
                  <a:ext uri="{FF2B5EF4-FFF2-40B4-BE49-F238E27FC236}">
                    <a16:creationId xmlns:a16="http://schemas.microsoft.com/office/drawing/2014/main" id="{7BA839C5-3460-B37A-FC8E-5BD81744D0EC}"/>
                  </a:ext>
                </a:extLst>
              </p:cNvPr>
              <p:cNvCxnSpPr/>
              <p:nvPr/>
            </p:nvCxnSpPr>
            <p:spPr>
              <a:xfrm>
                <a:off x="6732395" y="660009"/>
                <a:ext cx="4823209" cy="0"/>
              </a:xfrm>
              <a:prstGeom prst="line">
                <a:avLst/>
              </a:prstGeom>
              <a:ln>
                <a:solidFill>
                  <a:schemeClr val="bg2">
                    <a:lumMod val="90000"/>
                  </a:schemeClr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6" name="直接连接符 25">
                <a:extLst>
                  <a:ext uri="{FF2B5EF4-FFF2-40B4-BE49-F238E27FC236}">
                    <a16:creationId xmlns:a16="http://schemas.microsoft.com/office/drawing/2014/main" id="{A6C528C7-473F-46E9-59F2-4FCFF45DE11E}"/>
                  </a:ext>
                </a:extLst>
              </p:cNvPr>
              <p:cNvCxnSpPr/>
              <p:nvPr/>
            </p:nvCxnSpPr>
            <p:spPr>
              <a:xfrm>
                <a:off x="6732395" y="1093763"/>
                <a:ext cx="4823209" cy="0"/>
              </a:xfrm>
              <a:prstGeom prst="line">
                <a:avLst/>
              </a:prstGeom>
              <a:ln>
                <a:solidFill>
                  <a:schemeClr val="bg2">
                    <a:lumMod val="90000"/>
                  </a:schemeClr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7" name="直接连接符 26">
                <a:extLst>
                  <a:ext uri="{FF2B5EF4-FFF2-40B4-BE49-F238E27FC236}">
                    <a16:creationId xmlns:a16="http://schemas.microsoft.com/office/drawing/2014/main" id="{33BA312E-16F0-0F8F-3635-3D71A1A0EE3C}"/>
                  </a:ext>
                </a:extLst>
              </p:cNvPr>
              <p:cNvCxnSpPr/>
              <p:nvPr/>
            </p:nvCxnSpPr>
            <p:spPr>
              <a:xfrm>
                <a:off x="6732395" y="1527517"/>
                <a:ext cx="4823209" cy="0"/>
              </a:xfrm>
              <a:prstGeom prst="line">
                <a:avLst/>
              </a:prstGeom>
              <a:ln>
                <a:solidFill>
                  <a:schemeClr val="bg2">
                    <a:lumMod val="90000"/>
                  </a:schemeClr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4" name="直接连接符 33">
                <a:extLst>
                  <a:ext uri="{FF2B5EF4-FFF2-40B4-BE49-F238E27FC236}">
                    <a16:creationId xmlns:a16="http://schemas.microsoft.com/office/drawing/2014/main" id="{37F89000-3A9F-FC64-5D8A-3089C9A63956}"/>
                  </a:ext>
                </a:extLst>
              </p:cNvPr>
              <p:cNvCxnSpPr/>
              <p:nvPr/>
            </p:nvCxnSpPr>
            <p:spPr>
              <a:xfrm>
                <a:off x="6732395" y="1947873"/>
                <a:ext cx="4823209" cy="0"/>
              </a:xfrm>
              <a:prstGeom prst="line">
                <a:avLst/>
              </a:prstGeom>
              <a:ln>
                <a:solidFill>
                  <a:schemeClr val="bg2">
                    <a:lumMod val="90000"/>
                  </a:schemeClr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6" name="直接连接符 35">
                <a:extLst>
                  <a:ext uri="{FF2B5EF4-FFF2-40B4-BE49-F238E27FC236}">
                    <a16:creationId xmlns:a16="http://schemas.microsoft.com/office/drawing/2014/main" id="{90FA1AF1-23AD-6AD3-C2E6-93FC1224B60F}"/>
                  </a:ext>
                </a:extLst>
              </p:cNvPr>
              <p:cNvCxnSpPr/>
              <p:nvPr/>
            </p:nvCxnSpPr>
            <p:spPr>
              <a:xfrm>
                <a:off x="6732395" y="2381627"/>
                <a:ext cx="4823209" cy="0"/>
              </a:xfrm>
              <a:prstGeom prst="line">
                <a:avLst/>
              </a:prstGeom>
              <a:ln>
                <a:solidFill>
                  <a:schemeClr val="bg2">
                    <a:lumMod val="90000"/>
                  </a:schemeClr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9" name="直接连接符 38">
                <a:extLst>
                  <a:ext uri="{FF2B5EF4-FFF2-40B4-BE49-F238E27FC236}">
                    <a16:creationId xmlns:a16="http://schemas.microsoft.com/office/drawing/2014/main" id="{F589D50D-A03F-C3A2-5997-5E58F6D1343B}"/>
                  </a:ext>
                </a:extLst>
              </p:cNvPr>
              <p:cNvCxnSpPr/>
              <p:nvPr/>
            </p:nvCxnSpPr>
            <p:spPr>
              <a:xfrm>
                <a:off x="6732395" y="2815381"/>
                <a:ext cx="4823209" cy="0"/>
              </a:xfrm>
              <a:prstGeom prst="line">
                <a:avLst/>
              </a:prstGeom>
              <a:ln>
                <a:solidFill>
                  <a:schemeClr val="bg2">
                    <a:lumMod val="90000"/>
                  </a:schemeClr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0" name="直接连接符 39">
                <a:extLst>
                  <a:ext uri="{FF2B5EF4-FFF2-40B4-BE49-F238E27FC236}">
                    <a16:creationId xmlns:a16="http://schemas.microsoft.com/office/drawing/2014/main" id="{BC635BD5-67DA-C6D7-7023-E1BCD2B01E58}"/>
                  </a:ext>
                </a:extLst>
              </p:cNvPr>
              <p:cNvCxnSpPr/>
              <p:nvPr/>
            </p:nvCxnSpPr>
            <p:spPr>
              <a:xfrm>
                <a:off x="6732395" y="3273865"/>
                <a:ext cx="4823209" cy="0"/>
              </a:xfrm>
              <a:prstGeom prst="line">
                <a:avLst/>
              </a:prstGeom>
              <a:ln>
                <a:solidFill>
                  <a:schemeClr val="bg2">
                    <a:lumMod val="90000"/>
                  </a:schemeClr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1" name="直接连接符 40">
                <a:extLst>
                  <a:ext uri="{FF2B5EF4-FFF2-40B4-BE49-F238E27FC236}">
                    <a16:creationId xmlns:a16="http://schemas.microsoft.com/office/drawing/2014/main" id="{520E1C8C-3017-DCB4-ADB5-900D5B18B83E}"/>
                  </a:ext>
                </a:extLst>
              </p:cNvPr>
              <p:cNvCxnSpPr/>
              <p:nvPr/>
            </p:nvCxnSpPr>
            <p:spPr>
              <a:xfrm>
                <a:off x="6732395" y="3707619"/>
                <a:ext cx="4823209" cy="0"/>
              </a:xfrm>
              <a:prstGeom prst="line">
                <a:avLst/>
              </a:prstGeom>
              <a:ln>
                <a:solidFill>
                  <a:schemeClr val="bg2">
                    <a:lumMod val="90000"/>
                  </a:schemeClr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5" name="直接连接符 44">
                <a:extLst>
                  <a:ext uri="{FF2B5EF4-FFF2-40B4-BE49-F238E27FC236}">
                    <a16:creationId xmlns:a16="http://schemas.microsoft.com/office/drawing/2014/main" id="{8EF793AC-A4DE-9AE1-E6C3-F0C0B68EA95C}"/>
                  </a:ext>
                </a:extLst>
              </p:cNvPr>
              <p:cNvCxnSpPr/>
              <p:nvPr/>
            </p:nvCxnSpPr>
            <p:spPr>
              <a:xfrm>
                <a:off x="6732395" y="4141373"/>
                <a:ext cx="4823209" cy="0"/>
              </a:xfrm>
              <a:prstGeom prst="line">
                <a:avLst/>
              </a:prstGeom>
              <a:ln>
                <a:solidFill>
                  <a:schemeClr val="bg2">
                    <a:lumMod val="90000"/>
                  </a:schemeClr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6" name="直接连接符 45">
                <a:extLst>
                  <a:ext uri="{FF2B5EF4-FFF2-40B4-BE49-F238E27FC236}">
                    <a16:creationId xmlns:a16="http://schemas.microsoft.com/office/drawing/2014/main" id="{DC53302D-466E-7606-B007-5F20AFA2FD99}"/>
                  </a:ext>
                </a:extLst>
              </p:cNvPr>
              <p:cNvCxnSpPr/>
              <p:nvPr/>
            </p:nvCxnSpPr>
            <p:spPr>
              <a:xfrm>
                <a:off x="6732395" y="4551681"/>
                <a:ext cx="4823209" cy="0"/>
              </a:xfrm>
              <a:prstGeom prst="line">
                <a:avLst/>
              </a:prstGeom>
              <a:ln>
                <a:solidFill>
                  <a:schemeClr val="bg2">
                    <a:lumMod val="90000"/>
                  </a:schemeClr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8" name="直接连接符 47">
                <a:extLst>
                  <a:ext uri="{FF2B5EF4-FFF2-40B4-BE49-F238E27FC236}">
                    <a16:creationId xmlns:a16="http://schemas.microsoft.com/office/drawing/2014/main" id="{9B44DF6F-4711-BC1C-951C-1318975F1E64}"/>
                  </a:ext>
                </a:extLst>
              </p:cNvPr>
              <p:cNvCxnSpPr/>
              <p:nvPr/>
            </p:nvCxnSpPr>
            <p:spPr>
              <a:xfrm>
                <a:off x="6732395" y="4985435"/>
                <a:ext cx="4823209" cy="0"/>
              </a:xfrm>
              <a:prstGeom prst="line">
                <a:avLst/>
              </a:prstGeom>
              <a:ln>
                <a:solidFill>
                  <a:schemeClr val="bg2">
                    <a:lumMod val="90000"/>
                  </a:schemeClr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9" name="直接连接符 48">
                <a:extLst>
                  <a:ext uri="{FF2B5EF4-FFF2-40B4-BE49-F238E27FC236}">
                    <a16:creationId xmlns:a16="http://schemas.microsoft.com/office/drawing/2014/main" id="{A7B7B5A5-5E94-7061-5EB8-97B2DCBDD595}"/>
                  </a:ext>
                </a:extLst>
              </p:cNvPr>
              <p:cNvCxnSpPr/>
              <p:nvPr/>
            </p:nvCxnSpPr>
            <p:spPr>
              <a:xfrm>
                <a:off x="6732395" y="5419189"/>
                <a:ext cx="4823209" cy="0"/>
              </a:xfrm>
              <a:prstGeom prst="line">
                <a:avLst/>
              </a:prstGeom>
              <a:ln>
                <a:solidFill>
                  <a:schemeClr val="bg2">
                    <a:lumMod val="90000"/>
                  </a:schemeClr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0" name="直接连接符 49">
                <a:extLst>
                  <a:ext uri="{FF2B5EF4-FFF2-40B4-BE49-F238E27FC236}">
                    <a16:creationId xmlns:a16="http://schemas.microsoft.com/office/drawing/2014/main" id="{AFAE010B-5228-E4BF-4313-C2099A88DCF7}"/>
                  </a:ext>
                </a:extLst>
              </p:cNvPr>
              <p:cNvCxnSpPr/>
              <p:nvPr/>
            </p:nvCxnSpPr>
            <p:spPr>
              <a:xfrm>
                <a:off x="6732395" y="5853802"/>
                <a:ext cx="4823209" cy="0"/>
              </a:xfrm>
              <a:prstGeom prst="line">
                <a:avLst/>
              </a:prstGeom>
              <a:ln>
                <a:solidFill>
                  <a:schemeClr val="bg2">
                    <a:lumMod val="90000"/>
                  </a:schemeClr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1" name="直接连接符 50">
                <a:extLst>
                  <a:ext uri="{FF2B5EF4-FFF2-40B4-BE49-F238E27FC236}">
                    <a16:creationId xmlns:a16="http://schemas.microsoft.com/office/drawing/2014/main" id="{E6FF3A7C-D626-E6E1-044A-397D08D1758E}"/>
                  </a:ext>
                </a:extLst>
              </p:cNvPr>
              <p:cNvCxnSpPr/>
              <p:nvPr/>
            </p:nvCxnSpPr>
            <p:spPr>
              <a:xfrm>
                <a:off x="6732395" y="6287556"/>
                <a:ext cx="4823209" cy="0"/>
              </a:xfrm>
              <a:prstGeom prst="line">
                <a:avLst/>
              </a:prstGeom>
              <a:ln>
                <a:solidFill>
                  <a:schemeClr val="bg2">
                    <a:lumMod val="90000"/>
                  </a:schemeClr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53" name="文本框 52">
                <a:extLst>
                  <a:ext uri="{FF2B5EF4-FFF2-40B4-BE49-F238E27FC236}">
                    <a16:creationId xmlns:a16="http://schemas.microsoft.com/office/drawing/2014/main" id="{D8CDE0CA-C2F2-9071-D63D-0813B83D86A9}"/>
                  </a:ext>
                </a:extLst>
              </p:cNvPr>
              <p:cNvSpPr txBox="1"/>
              <p:nvPr/>
            </p:nvSpPr>
            <p:spPr>
              <a:xfrm>
                <a:off x="8991676" y="275529"/>
                <a:ext cx="3152236" cy="2308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altLang="zh-CN" sz="900" b="1" dirty="0">
                    <a:solidFill>
                      <a:schemeClr val="bg2">
                        <a:lumMod val="90000"/>
                      </a:schemeClr>
                    </a:solidFill>
                    <a:latin typeface="幼圆" panose="02010509060101010101" pitchFamily="49" charset="-122"/>
                    <a:ea typeface="幼圆" panose="02010509060101010101" pitchFamily="49" charset="-122"/>
                  </a:rPr>
                  <a:t>Jinhua University of Vocational Technology </a:t>
                </a:r>
                <a:endParaRPr lang="zh-CN" altLang="en-US" sz="900" b="1" dirty="0">
                  <a:solidFill>
                    <a:schemeClr val="bg2">
                      <a:lumMod val="90000"/>
                    </a:schemeClr>
                  </a:solidFill>
                  <a:latin typeface="幼圆" panose="02010509060101010101" pitchFamily="49" charset="-122"/>
                  <a:ea typeface="幼圆" panose="02010509060101010101" pitchFamily="49" charset="-122"/>
                </a:endParaRPr>
              </a:p>
            </p:txBody>
          </p:sp>
          <p:sp>
            <p:nvSpPr>
              <p:cNvPr id="54" name="文本框 53">
                <a:extLst>
                  <a:ext uri="{FF2B5EF4-FFF2-40B4-BE49-F238E27FC236}">
                    <a16:creationId xmlns:a16="http://schemas.microsoft.com/office/drawing/2014/main" id="{B644B10F-1778-2330-1179-39FCDCE1A7D7}"/>
                  </a:ext>
                </a:extLst>
              </p:cNvPr>
              <p:cNvSpPr txBox="1"/>
              <p:nvPr/>
            </p:nvSpPr>
            <p:spPr>
              <a:xfrm>
                <a:off x="11351819" y="6376385"/>
                <a:ext cx="409452" cy="2308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altLang="zh-CN" sz="900" b="1" dirty="0">
                    <a:solidFill>
                      <a:schemeClr val="bg2">
                        <a:lumMod val="90000"/>
                      </a:schemeClr>
                    </a:solidFill>
                    <a:latin typeface="幼圆" panose="02010509060101010101" pitchFamily="49" charset="-122"/>
                    <a:ea typeface="幼圆" panose="02010509060101010101" pitchFamily="49" charset="-122"/>
                  </a:rPr>
                  <a:t>02</a:t>
                </a:r>
                <a:endParaRPr lang="zh-CN" altLang="en-US" sz="900" b="1" dirty="0">
                  <a:solidFill>
                    <a:schemeClr val="bg2">
                      <a:lumMod val="90000"/>
                    </a:schemeClr>
                  </a:solidFill>
                  <a:latin typeface="幼圆" panose="02010509060101010101" pitchFamily="49" charset="-122"/>
                  <a:ea typeface="幼圆" panose="02010509060101010101" pitchFamily="49" charset="-122"/>
                </a:endParaRPr>
              </a:p>
            </p:txBody>
          </p:sp>
          <p:pic>
            <p:nvPicPr>
              <p:cNvPr id="55" name="图片 54" descr="图标&#10;&#10;AI 生成的内容可能不正确。">
                <a:extLst>
                  <a:ext uri="{FF2B5EF4-FFF2-40B4-BE49-F238E27FC236}">
                    <a16:creationId xmlns:a16="http://schemas.microsoft.com/office/drawing/2014/main" id="{B214685C-B2BB-4775-97CF-E1285C7AD76C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12">
                <a:alphaModFix amt="20000"/>
                <a:extLst>
                  <a:ext uri="{BEBA8EAE-BF5A-486C-A8C5-ECC9F3942E4B}">
                    <a14:imgProps xmlns:a14="http://schemas.microsoft.com/office/drawing/2010/main">
                      <a14:imgLayer r:embed="rId13">
                        <a14:imgEffect>
                          <a14:artisticPencilGrayscale/>
                        </a14:imgEffect>
                        <a14:imgEffect>
                          <a14:colorTemperature colorTemp="5900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 rot="19233030">
                <a:off x="7942596" y="263068"/>
                <a:ext cx="1087953" cy="1057354"/>
              </a:xfrm>
              <a:prstGeom prst="rect">
                <a:avLst/>
              </a:prstGeom>
            </p:spPr>
          </p:pic>
          <p:pic>
            <p:nvPicPr>
              <p:cNvPr id="56" name="图片 55" descr="图标&#10;&#10;AI 生成的内容可能不正确。">
                <a:extLst>
                  <a:ext uri="{FF2B5EF4-FFF2-40B4-BE49-F238E27FC236}">
                    <a16:creationId xmlns:a16="http://schemas.microsoft.com/office/drawing/2014/main" id="{5743F94B-9D46-A594-81CA-BE2423B2E250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12">
                <a:alphaModFix amt="20000"/>
                <a:extLst>
                  <a:ext uri="{BEBA8EAE-BF5A-486C-A8C5-ECC9F3942E4B}">
                    <a14:imgProps xmlns:a14="http://schemas.microsoft.com/office/drawing/2010/main">
                      <a14:imgLayer r:embed="rId13">
                        <a14:imgEffect>
                          <a14:artisticPencilGrayscale/>
                        </a14:imgEffect>
                        <a14:imgEffect>
                          <a14:colorTemperature colorTemp="5900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 rot="19233030">
                <a:off x="7408071" y="5293996"/>
                <a:ext cx="1087953" cy="1057354"/>
              </a:xfrm>
              <a:prstGeom prst="rect">
                <a:avLst/>
              </a:prstGeom>
            </p:spPr>
          </p:pic>
          <p:pic>
            <p:nvPicPr>
              <p:cNvPr id="57" name="图片 56" descr="图标&#10;&#10;AI 生成的内容可能不正确。">
                <a:extLst>
                  <a:ext uri="{FF2B5EF4-FFF2-40B4-BE49-F238E27FC236}">
                    <a16:creationId xmlns:a16="http://schemas.microsoft.com/office/drawing/2014/main" id="{6777F8A6-0BFD-7EB8-1587-B32EB7CBABE3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12">
                <a:alphaModFix amt="20000"/>
                <a:extLst>
                  <a:ext uri="{BEBA8EAE-BF5A-486C-A8C5-ECC9F3942E4B}">
                    <a14:imgProps xmlns:a14="http://schemas.microsoft.com/office/drawing/2010/main">
                      <a14:imgLayer r:embed="rId13">
                        <a14:imgEffect>
                          <a14:artisticPencilGrayscale/>
                        </a14:imgEffect>
                        <a14:imgEffect>
                          <a14:colorTemperature colorTemp="5900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 rot="19233030">
                <a:off x="9988141" y="1990332"/>
                <a:ext cx="1533384" cy="1490258"/>
              </a:xfrm>
              <a:prstGeom prst="rect">
                <a:avLst/>
              </a:prstGeom>
            </p:spPr>
          </p:pic>
        </p:grpSp>
        <p:sp>
          <p:nvSpPr>
            <p:cNvPr id="11" name="任意多边形: 形状 10">
              <a:extLst>
                <a:ext uri="{FF2B5EF4-FFF2-40B4-BE49-F238E27FC236}">
                  <a16:creationId xmlns:a16="http://schemas.microsoft.com/office/drawing/2014/main" id="{95FDBAF8-D3A6-6E40-9806-B84890784495}"/>
                </a:ext>
              </a:extLst>
            </p:cNvPr>
            <p:cNvSpPr/>
            <p:nvPr/>
          </p:nvSpPr>
          <p:spPr>
            <a:xfrm>
              <a:off x="4325727" y="1178389"/>
              <a:ext cx="1006332" cy="6613572"/>
            </a:xfrm>
            <a:custGeom>
              <a:avLst/>
              <a:gdLst>
                <a:gd name="connsiteX0" fmla="*/ 571992 w 1006332"/>
                <a:gd name="connsiteY0" fmla="*/ 175 h 6663865"/>
                <a:gd name="connsiteX1" fmla="*/ 514842 w 1006332"/>
                <a:gd name="connsiteY1" fmla="*/ 11605 h 6663865"/>
                <a:gd name="connsiteX2" fmla="*/ 411972 w 1006332"/>
                <a:gd name="connsiteY2" fmla="*/ 68755 h 6663865"/>
                <a:gd name="connsiteX3" fmla="*/ 343392 w 1006332"/>
                <a:gd name="connsiteY3" fmla="*/ 103045 h 6663865"/>
                <a:gd name="connsiteX4" fmla="*/ 366252 w 1006332"/>
                <a:gd name="connsiteY4" fmla="*/ 251635 h 6663865"/>
                <a:gd name="connsiteX5" fmla="*/ 229092 w 1006332"/>
                <a:gd name="connsiteY5" fmla="*/ 365935 h 6663865"/>
                <a:gd name="connsiteX6" fmla="*/ 286242 w 1006332"/>
                <a:gd name="connsiteY6" fmla="*/ 491665 h 6663865"/>
                <a:gd name="connsiteX7" fmla="*/ 389112 w 1006332"/>
                <a:gd name="connsiteY7" fmla="*/ 594535 h 6663865"/>
                <a:gd name="connsiteX8" fmla="*/ 400542 w 1006332"/>
                <a:gd name="connsiteY8" fmla="*/ 663115 h 6663865"/>
                <a:gd name="connsiteX9" fmla="*/ 297672 w 1006332"/>
                <a:gd name="connsiteY9" fmla="*/ 891715 h 6663865"/>
                <a:gd name="connsiteX10" fmla="*/ 389112 w 1006332"/>
                <a:gd name="connsiteY10" fmla="*/ 1108885 h 6663865"/>
                <a:gd name="connsiteX11" fmla="*/ 434832 w 1006332"/>
                <a:gd name="connsiteY11" fmla="*/ 1177465 h 6663865"/>
                <a:gd name="connsiteX12" fmla="*/ 400542 w 1006332"/>
                <a:gd name="connsiteY12" fmla="*/ 1223185 h 6663865"/>
                <a:gd name="connsiteX13" fmla="*/ 263382 w 1006332"/>
                <a:gd name="connsiteY13" fmla="*/ 1383205 h 6663865"/>
                <a:gd name="connsiteX14" fmla="*/ 240522 w 1006332"/>
                <a:gd name="connsiteY14" fmla="*/ 1474645 h 6663865"/>
                <a:gd name="connsiteX15" fmla="*/ 309102 w 1006332"/>
                <a:gd name="connsiteY15" fmla="*/ 1680385 h 6663865"/>
                <a:gd name="connsiteX16" fmla="*/ 160512 w 1006332"/>
                <a:gd name="connsiteY16" fmla="*/ 1840405 h 6663865"/>
                <a:gd name="connsiteX17" fmla="*/ 11922 w 1006332"/>
                <a:gd name="connsiteY17" fmla="*/ 2000425 h 6663865"/>
                <a:gd name="connsiteX18" fmla="*/ 492 w 1006332"/>
                <a:gd name="connsiteY18" fmla="*/ 2069005 h 6663865"/>
                <a:gd name="connsiteX19" fmla="*/ 206232 w 1006332"/>
                <a:gd name="connsiteY19" fmla="*/ 2377615 h 6663865"/>
                <a:gd name="connsiteX20" fmla="*/ 320532 w 1006332"/>
                <a:gd name="connsiteY20" fmla="*/ 2571925 h 6663865"/>
                <a:gd name="connsiteX21" fmla="*/ 400542 w 1006332"/>
                <a:gd name="connsiteY21" fmla="*/ 2686225 h 6663865"/>
                <a:gd name="connsiteX22" fmla="*/ 457692 w 1006332"/>
                <a:gd name="connsiteY22" fmla="*/ 2823385 h 6663865"/>
                <a:gd name="connsiteX23" fmla="*/ 446262 w 1006332"/>
                <a:gd name="connsiteY23" fmla="*/ 2869105 h 6663865"/>
                <a:gd name="connsiteX24" fmla="*/ 354822 w 1006332"/>
                <a:gd name="connsiteY24" fmla="*/ 2960545 h 6663865"/>
                <a:gd name="connsiteX25" fmla="*/ 389112 w 1006332"/>
                <a:gd name="connsiteY25" fmla="*/ 3086275 h 6663865"/>
                <a:gd name="connsiteX26" fmla="*/ 377682 w 1006332"/>
                <a:gd name="connsiteY26" fmla="*/ 3177715 h 6663865"/>
                <a:gd name="connsiteX27" fmla="*/ 366252 w 1006332"/>
                <a:gd name="connsiteY27" fmla="*/ 3337735 h 6663865"/>
                <a:gd name="connsiteX28" fmla="*/ 343392 w 1006332"/>
                <a:gd name="connsiteY28" fmla="*/ 3452035 h 6663865"/>
                <a:gd name="connsiteX29" fmla="*/ 331962 w 1006332"/>
                <a:gd name="connsiteY29" fmla="*/ 3543475 h 6663865"/>
                <a:gd name="connsiteX30" fmla="*/ 297672 w 1006332"/>
                <a:gd name="connsiteY30" fmla="*/ 3646345 h 6663865"/>
                <a:gd name="connsiteX31" fmla="*/ 274812 w 1006332"/>
                <a:gd name="connsiteY31" fmla="*/ 3726355 h 6663865"/>
                <a:gd name="connsiteX32" fmla="*/ 229092 w 1006332"/>
                <a:gd name="connsiteY32" fmla="*/ 3909235 h 6663865"/>
                <a:gd name="connsiteX33" fmla="*/ 183372 w 1006332"/>
                <a:gd name="connsiteY33" fmla="*/ 4069255 h 6663865"/>
                <a:gd name="connsiteX34" fmla="*/ 160512 w 1006332"/>
                <a:gd name="connsiteY34" fmla="*/ 4217845 h 6663865"/>
                <a:gd name="connsiteX35" fmla="*/ 149082 w 1006332"/>
                <a:gd name="connsiteY35" fmla="*/ 4286425 h 6663865"/>
                <a:gd name="connsiteX36" fmla="*/ 240522 w 1006332"/>
                <a:gd name="connsiteY36" fmla="*/ 4400725 h 6663865"/>
                <a:gd name="connsiteX37" fmla="*/ 263382 w 1006332"/>
                <a:gd name="connsiteY37" fmla="*/ 4446445 h 6663865"/>
                <a:gd name="connsiteX38" fmla="*/ 309102 w 1006332"/>
                <a:gd name="connsiteY38" fmla="*/ 4515025 h 6663865"/>
                <a:gd name="connsiteX39" fmla="*/ 320532 w 1006332"/>
                <a:gd name="connsiteY39" fmla="*/ 4572175 h 6663865"/>
                <a:gd name="connsiteX40" fmla="*/ 354822 w 1006332"/>
                <a:gd name="connsiteY40" fmla="*/ 4629325 h 6663865"/>
                <a:gd name="connsiteX41" fmla="*/ 274812 w 1006332"/>
                <a:gd name="connsiteY41" fmla="*/ 4949365 h 6663865"/>
                <a:gd name="connsiteX42" fmla="*/ 263382 w 1006332"/>
                <a:gd name="connsiteY42" fmla="*/ 5109385 h 6663865"/>
                <a:gd name="connsiteX43" fmla="*/ 320532 w 1006332"/>
                <a:gd name="connsiteY43" fmla="*/ 5223685 h 6663865"/>
                <a:gd name="connsiteX44" fmla="*/ 354822 w 1006332"/>
                <a:gd name="connsiteY44" fmla="*/ 5315125 h 6663865"/>
                <a:gd name="connsiteX45" fmla="*/ 331962 w 1006332"/>
                <a:gd name="connsiteY45" fmla="*/ 5612305 h 6663865"/>
                <a:gd name="connsiteX46" fmla="*/ 320532 w 1006332"/>
                <a:gd name="connsiteY46" fmla="*/ 5726605 h 6663865"/>
                <a:gd name="connsiteX47" fmla="*/ 263382 w 1006332"/>
                <a:gd name="connsiteY47" fmla="*/ 5863765 h 6663865"/>
                <a:gd name="connsiteX48" fmla="*/ 251952 w 1006332"/>
                <a:gd name="connsiteY48" fmla="*/ 5909485 h 6663865"/>
                <a:gd name="connsiteX49" fmla="*/ 274812 w 1006332"/>
                <a:gd name="connsiteY49" fmla="*/ 6000925 h 6663865"/>
                <a:gd name="connsiteX50" fmla="*/ 297672 w 1006332"/>
                <a:gd name="connsiteY50" fmla="*/ 6035215 h 6663865"/>
                <a:gd name="connsiteX51" fmla="*/ 320532 w 1006332"/>
                <a:gd name="connsiteY51" fmla="*/ 6115225 h 6663865"/>
                <a:gd name="connsiteX52" fmla="*/ 331962 w 1006332"/>
                <a:gd name="connsiteY52" fmla="*/ 6183805 h 6663865"/>
                <a:gd name="connsiteX53" fmla="*/ 354822 w 1006332"/>
                <a:gd name="connsiteY53" fmla="*/ 6263815 h 6663865"/>
                <a:gd name="connsiteX54" fmla="*/ 366252 w 1006332"/>
                <a:gd name="connsiteY54" fmla="*/ 6343825 h 6663865"/>
                <a:gd name="connsiteX55" fmla="*/ 377682 w 1006332"/>
                <a:gd name="connsiteY55" fmla="*/ 6400975 h 6663865"/>
                <a:gd name="connsiteX56" fmla="*/ 331962 w 1006332"/>
                <a:gd name="connsiteY56" fmla="*/ 6526705 h 6663865"/>
                <a:gd name="connsiteX57" fmla="*/ 286242 w 1006332"/>
                <a:gd name="connsiteY57" fmla="*/ 6595285 h 6663865"/>
                <a:gd name="connsiteX58" fmla="*/ 331962 w 1006332"/>
                <a:gd name="connsiteY58" fmla="*/ 6629575 h 6663865"/>
                <a:gd name="connsiteX59" fmla="*/ 434832 w 1006332"/>
                <a:gd name="connsiteY59" fmla="*/ 6663865 h 6663865"/>
                <a:gd name="connsiteX60" fmla="*/ 697722 w 1006332"/>
                <a:gd name="connsiteY60" fmla="*/ 6652435 h 6663865"/>
                <a:gd name="connsiteX61" fmla="*/ 743442 w 1006332"/>
                <a:gd name="connsiteY61" fmla="*/ 6641005 h 6663865"/>
                <a:gd name="connsiteX62" fmla="*/ 754872 w 1006332"/>
                <a:gd name="connsiteY62" fmla="*/ 6469555 h 6663865"/>
                <a:gd name="connsiteX63" fmla="*/ 766302 w 1006332"/>
                <a:gd name="connsiteY63" fmla="*/ 6252385 h 6663865"/>
                <a:gd name="connsiteX64" fmla="*/ 777732 w 1006332"/>
                <a:gd name="connsiteY64" fmla="*/ 5818045 h 6663865"/>
                <a:gd name="connsiteX65" fmla="*/ 846312 w 1006332"/>
                <a:gd name="connsiteY65" fmla="*/ 5292265 h 6663865"/>
                <a:gd name="connsiteX66" fmla="*/ 914892 w 1006332"/>
                <a:gd name="connsiteY66" fmla="*/ 4983655 h 6663865"/>
                <a:gd name="connsiteX67" fmla="*/ 1006332 w 1006332"/>
                <a:gd name="connsiteY67" fmla="*/ 4172125 h 6663865"/>
                <a:gd name="connsiteX68" fmla="*/ 972042 w 1006332"/>
                <a:gd name="connsiteY68" fmla="*/ 3714925 h 6663865"/>
                <a:gd name="connsiteX69" fmla="*/ 926322 w 1006332"/>
                <a:gd name="connsiteY69" fmla="*/ 3417745 h 6663865"/>
                <a:gd name="connsiteX70" fmla="*/ 903462 w 1006332"/>
                <a:gd name="connsiteY70" fmla="*/ 3143425 h 6663865"/>
                <a:gd name="connsiteX71" fmla="*/ 857742 w 1006332"/>
                <a:gd name="connsiteY71" fmla="*/ 1851835 h 6663865"/>
                <a:gd name="connsiteX72" fmla="*/ 846312 w 1006332"/>
                <a:gd name="connsiteY72" fmla="*/ 1634665 h 6663865"/>
                <a:gd name="connsiteX73" fmla="*/ 880602 w 1006332"/>
                <a:gd name="connsiteY73" fmla="*/ 1268905 h 6663865"/>
                <a:gd name="connsiteX74" fmla="*/ 869172 w 1006332"/>
                <a:gd name="connsiteY74" fmla="*/ 788845 h 6663865"/>
                <a:gd name="connsiteX75" fmla="*/ 846312 w 1006332"/>
                <a:gd name="connsiteY75" fmla="*/ 651685 h 6663865"/>
                <a:gd name="connsiteX76" fmla="*/ 834882 w 1006332"/>
                <a:gd name="connsiteY76" fmla="*/ 548815 h 6663865"/>
                <a:gd name="connsiteX77" fmla="*/ 823452 w 1006332"/>
                <a:gd name="connsiteY77" fmla="*/ 457375 h 6663865"/>
                <a:gd name="connsiteX78" fmla="*/ 789162 w 1006332"/>
                <a:gd name="connsiteY78" fmla="*/ 297355 h 6663865"/>
                <a:gd name="connsiteX79" fmla="*/ 777732 w 1006332"/>
                <a:gd name="connsiteY79" fmla="*/ 240205 h 6663865"/>
                <a:gd name="connsiteX80" fmla="*/ 766302 w 1006332"/>
                <a:gd name="connsiteY80" fmla="*/ 194485 h 6663865"/>
                <a:gd name="connsiteX81" fmla="*/ 743442 w 1006332"/>
                <a:gd name="connsiteY81" fmla="*/ 91615 h 6663865"/>
                <a:gd name="connsiteX82" fmla="*/ 732012 w 1006332"/>
                <a:gd name="connsiteY82" fmla="*/ 57325 h 6663865"/>
                <a:gd name="connsiteX83" fmla="*/ 686292 w 1006332"/>
                <a:gd name="connsiteY83" fmla="*/ 34465 h 6663865"/>
                <a:gd name="connsiteX84" fmla="*/ 606282 w 1006332"/>
                <a:gd name="connsiteY84" fmla="*/ 175 h 6663865"/>
                <a:gd name="connsiteX85" fmla="*/ 571992 w 1006332"/>
                <a:gd name="connsiteY85" fmla="*/ 175 h 66638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</a:cxnLst>
              <a:rect l="l" t="t" r="r" b="b"/>
              <a:pathLst>
                <a:path w="1006332" h="6663865">
                  <a:moveTo>
                    <a:pt x="571992" y="175"/>
                  </a:moveTo>
                  <a:cubicBezTo>
                    <a:pt x="556752" y="2080"/>
                    <a:pt x="532698" y="3952"/>
                    <a:pt x="514842" y="11605"/>
                  </a:cubicBezTo>
                  <a:cubicBezTo>
                    <a:pt x="478787" y="27057"/>
                    <a:pt x="446583" y="50296"/>
                    <a:pt x="411972" y="68755"/>
                  </a:cubicBezTo>
                  <a:cubicBezTo>
                    <a:pt x="389421" y="80782"/>
                    <a:pt x="366252" y="91615"/>
                    <a:pt x="343392" y="103045"/>
                  </a:cubicBezTo>
                  <a:cubicBezTo>
                    <a:pt x="394850" y="164795"/>
                    <a:pt x="435927" y="172670"/>
                    <a:pt x="366252" y="251635"/>
                  </a:cubicBezTo>
                  <a:cubicBezTo>
                    <a:pt x="326876" y="296261"/>
                    <a:pt x="229092" y="365935"/>
                    <a:pt x="229092" y="365935"/>
                  </a:cubicBezTo>
                  <a:cubicBezTo>
                    <a:pt x="209838" y="442950"/>
                    <a:pt x="205883" y="405949"/>
                    <a:pt x="286242" y="491665"/>
                  </a:cubicBezTo>
                  <a:cubicBezTo>
                    <a:pt x="319409" y="527043"/>
                    <a:pt x="389112" y="594535"/>
                    <a:pt x="389112" y="594535"/>
                  </a:cubicBezTo>
                  <a:cubicBezTo>
                    <a:pt x="392922" y="617395"/>
                    <a:pt x="401988" y="639985"/>
                    <a:pt x="400542" y="663115"/>
                  </a:cubicBezTo>
                  <a:cubicBezTo>
                    <a:pt x="392704" y="788530"/>
                    <a:pt x="371066" y="786866"/>
                    <a:pt x="297672" y="891715"/>
                  </a:cubicBezTo>
                  <a:cubicBezTo>
                    <a:pt x="328152" y="964105"/>
                    <a:pt x="355123" y="1038075"/>
                    <a:pt x="389112" y="1108885"/>
                  </a:cubicBezTo>
                  <a:cubicBezTo>
                    <a:pt x="401001" y="1133654"/>
                    <a:pt x="432098" y="1150127"/>
                    <a:pt x="434832" y="1177465"/>
                  </a:cubicBezTo>
                  <a:cubicBezTo>
                    <a:pt x="436728" y="1196420"/>
                    <a:pt x="412738" y="1208550"/>
                    <a:pt x="400542" y="1223185"/>
                  </a:cubicBezTo>
                  <a:cubicBezTo>
                    <a:pt x="355567" y="1277155"/>
                    <a:pt x="309102" y="1329865"/>
                    <a:pt x="263382" y="1383205"/>
                  </a:cubicBezTo>
                  <a:cubicBezTo>
                    <a:pt x="255762" y="1413685"/>
                    <a:pt x="237678" y="1443356"/>
                    <a:pt x="240522" y="1474645"/>
                  </a:cubicBezTo>
                  <a:cubicBezTo>
                    <a:pt x="248922" y="1567047"/>
                    <a:pt x="274334" y="1610848"/>
                    <a:pt x="309102" y="1680385"/>
                  </a:cubicBezTo>
                  <a:cubicBezTo>
                    <a:pt x="263572" y="1794209"/>
                    <a:pt x="308875" y="1707659"/>
                    <a:pt x="160512" y="1840405"/>
                  </a:cubicBezTo>
                  <a:cubicBezTo>
                    <a:pt x="86817" y="1906342"/>
                    <a:pt x="69891" y="1930862"/>
                    <a:pt x="11922" y="2000425"/>
                  </a:cubicBezTo>
                  <a:cubicBezTo>
                    <a:pt x="8112" y="2023285"/>
                    <a:pt x="-2383" y="2046009"/>
                    <a:pt x="492" y="2069005"/>
                  </a:cubicBezTo>
                  <a:cubicBezTo>
                    <a:pt x="19613" y="2221974"/>
                    <a:pt x="95303" y="2249171"/>
                    <a:pt x="206232" y="2377615"/>
                  </a:cubicBezTo>
                  <a:cubicBezTo>
                    <a:pt x="292344" y="2477323"/>
                    <a:pt x="223317" y="2407407"/>
                    <a:pt x="320532" y="2571925"/>
                  </a:cubicBezTo>
                  <a:cubicBezTo>
                    <a:pt x="344191" y="2611964"/>
                    <a:pt x="376291" y="2646541"/>
                    <a:pt x="400542" y="2686225"/>
                  </a:cubicBezTo>
                  <a:cubicBezTo>
                    <a:pt x="445173" y="2759257"/>
                    <a:pt x="441738" y="2759567"/>
                    <a:pt x="457692" y="2823385"/>
                  </a:cubicBezTo>
                  <a:cubicBezTo>
                    <a:pt x="453882" y="2838625"/>
                    <a:pt x="455687" y="2856538"/>
                    <a:pt x="446262" y="2869105"/>
                  </a:cubicBezTo>
                  <a:cubicBezTo>
                    <a:pt x="420399" y="2903589"/>
                    <a:pt x="373051" y="2921484"/>
                    <a:pt x="354822" y="2960545"/>
                  </a:cubicBezTo>
                  <a:cubicBezTo>
                    <a:pt x="338119" y="2996337"/>
                    <a:pt x="373521" y="3055092"/>
                    <a:pt x="389112" y="3086275"/>
                  </a:cubicBezTo>
                  <a:cubicBezTo>
                    <a:pt x="385302" y="3116755"/>
                    <a:pt x="380463" y="3147124"/>
                    <a:pt x="377682" y="3177715"/>
                  </a:cubicBezTo>
                  <a:cubicBezTo>
                    <a:pt x="372841" y="3230971"/>
                    <a:pt x="372885" y="3284672"/>
                    <a:pt x="366252" y="3337735"/>
                  </a:cubicBezTo>
                  <a:cubicBezTo>
                    <a:pt x="361433" y="3376289"/>
                    <a:pt x="349780" y="3413709"/>
                    <a:pt x="343392" y="3452035"/>
                  </a:cubicBezTo>
                  <a:cubicBezTo>
                    <a:pt x="338342" y="3482334"/>
                    <a:pt x="338997" y="3513574"/>
                    <a:pt x="331962" y="3543475"/>
                  </a:cubicBezTo>
                  <a:cubicBezTo>
                    <a:pt x="323683" y="3578659"/>
                    <a:pt x="308453" y="3611845"/>
                    <a:pt x="297672" y="3646345"/>
                  </a:cubicBezTo>
                  <a:cubicBezTo>
                    <a:pt x="289399" y="3672820"/>
                    <a:pt x="281813" y="3699516"/>
                    <a:pt x="274812" y="3726355"/>
                  </a:cubicBezTo>
                  <a:cubicBezTo>
                    <a:pt x="258951" y="3787156"/>
                    <a:pt x="246354" y="3848817"/>
                    <a:pt x="229092" y="3909235"/>
                  </a:cubicBezTo>
                  <a:cubicBezTo>
                    <a:pt x="213852" y="3962575"/>
                    <a:pt x="192492" y="4014535"/>
                    <a:pt x="183372" y="4069255"/>
                  </a:cubicBezTo>
                  <a:cubicBezTo>
                    <a:pt x="154861" y="4240320"/>
                    <a:pt x="189927" y="4026648"/>
                    <a:pt x="160512" y="4217845"/>
                  </a:cubicBezTo>
                  <a:cubicBezTo>
                    <a:pt x="156988" y="4240751"/>
                    <a:pt x="152892" y="4263565"/>
                    <a:pt x="149082" y="4286425"/>
                  </a:cubicBezTo>
                  <a:cubicBezTo>
                    <a:pt x="242294" y="4441778"/>
                    <a:pt x="113019" y="4236792"/>
                    <a:pt x="240522" y="4400725"/>
                  </a:cubicBezTo>
                  <a:cubicBezTo>
                    <a:pt x="250983" y="4414175"/>
                    <a:pt x="254616" y="4431834"/>
                    <a:pt x="263382" y="4446445"/>
                  </a:cubicBezTo>
                  <a:cubicBezTo>
                    <a:pt x="277517" y="4470004"/>
                    <a:pt x="293862" y="4492165"/>
                    <a:pt x="309102" y="4515025"/>
                  </a:cubicBezTo>
                  <a:cubicBezTo>
                    <a:pt x="312912" y="4534075"/>
                    <a:pt x="313317" y="4554137"/>
                    <a:pt x="320532" y="4572175"/>
                  </a:cubicBezTo>
                  <a:cubicBezTo>
                    <a:pt x="328783" y="4592802"/>
                    <a:pt x="353813" y="4607132"/>
                    <a:pt x="354822" y="4629325"/>
                  </a:cubicBezTo>
                  <a:cubicBezTo>
                    <a:pt x="362173" y="4791057"/>
                    <a:pt x="333826" y="4819535"/>
                    <a:pt x="274812" y="4949365"/>
                  </a:cubicBezTo>
                  <a:cubicBezTo>
                    <a:pt x="271002" y="5002705"/>
                    <a:pt x="254591" y="5056637"/>
                    <a:pt x="263382" y="5109385"/>
                  </a:cubicBezTo>
                  <a:cubicBezTo>
                    <a:pt x="270385" y="5151403"/>
                    <a:pt x="303232" y="5184759"/>
                    <a:pt x="320532" y="5223685"/>
                  </a:cubicBezTo>
                  <a:cubicBezTo>
                    <a:pt x="333753" y="5253432"/>
                    <a:pt x="343392" y="5284645"/>
                    <a:pt x="354822" y="5315125"/>
                  </a:cubicBezTo>
                  <a:cubicBezTo>
                    <a:pt x="347202" y="5414185"/>
                    <a:pt x="340213" y="5513296"/>
                    <a:pt x="331962" y="5612305"/>
                  </a:cubicBezTo>
                  <a:cubicBezTo>
                    <a:pt x="328782" y="5650463"/>
                    <a:pt x="328838" y="5689227"/>
                    <a:pt x="320532" y="5726605"/>
                  </a:cubicBezTo>
                  <a:cubicBezTo>
                    <a:pt x="294537" y="5843584"/>
                    <a:pt x="293327" y="5783912"/>
                    <a:pt x="263382" y="5863765"/>
                  </a:cubicBezTo>
                  <a:cubicBezTo>
                    <a:pt x="257866" y="5878474"/>
                    <a:pt x="255762" y="5894245"/>
                    <a:pt x="251952" y="5909485"/>
                  </a:cubicBezTo>
                  <a:cubicBezTo>
                    <a:pt x="259572" y="5939965"/>
                    <a:pt x="264075" y="5971399"/>
                    <a:pt x="274812" y="6000925"/>
                  </a:cubicBezTo>
                  <a:cubicBezTo>
                    <a:pt x="279507" y="6013835"/>
                    <a:pt x="292570" y="6022460"/>
                    <a:pt x="297672" y="6035215"/>
                  </a:cubicBezTo>
                  <a:cubicBezTo>
                    <a:pt x="307973" y="6060968"/>
                    <a:pt x="314295" y="6088198"/>
                    <a:pt x="320532" y="6115225"/>
                  </a:cubicBezTo>
                  <a:cubicBezTo>
                    <a:pt x="325743" y="6137807"/>
                    <a:pt x="326751" y="6161223"/>
                    <a:pt x="331962" y="6183805"/>
                  </a:cubicBezTo>
                  <a:cubicBezTo>
                    <a:pt x="338199" y="6210832"/>
                    <a:pt x="349010" y="6236693"/>
                    <a:pt x="354822" y="6263815"/>
                  </a:cubicBezTo>
                  <a:cubicBezTo>
                    <a:pt x="360467" y="6290158"/>
                    <a:pt x="361823" y="6317251"/>
                    <a:pt x="366252" y="6343825"/>
                  </a:cubicBezTo>
                  <a:cubicBezTo>
                    <a:pt x="369446" y="6362988"/>
                    <a:pt x="373872" y="6381925"/>
                    <a:pt x="377682" y="6400975"/>
                  </a:cubicBezTo>
                  <a:cubicBezTo>
                    <a:pt x="355146" y="6603798"/>
                    <a:pt x="398777" y="6450346"/>
                    <a:pt x="331962" y="6526705"/>
                  </a:cubicBezTo>
                  <a:cubicBezTo>
                    <a:pt x="313870" y="6547382"/>
                    <a:pt x="286242" y="6595285"/>
                    <a:pt x="286242" y="6595285"/>
                  </a:cubicBezTo>
                  <a:cubicBezTo>
                    <a:pt x="301482" y="6606715"/>
                    <a:pt x="314665" y="6621592"/>
                    <a:pt x="331962" y="6629575"/>
                  </a:cubicBezTo>
                  <a:cubicBezTo>
                    <a:pt x="364780" y="6644722"/>
                    <a:pt x="434832" y="6663865"/>
                    <a:pt x="434832" y="6663865"/>
                  </a:cubicBezTo>
                  <a:cubicBezTo>
                    <a:pt x="522462" y="6660055"/>
                    <a:pt x="610249" y="6658914"/>
                    <a:pt x="697722" y="6652435"/>
                  </a:cubicBezTo>
                  <a:cubicBezTo>
                    <a:pt x="713388" y="6651275"/>
                    <a:pt x="738756" y="6655999"/>
                    <a:pt x="743442" y="6641005"/>
                  </a:cubicBezTo>
                  <a:cubicBezTo>
                    <a:pt x="760526" y="6586335"/>
                    <a:pt x="751509" y="6526733"/>
                    <a:pt x="754872" y="6469555"/>
                  </a:cubicBezTo>
                  <a:cubicBezTo>
                    <a:pt x="759129" y="6397190"/>
                    <a:pt x="763760" y="6324831"/>
                    <a:pt x="766302" y="6252385"/>
                  </a:cubicBezTo>
                  <a:cubicBezTo>
                    <a:pt x="771381" y="6107644"/>
                    <a:pt x="769984" y="5962668"/>
                    <a:pt x="777732" y="5818045"/>
                  </a:cubicBezTo>
                  <a:cubicBezTo>
                    <a:pt x="782925" y="5721106"/>
                    <a:pt x="837010" y="5343426"/>
                    <a:pt x="846312" y="5292265"/>
                  </a:cubicBezTo>
                  <a:cubicBezTo>
                    <a:pt x="865163" y="5188585"/>
                    <a:pt x="896191" y="5087362"/>
                    <a:pt x="914892" y="4983655"/>
                  </a:cubicBezTo>
                  <a:cubicBezTo>
                    <a:pt x="978254" y="4632285"/>
                    <a:pt x="976978" y="4534155"/>
                    <a:pt x="1006332" y="4172125"/>
                  </a:cubicBezTo>
                  <a:cubicBezTo>
                    <a:pt x="994902" y="4019725"/>
                    <a:pt x="988161" y="3866901"/>
                    <a:pt x="972042" y="3714925"/>
                  </a:cubicBezTo>
                  <a:cubicBezTo>
                    <a:pt x="961471" y="3615259"/>
                    <a:pt x="938263" y="3517257"/>
                    <a:pt x="926322" y="3417745"/>
                  </a:cubicBezTo>
                  <a:cubicBezTo>
                    <a:pt x="915390" y="3326642"/>
                    <a:pt x="911082" y="3234865"/>
                    <a:pt x="903462" y="3143425"/>
                  </a:cubicBezTo>
                  <a:cubicBezTo>
                    <a:pt x="888222" y="2712895"/>
                    <a:pt x="874048" y="2282326"/>
                    <a:pt x="857742" y="1851835"/>
                  </a:cubicBezTo>
                  <a:cubicBezTo>
                    <a:pt x="854998" y="1779397"/>
                    <a:pt x="843471" y="1707100"/>
                    <a:pt x="846312" y="1634665"/>
                  </a:cubicBezTo>
                  <a:cubicBezTo>
                    <a:pt x="851110" y="1512304"/>
                    <a:pt x="869172" y="1390825"/>
                    <a:pt x="880602" y="1268905"/>
                  </a:cubicBezTo>
                  <a:cubicBezTo>
                    <a:pt x="876792" y="1108885"/>
                    <a:pt x="878051" y="948664"/>
                    <a:pt x="869172" y="788845"/>
                  </a:cubicBezTo>
                  <a:cubicBezTo>
                    <a:pt x="866601" y="742566"/>
                    <a:pt x="852867" y="697570"/>
                    <a:pt x="846312" y="651685"/>
                  </a:cubicBezTo>
                  <a:cubicBezTo>
                    <a:pt x="841433" y="617531"/>
                    <a:pt x="838913" y="583080"/>
                    <a:pt x="834882" y="548815"/>
                  </a:cubicBezTo>
                  <a:cubicBezTo>
                    <a:pt x="831293" y="518308"/>
                    <a:pt x="827796" y="487783"/>
                    <a:pt x="823452" y="457375"/>
                  </a:cubicBezTo>
                  <a:cubicBezTo>
                    <a:pt x="810454" y="366389"/>
                    <a:pt x="812766" y="399641"/>
                    <a:pt x="789162" y="297355"/>
                  </a:cubicBezTo>
                  <a:cubicBezTo>
                    <a:pt x="784794" y="278425"/>
                    <a:pt x="781946" y="259170"/>
                    <a:pt x="777732" y="240205"/>
                  </a:cubicBezTo>
                  <a:cubicBezTo>
                    <a:pt x="774324" y="224870"/>
                    <a:pt x="769710" y="209820"/>
                    <a:pt x="766302" y="194485"/>
                  </a:cubicBezTo>
                  <a:cubicBezTo>
                    <a:pt x="754517" y="141453"/>
                    <a:pt x="757380" y="140397"/>
                    <a:pt x="743442" y="91615"/>
                  </a:cubicBezTo>
                  <a:cubicBezTo>
                    <a:pt x="740132" y="80030"/>
                    <a:pt x="740531" y="65844"/>
                    <a:pt x="732012" y="57325"/>
                  </a:cubicBezTo>
                  <a:cubicBezTo>
                    <a:pt x="719964" y="45277"/>
                    <a:pt x="701086" y="42919"/>
                    <a:pt x="686292" y="34465"/>
                  </a:cubicBezTo>
                  <a:cubicBezTo>
                    <a:pt x="624898" y="-617"/>
                    <a:pt x="681376" y="18949"/>
                    <a:pt x="606282" y="175"/>
                  </a:cubicBezTo>
                  <a:cubicBezTo>
                    <a:pt x="568378" y="12810"/>
                    <a:pt x="587232" y="-1730"/>
                    <a:pt x="571992" y="175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pic>
        <p:nvPicPr>
          <p:cNvPr id="3" name="图片 2" descr="湖边的景色&#10;&#10;AI 生成的内容可能不正确。">
            <a:extLst>
              <a:ext uri="{FF2B5EF4-FFF2-40B4-BE49-F238E27FC236}">
                <a16:creationId xmlns:a16="http://schemas.microsoft.com/office/drawing/2014/main" id="{A944BF86-F5E9-6FC6-2EBB-475EB7342ED9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36699" y="1241094"/>
            <a:ext cx="9870930" cy="3718035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pic>
      <p:sp>
        <p:nvSpPr>
          <p:cNvPr id="58" name="文本框 57">
            <a:extLst>
              <a:ext uri="{FF2B5EF4-FFF2-40B4-BE49-F238E27FC236}">
                <a16:creationId xmlns:a16="http://schemas.microsoft.com/office/drawing/2014/main" id="{1B56A6AA-80AE-CE76-8862-4884EFD59F82}"/>
              </a:ext>
            </a:extLst>
          </p:cNvPr>
          <p:cNvSpPr txBox="1"/>
          <p:nvPr/>
        </p:nvSpPr>
        <p:spPr>
          <a:xfrm>
            <a:off x="1849492" y="5227126"/>
            <a:ext cx="865991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dirty="0">
                <a:latin typeface="幼圆" panose="02010509060101010101" pitchFamily="49" charset="-122"/>
                <a:ea typeface="幼圆" panose="02010509060101010101" pitchFamily="49" charset="-122"/>
              </a:rPr>
              <a:t>点击输入您的文字 点击输入您的文字 点击输入您的文字 点击输入您的文字 点击输入您的文字 点击输入您的文字 点击输入您的文字 点击输入您的文字</a:t>
            </a:r>
          </a:p>
          <a:p>
            <a:endParaRPr lang="zh-CN" altLang="en-US" dirty="0"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sp>
        <p:nvSpPr>
          <p:cNvPr id="59" name="文本框 58">
            <a:extLst>
              <a:ext uri="{FF2B5EF4-FFF2-40B4-BE49-F238E27FC236}">
                <a16:creationId xmlns:a16="http://schemas.microsoft.com/office/drawing/2014/main" id="{34B612C4-1A09-AE38-CEC0-2CBF519DC557}"/>
              </a:ext>
            </a:extLst>
          </p:cNvPr>
          <p:cNvSpPr txBox="1"/>
          <p:nvPr/>
        </p:nvSpPr>
        <p:spPr>
          <a:xfrm>
            <a:off x="5328965" y="673807"/>
            <a:ext cx="357165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400" dirty="0">
                <a:latin typeface="幼圆" panose="02010509060101010101" pitchFamily="49" charset="-122"/>
                <a:ea typeface="幼圆" panose="02010509060101010101" pitchFamily="49" charset="-122"/>
              </a:rPr>
              <a:t>点击输入标题</a:t>
            </a:r>
          </a:p>
        </p:txBody>
      </p:sp>
      <p:pic>
        <p:nvPicPr>
          <p:cNvPr id="60" name="图片 59" descr="图片包含 游戏机, 球&#10;&#10;AI 生成的内容可能不正确。">
            <a:extLst>
              <a:ext uri="{FF2B5EF4-FFF2-40B4-BE49-F238E27FC236}">
                <a16:creationId xmlns:a16="http://schemas.microsoft.com/office/drawing/2014/main" id="{682636A8-A6A6-8411-3F23-FBA4CFCBBBC9}"/>
              </a:ext>
            </a:extLst>
          </p:cNvPr>
          <p:cNvPicPr>
            <a:picLocks noChangeAspect="1"/>
          </p:cNvPicPr>
          <p:nvPr/>
        </p:nvPicPr>
        <p:blipFill>
          <a:blip r:embed="rId15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16">
                    <a14:imgEffect>
                      <a14:artisticLineDrawing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4073" b="32280"/>
          <a:stretch/>
        </p:blipFill>
        <p:spPr>
          <a:xfrm>
            <a:off x="10775379" y="1220763"/>
            <a:ext cx="302626" cy="344455"/>
          </a:xfrm>
          <a:prstGeom prst="rect">
            <a:avLst/>
          </a:prstGeom>
        </p:spPr>
      </p:pic>
      <p:pic>
        <p:nvPicPr>
          <p:cNvPr id="61" name="图片 60" descr="图片包含 游戏机, 球&#10;&#10;AI 生成的内容可能不正确。">
            <a:extLst>
              <a:ext uri="{FF2B5EF4-FFF2-40B4-BE49-F238E27FC236}">
                <a16:creationId xmlns:a16="http://schemas.microsoft.com/office/drawing/2014/main" id="{F150724D-F016-6BCC-8393-2C593BBECE41}"/>
              </a:ext>
            </a:extLst>
          </p:cNvPr>
          <p:cNvPicPr>
            <a:picLocks noChangeAspect="1"/>
          </p:cNvPicPr>
          <p:nvPr/>
        </p:nvPicPr>
        <p:blipFill>
          <a:blip r:embed="rId15">
            <a:duotone>
              <a:schemeClr val="accent5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16">
                    <a14:imgEffect>
                      <a14:artisticLineDrawing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4073" b="32280"/>
          <a:stretch/>
        </p:blipFill>
        <p:spPr>
          <a:xfrm>
            <a:off x="1353077" y="1214788"/>
            <a:ext cx="302626" cy="344455"/>
          </a:xfrm>
          <a:prstGeom prst="rect">
            <a:avLst/>
          </a:prstGeom>
        </p:spPr>
      </p:pic>
      <p:pic>
        <p:nvPicPr>
          <p:cNvPr id="62" name="图片 61" descr="图片包含 游戏机, 球&#10;&#10;AI 生成的内容可能不正确。">
            <a:extLst>
              <a:ext uri="{FF2B5EF4-FFF2-40B4-BE49-F238E27FC236}">
                <a16:creationId xmlns:a16="http://schemas.microsoft.com/office/drawing/2014/main" id="{544169B2-3F41-6561-09B4-DECFEF0A97BA}"/>
              </a:ext>
            </a:extLst>
          </p:cNvPr>
          <p:cNvPicPr>
            <a:picLocks noChangeAspect="1"/>
          </p:cNvPicPr>
          <p:nvPr/>
        </p:nvPicPr>
        <p:blipFill>
          <a:blip r:embed="rId15">
            <a:duotone>
              <a:schemeClr val="accent5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16">
                    <a14:imgEffect>
                      <a14:artisticLineDrawing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4073" b="32280"/>
          <a:stretch/>
        </p:blipFill>
        <p:spPr>
          <a:xfrm>
            <a:off x="10775379" y="4569535"/>
            <a:ext cx="302626" cy="344455"/>
          </a:xfrm>
          <a:prstGeom prst="rect">
            <a:avLst/>
          </a:prstGeom>
        </p:spPr>
      </p:pic>
      <p:pic>
        <p:nvPicPr>
          <p:cNvPr id="63" name="图片 62" descr="图片包含 游戏机, 球&#10;&#10;AI 生成的内容可能不正确。">
            <a:extLst>
              <a:ext uri="{FF2B5EF4-FFF2-40B4-BE49-F238E27FC236}">
                <a16:creationId xmlns:a16="http://schemas.microsoft.com/office/drawing/2014/main" id="{65F79023-0639-84BE-EFEC-F3C3F86889A9}"/>
              </a:ext>
            </a:extLst>
          </p:cNvPr>
          <p:cNvPicPr>
            <a:picLocks noChangeAspect="1"/>
          </p:cNvPicPr>
          <p:nvPr/>
        </p:nvPicPr>
        <p:blipFill>
          <a:blip r:embed="rId15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16">
                    <a14:imgEffect>
                      <a14:artisticLineDrawing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4073" b="32280"/>
          <a:stretch/>
        </p:blipFill>
        <p:spPr>
          <a:xfrm>
            <a:off x="1368648" y="4567439"/>
            <a:ext cx="302626" cy="344455"/>
          </a:xfrm>
          <a:prstGeom prst="rect">
            <a:avLst/>
          </a:prstGeom>
        </p:spPr>
      </p:pic>
      <p:pic>
        <p:nvPicPr>
          <p:cNvPr id="66" name="图片 65" descr="卡通人物&#10;&#10;AI 生成的内容可能不正确。">
            <a:extLst>
              <a:ext uri="{FF2B5EF4-FFF2-40B4-BE49-F238E27FC236}">
                <a16:creationId xmlns:a16="http://schemas.microsoft.com/office/drawing/2014/main" id="{818E1A3C-0DC2-E83F-32DC-B25A14563C71}"/>
              </a:ext>
            </a:extLst>
          </p:cNvPr>
          <p:cNvPicPr>
            <a:picLocks noChangeAspect="1"/>
          </p:cNvPicPr>
          <p:nvPr/>
        </p:nvPicPr>
        <p:blipFill>
          <a:blip r:embed="rId17">
            <a:extLst>
              <a:ext uri="{BEBA8EAE-BF5A-486C-A8C5-ECC9F3942E4B}">
                <a14:imgProps xmlns:a14="http://schemas.microsoft.com/office/drawing/2010/main">
                  <a14:imgLayer r:embed="rId18">
                    <a14:imgEffect>
                      <a14:artisticCrisscrossEtching/>
                    </a14:imgEffect>
                    <a14:imgEffect>
                      <a14:colorTemperature colorTemp="72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45171" y="3265063"/>
            <a:ext cx="1885018" cy="18850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37769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组合 5">
            <a:extLst>
              <a:ext uri="{FF2B5EF4-FFF2-40B4-BE49-F238E27FC236}">
                <a16:creationId xmlns:a16="http://schemas.microsoft.com/office/drawing/2014/main" id="{CA87EE30-4182-17D6-8547-9B09E245DB01}"/>
              </a:ext>
            </a:extLst>
          </p:cNvPr>
          <p:cNvGrpSpPr/>
          <p:nvPr/>
        </p:nvGrpSpPr>
        <p:grpSpPr>
          <a:xfrm>
            <a:off x="3" y="-44011"/>
            <a:ext cx="12191997" cy="6858000"/>
            <a:chOff x="0" y="0"/>
            <a:chExt cx="12191997" cy="6858000"/>
          </a:xfrm>
        </p:grpSpPr>
        <p:pic>
          <p:nvPicPr>
            <p:cNvPr id="8" name="图片 7" descr="树林旁的长凳上&#10;&#10;AI 生成的内容可能不正确。">
              <a:extLst>
                <a:ext uri="{FF2B5EF4-FFF2-40B4-BE49-F238E27FC236}">
                  <a16:creationId xmlns:a16="http://schemas.microsoft.com/office/drawing/2014/main" id="{4B3B2665-C661-79F8-FC61-6B7EA9806D21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artisticBlur radius="3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50000" r="25000"/>
            <a:stretch/>
          </p:blipFill>
          <p:spPr>
            <a:xfrm>
              <a:off x="6095998" y="0"/>
              <a:ext cx="3048001" cy="6858000"/>
            </a:xfrm>
            <a:prstGeom prst="rect">
              <a:avLst/>
            </a:prstGeom>
            <a:ln>
              <a:noFill/>
            </a:ln>
          </p:spPr>
        </p:pic>
        <p:pic>
          <p:nvPicPr>
            <p:cNvPr id="10" name="图片 9" descr="草地上有许多花&#10;&#10;AI 生成的内容可能不正确。">
              <a:extLst>
                <a:ext uri="{FF2B5EF4-FFF2-40B4-BE49-F238E27FC236}">
                  <a16:creationId xmlns:a16="http://schemas.microsoft.com/office/drawing/2014/main" id="{CA62F114-BB51-7D97-22E6-25B7BEC7285D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BEBA8EAE-BF5A-486C-A8C5-ECC9F3942E4B}">
                  <a14:imgProps xmlns:a14="http://schemas.microsoft.com/office/drawing/2010/main">
                    <a14:imgLayer r:embed="rId7">
                      <a14:imgEffect>
                        <a14:artisticBlur radius="30"/>
                      </a14:imgEffect>
                      <a14:imgEffect>
                        <a14:saturation sat="66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5000" r="50000"/>
            <a:stretch/>
          </p:blipFill>
          <p:spPr>
            <a:xfrm>
              <a:off x="3048001" y="0"/>
              <a:ext cx="3048000" cy="6858000"/>
            </a:xfrm>
            <a:prstGeom prst="rect">
              <a:avLst/>
            </a:prstGeom>
            <a:ln>
              <a:noFill/>
            </a:ln>
          </p:spPr>
        </p:pic>
        <p:pic>
          <p:nvPicPr>
            <p:cNvPr id="12" name="图片 11" descr="树林前的花园&#10;&#10;AI 生成的内容可能不正确。">
              <a:extLst>
                <a:ext uri="{FF2B5EF4-FFF2-40B4-BE49-F238E27FC236}">
                  <a16:creationId xmlns:a16="http://schemas.microsoft.com/office/drawing/2014/main" id="{1658B5A9-C2B1-D203-6B89-CCE68EAFEA9D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8">
              <a:extLst>
                <a:ext uri="{BEBA8EAE-BF5A-486C-A8C5-ECC9F3942E4B}">
                  <a14:imgProps xmlns:a14="http://schemas.microsoft.com/office/drawing/2010/main">
                    <a14:imgLayer r:embed="rId9">
                      <a14:imgEffect>
                        <a14:artisticBlur radius="3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75000"/>
            <a:stretch/>
          </p:blipFill>
          <p:spPr>
            <a:xfrm>
              <a:off x="0" y="0"/>
              <a:ext cx="3048000" cy="6858000"/>
            </a:xfrm>
            <a:prstGeom prst="rect">
              <a:avLst/>
            </a:prstGeom>
            <a:ln>
              <a:noFill/>
            </a:ln>
          </p:spPr>
        </p:pic>
        <p:pic>
          <p:nvPicPr>
            <p:cNvPr id="14" name="图片 13" descr="森林里的雪地上&#10;&#10;AI 生成的内容可能不正确。">
              <a:extLst>
                <a:ext uri="{FF2B5EF4-FFF2-40B4-BE49-F238E27FC236}">
                  <a16:creationId xmlns:a16="http://schemas.microsoft.com/office/drawing/2014/main" id="{4666FD49-5F50-5BA8-A25F-F5BFAD61F59A}"/>
                </a:ext>
              </a:extLst>
            </p:cNvPr>
            <p:cNvPicPr>
              <a:picLocks noChangeAspect="1"/>
            </p:cNvPicPr>
            <p:nvPr/>
          </p:nvPicPr>
          <p:blipFill>
            <a:blip r:embed="rId10">
              <a:extLst>
                <a:ext uri="{BEBA8EAE-BF5A-486C-A8C5-ECC9F3942E4B}">
                  <a14:imgProps xmlns:a14="http://schemas.microsoft.com/office/drawing/2010/main">
                    <a14:imgLayer r:embed="rId11">
                      <a14:imgEffect>
                        <a14:artisticBlur radius="3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75000"/>
            <a:stretch/>
          </p:blipFill>
          <p:spPr>
            <a:xfrm>
              <a:off x="9143997" y="0"/>
              <a:ext cx="3048000" cy="6858000"/>
            </a:xfrm>
            <a:prstGeom prst="rect">
              <a:avLst/>
            </a:prstGeom>
            <a:ln>
              <a:noFill/>
            </a:ln>
          </p:spPr>
        </p:pic>
      </p:grpSp>
      <p:sp>
        <p:nvSpPr>
          <p:cNvPr id="42" name="矩形 41">
            <a:extLst>
              <a:ext uri="{FF2B5EF4-FFF2-40B4-BE49-F238E27FC236}">
                <a16:creationId xmlns:a16="http://schemas.microsoft.com/office/drawing/2014/main" id="{C9C168D7-7F1C-9F46-A022-C27F8885CFE8}"/>
              </a:ext>
            </a:extLst>
          </p:cNvPr>
          <p:cNvSpPr/>
          <p:nvPr/>
        </p:nvSpPr>
        <p:spPr>
          <a:xfrm>
            <a:off x="30954" y="-44011"/>
            <a:ext cx="12191998" cy="6902011"/>
          </a:xfrm>
          <a:prstGeom prst="rect">
            <a:avLst/>
          </a:prstGeom>
          <a:solidFill>
            <a:srgbClr val="FEF3D4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43" name="矩形 42">
            <a:extLst>
              <a:ext uri="{FF2B5EF4-FFF2-40B4-BE49-F238E27FC236}">
                <a16:creationId xmlns:a16="http://schemas.microsoft.com/office/drawing/2014/main" id="{1B9C078C-66CB-2BE0-209E-06F9F25F6E88}"/>
              </a:ext>
            </a:extLst>
          </p:cNvPr>
          <p:cNvSpPr/>
          <p:nvPr/>
        </p:nvSpPr>
        <p:spPr>
          <a:xfrm>
            <a:off x="192063" y="122213"/>
            <a:ext cx="5820490" cy="6613573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grpSp>
        <p:nvGrpSpPr>
          <p:cNvPr id="21" name="组合 20">
            <a:extLst>
              <a:ext uri="{FF2B5EF4-FFF2-40B4-BE49-F238E27FC236}">
                <a16:creationId xmlns:a16="http://schemas.microsoft.com/office/drawing/2014/main" id="{A7545B03-1F71-B155-696B-C32E8620CE6D}"/>
              </a:ext>
            </a:extLst>
          </p:cNvPr>
          <p:cNvGrpSpPr/>
          <p:nvPr/>
        </p:nvGrpSpPr>
        <p:grpSpPr>
          <a:xfrm>
            <a:off x="6204614" y="121227"/>
            <a:ext cx="5939298" cy="6613573"/>
            <a:chOff x="6204614" y="121227"/>
            <a:chExt cx="5939298" cy="6613573"/>
          </a:xfrm>
        </p:grpSpPr>
        <p:sp>
          <p:nvSpPr>
            <p:cNvPr id="44" name="矩形 43">
              <a:extLst>
                <a:ext uri="{FF2B5EF4-FFF2-40B4-BE49-F238E27FC236}">
                  <a16:creationId xmlns:a16="http://schemas.microsoft.com/office/drawing/2014/main" id="{CF4F56DF-472C-4329-4950-A4562BAB403F}"/>
                </a:ext>
              </a:extLst>
            </p:cNvPr>
            <p:cNvSpPr/>
            <p:nvPr/>
          </p:nvSpPr>
          <p:spPr>
            <a:xfrm>
              <a:off x="6204614" y="121227"/>
              <a:ext cx="5786972" cy="6613573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cxnSp>
          <p:nvCxnSpPr>
            <p:cNvPr id="111" name="直接连接符 110">
              <a:extLst>
                <a:ext uri="{FF2B5EF4-FFF2-40B4-BE49-F238E27FC236}">
                  <a16:creationId xmlns:a16="http://schemas.microsoft.com/office/drawing/2014/main" id="{9C3EAE75-8DDD-F0F9-A7AA-F2FB32F10B3F}"/>
                </a:ext>
              </a:extLst>
            </p:cNvPr>
            <p:cNvCxnSpPr/>
            <p:nvPr/>
          </p:nvCxnSpPr>
          <p:spPr>
            <a:xfrm>
              <a:off x="6732395" y="660009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2" name="直接连接符 111">
              <a:extLst>
                <a:ext uri="{FF2B5EF4-FFF2-40B4-BE49-F238E27FC236}">
                  <a16:creationId xmlns:a16="http://schemas.microsoft.com/office/drawing/2014/main" id="{B9FB1D7D-BB6F-A62B-383E-2CE724E6EAF8}"/>
                </a:ext>
              </a:extLst>
            </p:cNvPr>
            <p:cNvCxnSpPr/>
            <p:nvPr/>
          </p:nvCxnSpPr>
          <p:spPr>
            <a:xfrm>
              <a:off x="6732395" y="1093763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3" name="直接连接符 112">
              <a:extLst>
                <a:ext uri="{FF2B5EF4-FFF2-40B4-BE49-F238E27FC236}">
                  <a16:creationId xmlns:a16="http://schemas.microsoft.com/office/drawing/2014/main" id="{A052C89A-103B-D627-5D30-5D56A050F23A}"/>
                </a:ext>
              </a:extLst>
            </p:cNvPr>
            <p:cNvCxnSpPr/>
            <p:nvPr/>
          </p:nvCxnSpPr>
          <p:spPr>
            <a:xfrm>
              <a:off x="6732395" y="1527517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4" name="直接连接符 113">
              <a:extLst>
                <a:ext uri="{FF2B5EF4-FFF2-40B4-BE49-F238E27FC236}">
                  <a16:creationId xmlns:a16="http://schemas.microsoft.com/office/drawing/2014/main" id="{AB613F08-D778-1593-EA04-9BC61402DCA2}"/>
                </a:ext>
              </a:extLst>
            </p:cNvPr>
            <p:cNvCxnSpPr/>
            <p:nvPr/>
          </p:nvCxnSpPr>
          <p:spPr>
            <a:xfrm>
              <a:off x="6732395" y="1947873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5" name="直接连接符 114">
              <a:extLst>
                <a:ext uri="{FF2B5EF4-FFF2-40B4-BE49-F238E27FC236}">
                  <a16:creationId xmlns:a16="http://schemas.microsoft.com/office/drawing/2014/main" id="{AD5C3113-8FB4-C407-B603-3E79C2FD0659}"/>
                </a:ext>
              </a:extLst>
            </p:cNvPr>
            <p:cNvCxnSpPr/>
            <p:nvPr/>
          </p:nvCxnSpPr>
          <p:spPr>
            <a:xfrm>
              <a:off x="6732395" y="2381627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6" name="直接连接符 115">
              <a:extLst>
                <a:ext uri="{FF2B5EF4-FFF2-40B4-BE49-F238E27FC236}">
                  <a16:creationId xmlns:a16="http://schemas.microsoft.com/office/drawing/2014/main" id="{F7ED2FC5-BE34-A9DC-2201-082DD56C88D0}"/>
                </a:ext>
              </a:extLst>
            </p:cNvPr>
            <p:cNvCxnSpPr/>
            <p:nvPr/>
          </p:nvCxnSpPr>
          <p:spPr>
            <a:xfrm>
              <a:off x="6732395" y="2815381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7" name="直接连接符 116">
              <a:extLst>
                <a:ext uri="{FF2B5EF4-FFF2-40B4-BE49-F238E27FC236}">
                  <a16:creationId xmlns:a16="http://schemas.microsoft.com/office/drawing/2014/main" id="{F94C3A5C-FEEE-0903-E284-66601443C858}"/>
                </a:ext>
              </a:extLst>
            </p:cNvPr>
            <p:cNvCxnSpPr/>
            <p:nvPr/>
          </p:nvCxnSpPr>
          <p:spPr>
            <a:xfrm>
              <a:off x="6732395" y="3273865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8" name="直接连接符 117">
              <a:extLst>
                <a:ext uri="{FF2B5EF4-FFF2-40B4-BE49-F238E27FC236}">
                  <a16:creationId xmlns:a16="http://schemas.microsoft.com/office/drawing/2014/main" id="{A6770663-F4CA-4B23-9FB3-0A2C2BA390B1}"/>
                </a:ext>
              </a:extLst>
            </p:cNvPr>
            <p:cNvCxnSpPr/>
            <p:nvPr/>
          </p:nvCxnSpPr>
          <p:spPr>
            <a:xfrm>
              <a:off x="6732395" y="3707619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9" name="直接连接符 118">
              <a:extLst>
                <a:ext uri="{FF2B5EF4-FFF2-40B4-BE49-F238E27FC236}">
                  <a16:creationId xmlns:a16="http://schemas.microsoft.com/office/drawing/2014/main" id="{91991B08-D766-FE81-B138-E647FF9F7166}"/>
                </a:ext>
              </a:extLst>
            </p:cNvPr>
            <p:cNvCxnSpPr/>
            <p:nvPr/>
          </p:nvCxnSpPr>
          <p:spPr>
            <a:xfrm>
              <a:off x="6732395" y="4141373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0" name="直接连接符 119">
              <a:extLst>
                <a:ext uri="{FF2B5EF4-FFF2-40B4-BE49-F238E27FC236}">
                  <a16:creationId xmlns:a16="http://schemas.microsoft.com/office/drawing/2014/main" id="{77447751-5DFA-E2BC-B633-E68895D5EE04}"/>
                </a:ext>
              </a:extLst>
            </p:cNvPr>
            <p:cNvCxnSpPr/>
            <p:nvPr/>
          </p:nvCxnSpPr>
          <p:spPr>
            <a:xfrm>
              <a:off x="6732395" y="4551681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1" name="直接连接符 120">
              <a:extLst>
                <a:ext uri="{FF2B5EF4-FFF2-40B4-BE49-F238E27FC236}">
                  <a16:creationId xmlns:a16="http://schemas.microsoft.com/office/drawing/2014/main" id="{BF19AEB5-D086-12AF-A3CA-37861D0F2BAE}"/>
                </a:ext>
              </a:extLst>
            </p:cNvPr>
            <p:cNvCxnSpPr/>
            <p:nvPr/>
          </p:nvCxnSpPr>
          <p:spPr>
            <a:xfrm>
              <a:off x="6732395" y="4985435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2" name="直接连接符 121">
              <a:extLst>
                <a:ext uri="{FF2B5EF4-FFF2-40B4-BE49-F238E27FC236}">
                  <a16:creationId xmlns:a16="http://schemas.microsoft.com/office/drawing/2014/main" id="{F0C8D07A-FB9A-F944-0E98-CEF5E6F9C9BF}"/>
                </a:ext>
              </a:extLst>
            </p:cNvPr>
            <p:cNvCxnSpPr/>
            <p:nvPr/>
          </p:nvCxnSpPr>
          <p:spPr>
            <a:xfrm>
              <a:off x="6732395" y="5419189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3" name="直接连接符 122">
              <a:extLst>
                <a:ext uri="{FF2B5EF4-FFF2-40B4-BE49-F238E27FC236}">
                  <a16:creationId xmlns:a16="http://schemas.microsoft.com/office/drawing/2014/main" id="{947E6A8B-28AC-32C5-9351-83B8E504DCF0}"/>
                </a:ext>
              </a:extLst>
            </p:cNvPr>
            <p:cNvCxnSpPr/>
            <p:nvPr/>
          </p:nvCxnSpPr>
          <p:spPr>
            <a:xfrm>
              <a:off x="6732395" y="5853802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4" name="直接连接符 123">
              <a:extLst>
                <a:ext uri="{FF2B5EF4-FFF2-40B4-BE49-F238E27FC236}">
                  <a16:creationId xmlns:a16="http://schemas.microsoft.com/office/drawing/2014/main" id="{B5279A73-2886-9065-CB5F-711F191CF548}"/>
                </a:ext>
              </a:extLst>
            </p:cNvPr>
            <p:cNvCxnSpPr/>
            <p:nvPr/>
          </p:nvCxnSpPr>
          <p:spPr>
            <a:xfrm>
              <a:off x="6732395" y="6287556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26" name="文本框 125">
              <a:extLst>
                <a:ext uri="{FF2B5EF4-FFF2-40B4-BE49-F238E27FC236}">
                  <a16:creationId xmlns:a16="http://schemas.microsoft.com/office/drawing/2014/main" id="{33E89B07-431C-5F72-192A-584845942657}"/>
                </a:ext>
              </a:extLst>
            </p:cNvPr>
            <p:cNvSpPr txBox="1"/>
            <p:nvPr/>
          </p:nvSpPr>
          <p:spPr>
            <a:xfrm>
              <a:off x="8991676" y="275529"/>
              <a:ext cx="3152236" cy="2308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900" b="1" dirty="0">
                  <a:solidFill>
                    <a:schemeClr val="bg2">
                      <a:lumMod val="90000"/>
                    </a:schemeClr>
                  </a:solidFill>
                  <a:latin typeface="幼圆" panose="02010509060101010101" pitchFamily="49" charset="-122"/>
                  <a:ea typeface="幼圆" panose="02010509060101010101" pitchFamily="49" charset="-122"/>
                </a:rPr>
                <a:t>Jinhua University of Vocational Technology </a:t>
              </a:r>
              <a:endParaRPr lang="zh-CN" altLang="en-US" sz="900" b="1" dirty="0">
                <a:solidFill>
                  <a:schemeClr val="bg2">
                    <a:lumMod val="90000"/>
                  </a:schemeClr>
                </a:solidFill>
                <a:latin typeface="幼圆" panose="02010509060101010101" pitchFamily="49" charset="-122"/>
                <a:ea typeface="幼圆" panose="02010509060101010101" pitchFamily="49" charset="-122"/>
              </a:endParaRPr>
            </a:p>
          </p:txBody>
        </p:sp>
        <p:sp>
          <p:nvSpPr>
            <p:cNvPr id="128" name="文本框 127">
              <a:extLst>
                <a:ext uri="{FF2B5EF4-FFF2-40B4-BE49-F238E27FC236}">
                  <a16:creationId xmlns:a16="http://schemas.microsoft.com/office/drawing/2014/main" id="{95601FFD-3094-A637-8D1C-C5F229533FFE}"/>
                </a:ext>
              </a:extLst>
            </p:cNvPr>
            <p:cNvSpPr txBox="1"/>
            <p:nvPr/>
          </p:nvSpPr>
          <p:spPr>
            <a:xfrm>
              <a:off x="11351819" y="6376385"/>
              <a:ext cx="409452" cy="2308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900" b="1" dirty="0">
                  <a:solidFill>
                    <a:schemeClr val="bg2">
                      <a:lumMod val="90000"/>
                    </a:schemeClr>
                  </a:solidFill>
                  <a:latin typeface="幼圆" panose="02010509060101010101" pitchFamily="49" charset="-122"/>
                  <a:ea typeface="幼圆" panose="02010509060101010101" pitchFamily="49" charset="-122"/>
                </a:rPr>
                <a:t>02</a:t>
              </a:r>
              <a:endParaRPr lang="zh-CN" altLang="en-US" sz="900" b="1" dirty="0">
                <a:solidFill>
                  <a:schemeClr val="bg2">
                    <a:lumMod val="90000"/>
                  </a:schemeClr>
                </a:solidFill>
                <a:latin typeface="幼圆" panose="02010509060101010101" pitchFamily="49" charset="-122"/>
                <a:ea typeface="幼圆" panose="02010509060101010101" pitchFamily="49" charset="-122"/>
              </a:endParaRPr>
            </a:p>
          </p:txBody>
        </p:sp>
        <p:pic>
          <p:nvPicPr>
            <p:cNvPr id="18" name="图片 17" descr="图标&#10;&#10;AI 生成的内容可能不正确。">
              <a:extLst>
                <a:ext uri="{FF2B5EF4-FFF2-40B4-BE49-F238E27FC236}">
                  <a16:creationId xmlns:a16="http://schemas.microsoft.com/office/drawing/2014/main" id="{5ABE8EF9-C589-AFA6-0F5F-F9D8CBB9E4EE}"/>
                </a:ext>
              </a:extLst>
            </p:cNvPr>
            <p:cNvPicPr>
              <a:picLocks noChangeAspect="1"/>
            </p:cNvPicPr>
            <p:nvPr/>
          </p:nvPicPr>
          <p:blipFill>
            <a:blip r:embed="rId12">
              <a:alphaModFix amt="20000"/>
              <a:extLst>
                <a:ext uri="{BEBA8EAE-BF5A-486C-A8C5-ECC9F3942E4B}">
                  <a14:imgProps xmlns:a14="http://schemas.microsoft.com/office/drawing/2010/main">
                    <a14:imgLayer r:embed="rId13">
                      <a14:imgEffect>
                        <a14:artisticPencilGrayscale/>
                      </a14:imgEffect>
                      <a14:imgEffect>
                        <a14:colorTemperature colorTemp="59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9233030">
              <a:off x="7942596" y="263068"/>
              <a:ext cx="1087953" cy="1057354"/>
            </a:xfrm>
            <a:prstGeom prst="rect">
              <a:avLst/>
            </a:prstGeom>
          </p:spPr>
        </p:pic>
        <p:pic>
          <p:nvPicPr>
            <p:cNvPr id="19" name="图片 18" descr="图标&#10;&#10;AI 生成的内容可能不正确。">
              <a:extLst>
                <a:ext uri="{FF2B5EF4-FFF2-40B4-BE49-F238E27FC236}">
                  <a16:creationId xmlns:a16="http://schemas.microsoft.com/office/drawing/2014/main" id="{06DC4ACD-57AA-A87B-E36F-77393DFC92E1}"/>
                </a:ext>
              </a:extLst>
            </p:cNvPr>
            <p:cNvPicPr>
              <a:picLocks noChangeAspect="1"/>
            </p:cNvPicPr>
            <p:nvPr/>
          </p:nvPicPr>
          <p:blipFill>
            <a:blip r:embed="rId12">
              <a:alphaModFix amt="20000"/>
              <a:extLst>
                <a:ext uri="{BEBA8EAE-BF5A-486C-A8C5-ECC9F3942E4B}">
                  <a14:imgProps xmlns:a14="http://schemas.microsoft.com/office/drawing/2010/main">
                    <a14:imgLayer r:embed="rId13">
                      <a14:imgEffect>
                        <a14:artisticPencilGrayscale/>
                      </a14:imgEffect>
                      <a14:imgEffect>
                        <a14:colorTemperature colorTemp="59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9233030">
              <a:off x="7066064" y="5197436"/>
              <a:ext cx="1087953" cy="1057354"/>
            </a:xfrm>
            <a:prstGeom prst="rect">
              <a:avLst/>
            </a:prstGeom>
          </p:spPr>
        </p:pic>
        <p:pic>
          <p:nvPicPr>
            <p:cNvPr id="20" name="图片 19" descr="图标&#10;&#10;AI 生成的内容可能不正确。">
              <a:extLst>
                <a:ext uri="{FF2B5EF4-FFF2-40B4-BE49-F238E27FC236}">
                  <a16:creationId xmlns:a16="http://schemas.microsoft.com/office/drawing/2014/main" id="{DDA845B7-CC19-43F6-5690-37395FFC4BB2}"/>
                </a:ext>
              </a:extLst>
            </p:cNvPr>
            <p:cNvPicPr>
              <a:picLocks noChangeAspect="1"/>
            </p:cNvPicPr>
            <p:nvPr/>
          </p:nvPicPr>
          <p:blipFill>
            <a:blip r:embed="rId12">
              <a:alphaModFix amt="20000"/>
              <a:extLst>
                <a:ext uri="{BEBA8EAE-BF5A-486C-A8C5-ECC9F3942E4B}">
                  <a14:imgProps xmlns:a14="http://schemas.microsoft.com/office/drawing/2010/main">
                    <a14:imgLayer r:embed="rId13">
                      <a14:imgEffect>
                        <a14:artisticPencilGrayscale/>
                      </a14:imgEffect>
                      <a14:imgEffect>
                        <a14:colorTemperature colorTemp="59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9233030">
              <a:off x="9966807" y="1399887"/>
              <a:ext cx="1533384" cy="1490258"/>
            </a:xfrm>
            <a:prstGeom prst="rect">
              <a:avLst/>
            </a:prstGeom>
          </p:spPr>
        </p:pic>
      </p:grpSp>
      <p:grpSp>
        <p:nvGrpSpPr>
          <p:cNvPr id="70" name="组合 69">
            <a:extLst>
              <a:ext uri="{FF2B5EF4-FFF2-40B4-BE49-F238E27FC236}">
                <a16:creationId xmlns:a16="http://schemas.microsoft.com/office/drawing/2014/main" id="{4485E7E5-25C0-D9AE-F40B-5156006DD2A5}"/>
              </a:ext>
            </a:extLst>
          </p:cNvPr>
          <p:cNvGrpSpPr/>
          <p:nvPr/>
        </p:nvGrpSpPr>
        <p:grpSpPr>
          <a:xfrm>
            <a:off x="5659068" y="651207"/>
            <a:ext cx="848834" cy="195369"/>
            <a:chOff x="5669513" y="830822"/>
            <a:chExt cx="848834" cy="195369"/>
          </a:xfrm>
        </p:grpSpPr>
        <p:sp>
          <p:nvSpPr>
            <p:cNvPr id="47" name="椭圆 46">
              <a:extLst>
                <a:ext uri="{FF2B5EF4-FFF2-40B4-BE49-F238E27FC236}">
                  <a16:creationId xmlns:a16="http://schemas.microsoft.com/office/drawing/2014/main" id="{63652049-500F-8DBE-1DE3-C297C20285F3}"/>
                </a:ext>
              </a:extLst>
            </p:cNvPr>
            <p:cNvSpPr/>
            <p:nvPr/>
          </p:nvSpPr>
          <p:spPr>
            <a:xfrm>
              <a:off x="5669513" y="834784"/>
              <a:ext cx="191407" cy="191407"/>
            </a:xfrm>
            <a:prstGeom prst="ellipse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52" name="椭圆 51">
              <a:extLst>
                <a:ext uri="{FF2B5EF4-FFF2-40B4-BE49-F238E27FC236}">
                  <a16:creationId xmlns:a16="http://schemas.microsoft.com/office/drawing/2014/main" id="{06965F52-8DC7-869F-A879-7EBD73E9BF9F}"/>
                </a:ext>
              </a:extLst>
            </p:cNvPr>
            <p:cNvSpPr/>
            <p:nvPr/>
          </p:nvSpPr>
          <p:spPr>
            <a:xfrm>
              <a:off x="6326940" y="830822"/>
              <a:ext cx="191407" cy="191407"/>
            </a:xfrm>
            <a:prstGeom prst="ellipse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65" name="矩形: 圆角 64">
              <a:extLst>
                <a:ext uri="{FF2B5EF4-FFF2-40B4-BE49-F238E27FC236}">
                  <a16:creationId xmlns:a16="http://schemas.microsoft.com/office/drawing/2014/main" id="{57A1F8E5-31AD-C6F2-BF56-C1F76F2BAD6E}"/>
                </a:ext>
              </a:extLst>
            </p:cNvPr>
            <p:cNvSpPr/>
            <p:nvPr/>
          </p:nvSpPr>
          <p:spPr>
            <a:xfrm>
              <a:off x="5766647" y="877730"/>
              <a:ext cx="675061" cy="102717"/>
            </a:xfrm>
            <a:prstGeom prst="roundRect">
              <a:avLst/>
            </a:prstGeom>
            <a:solidFill>
              <a:schemeClr val="bg1">
                <a:lumMod val="85000"/>
              </a:schemeClr>
            </a:solidFill>
            <a:ln>
              <a:noFill/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grpSp>
        <p:nvGrpSpPr>
          <p:cNvPr id="76" name="组合 75">
            <a:extLst>
              <a:ext uri="{FF2B5EF4-FFF2-40B4-BE49-F238E27FC236}">
                <a16:creationId xmlns:a16="http://schemas.microsoft.com/office/drawing/2014/main" id="{71C6A3D5-BCF9-8A24-4529-E6FA0819EA3A}"/>
              </a:ext>
            </a:extLst>
          </p:cNvPr>
          <p:cNvGrpSpPr/>
          <p:nvPr/>
        </p:nvGrpSpPr>
        <p:grpSpPr>
          <a:xfrm>
            <a:off x="5652856" y="1722573"/>
            <a:ext cx="848834" cy="195369"/>
            <a:chOff x="5669513" y="830822"/>
            <a:chExt cx="848834" cy="195369"/>
          </a:xfrm>
        </p:grpSpPr>
        <p:sp>
          <p:nvSpPr>
            <p:cNvPr id="77" name="椭圆 76">
              <a:extLst>
                <a:ext uri="{FF2B5EF4-FFF2-40B4-BE49-F238E27FC236}">
                  <a16:creationId xmlns:a16="http://schemas.microsoft.com/office/drawing/2014/main" id="{B34D52FE-730D-7544-3131-C7F0642D06A9}"/>
                </a:ext>
              </a:extLst>
            </p:cNvPr>
            <p:cNvSpPr/>
            <p:nvPr/>
          </p:nvSpPr>
          <p:spPr>
            <a:xfrm>
              <a:off x="5669513" y="834784"/>
              <a:ext cx="191407" cy="191407"/>
            </a:xfrm>
            <a:prstGeom prst="ellipse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78" name="椭圆 77">
              <a:extLst>
                <a:ext uri="{FF2B5EF4-FFF2-40B4-BE49-F238E27FC236}">
                  <a16:creationId xmlns:a16="http://schemas.microsoft.com/office/drawing/2014/main" id="{B9925899-CE88-24C8-FFF2-F78E592C3119}"/>
                </a:ext>
              </a:extLst>
            </p:cNvPr>
            <p:cNvSpPr/>
            <p:nvPr/>
          </p:nvSpPr>
          <p:spPr>
            <a:xfrm>
              <a:off x="6326940" y="830822"/>
              <a:ext cx="191407" cy="191407"/>
            </a:xfrm>
            <a:prstGeom prst="ellipse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79" name="矩形: 圆角 78">
              <a:extLst>
                <a:ext uri="{FF2B5EF4-FFF2-40B4-BE49-F238E27FC236}">
                  <a16:creationId xmlns:a16="http://schemas.microsoft.com/office/drawing/2014/main" id="{A7356C8C-86D9-92FD-8619-B3A98C4CC7AC}"/>
                </a:ext>
              </a:extLst>
            </p:cNvPr>
            <p:cNvSpPr/>
            <p:nvPr/>
          </p:nvSpPr>
          <p:spPr>
            <a:xfrm>
              <a:off x="5766647" y="877730"/>
              <a:ext cx="675061" cy="102717"/>
            </a:xfrm>
            <a:prstGeom prst="roundRect">
              <a:avLst/>
            </a:prstGeom>
            <a:solidFill>
              <a:schemeClr val="bg1">
                <a:lumMod val="85000"/>
              </a:schemeClr>
            </a:solidFill>
            <a:ln>
              <a:noFill/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grpSp>
        <p:nvGrpSpPr>
          <p:cNvPr id="80" name="组合 79">
            <a:extLst>
              <a:ext uri="{FF2B5EF4-FFF2-40B4-BE49-F238E27FC236}">
                <a16:creationId xmlns:a16="http://schemas.microsoft.com/office/drawing/2014/main" id="{50061279-4D5D-C74F-AD2B-D9E977AFB4D1}"/>
              </a:ext>
            </a:extLst>
          </p:cNvPr>
          <p:cNvGrpSpPr/>
          <p:nvPr/>
        </p:nvGrpSpPr>
        <p:grpSpPr>
          <a:xfrm>
            <a:off x="5652856" y="2826893"/>
            <a:ext cx="848834" cy="195369"/>
            <a:chOff x="5669513" y="830822"/>
            <a:chExt cx="848834" cy="195369"/>
          </a:xfrm>
        </p:grpSpPr>
        <p:sp>
          <p:nvSpPr>
            <p:cNvPr id="81" name="椭圆 80">
              <a:extLst>
                <a:ext uri="{FF2B5EF4-FFF2-40B4-BE49-F238E27FC236}">
                  <a16:creationId xmlns:a16="http://schemas.microsoft.com/office/drawing/2014/main" id="{B74FEF32-7381-10BC-C34C-82E297D5181A}"/>
                </a:ext>
              </a:extLst>
            </p:cNvPr>
            <p:cNvSpPr/>
            <p:nvPr/>
          </p:nvSpPr>
          <p:spPr>
            <a:xfrm>
              <a:off x="5669513" y="834784"/>
              <a:ext cx="191407" cy="191407"/>
            </a:xfrm>
            <a:prstGeom prst="ellipse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82" name="椭圆 81">
              <a:extLst>
                <a:ext uri="{FF2B5EF4-FFF2-40B4-BE49-F238E27FC236}">
                  <a16:creationId xmlns:a16="http://schemas.microsoft.com/office/drawing/2014/main" id="{7B118F38-D35F-B34C-B823-E7C1D3ABE40E}"/>
                </a:ext>
              </a:extLst>
            </p:cNvPr>
            <p:cNvSpPr/>
            <p:nvPr/>
          </p:nvSpPr>
          <p:spPr>
            <a:xfrm>
              <a:off x="6326940" y="830822"/>
              <a:ext cx="191407" cy="191407"/>
            </a:xfrm>
            <a:prstGeom prst="ellipse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83" name="矩形: 圆角 82">
              <a:extLst>
                <a:ext uri="{FF2B5EF4-FFF2-40B4-BE49-F238E27FC236}">
                  <a16:creationId xmlns:a16="http://schemas.microsoft.com/office/drawing/2014/main" id="{684F3FBB-DD15-E1E5-B15C-4A6BD79AEDD5}"/>
                </a:ext>
              </a:extLst>
            </p:cNvPr>
            <p:cNvSpPr/>
            <p:nvPr/>
          </p:nvSpPr>
          <p:spPr>
            <a:xfrm>
              <a:off x="5766647" y="877730"/>
              <a:ext cx="675061" cy="102717"/>
            </a:xfrm>
            <a:prstGeom prst="roundRect">
              <a:avLst/>
            </a:prstGeom>
            <a:solidFill>
              <a:schemeClr val="bg1">
                <a:lumMod val="85000"/>
              </a:schemeClr>
            </a:solidFill>
            <a:ln>
              <a:noFill/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grpSp>
        <p:nvGrpSpPr>
          <p:cNvPr id="84" name="组合 83">
            <a:extLst>
              <a:ext uri="{FF2B5EF4-FFF2-40B4-BE49-F238E27FC236}">
                <a16:creationId xmlns:a16="http://schemas.microsoft.com/office/drawing/2014/main" id="{A6932734-FEA5-AB49-61FB-A87EF994B03D}"/>
              </a:ext>
            </a:extLst>
          </p:cNvPr>
          <p:cNvGrpSpPr/>
          <p:nvPr/>
        </p:nvGrpSpPr>
        <p:grpSpPr>
          <a:xfrm>
            <a:off x="5659092" y="3884398"/>
            <a:ext cx="848834" cy="195369"/>
            <a:chOff x="5669513" y="830822"/>
            <a:chExt cx="848834" cy="195369"/>
          </a:xfrm>
        </p:grpSpPr>
        <p:sp>
          <p:nvSpPr>
            <p:cNvPr id="85" name="椭圆 84">
              <a:extLst>
                <a:ext uri="{FF2B5EF4-FFF2-40B4-BE49-F238E27FC236}">
                  <a16:creationId xmlns:a16="http://schemas.microsoft.com/office/drawing/2014/main" id="{85750FA1-E884-AF9F-4D18-EEF9ECFBD2BC}"/>
                </a:ext>
              </a:extLst>
            </p:cNvPr>
            <p:cNvSpPr/>
            <p:nvPr/>
          </p:nvSpPr>
          <p:spPr>
            <a:xfrm>
              <a:off x="5669513" y="834784"/>
              <a:ext cx="191407" cy="191407"/>
            </a:xfrm>
            <a:prstGeom prst="ellipse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86" name="椭圆 85">
              <a:extLst>
                <a:ext uri="{FF2B5EF4-FFF2-40B4-BE49-F238E27FC236}">
                  <a16:creationId xmlns:a16="http://schemas.microsoft.com/office/drawing/2014/main" id="{657AE5FB-B358-D7CF-FC0E-9C5A51308426}"/>
                </a:ext>
              </a:extLst>
            </p:cNvPr>
            <p:cNvSpPr/>
            <p:nvPr/>
          </p:nvSpPr>
          <p:spPr>
            <a:xfrm>
              <a:off x="6326940" y="830822"/>
              <a:ext cx="191407" cy="191407"/>
            </a:xfrm>
            <a:prstGeom prst="ellipse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87" name="矩形: 圆角 86">
              <a:extLst>
                <a:ext uri="{FF2B5EF4-FFF2-40B4-BE49-F238E27FC236}">
                  <a16:creationId xmlns:a16="http://schemas.microsoft.com/office/drawing/2014/main" id="{E1619563-D0E0-5EF4-7540-87D12D63E53E}"/>
                </a:ext>
              </a:extLst>
            </p:cNvPr>
            <p:cNvSpPr/>
            <p:nvPr/>
          </p:nvSpPr>
          <p:spPr>
            <a:xfrm>
              <a:off x="5766647" y="877730"/>
              <a:ext cx="675061" cy="102717"/>
            </a:xfrm>
            <a:prstGeom prst="roundRect">
              <a:avLst/>
            </a:prstGeom>
            <a:solidFill>
              <a:schemeClr val="bg1">
                <a:lumMod val="85000"/>
              </a:schemeClr>
            </a:solidFill>
            <a:ln>
              <a:noFill/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grpSp>
        <p:nvGrpSpPr>
          <p:cNvPr id="88" name="组合 87">
            <a:extLst>
              <a:ext uri="{FF2B5EF4-FFF2-40B4-BE49-F238E27FC236}">
                <a16:creationId xmlns:a16="http://schemas.microsoft.com/office/drawing/2014/main" id="{4ABA5CE1-3806-10F3-56B9-DD83EB2526E0}"/>
              </a:ext>
            </a:extLst>
          </p:cNvPr>
          <p:cNvGrpSpPr/>
          <p:nvPr/>
        </p:nvGrpSpPr>
        <p:grpSpPr>
          <a:xfrm>
            <a:off x="5677897" y="4984849"/>
            <a:ext cx="848834" cy="195369"/>
            <a:chOff x="5669513" y="830822"/>
            <a:chExt cx="848834" cy="195369"/>
          </a:xfrm>
        </p:grpSpPr>
        <p:sp>
          <p:nvSpPr>
            <p:cNvPr id="89" name="椭圆 88">
              <a:extLst>
                <a:ext uri="{FF2B5EF4-FFF2-40B4-BE49-F238E27FC236}">
                  <a16:creationId xmlns:a16="http://schemas.microsoft.com/office/drawing/2014/main" id="{1FE93C06-75E1-CFA0-2146-D5C5E038A1BD}"/>
                </a:ext>
              </a:extLst>
            </p:cNvPr>
            <p:cNvSpPr/>
            <p:nvPr/>
          </p:nvSpPr>
          <p:spPr>
            <a:xfrm>
              <a:off x="5669513" y="834784"/>
              <a:ext cx="191407" cy="191407"/>
            </a:xfrm>
            <a:prstGeom prst="ellipse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90" name="椭圆 89">
              <a:extLst>
                <a:ext uri="{FF2B5EF4-FFF2-40B4-BE49-F238E27FC236}">
                  <a16:creationId xmlns:a16="http://schemas.microsoft.com/office/drawing/2014/main" id="{A7750092-6874-998C-AFFA-DC14577ED60F}"/>
                </a:ext>
              </a:extLst>
            </p:cNvPr>
            <p:cNvSpPr/>
            <p:nvPr/>
          </p:nvSpPr>
          <p:spPr>
            <a:xfrm>
              <a:off x="6326940" y="830822"/>
              <a:ext cx="191407" cy="191407"/>
            </a:xfrm>
            <a:prstGeom prst="ellipse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91" name="矩形: 圆角 90">
              <a:extLst>
                <a:ext uri="{FF2B5EF4-FFF2-40B4-BE49-F238E27FC236}">
                  <a16:creationId xmlns:a16="http://schemas.microsoft.com/office/drawing/2014/main" id="{23A759D2-1B06-63ED-430A-14C067CCA7E1}"/>
                </a:ext>
              </a:extLst>
            </p:cNvPr>
            <p:cNvSpPr/>
            <p:nvPr/>
          </p:nvSpPr>
          <p:spPr>
            <a:xfrm>
              <a:off x="5766647" y="877730"/>
              <a:ext cx="675061" cy="102717"/>
            </a:xfrm>
            <a:prstGeom prst="roundRect">
              <a:avLst/>
            </a:prstGeom>
            <a:solidFill>
              <a:schemeClr val="bg1">
                <a:lumMod val="85000"/>
              </a:schemeClr>
            </a:solidFill>
            <a:ln>
              <a:noFill/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grpSp>
        <p:nvGrpSpPr>
          <p:cNvPr id="92" name="组合 91">
            <a:extLst>
              <a:ext uri="{FF2B5EF4-FFF2-40B4-BE49-F238E27FC236}">
                <a16:creationId xmlns:a16="http://schemas.microsoft.com/office/drawing/2014/main" id="{8FBB9571-AA61-0687-44FA-A1EABE388087}"/>
              </a:ext>
            </a:extLst>
          </p:cNvPr>
          <p:cNvGrpSpPr/>
          <p:nvPr/>
        </p:nvGrpSpPr>
        <p:grpSpPr>
          <a:xfrm>
            <a:off x="5669315" y="6131044"/>
            <a:ext cx="848834" cy="195369"/>
            <a:chOff x="5669513" y="830822"/>
            <a:chExt cx="848834" cy="195369"/>
          </a:xfrm>
        </p:grpSpPr>
        <p:sp>
          <p:nvSpPr>
            <p:cNvPr id="93" name="椭圆 92">
              <a:extLst>
                <a:ext uri="{FF2B5EF4-FFF2-40B4-BE49-F238E27FC236}">
                  <a16:creationId xmlns:a16="http://schemas.microsoft.com/office/drawing/2014/main" id="{EBE3F00B-6EB2-B9E0-DA5F-395A4F9DBAC2}"/>
                </a:ext>
              </a:extLst>
            </p:cNvPr>
            <p:cNvSpPr/>
            <p:nvPr/>
          </p:nvSpPr>
          <p:spPr>
            <a:xfrm>
              <a:off x="5669513" y="834784"/>
              <a:ext cx="191407" cy="191407"/>
            </a:xfrm>
            <a:prstGeom prst="ellipse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94" name="椭圆 93">
              <a:extLst>
                <a:ext uri="{FF2B5EF4-FFF2-40B4-BE49-F238E27FC236}">
                  <a16:creationId xmlns:a16="http://schemas.microsoft.com/office/drawing/2014/main" id="{CE046B48-C590-E2B9-421C-68F5DF0368B4}"/>
                </a:ext>
              </a:extLst>
            </p:cNvPr>
            <p:cNvSpPr/>
            <p:nvPr/>
          </p:nvSpPr>
          <p:spPr>
            <a:xfrm>
              <a:off x="6326940" y="830822"/>
              <a:ext cx="191407" cy="191407"/>
            </a:xfrm>
            <a:prstGeom prst="ellipse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95" name="矩形: 圆角 94">
              <a:extLst>
                <a:ext uri="{FF2B5EF4-FFF2-40B4-BE49-F238E27FC236}">
                  <a16:creationId xmlns:a16="http://schemas.microsoft.com/office/drawing/2014/main" id="{3F0A81F5-5AF7-DCD3-11F9-E7DD5829260B}"/>
                </a:ext>
              </a:extLst>
            </p:cNvPr>
            <p:cNvSpPr/>
            <p:nvPr/>
          </p:nvSpPr>
          <p:spPr>
            <a:xfrm>
              <a:off x="5766647" y="877730"/>
              <a:ext cx="675061" cy="102717"/>
            </a:xfrm>
            <a:prstGeom prst="roundRect">
              <a:avLst/>
            </a:prstGeom>
            <a:solidFill>
              <a:schemeClr val="bg1">
                <a:lumMod val="85000"/>
              </a:schemeClr>
            </a:solidFill>
            <a:ln>
              <a:noFill/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cxnSp>
        <p:nvCxnSpPr>
          <p:cNvPr id="97" name="直接连接符 96">
            <a:extLst>
              <a:ext uri="{FF2B5EF4-FFF2-40B4-BE49-F238E27FC236}">
                <a16:creationId xmlns:a16="http://schemas.microsoft.com/office/drawing/2014/main" id="{D3CC6776-6B00-7E4A-FA5A-FCBA25521776}"/>
              </a:ext>
            </a:extLst>
          </p:cNvPr>
          <p:cNvCxnSpPr/>
          <p:nvPr/>
        </p:nvCxnSpPr>
        <p:spPr>
          <a:xfrm>
            <a:off x="636393" y="651207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8" name="直接连接符 97">
            <a:extLst>
              <a:ext uri="{FF2B5EF4-FFF2-40B4-BE49-F238E27FC236}">
                <a16:creationId xmlns:a16="http://schemas.microsoft.com/office/drawing/2014/main" id="{183C10BD-53B1-1DB3-BB11-94530C3EE825}"/>
              </a:ext>
            </a:extLst>
          </p:cNvPr>
          <p:cNvCxnSpPr/>
          <p:nvPr/>
        </p:nvCxnSpPr>
        <p:spPr>
          <a:xfrm>
            <a:off x="636393" y="1084961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9" name="直接连接符 98">
            <a:extLst>
              <a:ext uri="{FF2B5EF4-FFF2-40B4-BE49-F238E27FC236}">
                <a16:creationId xmlns:a16="http://schemas.microsoft.com/office/drawing/2014/main" id="{E01402F2-C384-6534-858F-082289A858F9}"/>
              </a:ext>
            </a:extLst>
          </p:cNvPr>
          <p:cNvCxnSpPr/>
          <p:nvPr/>
        </p:nvCxnSpPr>
        <p:spPr>
          <a:xfrm>
            <a:off x="636393" y="1518715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0" name="直接连接符 99">
            <a:extLst>
              <a:ext uri="{FF2B5EF4-FFF2-40B4-BE49-F238E27FC236}">
                <a16:creationId xmlns:a16="http://schemas.microsoft.com/office/drawing/2014/main" id="{64F3D322-8DD6-93DD-82D3-A950D693C090}"/>
              </a:ext>
            </a:extLst>
          </p:cNvPr>
          <p:cNvCxnSpPr/>
          <p:nvPr/>
        </p:nvCxnSpPr>
        <p:spPr>
          <a:xfrm>
            <a:off x="636393" y="1939071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1" name="直接连接符 100">
            <a:extLst>
              <a:ext uri="{FF2B5EF4-FFF2-40B4-BE49-F238E27FC236}">
                <a16:creationId xmlns:a16="http://schemas.microsoft.com/office/drawing/2014/main" id="{86015FF9-2FA7-BF31-D9B3-9047A042CB16}"/>
              </a:ext>
            </a:extLst>
          </p:cNvPr>
          <p:cNvCxnSpPr/>
          <p:nvPr/>
        </p:nvCxnSpPr>
        <p:spPr>
          <a:xfrm>
            <a:off x="636393" y="2372825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2" name="直接连接符 101">
            <a:extLst>
              <a:ext uri="{FF2B5EF4-FFF2-40B4-BE49-F238E27FC236}">
                <a16:creationId xmlns:a16="http://schemas.microsoft.com/office/drawing/2014/main" id="{83FC1CAD-7D2F-F88B-99B3-E23E9597E596}"/>
              </a:ext>
            </a:extLst>
          </p:cNvPr>
          <p:cNvCxnSpPr/>
          <p:nvPr/>
        </p:nvCxnSpPr>
        <p:spPr>
          <a:xfrm>
            <a:off x="636393" y="2806579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3" name="直接连接符 102">
            <a:extLst>
              <a:ext uri="{FF2B5EF4-FFF2-40B4-BE49-F238E27FC236}">
                <a16:creationId xmlns:a16="http://schemas.microsoft.com/office/drawing/2014/main" id="{4414DE50-95D9-65BC-9853-2D6AFC714E91}"/>
              </a:ext>
            </a:extLst>
          </p:cNvPr>
          <p:cNvCxnSpPr/>
          <p:nvPr/>
        </p:nvCxnSpPr>
        <p:spPr>
          <a:xfrm>
            <a:off x="636393" y="3265063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4" name="直接连接符 103">
            <a:extLst>
              <a:ext uri="{FF2B5EF4-FFF2-40B4-BE49-F238E27FC236}">
                <a16:creationId xmlns:a16="http://schemas.microsoft.com/office/drawing/2014/main" id="{3C6CDB34-FF29-2E53-35BA-8E7A6A738F75}"/>
              </a:ext>
            </a:extLst>
          </p:cNvPr>
          <p:cNvCxnSpPr/>
          <p:nvPr/>
        </p:nvCxnSpPr>
        <p:spPr>
          <a:xfrm>
            <a:off x="636393" y="3698817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5" name="直接连接符 104">
            <a:extLst>
              <a:ext uri="{FF2B5EF4-FFF2-40B4-BE49-F238E27FC236}">
                <a16:creationId xmlns:a16="http://schemas.microsoft.com/office/drawing/2014/main" id="{05020607-942E-F651-FBA8-00C2BBCD782A}"/>
              </a:ext>
            </a:extLst>
          </p:cNvPr>
          <p:cNvCxnSpPr/>
          <p:nvPr/>
        </p:nvCxnSpPr>
        <p:spPr>
          <a:xfrm>
            <a:off x="636393" y="4132571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6" name="直接连接符 105">
            <a:extLst>
              <a:ext uri="{FF2B5EF4-FFF2-40B4-BE49-F238E27FC236}">
                <a16:creationId xmlns:a16="http://schemas.microsoft.com/office/drawing/2014/main" id="{D3ACDF3A-EA77-1ADB-A7A7-88CA72CE7185}"/>
              </a:ext>
            </a:extLst>
          </p:cNvPr>
          <p:cNvCxnSpPr/>
          <p:nvPr/>
        </p:nvCxnSpPr>
        <p:spPr>
          <a:xfrm>
            <a:off x="636393" y="4542879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7" name="直接连接符 106">
            <a:extLst>
              <a:ext uri="{FF2B5EF4-FFF2-40B4-BE49-F238E27FC236}">
                <a16:creationId xmlns:a16="http://schemas.microsoft.com/office/drawing/2014/main" id="{4AF676D0-037C-59FE-1089-9BFB689D09C6}"/>
              </a:ext>
            </a:extLst>
          </p:cNvPr>
          <p:cNvCxnSpPr/>
          <p:nvPr/>
        </p:nvCxnSpPr>
        <p:spPr>
          <a:xfrm>
            <a:off x="636393" y="4976633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8" name="直接连接符 107">
            <a:extLst>
              <a:ext uri="{FF2B5EF4-FFF2-40B4-BE49-F238E27FC236}">
                <a16:creationId xmlns:a16="http://schemas.microsoft.com/office/drawing/2014/main" id="{3B298334-360B-E644-A8D0-CE256F37A707}"/>
              </a:ext>
            </a:extLst>
          </p:cNvPr>
          <p:cNvCxnSpPr/>
          <p:nvPr/>
        </p:nvCxnSpPr>
        <p:spPr>
          <a:xfrm>
            <a:off x="636393" y="5410387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9" name="直接连接符 108">
            <a:extLst>
              <a:ext uri="{FF2B5EF4-FFF2-40B4-BE49-F238E27FC236}">
                <a16:creationId xmlns:a16="http://schemas.microsoft.com/office/drawing/2014/main" id="{FD0AA287-FDC2-6DCC-177E-64BE9F4F69A0}"/>
              </a:ext>
            </a:extLst>
          </p:cNvPr>
          <p:cNvCxnSpPr/>
          <p:nvPr/>
        </p:nvCxnSpPr>
        <p:spPr>
          <a:xfrm>
            <a:off x="636393" y="5844015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0" name="直接连接符 109">
            <a:extLst>
              <a:ext uri="{FF2B5EF4-FFF2-40B4-BE49-F238E27FC236}">
                <a16:creationId xmlns:a16="http://schemas.microsoft.com/office/drawing/2014/main" id="{CDD7F144-3FC6-DCEA-6F25-EA57917B4AA1}"/>
              </a:ext>
            </a:extLst>
          </p:cNvPr>
          <p:cNvCxnSpPr/>
          <p:nvPr/>
        </p:nvCxnSpPr>
        <p:spPr>
          <a:xfrm>
            <a:off x="636393" y="6277769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7" name="文本框 126">
            <a:extLst>
              <a:ext uri="{FF2B5EF4-FFF2-40B4-BE49-F238E27FC236}">
                <a16:creationId xmlns:a16="http://schemas.microsoft.com/office/drawing/2014/main" id="{8A5B1381-ED71-C441-27D0-ABE2A4BA1EB8}"/>
              </a:ext>
            </a:extLst>
          </p:cNvPr>
          <p:cNvSpPr txBox="1"/>
          <p:nvPr/>
        </p:nvSpPr>
        <p:spPr>
          <a:xfrm>
            <a:off x="532163" y="6355874"/>
            <a:ext cx="3152236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900" b="1" dirty="0" err="1">
                <a:solidFill>
                  <a:schemeClr val="bg2">
                    <a:lumMod val="90000"/>
                  </a:schemeClr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Weather:XXXX</a:t>
            </a:r>
            <a:r>
              <a:rPr lang="en-US" altLang="zh-CN" sz="900" b="1" dirty="0">
                <a:solidFill>
                  <a:schemeClr val="bg2">
                    <a:lumMod val="90000"/>
                  </a:schemeClr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  </a:t>
            </a:r>
            <a:r>
              <a:rPr lang="en-US" altLang="zh-CN" sz="900" b="1" dirty="0" err="1">
                <a:solidFill>
                  <a:schemeClr val="bg2">
                    <a:lumMod val="90000"/>
                  </a:schemeClr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Mood:XXXX</a:t>
            </a:r>
            <a:endParaRPr lang="zh-CN" altLang="en-US" sz="900" b="1" dirty="0">
              <a:solidFill>
                <a:schemeClr val="bg2">
                  <a:lumMod val="90000"/>
                </a:schemeClr>
              </a:solidFill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pic>
        <p:nvPicPr>
          <p:cNvPr id="16" name="图片 15" descr="图标&#10;&#10;AI 生成的内容可能不正确。">
            <a:extLst>
              <a:ext uri="{FF2B5EF4-FFF2-40B4-BE49-F238E27FC236}">
                <a16:creationId xmlns:a16="http://schemas.microsoft.com/office/drawing/2014/main" id="{0137E991-8FDC-E6F9-2991-21FC00FBE8C5}"/>
              </a:ext>
            </a:extLst>
          </p:cNvPr>
          <p:cNvPicPr>
            <a:picLocks noChangeAspect="1"/>
          </p:cNvPicPr>
          <p:nvPr/>
        </p:nvPicPr>
        <p:blipFill>
          <a:blip r:embed="rId12">
            <a:alphaModFix amt="20000"/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artisticPencilGrayscale/>
                    </a14:imgEffect>
                    <a14:imgEffect>
                      <a14:colorTemperature colorTemp="59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996707">
            <a:off x="1503098" y="4063876"/>
            <a:ext cx="1663190" cy="1616412"/>
          </a:xfrm>
          <a:prstGeom prst="rect">
            <a:avLst/>
          </a:prstGeom>
        </p:spPr>
      </p:pic>
      <p:pic>
        <p:nvPicPr>
          <p:cNvPr id="17" name="图片 16" descr="图标&#10;&#10;AI 生成的内容可能不正确。">
            <a:extLst>
              <a:ext uri="{FF2B5EF4-FFF2-40B4-BE49-F238E27FC236}">
                <a16:creationId xmlns:a16="http://schemas.microsoft.com/office/drawing/2014/main" id="{F00ADE36-F734-20EB-07FE-086D64F61C80}"/>
              </a:ext>
            </a:extLst>
          </p:cNvPr>
          <p:cNvPicPr>
            <a:picLocks noChangeAspect="1"/>
          </p:cNvPicPr>
          <p:nvPr/>
        </p:nvPicPr>
        <p:blipFill>
          <a:blip r:embed="rId12">
            <a:alphaModFix amt="20000"/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artisticPencilGrayscale/>
                    </a14:imgEffect>
                    <a14:imgEffect>
                      <a14:colorTemperature colorTemp="59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9233030">
            <a:off x="3834469" y="4878618"/>
            <a:ext cx="1087953" cy="1057354"/>
          </a:xfrm>
          <a:prstGeom prst="rect">
            <a:avLst/>
          </a:prstGeom>
        </p:spPr>
      </p:pic>
      <p:sp>
        <p:nvSpPr>
          <p:cNvPr id="25" name="文本框 24">
            <a:extLst>
              <a:ext uri="{FF2B5EF4-FFF2-40B4-BE49-F238E27FC236}">
                <a16:creationId xmlns:a16="http://schemas.microsoft.com/office/drawing/2014/main" id="{27FF1061-754E-EF04-C54C-E5BA5BF8CDF1}"/>
              </a:ext>
            </a:extLst>
          </p:cNvPr>
          <p:cNvSpPr txBox="1"/>
          <p:nvPr/>
        </p:nvSpPr>
        <p:spPr>
          <a:xfrm>
            <a:off x="539165" y="302858"/>
            <a:ext cx="1090897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000" dirty="0">
                <a:solidFill>
                  <a:schemeClr val="bg1">
                    <a:lumMod val="75000"/>
                  </a:schemeClr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03----</a:t>
            </a:r>
            <a:r>
              <a:rPr lang="zh-CN" altLang="en-US" sz="1000" dirty="0">
                <a:solidFill>
                  <a:schemeClr val="bg1">
                    <a:lumMod val="75000"/>
                  </a:schemeClr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添加标题</a:t>
            </a:r>
          </a:p>
        </p:txBody>
      </p:sp>
      <p:grpSp>
        <p:nvGrpSpPr>
          <p:cNvPr id="7" name="组合 6">
            <a:extLst>
              <a:ext uri="{FF2B5EF4-FFF2-40B4-BE49-F238E27FC236}">
                <a16:creationId xmlns:a16="http://schemas.microsoft.com/office/drawing/2014/main" id="{6A3DFFEC-CA2B-0B25-140A-34187260831E}"/>
              </a:ext>
            </a:extLst>
          </p:cNvPr>
          <p:cNvGrpSpPr/>
          <p:nvPr/>
        </p:nvGrpSpPr>
        <p:grpSpPr>
          <a:xfrm rot="1412416">
            <a:off x="4066498" y="387629"/>
            <a:ext cx="6362619" cy="6622375"/>
            <a:chOff x="4325727" y="1169586"/>
            <a:chExt cx="6362619" cy="6622375"/>
          </a:xfrm>
          <a:effectLst/>
        </p:grpSpPr>
        <p:grpSp>
          <p:nvGrpSpPr>
            <p:cNvPr id="9" name="组合 8">
              <a:extLst>
                <a:ext uri="{FF2B5EF4-FFF2-40B4-BE49-F238E27FC236}">
                  <a16:creationId xmlns:a16="http://schemas.microsoft.com/office/drawing/2014/main" id="{94660C18-2F0F-11B0-9C54-5F227AA63C74}"/>
                </a:ext>
              </a:extLst>
            </p:cNvPr>
            <p:cNvGrpSpPr/>
            <p:nvPr/>
          </p:nvGrpSpPr>
          <p:grpSpPr>
            <a:xfrm>
              <a:off x="4749048" y="1169586"/>
              <a:ext cx="5939298" cy="6613573"/>
              <a:chOff x="6204614" y="121227"/>
              <a:chExt cx="5939298" cy="6613573"/>
            </a:xfrm>
            <a:effectLst/>
          </p:grpSpPr>
          <p:sp>
            <p:nvSpPr>
              <p:cNvPr id="13" name="矩形 12">
                <a:extLst>
                  <a:ext uri="{FF2B5EF4-FFF2-40B4-BE49-F238E27FC236}">
                    <a16:creationId xmlns:a16="http://schemas.microsoft.com/office/drawing/2014/main" id="{3F5B6788-AE26-15D4-9763-5DD8B3D7661A}"/>
                  </a:ext>
                </a:extLst>
              </p:cNvPr>
              <p:cNvSpPr/>
              <p:nvPr/>
            </p:nvSpPr>
            <p:spPr>
              <a:xfrm>
                <a:off x="6204614" y="121227"/>
                <a:ext cx="5786972" cy="6613573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  <a:effectLst/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 dirty="0"/>
              </a:p>
            </p:txBody>
          </p:sp>
          <p:cxnSp>
            <p:nvCxnSpPr>
              <p:cNvPr id="15" name="直接连接符 14">
                <a:extLst>
                  <a:ext uri="{FF2B5EF4-FFF2-40B4-BE49-F238E27FC236}">
                    <a16:creationId xmlns:a16="http://schemas.microsoft.com/office/drawing/2014/main" id="{7BA839C5-3460-B37A-FC8E-5BD81744D0EC}"/>
                  </a:ext>
                </a:extLst>
              </p:cNvPr>
              <p:cNvCxnSpPr/>
              <p:nvPr/>
            </p:nvCxnSpPr>
            <p:spPr>
              <a:xfrm>
                <a:off x="6732395" y="660009"/>
                <a:ext cx="4823209" cy="0"/>
              </a:xfrm>
              <a:prstGeom prst="line">
                <a:avLst/>
              </a:prstGeom>
              <a:ln>
                <a:solidFill>
                  <a:schemeClr val="bg2">
                    <a:lumMod val="90000"/>
                  </a:schemeClr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6" name="直接连接符 25">
                <a:extLst>
                  <a:ext uri="{FF2B5EF4-FFF2-40B4-BE49-F238E27FC236}">
                    <a16:creationId xmlns:a16="http://schemas.microsoft.com/office/drawing/2014/main" id="{A6C528C7-473F-46E9-59F2-4FCFF45DE11E}"/>
                  </a:ext>
                </a:extLst>
              </p:cNvPr>
              <p:cNvCxnSpPr/>
              <p:nvPr/>
            </p:nvCxnSpPr>
            <p:spPr>
              <a:xfrm>
                <a:off x="6732395" y="1093763"/>
                <a:ext cx="4823209" cy="0"/>
              </a:xfrm>
              <a:prstGeom prst="line">
                <a:avLst/>
              </a:prstGeom>
              <a:ln>
                <a:solidFill>
                  <a:schemeClr val="bg2">
                    <a:lumMod val="90000"/>
                  </a:schemeClr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7" name="直接连接符 26">
                <a:extLst>
                  <a:ext uri="{FF2B5EF4-FFF2-40B4-BE49-F238E27FC236}">
                    <a16:creationId xmlns:a16="http://schemas.microsoft.com/office/drawing/2014/main" id="{33BA312E-16F0-0F8F-3635-3D71A1A0EE3C}"/>
                  </a:ext>
                </a:extLst>
              </p:cNvPr>
              <p:cNvCxnSpPr/>
              <p:nvPr/>
            </p:nvCxnSpPr>
            <p:spPr>
              <a:xfrm>
                <a:off x="6732395" y="1527517"/>
                <a:ext cx="4823209" cy="0"/>
              </a:xfrm>
              <a:prstGeom prst="line">
                <a:avLst/>
              </a:prstGeom>
              <a:ln>
                <a:solidFill>
                  <a:schemeClr val="bg2">
                    <a:lumMod val="90000"/>
                  </a:schemeClr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4" name="直接连接符 33">
                <a:extLst>
                  <a:ext uri="{FF2B5EF4-FFF2-40B4-BE49-F238E27FC236}">
                    <a16:creationId xmlns:a16="http://schemas.microsoft.com/office/drawing/2014/main" id="{37F89000-3A9F-FC64-5D8A-3089C9A63956}"/>
                  </a:ext>
                </a:extLst>
              </p:cNvPr>
              <p:cNvCxnSpPr/>
              <p:nvPr/>
            </p:nvCxnSpPr>
            <p:spPr>
              <a:xfrm>
                <a:off x="6732395" y="1947873"/>
                <a:ext cx="4823209" cy="0"/>
              </a:xfrm>
              <a:prstGeom prst="line">
                <a:avLst/>
              </a:prstGeom>
              <a:ln>
                <a:solidFill>
                  <a:schemeClr val="bg2">
                    <a:lumMod val="90000"/>
                  </a:schemeClr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6" name="直接连接符 35">
                <a:extLst>
                  <a:ext uri="{FF2B5EF4-FFF2-40B4-BE49-F238E27FC236}">
                    <a16:creationId xmlns:a16="http://schemas.microsoft.com/office/drawing/2014/main" id="{90FA1AF1-23AD-6AD3-C2E6-93FC1224B60F}"/>
                  </a:ext>
                </a:extLst>
              </p:cNvPr>
              <p:cNvCxnSpPr/>
              <p:nvPr/>
            </p:nvCxnSpPr>
            <p:spPr>
              <a:xfrm>
                <a:off x="6732395" y="2381627"/>
                <a:ext cx="4823209" cy="0"/>
              </a:xfrm>
              <a:prstGeom prst="line">
                <a:avLst/>
              </a:prstGeom>
              <a:ln>
                <a:solidFill>
                  <a:schemeClr val="bg2">
                    <a:lumMod val="90000"/>
                  </a:schemeClr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9" name="直接连接符 38">
                <a:extLst>
                  <a:ext uri="{FF2B5EF4-FFF2-40B4-BE49-F238E27FC236}">
                    <a16:creationId xmlns:a16="http://schemas.microsoft.com/office/drawing/2014/main" id="{F589D50D-A03F-C3A2-5997-5E58F6D1343B}"/>
                  </a:ext>
                </a:extLst>
              </p:cNvPr>
              <p:cNvCxnSpPr/>
              <p:nvPr/>
            </p:nvCxnSpPr>
            <p:spPr>
              <a:xfrm>
                <a:off x="6732395" y="2815381"/>
                <a:ext cx="4823209" cy="0"/>
              </a:xfrm>
              <a:prstGeom prst="line">
                <a:avLst/>
              </a:prstGeom>
              <a:ln>
                <a:solidFill>
                  <a:schemeClr val="bg2">
                    <a:lumMod val="90000"/>
                  </a:schemeClr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0" name="直接连接符 39">
                <a:extLst>
                  <a:ext uri="{FF2B5EF4-FFF2-40B4-BE49-F238E27FC236}">
                    <a16:creationId xmlns:a16="http://schemas.microsoft.com/office/drawing/2014/main" id="{BC635BD5-67DA-C6D7-7023-E1BCD2B01E58}"/>
                  </a:ext>
                </a:extLst>
              </p:cNvPr>
              <p:cNvCxnSpPr/>
              <p:nvPr/>
            </p:nvCxnSpPr>
            <p:spPr>
              <a:xfrm>
                <a:off x="6732395" y="3273865"/>
                <a:ext cx="4823209" cy="0"/>
              </a:xfrm>
              <a:prstGeom prst="line">
                <a:avLst/>
              </a:prstGeom>
              <a:ln>
                <a:solidFill>
                  <a:schemeClr val="bg2">
                    <a:lumMod val="90000"/>
                  </a:schemeClr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1" name="直接连接符 40">
                <a:extLst>
                  <a:ext uri="{FF2B5EF4-FFF2-40B4-BE49-F238E27FC236}">
                    <a16:creationId xmlns:a16="http://schemas.microsoft.com/office/drawing/2014/main" id="{520E1C8C-3017-DCB4-ADB5-900D5B18B83E}"/>
                  </a:ext>
                </a:extLst>
              </p:cNvPr>
              <p:cNvCxnSpPr/>
              <p:nvPr/>
            </p:nvCxnSpPr>
            <p:spPr>
              <a:xfrm>
                <a:off x="6732395" y="3707619"/>
                <a:ext cx="4823209" cy="0"/>
              </a:xfrm>
              <a:prstGeom prst="line">
                <a:avLst/>
              </a:prstGeom>
              <a:ln>
                <a:solidFill>
                  <a:schemeClr val="bg2">
                    <a:lumMod val="90000"/>
                  </a:schemeClr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5" name="直接连接符 44">
                <a:extLst>
                  <a:ext uri="{FF2B5EF4-FFF2-40B4-BE49-F238E27FC236}">
                    <a16:creationId xmlns:a16="http://schemas.microsoft.com/office/drawing/2014/main" id="{8EF793AC-A4DE-9AE1-E6C3-F0C0B68EA95C}"/>
                  </a:ext>
                </a:extLst>
              </p:cNvPr>
              <p:cNvCxnSpPr/>
              <p:nvPr/>
            </p:nvCxnSpPr>
            <p:spPr>
              <a:xfrm>
                <a:off x="6732395" y="4141373"/>
                <a:ext cx="4823209" cy="0"/>
              </a:xfrm>
              <a:prstGeom prst="line">
                <a:avLst/>
              </a:prstGeom>
              <a:ln>
                <a:solidFill>
                  <a:schemeClr val="bg2">
                    <a:lumMod val="90000"/>
                  </a:schemeClr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6" name="直接连接符 45">
                <a:extLst>
                  <a:ext uri="{FF2B5EF4-FFF2-40B4-BE49-F238E27FC236}">
                    <a16:creationId xmlns:a16="http://schemas.microsoft.com/office/drawing/2014/main" id="{DC53302D-466E-7606-B007-5F20AFA2FD99}"/>
                  </a:ext>
                </a:extLst>
              </p:cNvPr>
              <p:cNvCxnSpPr/>
              <p:nvPr/>
            </p:nvCxnSpPr>
            <p:spPr>
              <a:xfrm>
                <a:off x="6732395" y="4551681"/>
                <a:ext cx="4823209" cy="0"/>
              </a:xfrm>
              <a:prstGeom prst="line">
                <a:avLst/>
              </a:prstGeom>
              <a:ln>
                <a:solidFill>
                  <a:schemeClr val="bg2">
                    <a:lumMod val="90000"/>
                  </a:schemeClr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8" name="直接连接符 47">
                <a:extLst>
                  <a:ext uri="{FF2B5EF4-FFF2-40B4-BE49-F238E27FC236}">
                    <a16:creationId xmlns:a16="http://schemas.microsoft.com/office/drawing/2014/main" id="{9B44DF6F-4711-BC1C-951C-1318975F1E64}"/>
                  </a:ext>
                </a:extLst>
              </p:cNvPr>
              <p:cNvCxnSpPr/>
              <p:nvPr/>
            </p:nvCxnSpPr>
            <p:spPr>
              <a:xfrm>
                <a:off x="6732395" y="4985435"/>
                <a:ext cx="4823209" cy="0"/>
              </a:xfrm>
              <a:prstGeom prst="line">
                <a:avLst/>
              </a:prstGeom>
              <a:ln>
                <a:solidFill>
                  <a:schemeClr val="bg2">
                    <a:lumMod val="90000"/>
                  </a:schemeClr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9" name="直接连接符 48">
                <a:extLst>
                  <a:ext uri="{FF2B5EF4-FFF2-40B4-BE49-F238E27FC236}">
                    <a16:creationId xmlns:a16="http://schemas.microsoft.com/office/drawing/2014/main" id="{A7B7B5A5-5E94-7061-5EB8-97B2DCBDD595}"/>
                  </a:ext>
                </a:extLst>
              </p:cNvPr>
              <p:cNvCxnSpPr/>
              <p:nvPr/>
            </p:nvCxnSpPr>
            <p:spPr>
              <a:xfrm>
                <a:off x="6732395" y="5419189"/>
                <a:ext cx="4823209" cy="0"/>
              </a:xfrm>
              <a:prstGeom prst="line">
                <a:avLst/>
              </a:prstGeom>
              <a:ln>
                <a:solidFill>
                  <a:schemeClr val="bg2">
                    <a:lumMod val="90000"/>
                  </a:schemeClr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0" name="直接连接符 49">
                <a:extLst>
                  <a:ext uri="{FF2B5EF4-FFF2-40B4-BE49-F238E27FC236}">
                    <a16:creationId xmlns:a16="http://schemas.microsoft.com/office/drawing/2014/main" id="{AFAE010B-5228-E4BF-4313-C2099A88DCF7}"/>
                  </a:ext>
                </a:extLst>
              </p:cNvPr>
              <p:cNvCxnSpPr/>
              <p:nvPr/>
            </p:nvCxnSpPr>
            <p:spPr>
              <a:xfrm>
                <a:off x="6732395" y="5853802"/>
                <a:ext cx="4823209" cy="0"/>
              </a:xfrm>
              <a:prstGeom prst="line">
                <a:avLst/>
              </a:prstGeom>
              <a:ln>
                <a:solidFill>
                  <a:schemeClr val="bg2">
                    <a:lumMod val="90000"/>
                  </a:schemeClr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1" name="直接连接符 50">
                <a:extLst>
                  <a:ext uri="{FF2B5EF4-FFF2-40B4-BE49-F238E27FC236}">
                    <a16:creationId xmlns:a16="http://schemas.microsoft.com/office/drawing/2014/main" id="{E6FF3A7C-D626-E6E1-044A-397D08D1758E}"/>
                  </a:ext>
                </a:extLst>
              </p:cNvPr>
              <p:cNvCxnSpPr/>
              <p:nvPr/>
            </p:nvCxnSpPr>
            <p:spPr>
              <a:xfrm>
                <a:off x="6732395" y="6287556"/>
                <a:ext cx="4823209" cy="0"/>
              </a:xfrm>
              <a:prstGeom prst="line">
                <a:avLst/>
              </a:prstGeom>
              <a:ln>
                <a:solidFill>
                  <a:schemeClr val="bg2">
                    <a:lumMod val="90000"/>
                  </a:schemeClr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53" name="文本框 52">
                <a:extLst>
                  <a:ext uri="{FF2B5EF4-FFF2-40B4-BE49-F238E27FC236}">
                    <a16:creationId xmlns:a16="http://schemas.microsoft.com/office/drawing/2014/main" id="{D8CDE0CA-C2F2-9071-D63D-0813B83D86A9}"/>
                  </a:ext>
                </a:extLst>
              </p:cNvPr>
              <p:cNvSpPr txBox="1"/>
              <p:nvPr/>
            </p:nvSpPr>
            <p:spPr>
              <a:xfrm>
                <a:off x="8991676" y="275529"/>
                <a:ext cx="3152236" cy="2308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altLang="zh-CN" sz="900" b="1" dirty="0">
                    <a:solidFill>
                      <a:schemeClr val="bg2">
                        <a:lumMod val="90000"/>
                      </a:schemeClr>
                    </a:solidFill>
                    <a:latin typeface="幼圆" panose="02010509060101010101" pitchFamily="49" charset="-122"/>
                    <a:ea typeface="幼圆" panose="02010509060101010101" pitchFamily="49" charset="-122"/>
                  </a:rPr>
                  <a:t>Jinhua University of Vocational Technology </a:t>
                </a:r>
                <a:endParaRPr lang="zh-CN" altLang="en-US" sz="900" b="1" dirty="0">
                  <a:solidFill>
                    <a:schemeClr val="bg2">
                      <a:lumMod val="90000"/>
                    </a:schemeClr>
                  </a:solidFill>
                  <a:latin typeface="幼圆" panose="02010509060101010101" pitchFamily="49" charset="-122"/>
                  <a:ea typeface="幼圆" panose="02010509060101010101" pitchFamily="49" charset="-122"/>
                </a:endParaRPr>
              </a:p>
            </p:txBody>
          </p:sp>
          <p:sp>
            <p:nvSpPr>
              <p:cNvPr id="54" name="文本框 53">
                <a:extLst>
                  <a:ext uri="{FF2B5EF4-FFF2-40B4-BE49-F238E27FC236}">
                    <a16:creationId xmlns:a16="http://schemas.microsoft.com/office/drawing/2014/main" id="{B644B10F-1778-2330-1179-39FCDCE1A7D7}"/>
                  </a:ext>
                </a:extLst>
              </p:cNvPr>
              <p:cNvSpPr txBox="1"/>
              <p:nvPr/>
            </p:nvSpPr>
            <p:spPr>
              <a:xfrm>
                <a:off x="11351819" y="6376385"/>
                <a:ext cx="409452" cy="2308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altLang="zh-CN" sz="900" b="1" dirty="0">
                    <a:solidFill>
                      <a:schemeClr val="bg2">
                        <a:lumMod val="90000"/>
                      </a:schemeClr>
                    </a:solidFill>
                    <a:latin typeface="幼圆" panose="02010509060101010101" pitchFamily="49" charset="-122"/>
                    <a:ea typeface="幼圆" panose="02010509060101010101" pitchFamily="49" charset="-122"/>
                  </a:rPr>
                  <a:t>02</a:t>
                </a:r>
                <a:endParaRPr lang="zh-CN" altLang="en-US" sz="900" b="1" dirty="0">
                  <a:solidFill>
                    <a:schemeClr val="bg2">
                      <a:lumMod val="90000"/>
                    </a:schemeClr>
                  </a:solidFill>
                  <a:latin typeface="幼圆" panose="02010509060101010101" pitchFamily="49" charset="-122"/>
                  <a:ea typeface="幼圆" panose="02010509060101010101" pitchFamily="49" charset="-122"/>
                </a:endParaRPr>
              </a:p>
            </p:txBody>
          </p:sp>
          <p:pic>
            <p:nvPicPr>
              <p:cNvPr id="55" name="图片 54" descr="图标&#10;&#10;AI 生成的内容可能不正确。">
                <a:extLst>
                  <a:ext uri="{FF2B5EF4-FFF2-40B4-BE49-F238E27FC236}">
                    <a16:creationId xmlns:a16="http://schemas.microsoft.com/office/drawing/2014/main" id="{B214685C-B2BB-4775-97CF-E1285C7AD76C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12">
                <a:alphaModFix amt="20000"/>
                <a:extLst>
                  <a:ext uri="{BEBA8EAE-BF5A-486C-A8C5-ECC9F3942E4B}">
                    <a14:imgProps xmlns:a14="http://schemas.microsoft.com/office/drawing/2010/main">
                      <a14:imgLayer r:embed="rId13">
                        <a14:imgEffect>
                          <a14:artisticPencilGrayscale/>
                        </a14:imgEffect>
                        <a14:imgEffect>
                          <a14:colorTemperature colorTemp="5900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 rot="19233030">
                <a:off x="7942596" y="263068"/>
                <a:ext cx="1087953" cy="1057354"/>
              </a:xfrm>
              <a:prstGeom prst="rect">
                <a:avLst/>
              </a:prstGeom>
            </p:spPr>
          </p:pic>
          <p:pic>
            <p:nvPicPr>
              <p:cNvPr id="56" name="图片 55" descr="图标&#10;&#10;AI 生成的内容可能不正确。">
                <a:extLst>
                  <a:ext uri="{FF2B5EF4-FFF2-40B4-BE49-F238E27FC236}">
                    <a16:creationId xmlns:a16="http://schemas.microsoft.com/office/drawing/2014/main" id="{5743F94B-9D46-A594-81CA-BE2423B2E250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12">
                <a:alphaModFix amt="20000"/>
                <a:extLst>
                  <a:ext uri="{BEBA8EAE-BF5A-486C-A8C5-ECC9F3942E4B}">
                    <a14:imgProps xmlns:a14="http://schemas.microsoft.com/office/drawing/2010/main">
                      <a14:imgLayer r:embed="rId13">
                        <a14:imgEffect>
                          <a14:artisticPencilGrayscale/>
                        </a14:imgEffect>
                        <a14:imgEffect>
                          <a14:colorTemperature colorTemp="5900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 rot="19233030">
                <a:off x="7408071" y="5293996"/>
                <a:ext cx="1087953" cy="1057354"/>
              </a:xfrm>
              <a:prstGeom prst="rect">
                <a:avLst/>
              </a:prstGeom>
            </p:spPr>
          </p:pic>
          <p:pic>
            <p:nvPicPr>
              <p:cNvPr id="57" name="图片 56" descr="图标&#10;&#10;AI 生成的内容可能不正确。">
                <a:extLst>
                  <a:ext uri="{FF2B5EF4-FFF2-40B4-BE49-F238E27FC236}">
                    <a16:creationId xmlns:a16="http://schemas.microsoft.com/office/drawing/2014/main" id="{6777F8A6-0BFD-7EB8-1587-B32EB7CBABE3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12">
                <a:alphaModFix amt="20000"/>
                <a:extLst>
                  <a:ext uri="{BEBA8EAE-BF5A-486C-A8C5-ECC9F3942E4B}">
                    <a14:imgProps xmlns:a14="http://schemas.microsoft.com/office/drawing/2010/main">
                      <a14:imgLayer r:embed="rId13">
                        <a14:imgEffect>
                          <a14:artisticPencilGrayscale/>
                        </a14:imgEffect>
                        <a14:imgEffect>
                          <a14:colorTemperature colorTemp="5900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 rot="19233030">
                <a:off x="9988141" y="1990332"/>
                <a:ext cx="1533384" cy="1490258"/>
              </a:xfrm>
              <a:prstGeom prst="rect">
                <a:avLst/>
              </a:prstGeom>
            </p:spPr>
          </p:pic>
        </p:grpSp>
        <p:sp>
          <p:nvSpPr>
            <p:cNvPr id="11" name="任意多边形: 形状 10">
              <a:extLst>
                <a:ext uri="{FF2B5EF4-FFF2-40B4-BE49-F238E27FC236}">
                  <a16:creationId xmlns:a16="http://schemas.microsoft.com/office/drawing/2014/main" id="{95FDBAF8-D3A6-6E40-9806-B84890784495}"/>
                </a:ext>
              </a:extLst>
            </p:cNvPr>
            <p:cNvSpPr/>
            <p:nvPr/>
          </p:nvSpPr>
          <p:spPr>
            <a:xfrm>
              <a:off x="4325727" y="1178389"/>
              <a:ext cx="1006332" cy="6613572"/>
            </a:xfrm>
            <a:custGeom>
              <a:avLst/>
              <a:gdLst>
                <a:gd name="connsiteX0" fmla="*/ 571992 w 1006332"/>
                <a:gd name="connsiteY0" fmla="*/ 175 h 6663865"/>
                <a:gd name="connsiteX1" fmla="*/ 514842 w 1006332"/>
                <a:gd name="connsiteY1" fmla="*/ 11605 h 6663865"/>
                <a:gd name="connsiteX2" fmla="*/ 411972 w 1006332"/>
                <a:gd name="connsiteY2" fmla="*/ 68755 h 6663865"/>
                <a:gd name="connsiteX3" fmla="*/ 343392 w 1006332"/>
                <a:gd name="connsiteY3" fmla="*/ 103045 h 6663865"/>
                <a:gd name="connsiteX4" fmla="*/ 366252 w 1006332"/>
                <a:gd name="connsiteY4" fmla="*/ 251635 h 6663865"/>
                <a:gd name="connsiteX5" fmla="*/ 229092 w 1006332"/>
                <a:gd name="connsiteY5" fmla="*/ 365935 h 6663865"/>
                <a:gd name="connsiteX6" fmla="*/ 286242 w 1006332"/>
                <a:gd name="connsiteY6" fmla="*/ 491665 h 6663865"/>
                <a:gd name="connsiteX7" fmla="*/ 389112 w 1006332"/>
                <a:gd name="connsiteY7" fmla="*/ 594535 h 6663865"/>
                <a:gd name="connsiteX8" fmla="*/ 400542 w 1006332"/>
                <a:gd name="connsiteY8" fmla="*/ 663115 h 6663865"/>
                <a:gd name="connsiteX9" fmla="*/ 297672 w 1006332"/>
                <a:gd name="connsiteY9" fmla="*/ 891715 h 6663865"/>
                <a:gd name="connsiteX10" fmla="*/ 389112 w 1006332"/>
                <a:gd name="connsiteY10" fmla="*/ 1108885 h 6663865"/>
                <a:gd name="connsiteX11" fmla="*/ 434832 w 1006332"/>
                <a:gd name="connsiteY11" fmla="*/ 1177465 h 6663865"/>
                <a:gd name="connsiteX12" fmla="*/ 400542 w 1006332"/>
                <a:gd name="connsiteY12" fmla="*/ 1223185 h 6663865"/>
                <a:gd name="connsiteX13" fmla="*/ 263382 w 1006332"/>
                <a:gd name="connsiteY13" fmla="*/ 1383205 h 6663865"/>
                <a:gd name="connsiteX14" fmla="*/ 240522 w 1006332"/>
                <a:gd name="connsiteY14" fmla="*/ 1474645 h 6663865"/>
                <a:gd name="connsiteX15" fmla="*/ 309102 w 1006332"/>
                <a:gd name="connsiteY15" fmla="*/ 1680385 h 6663865"/>
                <a:gd name="connsiteX16" fmla="*/ 160512 w 1006332"/>
                <a:gd name="connsiteY16" fmla="*/ 1840405 h 6663865"/>
                <a:gd name="connsiteX17" fmla="*/ 11922 w 1006332"/>
                <a:gd name="connsiteY17" fmla="*/ 2000425 h 6663865"/>
                <a:gd name="connsiteX18" fmla="*/ 492 w 1006332"/>
                <a:gd name="connsiteY18" fmla="*/ 2069005 h 6663865"/>
                <a:gd name="connsiteX19" fmla="*/ 206232 w 1006332"/>
                <a:gd name="connsiteY19" fmla="*/ 2377615 h 6663865"/>
                <a:gd name="connsiteX20" fmla="*/ 320532 w 1006332"/>
                <a:gd name="connsiteY20" fmla="*/ 2571925 h 6663865"/>
                <a:gd name="connsiteX21" fmla="*/ 400542 w 1006332"/>
                <a:gd name="connsiteY21" fmla="*/ 2686225 h 6663865"/>
                <a:gd name="connsiteX22" fmla="*/ 457692 w 1006332"/>
                <a:gd name="connsiteY22" fmla="*/ 2823385 h 6663865"/>
                <a:gd name="connsiteX23" fmla="*/ 446262 w 1006332"/>
                <a:gd name="connsiteY23" fmla="*/ 2869105 h 6663865"/>
                <a:gd name="connsiteX24" fmla="*/ 354822 w 1006332"/>
                <a:gd name="connsiteY24" fmla="*/ 2960545 h 6663865"/>
                <a:gd name="connsiteX25" fmla="*/ 389112 w 1006332"/>
                <a:gd name="connsiteY25" fmla="*/ 3086275 h 6663865"/>
                <a:gd name="connsiteX26" fmla="*/ 377682 w 1006332"/>
                <a:gd name="connsiteY26" fmla="*/ 3177715 h 6663865"/>
                <a:gd name="connsiteX27" fmla="*/ 366252 w 1006332"/>
                <a:gd name="connsiteY27" fmla="*/ 3337735 h 6663865"/>
                <a:gd name="connsiteX28" fmla="*/ 343392 w 1006332"/>
                <a:gd name="connsiteY28" fmla="*/ 3452035 h 6663865"/>
                <a:gd name="connsiteX29" fmla="*/ 331962 w 1006332"/>
                <a:gd name="connsiteY29" fmla="*/ 3543475 h 6663865"/>
                <a:gd name="connsiteX30" fmla="*/ 297672 w 1006332"/>
                <a:gd name="connsiteY30" fmla="*/ 3646345 h 6663865"/>
                <a:gd name="connsiteX31" fmla="*/ 274812 w 1006332"/>
                <a:gd name="connsiteY31" fmla="*/ 3726355 h 6663865"/>
                <a:gd name="connsiteX32" fmla="*/ 229092 w 1006332"/>
                <a:gd name="connsiteY32" fmla="*/ 3909235 h 6663865"/>
                <a:gd name="connsiteX33" fmla="*/ 183372 w 1006332"/>
                <a:gd name="connsiteY33" fmla="*/ 4069255 h 6663865"/>
                <a:gd name="connsiteX34" fmla="*/ 160512 w 1006332"/>
                <a:gd name="connsiteY34" fmla="*/ 4217845 h 6663865"/>
                <a:gd name="connsiteX35" fmla="*/ 149082 w 1006332"/>
                <a:gd name="connsiteY35" fmla="*/ 4286425 h 6663865"/>
                <a:gd name="connsiteX36" fmla="*/ 240522 w 1006332"/>
                <a:gd name="connsiteY36" fmla="*/ 4400725 h 6663865"/>
                <a:gd name="connsiteX37" fmla="*/ 263382 w 1006332"/>
                <a:gd name="connsiteY37" fmla="*/ 4446445 h 6663865"/>
                <a:gd name="connsiteX38" fmla="*/ 309102 w 1006332"/>
                <a:gd name="connsiteY38" fmla="*/ 4515025 h 6663865"/>
                <a:gd name="connsiteX39" fmla="*/ 320532 w 1006332"/>
                <a:gd name="connsiteY39" fmla="*/ 4572175 h 6663865"/>
                <a:gd name="connsiteX40" fmla="*/ 354822 w 1006332"/>
                <a:gd name="connsiteY40" fmla="*/ 4629325 h 6663865"/>
                <a:gd name="connsiteX41" fmla="*/ 274812 w 1006332"/>
                <a:gd name="connsiteY41" fmla="*/ 4949365 h 6663865"/>
                <a:gd name="connsiteX42" fmla="*/ 263382 w 1006332"/>
                <a:gd name="connsiteY42" fmla="*/ 5109385 h 6663865"/>
                <a:gd name="connsiteX43" fmla="*/ 320532 w 1006332"/>
                <a:gd name="connsiteY43" fmla="*/ 5223685 h 6663865"/>
                <a:gd name="connsiteX44" fmla="*/ 354822 w 1006332"/>
                <a:gd name="connsiteY44" fmla="*/ 5315125 h 6663865"/>
                <a:gd name="connsiteX45" fmla="*/ 331962 w 1006332"/>
                <a:gd name="connsiteY45" fmla="*/ 5612305 h 6663865"/>
                <a:gd name="connsiteX46" fmla="*/ 320532 w 1006332"/>
                <a:gd name="connsiteY46" fmla="*/ 5726605 h 6663865"/>
                <a:gd name="connsiteX47" fmla="*/ 263382 w 1006332"/>
                <a:gd name="connsiteY47" fmla="*/ 5863765 h 6663865"/>
                <a:gd name="connsiteX48" fmla="*/ 251952 w 1006332"/>
                <a:gd name="connsiteY48" fmla="*/ 5909485 h 6663865"/>
                <a:gd name="connsiteX49" fmla="*/ 274812 w 1006332"/>
                <a:gd name="connsiteY49" fmla="*/ 6000925 h 6663865"/>
                <a:gd name="connsiteX50" fmla="*/ 297672 w 1006332"/>
                <a:gd name="connsiteY50" fmla="*/ 6035215 h 6663865"/>
                <a:gd name="connsiteX51" fmla="*/ 320532 w 1006332"/>
                <a:gd name="connsiteY51" fmla="*/ 6115225 h 6663865"/>
                <a:gd name="connsiteX52" fmla="*/ 331962 w 1006332"/>
                <a:gd name="connsiteY52" fmla="*/ 6183805 h 6663865"/>
                <a:gd name="connsiteX53" fmla="*/ 354822 w 1006332"/>
                <a:gd name="connsiteY53" fmla="*/ 6263815 h 6663865"/>
                <a:gd name="connsiteX54" fmla="*/ 366252 w 1006332"/>
                <a:gd name="connsiteY54" fmla="*/ 6343825 h 6663865"/>
                <a:gd name="connsiteX55" fmla="*/ 377682 w 1006332"/>
                <a:gd name="connsiteY55" fmla="*/ 6400975 h 6663865"/>
                <a:gd name="connsiteX56" fmla="*/ 331962 w 1006332"/>
                <a:gd name="connsiteY56" fmla="*/ 6526705 h 6663865"/>
                <a:gd name="connsiteX57" fmla="*/ 286242 w 1006332"/>
                <a:gd name="connsiteY57" fmla="*/ 6595285 h 6663865"/>
                <a:gd name="connsiteX58" fmla="*/ 331962 w 1006332"/>
                <a:gd name="connsiteY58" fmla="*/ 6629575 h 6663865"/>
                <a:gd name="connsiteX59" fmla="*/ 434832 w 1006332"/>
                <a:gd name="connsiteY59" fmla="*/ 6663865 h 6663865"/>
                <a:gd name="connsiteX60" fmla="*/ 697722 w 1006332"/>
                <a:gd name="connsiteY60" fmla="*/ 6652435 h 6663865"/>
                <a:gd name="connsiteX61" fmla="*/ 743442 w 1006332"/>
                <a:gd name="connsiteY61" fmla="*/ 6641005 h 6663865"/>
                <a:gd name="connsiteX62" fmla="*/ 754872 w 1006332"/>
                <a:gd name="connsiteY62" fmla="*/ 6469555 h 6663865"/>
                <a:gd name="connsiteX63" fmla="*/ 766302 w 1006332"/>
                <a:gd name="connsiteY63" fmla="*/ 6252385 h 6663865"/>
                <a:gd name="connsiteX64" fmla="*/ 777732 w 1006332"/>
                <a:gd name="connsiteY64" fmla="*/ 5818045 h 6663865"/>
                <a:gd name="connsiteX65" fmla="*/ 846312 w 1006332"/>
                <a:gd name="connsiteY65" fmla="*/ 5292265 h 6663865"/>
                <a:gd name="connsiteX66" fmla="*/ 914892 w 1006332"/>
                <a:gd name="connsiteY66" fmla="*/ 4983655 h 6663865"/>
                <a:gd name="connsiteX67" fmla="*/ 1006332 w 1006332"/>
                <a:gd name="connsiteY67" fmla="*/ 4172125 h 6663865"/>
                <a:gd name="connsiteX68" fmla="*/ 972042 w 1006332"/>
                <a:gd name="connsiteY68" fmla="*/ 3714925 h 6663865"/>
                <a:gd name="connsiteX69" fmla="*/ 926322 w 1006332"/>
                <a:gd name="connsiteY69" fmla="*/ 3417745 h 6663865"/>
                <a:gd name="connsiteX70" fmla="*/ 903462 w 1006332"/>
                <a:gd name="connsiteY70" fmla="*/ 3143425 h 6663865"/>
                <a:gd name="connsiteX71" fmla="*/ 857742 w 1006332"/>
                <a:gd name="connsiteY71" fmla="*/ 1851835 h 6663865"/>
                <a:gd name="connsiteX72" fmla="*/ 846312 w 1006332"/>
                <a:gd name="connsiteY72" fmla="*/ 1634665 h 6663865"/>
                <a:gd name="connsiteX73" fmla="*/ 880602 w 1006332"/>
                <a:gd name="connsiteY73" fmla="*/ 1268905 h 6663865"/>
                <a:gd name="connsiteX74" fmla="*/ 869172 w 1006332"/>
                <a:gd name="connsiteY74" fmla="*/ 788845 h 6663865"/>
                <a:gd name="connsiteX75" fmla="*/ 846312 w 1006332"/>
                <a:gd name="connsiteY75" fmla="*/ 651685 h 6663865"/>
                <a:gd name="connsiteX76" fmla="*/ 834882 w 1006332"/>
                <a:gd name="connsiteY76" fmla="*/ 548815 h 6663865"/>
                <a:gd name="connsiteX77" fmla="*/ 823452 w 1006332"/>
                <a:gd name="connsiteY77" fmla="*/ 457375 h 6663865"/>
                <a:gd name="connsiteX78" fmla="*/ 789162 w 1006332"/>
                <a:gd name="connsiteY78" fmla="*/ 297355 h 6663865"/>
                <a:gd name="connsiteX79" fmla="*/ 777732 w 1006332"/>
                <a:gd name="connsiteY79" fmla="*/ 240205 h 6663865"/>
                <a:gd name="connsiteX80" fmla="*/ 766302 w 1006332"/>
                <a:gd name="connsiteY80" fmla="*/ 194485 h 6663865"/>
                <a:gd name="connsiteX81" fmla="*/ 743442 w 1006332"/>
                <a:gd name="connsiteY81" fmla="*/ 91615 h 6663865"/>
                <a:gd name="connsiteX82" fmla="*/ 732012 w 1006332"/>
                <a:gd name="connsiteY82" fmla="*/ 57325 h 6663865"/>
                <a:gd name="connsiteX83" fmla="*/ 686292 w 1006332"/>
                <a:gd name="connsiteY83" fmla="*/ 34465 h 6663865"/>
                <a:gd name="connsiteX84" fmla="*/ 606282 w 1006332"/>
                <a:gd name="connsiteY84" fmla="*/ 175 h 6663865"/>
                <a:gd name="connsiteX85" fmla="*/ 571992 w 1006332"/>
                <a:gd name="connsiteY85" fmla="*/ 175 h 66638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</a:cxnLst>
              <a:rect l="l" t="t" r="r" b="b"/>
              <a:pathLst>
                <a:path w="1006332" h="6663865">
                  <a:moveTo>
                    <a:pt x="571992" y="175"/>
                  </a:moveTo>
                  <a:cubicBezTo>
                    <a:pt x="556752" y="2080"/>
                    <a:pt x="532698" y="3952"/>
                    <a:pt x="514842" y="11605"/>
                  </a:cubicBezTo>
                  <a:cubicBezTo>
                    <a:pt x="478787" y="27057"/>
                    <a:pt x="446583" y="50296"/>
                    <a:pt x="411972" y="68755"/>
                  </a:cubicBezTo>
                  <a:cubicBezTo>
                    <a:pt x="389421" y="80782"/>
                    <a:pt x="366252" y="91615"/>
                    <a:pt x="343392" y="103045"/>
                  </a:cubicBezTo>
                  <a:cubicBezTo>
                    <a:pt x="394850" y="164795"/>
                    <a:pt x="435927" y="172670"/>
                    <a:pt x="366252" y="251635"/>
                  </a:cubicBezTo>
                  <a:cubicBezTo>
                    <a:pt x="326876" y="296261"/>
                    <a:pt x="229092" y="365935"/>
                    <a:pt x="229092" y="365935"/>
                  </a:cubicBezTo>
                  <a:cubicBezTo>
                    <a:pt x="209838" y="442950"/>
                    <a:pt x="205883" y="405949"/>
                    <a:pt x="286242" y="491665"/>
                  </a:cubicBezTo>
                  <a:cubicBezTo>
                    <a:pt x="319409" y="527043"/>
                    <a:pt x="389112" y="594535"/>
                    <a:pt x="389112" y="594535"/>
                  </a:cubicBezTo>
                  <a:cubicBezTo>
                    <a:pt x="392922" y="617395"/>
                    <a:pt x="401988" y="639985"/>
                    <a:pt x="400542" y="663115"/>
                  </a:cubicBezTo>
                  <a:cubicBezTo>
                    <a:pt x="392704" y="788530"/>
                    <a:pt x="371066" y="786866"/>
                    <a:pt x="297672" y="891715"/>
                  </a:cubicBezTo>
                  <a:cubicBezTo>
                    <a:pt x="328152" y="964105"/>
                    <a:pt x="355123" y="1038075"/>
                    <a:pt x="389112" y="1108885"/>
                  </a:cubicBezTo>
                  <a:cubicBezTo>
                    <a:pt x="401001" y="1133654"/>
                    <a:pt x="432098" y="1150127"/>
                    <a:pt x="434832" y="1177465"/>
                  </a:cubicBezTo>
                  <a:cubicBezTo>
                    <a:pt x="436728" y="1196420"/>
                    <a:pt x="412738" y="1208550"/>
                    <a:pt x="400542" y="1223185"/>
                  </a:cubicBezTo>
                  <a:cubicBezTo>
                    <a:pt x="355567" y="1277155"/>
                    <a:pt x="309102" y="1329865"/>
                    <a:pt x="263382" y="1383205"/>
                  </a:cubicBezTo>
                  <a:cubicBezTo>
                    <a:pt x="255762" y="1413685"/>
                    <a:pt x="237678" y="1443356"/>
                    <a:pt x="240522" y="1474645"/>
                  </a:cubicBezTo>
                  <a:cubicBezTo>
                    <a:pt x="248922" y="1567047"/>
                    <a:pt x="274334" y="1610848"/>
                    <a:pt x="309102" y="1680385"/>
                  </a:cubicBezTo>
                  <a:cubicBezTo>
                    <a:pt x="263572" y="1794209"/>
                    <a:pt x="308875" y="1707659"/>
                    <a:pt x="160512" y="1840405"/>
                  </a:cubicBezTo>
                  <a:cubicBezTo>
                    <a:pt x="86817" y="1906342"/>
                    <a:pt x="69891" y="1930862"/>
                    <a:pt x="11922" y="2000425"/>
                  </a:cubicBezTo>
                  <a:cubicBezTo>
                    <a:pt x="8112" y="2023285"/>
                    <a:pt x="-2383" y="2046009"/>
                    <a:pt x="492" y="2069005"/>
                  </a:cubicBezTo>
                  <a:cubicBezTo>
                    <a:pt x="19613" y="2221974"/>
                    <a:pt x="95303" y="2249171"/>
                    <a:pt x="206232" y="2377615"/>
                  </a:cubicBezTo>
                  <a:cubicBezTo>
                    <a:pt x="292344" y="2477323"/>
                    <a:pt x="223317" y="2407407"/>
                    <a:pt x="320532" y="2571925"/>
                  </a:cubicBezTo>
                  <a:cubicBezTo>
                    <a:pt x="344191" y="2611964"/>
                    <a:pt x="376291" y="2646541"/>
                    <a:pt x="400542" y="2686225"/>
                  </a:cubicBezTo>
                  <a:cubicBezTo>
                    <a:pt x="445173" y="2759257"/>
                    <a:pt x="441738" y="2759567"/>
                    <a:pt x="457692" y="2823385"/>
                  </a:cubicBezTo>
                  <a:cubicBezTo>
                    <a:pt x="453882" y="2838625"/>
                    <a:pt x="455687" y="2856538"/>
                    <a:pt x="446262" y="2869105"/>
                  </a:cubicBezTo>
                  <a:cubicBezTo>
                    <a:pt x="420399" y="2903589"/>
                    <a:pt x="373051" y="2921484"/>
                    <a:pt x="354822" y="2960545"/>
                  </a:cubicBezTo>
                  <a:cubicBezTo>
                    <a:pt x="338119" y="2996337"/>
                    <a:pt x="373521" y="3055092"/>
                    <a:pt x="389112" y="3086275"/>
                  </a:cubicBezTo>
                  <a:cubicBezTo>
                    <a:pt x="385302" y="3116755"/>
                    <a:pt x="380463" y="3147124"/>
                    <a:pt x="377682" y="3177715"/>
                  </a:cubicBezTo>
                  <a:cubicBezTo>
                    <a:pt x="372841" y="3230971"/>
                    <a:pt x="372885" y="3284672"/>
                    <a:pt x="366252" y="3337735"/>
                  </a:cubicBezTo>
                  <a:cubicBezTo>
                    <a:pt x="361433" y="3376289"/>
                    <a:pt x="349780" y="3413709"/>
                    <a:pt x="343392" y="3452035"/>
                  </a:cubicBezTo>
                  <a:cubicBezTo>
                    <a:pt x="338342" y="3482334"/>
                    <a:pt x="338997" y="3513574"/>
                    <a:pt x="331962" y="3543475"/>
                  </a:cubicBezTo>
                  <a:cubicBezTo>
                    <a:pt x="323683" y="3578659"/>
                    <a:pt x="308453" y="3611845"/>
                    <a:pt x="297672" y="3646345"/>
                  </a:cubicBezTo>
                  <a:cubicBezTo>
                    <a:pt x="289399" y="3672820"/>
                    <a:pt x="281813" y="3699516"/>
                    <a:pt x="274812" y="3726355"/>
                  </a:cubicBezTo>
                  <a:cubicBezTo>
                    <a:pt x="258951" y="3787156"/>
                    <a:pt x="246354" y="3848817"/>
                    <a:pt x="229092" y="3909235"/>
                  </a:cubicBezTo>
                  <a:cubicBezTo>
                    <a:pt x="213852" y="3962575"/>
                    <a:pt x="192492" y="4014535"/>
                    <a:pt x="183372" y="4069255"/>
                  </a:cubicBezTo>
                  <a:cubicBezTo>
                    <a:pt x="154861" y="4240320"/>
                    <a:pt x="189927" y="4026648"/>
                    <a:pt x="160512" y="4217845"/>
                  </a:cubicBezTo>
                  <a:cubicBezTo>
                    <a:pt x="156988" y="4240751"/>
                    <a:pt x="152892" y="4263565"/>
                    <a:pt x="149082" y="4286425"/>
                  </a:cubicBezTo>
                  <a:cubicBezTo>
                    <a:pt x="242294" y="4441778"/>
                    <a:pt x="113019" y="4236792"/>
                    <a:pt x="240522" y="4400725"/>
                  </a:cubicBezTo>
                  <a:cubicBezTo>
                    <a:pt x="250983" y="4414175"/>
                    <a:pt x="254616" y="4431834"/>
                    <a:pt x="263382" y="4446445"/>
                  </a:cubicBezTo>
                  <a:cubicBezTo>
                    <a:pt x="277517" y="4470004"/>
                    <a:pt x="293862" y="4492165"/>
                    <a:pt x="309102" y="4515025"/>
                  </a:cubicBezTo>
                  <a:cubicBezTo>
                    <a:pt x="312912" y="4534075"/>
                    <a:pt x="313317" y="4554137"/>
                    <a:pt x="320532" y="4572175"/>
                  </a:cubicBezTo>
                  <a:cubicBezTo>
                    <a:pt x="328783" y="4592802"/>
                    <a:pt x="353813" y="4607132"/>
                    <a:pt x="354822" y="4629325"/>
                  </a:cubicBezTo>
                  <a:cubicBezTo>
                    <a:pt x="362173" y="4791057"/>
                    <a:pt x="333826" y="4819535"/>
                    <a:pt x="274812" y="4949365"/>
                  </a:cubicBezTo>
                  <a:cubicBezTo>
                    <a:pt x="271002" y="5002705"/>
                    <a:pt x="254591" y="5056637"/>
                    <a:pt x="263382" y="5109385"/>
                  </a:cubicBezTo>
                  <a:cubicBezTo>
                    <a:pt x="270385" y="5151403"/>
                    <a:pt x="303232" y="5184759"/>
                    <a:pt x="320532" y="5223685"/>
                  </a:cubicBezTo>
                  <a:cubicBezTo>
                    <a:pt x="333753" y="5253432"/>
                    <a:pt x="343392" y="5284645"/>
                    <a:pt x="354822" y="5315125"/>
                  </a:cubicBezTo>
                  <a:cubicBezTo>
                    <a:pt x="347202" y="5414185"/>
                    <a:pt x="340213" y="5513296"/>
                    <a:pt x="331962" y="5612305"/>
                  </a:cubicBezTo>
                  <a:cubicBezTo>
                    <a:pt x="328782" y="5650463"/>
                    <a:pt x="328838" y="5689227"/>
                    <a:pt x="320532" y="5726605"/>
                  </a:cubicBezTo>
                  <a:cubicBezTo>
                    <a:pt x="294537" y="5843584"/>
                    <a:pt x="293327" y="5783912"/>
                    <a:pt x="263382" y="5863765"/>
                  </a:cubicBezTo>
                  <a:cubicBezTo>
                    <a:pt x="257866" y="5878474"/>
                    <a:pt x="255762" y="5894245"/>
                    <a:pt x="251952" y="5909485"/>
                  </a:cubicBezTo>
                  <a:cubicBezTo>
                    <a:pt x="259572" y="5939965"/>
                    <a:pt x="264075" y="5971399"/>
                    <a:pt x="274812" y="6000925"/>
                  </a:cubicBezTo>
                  <a:cubicBezTo>
                    <a:pt x="279507" y="6013835"/>
                    <a:pt x="292570" y="6022460"/>
                    <a:pt x="297672" y="6035215"/>
                  </a:cubicBezTo>
                  <a:cubicBezTo>
                    <a:pt x="307973" y="6060968"/>
                    <a:pt x="314295" y="6088198"/>
                    <a:pt x="320532" y="6115225"/>
                  </a:cubicBezTo>
                  <a:cubicBezTo>
                    <a:pt x="325743" y="6137807"/>
                    <a:pt x="326751" y="6161223"/>
                    <a:pt x="331962" y="6183805"/>
                  </a:cubicBezTo>
                  <a:cubicBezTo>
                    <a:pt x="338199" y="6210832"/>
                    <a:pt x="349010" y="6236693"/>
                    <a:pt x="354822" y="6263815"/>
                  </a:cubicBezTo>
                  <a:cubicBezTo>
                    <a:pt x="360467" y="6290158"/>
                    <a:pt x="361823" y="6317251"/>
                    <a:pt x="366252" y="6343825"/>
                  </a:cubicBezTo>
                  <a:cubicBezTo>
                    <a:pt x="369446" y="6362988"/>
                    <a:pt x="373872" y="6381925"/>
                    <a:pt x="377682" y="6400975"/>
                  </a:cubicBezTo>
                  <a:cubicBezTo>
                    <a:pt x="355146" y="6603798"/>
                    <a:pt x="398777" y="6450346"/>
                    <a:pt x="331962" y="6526705"/>
                  </a:cubicBezTo>
                  <a:cubicBezTo>
                    <a:pt x="313870" y="6547382"/>
                    <a:pt x="286242" y="6595285"/>
                    <a:pt x="286242" y="6595285"/>
                  </a:cubicBezTo>
                  <a:cubicBezTo>
                    <a:pt x="301482" y="6606715"/>
                    <a:pt x="314665" y="6621592"/>
                    <a:pt x="331962" y="6629575"/>
                  </a:cubicBezTo>
                  <a:cubicBezTo>
                    <a:pt x="364780" y="6644722"/>
                    <a:pt x="434832" y="6663865"/>
                    <a:pt x="434832" y="6663865"/>
                  </a:cubicBezTo>
                  <a:cubicBezTo>
                    <a:pt x="522462" y="6660055"/>
                    <a:pt x="610249" y="6658914"/>
                    <a:pt x="697722" y="6652435"/>
                  </a:cubicBezTo>
                  <a:cubicBezTo>
                    <a:pt x="713388" y="6651275"/>
                    <a:pt x="738756" y="6655999"/>
                    <a:pt x="743442" y="6641005"/>
                  </a:cubicBezTo>
                  <a:cubicBezTo>
                    <a:pt x="760526" y="6586335"/>
                    <a:pt x="751509" y="6526733"/>
                    <a:pt x="754872" y="6469555"/>
                  </a:cubicBezTo>
                  <a:cubicBezTo>
                    <a:pt x="759129" y="6397190"/>
                    <a:pt x="763760" y="6324831"/>
                    <a:pt x="766302" y="6252385"/>
                  </a:cubicBezTo>
                  <a:cubicBezTo>
                    <a:pt x="771381" y="6107644"/>
                    <a:pt x="769984" y="5962668"/>
                    <a:pt x="777732" y="5818045"/>
                  </a:cubicBezTo>
                  <a:cubicBezTo>
                    <a:pt x="782925" y="5721106"/>
                    <a:pt x="837010" y="5343426"/>
                    <a:pt x="846312" y="5292265"/>
                  </a:cubicBezTo>
                  <a:cubicBezTo>
                    <a:pt x="865163" y="5188585"/>
                    <a:pt x="896191" y="5087362"/>
                    <a:pt x="914892" y="4983655"/>
                  </a:cubicBezTo>
                  <a:cubicBezTo>
                    <a:pt x="978254" y="4632285"/>
                    <a:pt x="976978" y="4534155"/>
                    <a:pt x="1006332" y="4172125"/>
                  </a:cubicBezTo>
                  <a:cubicBezTo>
                    <a:pt x="994902" y="4019725"/>
                    <a:pt x="988161" y="3866901"/>
                    <a:pt x="972042" y="3714925"/>
                  </a:cubicBezTo>
                  <a:cubicBezTo>
                    <a:pt x="961471" y="3615259"/>
                    <a:pt x="938263" y="3517257"/>
                    <a:pt x="926322" y="3417745"/>
                  </a:cubicBezTo>
                  <a:cubicBezTo>
                    <a:pt x="915390" y="3326642"/>
                    <a:pt x="911082" y="3234865"/>
                    <a:pt x="903462" y="3143425"/>
                  </a:cubicBezTo>
                  <a:cubicBezTo>
                    <a:pt x="888222" y="2712895"/>
                    <a:pt x="874048" y="2282326"/>
                    <a:pt x="857742" y="1851835"/>
                  </a:cubicBezTo>
                  <a:cubicBezTo>
                    <a:pt x="854998" y="1779397"/>
                    <a:pt x="843471" y="1707100"/>
                    <a:pt x="846312" y="1634665"/>
                  </a:cubicBezTo>
                  <a:cubicBezTo>
                    <a:pt x="851110" y="1512304"/>
                    <a:pt x="869172" y="1390825"/>
                    <a:pt x="880602" y="1268905"/>
                  </a:cubicBezTo>
                  <a:cubicBezTo>
                    <a:pt x="876792" y="1108885"/>
                    <a:pt x="878051" y="948664"/>
                    <a:pt x="869172" y="788845"/>
                  </a:cubicBezTo>
                  <a:cubicBezTo>
                    <a:pt x="866601" y="742566"/>
                    <a:pt x="852867" y="697570"/>
                    <a:pt x="846312" y="651685"/>
                  </a:cubicBezTo>
                  <a:cubicBezTo>
                    <a:pt x="841433" y="617531"/>
                    <a:pt x="838913" y="583080"/>
                    <a:pt x="834882" y="548815"/>
                  </a:cubicBezTo>
                  <a:cubicBezTo>
                    <a:pt x="831293" y="518308"/>
                    <a:pt x="827796" y="487783"/>
                    <a:pt x="823452" y="457375"/>
                  </a:cubicBezTo>
                  <a:cubicBezTo>
                    <a:pt x="810454" y="366389"/>
                    <a:pt x="812766" y="399641"/>
                    <a:pt x="789162" y="297355"/>
                  </a:cubicBezTo>
                  <a:cubicBezTo>
                    <a:pt x="784794" y="278425"/>
                    <a:pt x="781946" y="259170"/>
                    <a:pt x="777732" y="240205"/>
                  </a:cubicBezTo>
                  <a:cubicBezTo>
                    <a:pt x="774324" y="224870"/>
                    <a:pt x="769710" y="209820"/>
                    <a:pt x="766302" y="194485"/>
                  </a:cubicBezTo>
                  <a:cubicBezTo>
                    <a:pt x="754517" y="141453"/>
                    <a:pt x="757380" y="140397"/>
                    <a:pt x="743442" y="91615"/>
                  </a:cubicBezTo>
                  <a:cubicBezTo>
                    <a:pt x="740132" y="80030"/>
                    <a:pt x="740531" y="65844"/>
                    <a:pt x="732012" y="57325"/>
                  </a:cubicBezTo>
                  <a:cubicBezTo>
                    <a:pt x="719964" y="45277"/>
                    <a:pt x="701086" y="42919"/>
                    <a:pt x="686292" y="34465"/>
                  </a:cubicBezTo>
                  <a:cubicBezTo>
                    <a:pt x="624898" y="-617"/>
                    <a:pt x="681376" y="18949"/>
                    <a:pt x="606282" y="175"/>
                  </a:cubicBezTo>
                  <a:cubicBezTo>
                    <a:pt x="568378" y="12810"/>
                    <a:pt x="587232" y="-1730"/>
                    <a:pt x="571992" y="175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23" name="矩形 22">
            <a:extLst>
              <a:ext uri="{FF2B5EF4-FFF2-40B4-BE49-F238E27FC236}">
                <a16:creationId xmlns:a16="http://schemas.microsoft.com/office/drawing/2014/main" id="{D6941B5F-9C60-2572-9E69-D894CE96B535}"/>
              </a:ext>
            </a:extLst>
          </p:cNvPr>
          <p:cNvSpPr/>
          <p:nvPr/>
        </p:nvSpPr>
        <p:spPr>
          <a:xfrm>
            <a:off x="787940" y="800832"/>
            <a:ext cx="4258857" cy="2072969"/>
          </a:xfrm>
          <a:custGeom>
            <a:avLst/>
            <a:gdLst>
              <a:gd name="connsiteX0" fmla="*/ 0 w 4258857"/>
              <a:gd name="connsiteY0" fmla="*/ 0 h 2072969"/>
              <a:gd name="connsiteX1" fmla="*/ 574946 w 4258857"/>
              <a:gd name="connsiteY1" fmla="*/ 0 h 2072969"/>
              <a:gd name="connsiteX2" fmla="*/ 979537 w 4258857"/>
              <a:gd name="connsiteY2" fmla="*/ 0 h 2072969"/>
              <a:gd name="connsiteX3" fmla="*/ 1469306 w 4258857"/>
              <a:gd name="connsiteY3" fmla="*/ 0 h 2072969"/>
              <a:gd name="connsiteX4" fmla="*/ 1873897 w 4258857"/>
              <a:gd name="connsiteY4" fmla="*/ 0 h 2072969"/>
              <a:gd name="connsiteX5" fmla="*/ 2491431 w 4258857"/>
              <a:gd name="connsiteY5" fmla="*/ 0 h 2072969"/>
              <a:gd name="connsiteX6" fmla="*/ 2896023 w 4258857"/>
              <a:gd name="connsiteY6" fmla="*/ 0 h 2072969"/>
              <a:gd name="connsiteX7" fmla="*/ 3343203 w 4258857"/>
              <a:gd name="connsiteY7" fmla="*/ 0 h 2072969"/>
              <a:gd name="connsiteX8" fmla="*/ 3790383 w 4258857"/>
              <a:gd name="connsiteY8" fmla="*/ 0 h 2072969"/>
              <a:gd name="connsiteX9" fmla="*/ 4258857 w 4258857"/>
              <a:gd name="connsiteY9" fmla="*/ 0 h 2072969"/>
              <a:gd name="connsiteX10" fmla="*/ 4258857 w 4258857"/>
              <a:gd name="connsiteY10" fmla="*/ 518242 h 2072969"/>
              <a:gd name="connsiteX11" fmla="*/ 4258857 w 4258857"/>
              <a:gd name="connsiteY11" fmla="*/ 1015755 h 2072969"/>
              <a:gd name="connsiteX12" fmla="*/ 4258857 w 4258857"/>
              <a:gd name="connsiteY12" fmla="*/ 1533997 h 2072969"/>
              <a:gd name="connsiteX13" fmla="*/ 4258857 w 4258857"/>
              <a:gd name="connsiteY13" fmla="*/ 2072969 h 2072969"/>
              <a:gd name="connsiteX14" fmla="*/ 3854266 w 4258857"/>
              <a:gd name="connsiteY14" fmla="*/ 2072969 h 2072969"/>
              <a:gd name="connsiteX15" fmla="*/ 3236731 w 4258857"/>
              <a:gd name="connsiteY15" fmla="*/ 2072969 h 2072969"/>
              <a:gd name="connsiteX16" fmla="*/ 2789551 w 4258857"/>
              <a:gd name="connsiteY16" fmla="*/ 2072969 h 2072969"/>
              <a:gd name="connsiteX17" fmla="*/ 2257194 w 4258857"/>
              <a:gd name="connsiteY17" fmla="*/ 2072969 h 2072969"/>
              <a:gd name="connsiteX18" fmla="*/ 1852603 w 4258857"/>
              <a:gd name="connsiteY18" fmla="*/ 2072969 h 2072969"/>
              <a:gd name="connsiteX19" fmla="*/ 1320246 w 4258857"/>
              <a:gd name="connsiteY19" fmla="*/ 2072969 h 2072969"/>
              <a:gd name="connsiteX20" fmla="*/ 745300 w 4258857"/>
              <a:gd name="connsiteY20" fmla="*/ 2072969 h 2072969"/>
              <a:gd name="connsiteX21" fmla="*/ 0 w 4258857"/>
              <a:gd name="connsiteY21" fmla="*/ 2072969 h 2072969"/>
              <a:gd name="connsiteX22" fmla="*/ 0 w 4258857"/>
              <a:gd name="connsiteY22" fmla="*/ 1616916 h 2072969"/>
              <a:gd name="connsiteX23" fmla="*/ 0 w 4258857"/>
              <a:gd name="connsiteY23" fmla="*/ 1077944 h 2072969"/>
              <a:gd name="connsiteX24" fmla="*/ 0 w 4258857"/>
              <a:gd name="connsiteY24" fmla="*/ 621891 h 2072969"/>
              <a:gd name="connsiteX25" fmla="*/ 0 w 4258857"/>
              <a:gd name="connsiteY25" fmla="*/ 0 h 207296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</a:cxnLst>
            <a:rect l="l" t="t" r="r" b="b"/>
            <a:pathLst>
              <a:path w="4258857" h="2072969" extrusionOk="0">
                <a:moveTo>
                  <a:pt x="0" y="0"/>
                </a:moveTo>
                <a:cubicBezTo>
                  <a:pt x="229465" y="-4092"/>
                  <a:pt x="300884" y="14137"/>
                  <a:pt x="574946" y="0"/>
                </a:cubicBezTo>
                <a:cubicBezTo>
                  <a:pt x="849008" y="-14137"/>
                  <a:pt x="882364" y="36562"/>
                  <a:pt x="979537" y="0"/>
                </a:cubicBezTo>
                <a:cubicBezTo>
                  <a:pt x="1076710" y="-36562"/>
                  <a:pt x="1298544" y="19773"/>
                  <a:pt x="1469306" y="0"/>
                </a:cubicBezTo>
                <a:cubicBezTo>
                  <a:pt x="1640068" y="-19773"/>
                  <a:pt x="1677766" y="32232"/>
                  <a:pt x="1873897" y="0"/>
                </a:cubicBezTo>
                <a:cubicBezTo>
                  <a:pt x="2070028" y="-32232"/>
                  <a:pt x="2353836" y="15603"/>
                  <a:pt x="2491431" y="0"/>
                </a:cubicBezTo>
                <a:cubicBezTo>
                  <a:pt x="2629026" y="-15603"/>
                  <a:pt x="2754340" y="17066"/>
                  <a:pt x="2896023" y="0"/>
                </a:cubicBezTo>
                <a:cubicBezTo>
                  <a:pt x="3037706" y="-17066"/>
                  <a:pt x="3139708" y="23866"/>
                  <a:pt x="3343203" y="0"/>
                </a:cubicBezTo>
                <a:cubicBezTo>
                  <a:pt x="3546698" y="-23866"/>
                  <a:pt x="3620945" y="34757"/>
                  <a:pt x="3790383" y="0"/>
                </a:cubicBezTo>
                <a:cubicBezTo>
                  <a:pt x="3959821" y="-34757"/>
                  <a:pt x="4040429" y="41339"/>
                  <a:pt x="4258857" y="0"/>
                </a:cubicBezTo>
                <a:cubicBezTo>
                  <a:pt x="4289500" y="245541"/>
                  <a:pt x="4216696" y="275514"/>
                  <a:pt x="4258857" y="518242"/>
                </a:cubicBezTo>
                <a:cubicBezTo>
                  <a:pt x="4301018" y="760970"/>
                  <a:pt x="4237500" y="793703"/>
                  <a:pt x="4258857" y="1015755"/>
                </a:cubicBezTo>
                <a:cubicBezTo>
                  <a:pt x="4280214" y="1237807"/>
                  <a:pt x="4250297" y="1392167"/>
                  <a:pt x="4258857" y="1533997"/>
                </a:cubicBezTo>
                <a:cubicBezTo>
                  <a:pt x="4267417" y="1675827"/>
                  <a:pt x="4210861" y="1878641"/>
                  <a:pt x="4258857" y="2072969"/>
                </a:cubicBezTo>
                <a:cubicBezTo>
                  <a:pt x="4144268" y="2076045"/>
                  <a:pt x="3935816" y="2046322"/>
                  <a:pt x="3854266" y="2072969"/>
                </a:cubicBezTo>
                <a:cubicBezTo>
                  <a:pt x="3772716" y="2099616"/>
                  <a:pt x="3374721" y="2059979"/>
                  <a:pt x="3236731" y="2072969"/>
                </a:cubicBezTo>
                <a:cubicBezTo>
                  <a:pt x="3098742" y="2085959"/>
                  <a:pt x="3003766" y="2041623"/>
                  <a:pt x="2789551" y="2072969"/>
                </a:cubicBezTo>
                <a:cubicBezTo>
                  <a:pt x="2575336" y="2104315"/>
                  <a:pt x="2381796" y="2061245"/>
                  <a:pt x="2257194" y="2072969"/>
                </a:cubicBezTo>
                <a:cubicBezTo>
                  <a:pt x="2132592" y="2084693"/>
                  <a:pt x="1945432" y="2035283"/>
                  <a:pt x="1852603" y="2072969"/>
                </a:cubicBezTo>
                <a:cubicBezTo>
                  <a:pt x="1759774" y="2110655"/>
                  <a:pt x="1465823" y="2020252"/>
                  <a:pt x="1320246" y="2072969"/>
                </a:cubicBezTo>
                <a:cubicBezTo>
                  <a:pt x="1174669" y="2125686"/>
                  <a:pt x="948255" y="2007489"/>
                  <a:pt x="745300" y="2072969"/>
                </a:cubicBezTo>
                <a:cubicBezTo>
                  <a:pt x="542345" y="2138449"/>
                  <a:pt x="242596" y="1992282"/>
                  <a:pt x="0" y="2072969"/>
                </a:cubicBezTo>
                <a:cubicBezTo>
                  <a:pt x="-36432" y="1971552"/>
                  <a:pt x="35510" y="1765324"/>
                  <a:pt x="0" y="1616916"/>
                </a:cubicBezTo>
                <a:cubicBezTo>
                  <a:pt x="-35510" y="1468508"/>
                  <a:pt x="42474" y="1274893"/>
                  <a:pt x="0" y="1077944"/>
                </a:cubicBezTo>
                <a:cubicBezTo>
                  <a:pt x="-42474" y="880995"/>
                  <a:pt x="48277" y="817440"/>
                  <a:pt x="0" y="621891"/>
                </a:cubicBezTo>
                <a:cubicBezTo>
                  <a:pt x="-48277" y="426342"/>
                  <a:pt x="45566" y="196164"/>
                  <a:pt x="0" y="0"/>
                </a:cubicBezTo>
                <a:close/>
              </a:path>
            </a:pathLst>
          </a:custGeom>
          <a:noFill/>
          <a:ln>
            <a:solidFill>
              <a:schemeClr val="bg1">
                <a:lumMod val="50000"/>
              </a:schemeClr>
            </a:solidFill>
            <a:extLst>
              <a:ext uri="{C807C97D-BFC1-408E-A445-0C87EB9F89A2}">
                <ask:lineSketchStyleProps xmlns:ask="http://schemas.microsoft.com/office/drawing/2018/sketchyshapes" sd="1066159514">
                  <a:prstGeom prst="rect">
                    <a:avLst/>
                  </a:prstGeom>
                  <ask:type>
                    <ask:lineSketchScribble/>
                  </ask:type>
                </ask:lineSketchStyleProps>
              </a:ext>
            </a:extLst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pic>
        <p:nvPicPr>
          <p:cNvPr id="2" name="图片 1" descr="地上的草&#10;&#10;AI 生成的内容可能不正确。">
            <a:extLst>
              <a:ext uri="{FF2B5EF4-FFF2-40B4-BE49-F238E27FC236}">
                <a16:creationId xmlns:a16="http://schemas.microsoft.com/office/drawing/2014/main" id="{0071578F-315B-A874-A108-807AB6F09636}"/>
              </a:ext>
            </a:extLst>
          </p:cNvPr>
          <p:cNvPicPr>
            <a:picLocks noChangeAspect="1"/>
          </p:cNvPicPr>
          <p:nvPr/>
        </p:nvPicPr>
        <p:blipFill rotWithShape="1"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645" t="8008" r="16645" b="11941"/>
          <a:stretch/>
        </p:blipFill>
        <p:spPr>
          <a:xfrm>
            <a:off x="3667832" y="1464700"/>
            <a:ext cx="2395950" cy="1916760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28" name="矩形 27">
            <a:extLst>
              <a:ext uri="{FF2B5EF4-FFF2-40B4-BE49-F238E27FC236}">
                <a16:creationId xmlns:a16="http://schemas.microsoft.com/office/drawing/2014/main" id="{780294C9-836D-F15D-8F07-DB9060C7A22B}"/>
              </a:ext>
            </a:extLst>
          </p:cNvPr>
          <p:cNvSpPr/>
          <p:nvPr/>
        </p:nvSpPr>
        <p:spPr>
          <a:xfrm>
            <a:off x="7106749" y="808191"/>
            <a:ext cx="4258857" cy="2072969"/>
          </a:xfrm>
          <a:custGeom>
            <a:avLst/>
            <a:gdLst>
              <a:gd name="connsiteX0" fmla="*/ 0 w 4258857"/>
              <a:gd name="connsiteY0" fmla="*/ 0 h 2072969"/>
              <a:gd name="connsiteX1" fmla="*/ 617534 w 4258857"/>
              <a:gd name="connsiteY1" fmla="*/ 0 h 2072969"/>
              <a:gd name="connsiteX2" fmla="*/ 1235069 w 4258857"/>
              <a:gd name="connsiteY2" fmla="*/ 0 h 2072969"/>
              <a:gd name="connsiteX3" fmla="*/ 1852603 w 4258857"/>
              <a:gd name="connsiteY3" fmla="*/ 0 h 2072969"/>
              <a:gd name="connsiteX4" fmla="*/ 2257194 w 4258857"/>
              <a:gd name="connsiteY4" fmla="*/ 0 h 2072969"/>
              <a:gd name="connsiteX5" fmla="*/ 2874728 w 4258857"/>
              <a:gd name="connsiteY5" fmla="*/ 0 h 2072969"/>
              <a:gd name="connsiteX6" fmla="*/ 3364497 w 4258857"/>
              <a:gd name="connsiteY6" fmla="*/ 0 h 2072969"/>
              <a:gd name="connsiteX7" fmla="*/ 3769088 w 4258857"/>
              <a:gd name="connsiteY7" fmla="*/ 0 h 2072969"/>
              <a:gd name="connsiteX8" fmla="*/ 4258857 w 4258857"/>
              <a:gd name="connsiteY8" fmla="*/ 0 h 2072969"/>
              <a:gd name="connsiteX9" fmla="*/ 4258857 w 4258857"/>
              <a:gd name="connsiteY9" fmla="*/ 497513 h 2072969"/>
              <a:gd name="connsiteX10" fmla="*/ 4258857 w 4258857"/>
              <a:gd name="connsiteY10" fmla="*/ 1036485 h 2072969"/>
              <a:gd name="connsiteX11" fmla="*/ 4258857 w 4258857"/>
              <a:gd name="connsiteY11" fmla="*/ 1554727 h 2072969"/>
              <a:gd name="connsiteX12" fmla="*/ 4258857 w 4258857"/>
              <a:gd name="connsiteY12" fmla="*/ 2072969 h 2072969"/>
              <a:gd name="connsiteX13" fmla="*/ 3641323 w 4258857"/>
              <a:gd name="connsiteY13" fmla="*/ 2072969 h 2072969"/>
              <a:gd name="connsiteX14" fmla="*/ 3151554 w 4258857"/>
              <a:gd name="connsiteY14" fmla="*/ 2072969 h 2072969"/>
              <a:gd name="connsiteX15" fmla="*/ 2746963 w 4258857"/>
              <a:gd name="connsiteY15" fmla="*/ 2072969 h 2072969"/>
              <a:gd name="connsiteX16" fmla="*/ 2299783 w 4258857"/>
              <a:gd name="connsiteY16" fmla="*/ 2072969 h 2072969"/>
              <a:gd name="connsiteX17" fmla="*/ 1767426 w 4258857"/>
              <a:gd name="connsiteY17" fmla="*/ 2072969 h 2072969"/>
              <a:gd name="connsiteX18" fmla="*/ 1149891 w 4258857"/>
              <a:gd name="connsiteY18" fmla="*/ 2072969 h 2072969"/>
              <a:gd name="connsiteX19" fmla="*/ 617534 w 4258857"/>
              <a:gd name="connsiteY19" fmla="*/ 2072969 h 2072969"/>
              <a:gd name="connsiteX20" fmla="*/ 0 w 4258857"/>
              <a:gd name="connsiteY20" fmla="*/ 2072969 h 2072969"/>
              <a:gd name="connsiteX21" fmla="*/ 0 w 4258857"/>
              <a:gd name="connsiteY21" fmla="*/ 1596186 h 2072969"/>
              <a:gd name="connsiteX22" fmla="*/ 0 w 4258857"/>
              <a:gd name="connsiteY22" fmla="*/ 1140133 h 2072969"/>
              <a:gd name="connsiteX23" fmla="*/ 0 w 4258857"/>
              <a:gd name="connsiteY23" fmla="*/ 642620 h 2072969"/>
              <a:gd name="connsiteX24" fmla="*/ 0 w 4258857"/>
              <a:gd name="connsiteY24" fmla="*/ 0 h 207296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4258857" h="2072969" extrusionOk="0">
                <a:moveTo>
                  <a:pt x="0" y="0"/>
                </a:moveTo>
                <a:cubicBezTo>
                  <a:pt x="286489" y="-14993"/>
                  <a:pt x="387994" y="68490"/>
                  <a:pt x="617534" y="0"/>
                </a:cubicBezTo>
                <a:cubicBezTo>
                  <a:pt x="847074" y="-68490"/>
                  <a:pt x="947875" y="18549"/>
                  <a:pt x="1235069" y="0"/>
                </a:cubicBezTo>
                <a:cubicBezTo>
                  <a:pt x="1522264" y="-18549"/>
                  <a:pt x="1611301" y="2204"/>
                  <a:pt x="1852603" y="0"/>
                </a:cubicBezTo>
                <a:cubicBezTo>
                  <a:pt x="2093905" y="-2204"/>
                  <a:pt x="2175195" y="41465"/>
                  <a:pt x="2257194" y="0"/>
                </a:cubicBezTo>
                <a:cubicBezTo>
                  <a:pt x="2339193" y="-41465"/>
                  <a:pt x="2662768" y="32870"/>
                  <a:pt x="2874728" y="0"/>
                </a:cubicBezTo>
                <a:cubicBezTo>
                  <a:pt x="3086688" y="-32870"/>
                  <a:pt x="3144872" y="18851"/>
                  <a:pt x="3364497" y="0"/>
                </a:cubicBezTo>
                <a:cubicBezTo>
                  <a:pt x="3584122" y="-18851"/>
                  <a:pt x="3588811" y="20121"/>
                  <a:pt x="3769088" y="0"/>
                </a:cubicBezTo>
                <a:cubicBezTo>
                  <a:pt x="3949365" y="-20121"/>
                  <a:pt x="4147034" y="52654"/>
                  <a:pt x="4258857" y="0"/>
                </a:cubicBezTo>
                <a:cubicBezTo>
                  <a:pt x="4306206" y="205892"/>
                  <a:pt x="4215697" y="277286"/>
                  <a:pt x="4258857" y="497513"/>
                </a:cubicBezTo>
                <a:cubicBezTo>
                  <a:pt x="4302017" y="717740"/>
                  <a:pt x="4246752" y="794630"/>
                  <a:pt x="4258857" y="1036485"/>
                </a:cubicBezTo>
                <a:cubicBezTo>
                  <a:pt x="4270962" y="1278340"/>
                  <a:pt x="4221947" y="1391695"/>
                  <a:pt x="4258857" y="1554727"/>
                </a:cubicBezTo>
                <a:cubicBezTo>
                  <a:pt x="4295767" y="1717759"/>
                  <a:pt x="4249993" y="1898464"/>
                  <a:pt x="4258857" y="2072969"/>
                </a:cubicBezTo>
                <a:cubicBezTo>
                  <a:pt x="4046973" y="2134137"/>
                  <a:pt x="3882489" y="2025372"/>
                  <a:pt x="3641323" y="2072969"/>
                </a:cubicBezTo>
                <a:cubicBezTo>
                  <a:pt x="3400157" y="2120566"/>
                  <a:pt x="3320479" y="2041603"/>
                  <a:pt x="3151554" y="2072969"/>
                </a:cubicBezTo>
                <a:cubicBezTo>
                  <a:pt x="2982629" y="2104335"/>
                  <a:pt x="2878890" y="2031929"/>
                  <a:pt x="2746963" y="2072969"/>
                </a:cubicBezTo>
                <a:cubicBezTo>
                  <a:pt x="2615036" y="2114009"/>
                  <a:pt x="2520630" y="2044499"/>
                  <a:pt x="2299783" y="2072969"/>
                </a:cubicBezTo>
                <a:cubicBezTo>
                  <a:pt x="2078936" y="2101439"/>
                  <a:pt x="1875036" y="2048212"/>
                  <a:pt x="1767426" y="2072969"/>
                </a:cubicBezTo>
                <a:cubicBezTo>
                  <a:pt x="1659816" y="2097726"/>
                  <a:pt x="1443467" y="2031751"/>
                  <a:pt x="1149891" y="2072969"/>
                </a:cubicBezTo>
                <a:cubicBezTo>
                  <a:pt x="856315" y="2114187"/>
                  <a:pt x="762391" y="2017299"/>
                  <a:pt x="617534" y="2072969"/>
                </a:cubicBezTo>
                <a:cubicBezTo>
                  <a:pt x="472677" y="2128639"/>
                  <a:pt x="306480" y="2028583"/>
                  <a:pt x="0" y="2072969"/>
                </a:cubicBezTo>
                <a:cubicBezTo>
                  <a:pt x="-21959" y="1951146"/>
                  <a:pt x="17404" y="1803276"/>
                  <a:pt x="0" y="1596186"/>
                </a:cubicBezTo>
                <a:cubicBezTo>
                  <a:pt x="-17404" y="1389096"/>
                  <a:pt x="20773" y="1283408"/>
                  <a:pt x="0" y="1140133"/>
                </a:cubicBezTo>
                <a:cubicBezTo>
                  <a:pt x="-20773" y="996858"/>
                  <a:pt x="19695" y="852311"/>
                  <a:pt x="0" y="642620"/>
                </a:cubicBezTo>
                <a:cubicBezTo>
                  <a:pt x="-19695" y="432929"/>
                  <a:pt x="48219" y="263114"/>
                  <a:pt x="0" y="0"/>
                </a:cubicBezTo>
                <a:close/>
              </a:path>
            </a:pathLst>
          </a:custGeom>
          <a:noFill/>
          <a:ln>
            <a:solidFill>
              <a:schemeClr val="bg1">
                <a:lumMod val="50000"/>
              </a:schemeClr>
            </a:solidFill>
            <a:extLst>
              <a:ext uri="{C807C97D-BFC1-408E-A445-0C87EB9F89A2}">
                <ask:lineSketchStyleProps xmlns:ask="http://schemas.microsoft.com/office/drawing/2018/sketchyshapes" sd="4248049589">
                  <a:prstGeom prst="rect">
                    <a:avLst/>
                  </a:prstGeom>
                  <ask:type>
                    <ask:lineSketchScribble/>
                  </ask:type>
                </ask:lineSketchStyleProps>
              </a:ext>
            </a:extLst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29" name="矩形 28">
            <a:extLst>
              <a:ext uri="{FF2B5EF4-FFF2-40B4-BE49-F238E27FC236}">
                <a16:creationId xmlns:a16="http://schemas.microsoft.com/office/drawing/2014/main" id="{F8659855-1077-E6F8-8005-F43ACDCBB9DE}"/>
              </a:ext>
            </a:extLst>
          </p:cNvPr>
          <p:cNvSpPr/>
          <p:nvPr/>
        </p:nvSpPr>
        <p:spPr>
          <a:xfrm>
            <a:off x="7202914" y="4131968"/>
            <a:ext cx="4258857" cy="2072969"/>
          </a:xfrm>
          <a:custGeom>
            <a:avLst/>
            <a:gdLst>
              <a:gd name="connsiteX0" fmla="*/ 0 w 4258857"/>
              <a:gd name="connsiteY0" fmla="*/ 0 h 2072969"/>
              <a:gd name="connsiteX1" fmla="*/ 447180 w 4258857"/>
              <a:gd name="connsiteY1" fmla="*/ 0 h 2072969"/>
              <a:gd name="connsiteX2" fmla="*/ 979537 w 4258857"/>
              <a:gd name="connsiteY2" fmla="*/ 0 h 2072969"/>
              <a:gd name="connsiteX3" fmla="*/ 1469306 w 4258857"/>
              <a:gd name="connsiteY3" fmla="*/ 0 h 2072969"/>
              <a:gd name="connsiteX4" fmla="*/ 2044251 w 4258857"/>
              <a:gd name="connsiteY4" fmla="*/ 0 h 2072969"/>
              <a:gd name="connsiteX5" fmla="*/ 2619197 w 4258857"/>
              <a:gd name="connsiteY5" fmla="*/ 0 h 2072969"/>
              <a:gd name="connsiteX6" fmla="*/ 3151554 w 4258857"/>
              <a:gd name="connsiteY6" fmla="*/ 0 h 2072969"/>
              <a:gd name="connsiteX7" fmla="*/ 3556146 w 4258857"/>
              <a:gd name="connsiteY7" fmla="*/ 0 h 2072969"/>
              <a:gd name="connsiteX8" fmla="*/ 4258857 w 4258857"/>
              <a:gd name="connsiteY8" fmla="*/ 0 h 2072969"/>
              <a:gd name="connsiteX9" fmla="*/ 4258857 w 4258857"/>
              <a:gd name="connsiteY9" fmla="*/ 538972 h 2072969"/>
              <a:gd name="connsiteX10" fmla="*/ 4258857 w 4258857"/>
              <a:gd name="connsiteY10" fmla="*/ 1077944 h 2072969"/>
              <a:gd name="connsiteX11" fmla="*/ 4258857 w 4258857"/>
              <a:gd name="connsiteY11" fmla="*/ 1533997 h 2072969"/>
              <a:gd name="connsiteX12" fmla="*/ 4258857 w 4258857"/>
              <a:gd name="connsiteY12" fmla="*/ 2072969 h 2072969"/>
              <a:gd name="connsiteX13" fmla="*/ 3683911 w 4258857"/>
              <a:gd name="connsiteY13" fmla="*/ 2072969 h 2072969"/>
              <a:gd name="connsiteX14" fmla="*/ 3066377 w 4258857"/>
              <a:gd name="connsiteY14" fmla="*/ 2072969 h 2072969"/>
              <a:gd name="connsiteX15" fmla="*/ 2534020 w 4258857"/>
              <a:gd name="connsiteY15" fmla="*/ 2072969 h 2072969"/>
              <a:gd name="connsiteX16" fmla="*/ 2044251 w 4258857"/>
              <a:gd name="connsiteY16" fmla="*/ 2072969 h 2072969"/>
              <a:gd name="connsiteX17" fmla="*/ 1511894 w 4258857"/>
              <a:gd name="connsiteY17" fmla="*/ 2072969 h 2072969"/>
              <a:gd name="connsiteX18" fmla="*/ 1107303 w 4258857"/>
              <a:gd name="connsiteY18" fmla="*/ 2072969 h 2072969"/>
              <a:gd name="connsiteX19" fmla="*/ 702711 w 4258857"/>
              <a:gd name="connsiteY19" fmla="*/ 2072969 h 2072969"/>
              <a:gd name="connsiteX20" fmla="*/ 0 w 4258857"/>
              <a:gd name="connsiteY20" fmla="*/ 2072969 h 2072969"/>
              <a:gd name="connsiteX21" fmla="*/ 0 w 4258857"/>
              <a:gd name="connsiteY21" fmla="*/ 1533997 h 2072969"/>
              <a:gd name="connsiteX22" fmla="*/ 0 w 4258857"/>
              <a:gd name="connsiteY22" fmla="*/ 995025 h 2072969"/>
              <a:gd name="connsiteX23" fmla="*/ 0 w 4258857"/>
              <a:gd name="connsiteY23" fmla="*/ 538972 h 2072969"/>
              <a:gd name="connsiteX24" fmla="*/ 0 w 4258857"/>
              <a:gd name="connsiteY24" fmla="*/ 0 h 207296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4258857" h="2072969" extrusionOk="0">
                <a:moveTo>
                  <a:pt x="0" y="0"/>
                </a:moveTo>
                <a:cubicBezTo>
                  <a:pt x="159040" y="-35134"/>
                  <a:pt x="232782" y="17203"/>
                  <a:pt x="447180" y="0"/>
                </a:cubicBezTo>
                <a:cubicBezTo>
                  <a:pt x="661578" y="-17203"/>
                  <a:pt x="808305" y="15114"/>
                  <a:pt x="979537" y="0"/>
                </a:cubicBezTo>
                <a:cubicBezTo>
                  <a:pt x="1150769" y="-15114"/>
                  <a:pt x="1279165" y="41340"/>
                  <a:pt x="1469306" y="0"/>
                </a:cubicBezTo>
                <a:cubicBezTo>
                  <a:pt x="1659447" y="-41340"/>
                  <a:pt x="1823916" y="16314"/>
                  <a:pt x="2044251" y="0"/>
                </a:cubicBezTo>
                <a:cubicBezTo>
                  <a:pt x="2264586" y="-16314"/>
                  <a:pt x="2477950" y="63652"/>
                  <a:pt x="2619197" y="0"/>
                </a:cubicBezTo>
                <a:cubicBezTo>
                  <a:pt x="2760444" y="-63652"/>
                  <a:pt x="3007291" y="29431"/>
                  <a:pt x="3151554" y="0"/>
                </a:cubicBezTo>
                <a:cubicBezTo>
                  <a:pt x="3295817" y="-29431"/>
                  <a:pt x="3466164" y="33645"/>
                  <a:pt x="3556146" y="0"/>
                </a:cubicBezTo>
                <a:cubicBezTo>
                  <a:pt x="3646128" y="-33645"/>
                  <a:pt x="4023954" y="38475"/>
                  <a:pt x="4258857" y="0"/>
                </a:cubicBezTo>
                <a:cubicBezTo>
                  <a:pt x="4301794" y="205817"/>
                  <a:pt x="4209375" y="278891"/>
                  <a:pt x="4258857" y="538972"/>
                </a:cubicBezTo>
                <a:cubicBezTo>
                  <a:pt x="4308339" y="799053"/>
                  <a:pt x="4249663" y="909353"/>
                  <a:pt x="4258857" y="1077944"/>
                </a:cubicBezTo>
                <a:cubicBezTo>
                  <a:pt x="4268051" y="1246535"/>
                  <a:pt x="4247662" y="1345319"/>
                  <a:pt x="4258857" y="1533997"/>
                </a:cubicBezTo>
                <a:cubicBezTo>
                  <a:pt x="4270052" y="1722675"/>
                  <a:pt x="4212135" y="1817217"/>
                  <a:pt x="4258857" y="2072969"/>
                </a:cubicBezTo>
                <a:cubicBezTo>
                  <a:pt x="3975488" y="2114262"/>
                  <a:pt x="3877074" y="2056382"/>
                  <a:pt x="3683911" y="2072969"/>
                </a:cubicBezTo>
                <a:cubicBezTo>
                  <a:pt x="3490748" y="2089556"/>
                  <a:pt x="3245271" y="2027323"/>
                  <a:pt x="3066377" y="2072969"/>
                </a:cubicBezTo>
                <a:cubicBezTo>
                  <a:pt x="2887483" y="2118615"/>
                  <a:pt x="2752773" y="2056315"/>
                  <a:pt x="2534020" y="2072969"/>
                </a:cubicBezTo>
                <a:cubicBezTo>
                  <a:pt x="2315267" y="2089623"/>
                  <a:pt x="2191369" y="2053098"/>
                  <a:pt x="2044251" y="2072969"/>
                </a:cubicBezTo>
                <a:cubicBezTo>
                  <a:pt x="1897133" y="2092840"/>
                  <a:pt x="1773182" y="2016668"/>
                  <a:pt x="1511894" y="2072969"/>
                </a:cubicBezTo>
                <a:cubicBezTo>
                  <a:pt x="1250606" y="2129270"/>
                  <a:pt x="1235494" y="2028382"/>
                  <a:pt x="1107303" y="2072969"/>
                </a:cubicBezTo>
                <a:cubicBezTo>
                  <a:pt x="979112" y="2117556"/>
                  <a:pt x="848970" y="2029204"/>
                  <a:pt x="702711" y="2072969"/>
                </a:cubicBezTo>
                <a:cubicBezTo>
                  <a:pt x="556452" y="2116734"/>
                  <a:pt x="207330" y="2071953"/>
                  <a:pt x="0" y="2072969"/>
                </a:cubicBezTo>
                <a:cubicBezTo>
                  <a:pt x="-12689" y="1926218"/>
                  <a:pt x="31846" y="1760354"/>
                  <a:pt x="0" y="1533997"/>
                </a:cubicBezTo>
                <a:cubicBezTo>
                  <a:pt x="-31846" y="1307640"/>
                  <a:pt x="61461" y="1190122"/>
                  <a:pt x="0" y="995025"/>
                </a:cubicBezTo>
                <a:cubicBezTo>
                  <a:pt x="-61461" y="799928"/>
                  <a:pt x="10437" y="695946"/>
                  <a:pt x="0" y="538972"/>
                </a:cubicBezTo>
                <a:cubicBezTo>
                  <a:pt x="-10437" y="381998"/>
                  <a:pt x="7424" y="236357"/>
                  <a:pt x="0" y="0"/>
                </a:cubicBezTo>
                <a:close/>
              </a:path>
            </a:pathLst>
          </a:custGeom>
          <a:noFill/>
          <a:ln>
            <a:solidFill>
              <a:schemeClr val="bg1">
                <a:lumMod val="50000"/>
              </a:schemeClr>
            </a:solidFill>
            <a:extLst>
              <a:ext uri="{C807C97D-BFC1-408E-A445-0C87EB9F89A2}">
                <ask:lineSketchStyleProps xmlns:ask="http://schemas.microsoft.com/office/drawing/2018/sketchyshapes" sd="3320733055">
                  <a:prstGeom prst="rect">
                    <a:avLst/>
                  </a:prstGeom>
                  <ask:type>
                    <ask:lineSketchScribble/>
                  </ask:type>
                </ask:lineSketchStyleProps>
              </a:ext>
            </a:extLst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dirty="0"/>
          </a:p>
        </p:txBody>
      </p:sp>
      <p:pic>
        <p:nvPicPr>
          <p:cNvPr id="4" name="图片 3">
            <a:extLst>
              <a:ext uri="{FF2B5EF4-FFF2-40B4-BE49-F238E27FC236}">
                <a16:creationId xmlns:a16="http://schemas.microsoft.com/office/drawing/2014/main" id="{F64E7461-155E-256D-7BC8-0D2A42FC4DE6}"/>
              </a:ext>
            </a:extLst>
          </p:cNvPr>
          <p:cNvPicPr>
            <a:picLocks noChangeAspect="1"/>
          </p:cNvPicPr>
          <p:nvPr/>
        </p:nvPicPr>
        <p:blipFill rotWithShape="1"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581" t="9974" r="16581" b="9974"/>
          <a:stretch/>
        </p:blipFill>
        <p:spPr>
          <a:xfrm>
            <a:off x="6134698" y="3438853"/>
            <a:ext cx="2382550" cy="1932251"/>
          </a:xfrm>
          <a:prstGeom prst="rect">
            <a:avLst/>
          </a:prstGeom>
          <a:effectLst>
            <a:outerShdw blurRad="50800" dist="38100" dir="13500000" algn="br" rotWithShape="0">
              <a:prstClr val="black">
                <a:alpha val="40000"/>
              </a:prstClr>
            </a:outerShdw>
          </a:effectLst>
        </p:spPr>
      </p:pic>
      <p:sp>
        <p:nvSpPr>
          <p:cNvPr id="24" name="矩形 23">
            <a:extLst>
              <a:ext uri="{FF2B5EF4-FFF2-40B4-BE49-F238E27FC236}">
                <a16:creationId xmlns:a16="http://schemas.microsoft.com/office/drawing/2014/main" id="{7B7DB083-2E5D-B4F4-5CDC-9EF826167E67}"/>
              </a:ext>
            </a:extLst>
          </p:cNvPr>
          <p:cNvSpPr/>
          <p:nvPr/>
        </p:nvSpPr>
        <p:spPr>
          <a:xfrm>
            <a:off x="758045" y="4114313"/>
            <a:ext cx="4258857" cy="2072969"/>
          </a:xfrm>
          <a:custGeom>
            <a:avLst/>
            <a:gdLst>
              <a:gd name="connsiteX0" fmla="*/ 0 w 4258857"/>
              <a:gd name="connsiteY0" fmla="*/ 0 h 2072969"/>
              <a:gd name="connsiteX1" fmla="*/ 574946 w 4258857"/>
              <a:gd name="connsiteY1" fmla="*/ 0 h 2072969"/>
              <a:gd name="connsiteX2" fmla="*/ 1107303 w 4258857"/>
              <a:gd name="connsiteY2" fmla="*/ 0 h 2072969"/>
              <a:gd name="connsiteX3" fmla="*/ 1639660 w 4258857"/>
              <a:gd name="connsiteY3" fmla="*/ 0 h 2072969"/>
              <a:gd name="connsiteX4" fmla="*/ 2214606 w 4258857"/>
              <a:gd name="connsiteY4" fmla="*/ 0 h 2072969"/>
              <a:gd name="connsiteX5" fmla="*/ 2746963 w 4258857"/>
              <a:gd name="connsiteY5" fmla="*/ 0 h 2072969"/>
              <a:gd name="connsiteX6" fmla="*/ 3321908 w 4258857"/>
              <a:gd name="connsiteY6" fmla="*/ 0 h 2072969"/>
              <a:gd name="connsiteX7" fmla="*/ 4258857 w 4258857"/>
              <a:gd name="connsiteY7" fmla="*/ 0 h 2072969"/>
              <a:gd name="connsiteX8" fmla="*/ 4258857 w 4258857"/>
              <a:gd name="connsiteY8" fmla="*/ 518242 h 2072969"/>
              <a:gd name="connsiteX9" fmla="*/ 4258857 w 4258857"/>
              <a:gd name="connsiteY9" fmla="*/ 1057214 h 2072969"/>
              <a:gd name="connsiteX10" fmla="*/ 4258857 w 4258857"/>
              <a:gd name="connsiteY10" fmla="*/ 1554727 h 2072969"/>
              <a:gd name="connsiteX11" fmla="*/ 4258857 w 4258857"/>
              <a:gd name="connsiteY11" fmla="*/ 2072969 h 2072969"/>
              <a:gd name="connsiteX12" fmla="*/ 3683911 w 4258857"/>
              <a:gd name="connsiteY12" fmla="*/ 2072969 h 2072969"/>
              <a:gd name="connsiteX13" fmla="*/ 3066377 w 4258857"/>
              <a:gd name="connsiteY13" fmla="*/ 2072969 h 2072969"/>
              <a:gd name="connsiteX14" fmla="*/ 2619197 w 4258857"/>
              <a:gd name="connsiteY14" fmla="*/ 2072969 h 2072969"/>
              <a:gd name="connsiteX15" fmla="*/ 2001663 w 4258857"/>
              <a:gd name="connsiteY15" fmla="*/ 2072969 h 2072969"/>
              <a:gd name="connsiteX16" fmla="*/ 1511894 w 4258857"/>
              <a:gd name="connsiteY16" fmla="*/ 2072969 h 2072969"/>
              <a:gd name="connsiteX17" fmla="*/ 1107303 w 4258857"/>
              <a:gd name="connsiteY17" fmla="*/ 2072969 h 2072969"/>
              <a:gd name="connsiteX18" fmla="*/ 489769 w 4258857"/>
              <a:gd name="connsiteY18" fmla="*/ 2072969 h 2072969"/>
              <a:gd name="connsiteX19" fmla="*/ 0 w 4258857"/>
              <a:gd name="connsiteY19" fmla="*/ 2072969 h 2072969"/>
              <a:gd name="connsiteX20" fmla="*/ 0 w 4258857"/>
              <a:gd name="connsiteY20" fmla="*/ 1533997 h 2072969"/>
              <a:gd name="connsiteX21" fmla="*/ 0 w 4258857"/>
              <a:gd name="connsiteY21" fmla="*/ 1036485 h 2072969"/>
              <a:gd name="connsiteX22" fmla="*/ 0 w 4258857"/>
              <a:gd name="connsiteY22" fmla="*/ 538972 h 2072969"/>
              <a:gd name="connsiteX23" fmla="*/ 0 w 4258857"/>
              <a:gd name="connsiteY23" fmla="*/ 0 h 207296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4258857" h="2072969" extrusionOk="0">
                <a:moveTo>
                  <a:pt x="0" y="0"/>
                </a:moveTo>
                <a:cubicBezTo>
                  <a:pt x="150042" y="-64806"/>
                  <a:pt x="337579" y="60775"/>
                  <a:pt x="574946" y="0"/>
                </a:cubicBezTo>
                <a:cubicBezTo>
                  <a:pt x="812313" y="-60775"/>
                  <a:pt x="971907" y="58102"/>
                  <a:pt x="1107303" y="0"/>
                </a:cubicBezTo>
                <a:cubicBezTo>
                  <a:pt x="1242699" y="-58102"/>
                  <a:pt x="1389238" y="63371"/>
                  <a:pt x="1639660" y="0"/>
                </a:cubicBezTo>
                <a:cubicBezTo>
                  <a:pt x="1890082" y="-63371"/>
                  <a:pt x="2088734" y="43382"/>
                  <a:pt x="2214606" y="0"/>
                </a:cubicBezTo>
                <a:cubicBezTo>
                  <a:pt x="2340478" y="-43382"/>
                  <a:pt x="2508859" y="30251"/>
                  <a:pt x="2746963" y="0"/>
                </a:cubicBezTo>
                <a:cubicBezTo>
                  <a:pt x="2985067" y="-30251"/>
                  <a:pt x="3181205" y="32337"/>
                  <a:pt x="3321908" y="0"/>
                </a:cubicBezTo>
                <a:cubicBezTo>
                  <a:pt x="3462612" y="-32337"/>
                  <a:pt x="3903910" y="33567"/>
                  <a:pt x="4258857" y="0"/>
                </a:cubicBezTo>
                <a:cubicBezTo>
                  <a:pt x="4320036" y="238625"/>
                  <a:pt x="4217663" y="342774"/>
                  <a:pt x="4258857" y="518242"/>
                </a:cubicBezTo>
                <a:cubicBezTo>
                  <a:pt x="4300051" y="693710"/>
                  <a:pt x="4210734" y="838016"/>
                  <a:pt x="4258857" y="1057214"/>
                </a:cubicBezTo>
                <a:cubicBezTo>
                  <a:pt x="4306980" y="1276412"/>
                  <a:pt x="4253373" y="1439754"/>
                  <a:pt x="4258857" y="1554727"/>
                </a:cubicBezTo>
                <a:cubicBezTo>
                  <a:pt x="4264341" y="1669700"/>
                  <a:pt x="4216625" y="1833212"/>
                  <a:pt x="4258857" y="2072969"/>
                </a:cubicBezTo>
                <a:cubicBezTo>
                  <a:pt x="3991248" y="2106895"/>
                  <a:pt x="3906479" y="2043361"/>
                  <a:pt x="3683911" y="2072969"/>
                </a:cubicBezTo>
                <a:cubicBezTo>
                  <a:pt x="3461343" y="2102577"/>
                  <a:pt x="3226755" y="2004613"/>
                  <a:pt x="3066377" y="2072969"/>
                </a:cubicBezTo>
                <a:cubicBezTo>
                  <a:pt x="2905999" y="2141325"/>
                  <a:pt x="2821417" y="2054591"/>
                  <a:pt x="2619197" y="2072969"/>
                </a:cubicBezTo>
                <a:cubicBezTo>
                  <a:pt x="2416977" y="2091347"/>
                  <a:pt x="2289776" y="2017130"/>
                  <a:pt x="2001663" y="2072969"/>
                </a:cubicBezTo>
                <a:cubicBezTo>
                  <a:pt x="1713550" y="2128808"/>
                  <a:pt x="1689465" y="2058368"/>
                  <a:pt x="1511894" y="2072969"/>
                </a:cubicBezTo>
                <a:cubicBezTo>
                  <a:pt x="1334323" y="2087570"/>
                  <a:pt x="1278561" y="2027705"/>
                  <a:pt x="1107303" y="2072969"/>
                </a:cubicBezTo>
                <a:cubicBezTo>
                  <a:pt x="936045" y="2118233"/>
                  <a:pt x="784491" y="2007149"/>
                  <a:pt x="489769" y="2072969"/>
                </a:cubicBezTo>
                <a:cubicBezTo>
                  <a:pt x="195047" y="2138789"/>
                  <a:pt x="234378" y="2021181"/>
                  <a:pt x="0" y="2072969"/>
                </a:cubicBezTo>
                <a:cubicBezTo>
                  <a:pt x="-64106" y="1872419"/>
                  <a:pt x="27890" y="1696324"/>
                  <a:pt x="0" y="1533997"/>
                </a:cubicBezTo>
                <a:cubicBezTo>
                  <a:pt x="-27890" y="1371670"/>
                  <a:pt x="19575" y="1214729"/>
                  <a:pt x="0" y="1036485"/>
                </a:cubicBezTo>
                <a:cubicBezTo>
                  <a:pt x="-19575" y="858241"/>
                  <a:pt x="41987" y="706599"/>
                  <a:pt x="0" y="538972"/>
                </a:cubicBezTo>
                <a:cubicBezTo>
                  <a:pt x="-41987" y="371345"/>
                  <a:pt x="22015" y="137101"/>
                  <a:pt x="0" y="0"/>
                </a:cubicBezTo>
                <a:close/>
              </a:path>
            </a:pathLst>
          </a:custGeom>
          <a:noFill/>
          <a:ln>
            <a:solidFill>
              <a:schemeClr val="bg1">
                <a:lumMod val="50000"/>
              </a:schemeClr>
            </a:solidFill>
            <a:extLst>
              <a:ext uri="{C807C97D-BFC1-408E-A445-0C87EB9F89A2}">
                <ask:lineSketchStyleProps xmlns:ask="http://schemas.microsoft.com/office/drawing/2018/sketchyshapes" sd="872138312">
                  <a:prstGeom prst="rect">
                    <a:avLst/>
                  </a:prstGeom>
                  <ask:type>
                    <ask:lineSketchScribble/>
                  </ask:type>
                </ask:lineSketchStyleProps>
              </a:ext>
            </a:extLst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pic>
        <p:nvPicPr>
          <p:cNvPr id="5" name="图片 4">
            <a:extLst>
              <a:ext uri="{FF2B5EF4-FFF2-40B4-BE49-F238E27FC236}">
                <a16:creationId xmlns:a16="http://schemas.microsoft.com/office/drawing/2014/main" id="{FD8076E1-4221-D340-63D8-F539A33C40CB}"/>
              </a:ext>
            </a:extLst>
          </p:cNvPr>
          <p:cNvPicPr>
            <a:picLocks noChangeAspect="1"/>
          </p:cNvPicPr>
          <p:nvPr/>
        </p:nvPicPr>
        <p:blipFill rotWithShape="1"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375" t="9974" r="16375" b="9974"/>
          <a:stretch/>
        </p:blipFill>
        <p:spPr>
          <a:xfrm>
            <a:off x="6126953" y="1464700"/>
            <a:ext cx="2390295" cy="1912236"/>
          </a:xfrm>
          <a:prstGeom prst="rect">
            <a:avLst/>
          </a:prstGeom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</p:pic>
      <p:pic>
        <p:nvPicPr>
          <p:cNvPr id="22" name="图片 21">
            <a:extLst>
              <a:ext uri="{FF2B5EF4-FFF2-40B4-BE49-F238E27FC236}">
                <a16:creationId xmlns:a16="http://schemas.microsoft.com/office/drawing/2014/main" id="{475B8520-1850-2A9E-ACC5-BC4E88E26827}"/>
              </a:ext>
            </a:extLst>
          </p:cNvPr>
          <p:cNvPicPr>
            <a:picLocks noChangeAspect="1"/>
          </p:cNvPicPr>
          <p:nvPr/>
        </p:nvPicPr>
        <p:blipFill rotWithShape="1"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477" t="10760" r="16477" b="10760"/>
          <a:stretch/>
        </p:blipFill>
        <p:spPr>
          <a:xfrm>
            <a:off x="3673882" y="3442783"/>
            <a:ext cx="2384177" cy="1932320"/>
          </a:xfrm>
          <a:prstGeom prst="rect">
            <a:avLst/>
          </a:prstGeom>
          <a:effectLst>
            <a:outerShdw blurRad="50800" dist="38100" dir="18900000" algn="bl" rotWithShape="0">
              <a:prstClr val="black">
                <a:alpha val="40000"/>
              </a:prstClr>
            </a:outerShdw>
          </a:effectLst>
        </p:spPr>
      </p:pic>
      <p:sp>
        <p:nvSpPr>
          <p:cNvPr id="30" name="文本框 29">
            <a:extLst>
              <a:ext uri="{FF2B5EF4-FFF2-40B4-BE49-F238E27FC236}">
                <a16:creationId xmlns:a16="http://schemas.microsoft.com/office/drawing/2014/main" id="{B2200862-2880-4ADC-7B03-4FDA4367831D}"/>
              </a:ext>
            </a:extLst>
          </p:cNvPr>
          <p:cNvSpPr txBox="1"/>
          <p:nvPr/>
        </p:nvSpPr>
        <p:spPr>
          <a:xfrm>
            <a:off x="1660529" y="791199"/>
            <a:ext cx="357165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400" dirty="0">
                <a:latin typeface="幼圆" panose="02010509060101010101" pitchFamily="49" charset="-122"/>
                <a:ea typeface="幼圆" panose="02010509060101010101" pitchFamily="49" charset="-122"/>
              </a:rPr>
              <a:t>点击输入标题</a:t>
            </a:r>
          </a:p>
        </p:txBody>
      </p:sp>
      <p:sp>
        <p:nvSpPr>
          <p:cNvPr id="31" name="文本框 30">
            <a:extLst>
              <a:ext uri="{FF2B5EF4-FFF2-40B4-BE49-F238E27FC236}">
                <a16:creationId xmlns:a16="http://schemas.microsoft.com/office/drawing/2014/main" id="{5F4F5E22-C563-907A-6EEC-6EEEB8F59703}"/>
              </a:ext>
            </a:extLst>
          </p:cNvPr>
          <p:cNvSpPr txBox="1"/>
          <p:nvPr/>
        </p:nvSpPr>
        <p:spPr>
          <a:xfrm>
            <a:off x="1460719" y="4114313"/>
            <a:ext cx="357165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400" dirty="0">
                <a:latin typeface="幼圆" panose="02010509060101010101" pitchFamily="49" charset="-122"/>
                <a:ea typeface="幼圆" panose="02010509060101010101" pitchFamily="49" charset="-122"/>
              </a:rPr>
              <a:t>点击输入标题</a:t>
            </a:r>
          </a:p>
        </p:txBody>
      </p:sp>
      <p:sp>
        <p:nvSpPr>
          <p:cNvPr id="32" name="文本框 31">
            <a:extLst>
              <a:ext uri="{FF2B5EF4-FFF2-40B4-BE49-F238E27FC236}">
                <a16:creationId xmlns:a16="http://schemas.microsoft.com/office/drawing/2014/main" id="{1894CC89-A13E-6345-D163-51CA8EDE34C5}"/>
              </a:ext>
            </a:extLst>
          </p:cNvPr>
          <p:cNvSpPr txBox="1"/>
          <p:nvPr/>
        </p:nvSpPr>
        <p:spPr>
          <a:xfrm>
            <a:off x="8492848" y="826539"/>
            <a:ext cx="357165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400" dirty="0">
                <a:latin typeface="幼圆" panose="02010509060101010101" pitchFamily="49" charset="-122"/>
                <a:ea typeface="幼圆" panose="02010509060101010101" pitchFamily="49" charset="-122"/>
              </a:rPr>
              <a:t>点击输入标题</a:t>
            </a:r>
          </a:p>
        </p:txBody>
      </p:sp>
      <p:sp>
        <p:nvSpPr>
          <p:cNvPr id="33" name="文本框 32">
            <a:extLst>
              <a:ext uri="{FF2B5EF4-FFF2-40B4-BE49-F238E27FC236}">
                <a16:creationId xmlns:a16="http://schemas.microsoft.com/office/drawing/2014/main" id="{FF70F837-34B9-AC9A-36E4-123874AF1065}"/>
              </a:ext>
            </a:extLst>
          </p:cNvPr>
          <p:cNvSpPr txBox="1"/>
          <p:nvPr/>
        </p:nvSpPr>
        <p:spPr>
          <a:xfrm>
            <a:off x="8710808" y="4148362"/>
            <a:ext cx="357165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400" dirty="0">
                <a:latin typeface="幼圆" panose="02010509060101010101" pitchFamily="49" charset="-122"/>
                <a:ea typeface="幼圆" panose="02010509060101010101" pitchFamily="49" charset="-122"/>
              </a:rPr>
              <a:t>点击输入标题</a:t>
            </a:r>
          </a:p>
        </p:txBody>
      </p:sp>
      <p:sp>
        <p:nvSpPr>
          <p:cNvPr id="38" name="文本框 37">
            <a:extLst>
              <a:ext uri="{FF2B5EF4-FFF2-40B4-BE49-F238E27FC236}">
                <a16:creationId xmlns:a16="http://schemas.microsoft.com/office/drawing/2014/main" id="{B4A1BE39-364D-4F4C-078E-CF197A520937}"/>
              </a:ext>
            </a:extLst>
          </p:cNvPr>
          <p:cNvSpPr txBox="1"/>
          <p:nvPr/>
        </p:nvSpPr>
        <p:spPr>
          <a:xfrm>
            <a:off x="8603028" y="1512935"/>
            <a:ext cx="274879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dirty="0">
                <a:latin typeface="幼圆" panose="02010509060101010101" pitchFamily="49" charset="-122"/>
                <a:ea typeface="幼圆" panose="02010509060101010101" pitchFamily="49" charset="-122"/>
              </a:rPr>
              <a:t>点击输入您的文字 点击输入您的文字 点击输入您的文字 点击输入您的文字</a:t>
            </a:r>
          </a:p>
        </p:txBody>
      </p:sp>
      <p:sp>
        <p:nvSpPr>
          <p:cNvPr id="60" name="文本框 59">
            <a:extLst>
              <a:ext uri="{FF2B5EF4-FFF2-40B4-BE49-F238E27FC236}">
                <a16:creationId xmlns:a16="http://schemas.microsoft.com/office/drawing/2014/main" id="{1DB0FA23-A58B-3A0F-B5F4-41D1FD105638}"/>
              </a:ext>
            </a:extLst>
          </p:cNvPr>
          <p:cNvSpPr txBox="1"/>
          <p:nvPr/>
        </p:nvSpPr>
        <p:spPr>
          <a:xfrm>
            <a:off x="8603027" y="4831132"/>
            <a:ext cx="274879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dirty="0">
                <a:latin typeface="幼圆" panose="02010509060101010101" pitchFamily="49" charset="-122"/>
                <a:ea typeface="幼圆" panose="02010509060101010101" pitchFamily="49" charset="-122"/>
              </a:rPr>
              <a:t>点击输入您的文字 点击输入您的文字 点击输入您的文字 点击输入您的文字</a:t>
            </a:r>
          </a:p>
        </p:txBody>
      </p:sp>
      <p:sp>
        <p:nvSpPr>
          <p:cNvPr id="61" name="文本框 60">
            <a:extLst>
              <a:ext uri="{FF2B5EF4-FFF2-40B4-BE49-F238E27FC236}">
                <a16:creationId xmlns:a16="http://schemas.microsoft.com/office/drawing/2014/main" id="{B711C290-3725-6587-1170-C24842F1F3CA}"/>
              </a:ext>
            </a:extLst>
          </p:cNvPr>
          <p:cNvSpPr txBox="1"/>
          <p:nvPr/>
        </p:nvSpPr>
        <p:spPr>
          <a:xfrm>
            <a:off x="1054206" y="1509814"/>
            <a:ext cx="274879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dirty="0">
                <a:latin typeface="幼圆" panose="02010509060101010101" pitchFamily="49" charset="-122"/>
                <a:ea typeface="幼圆" panose="02010509060101010101" pitchFamily="49" charset="-122"/>
              </a:rPr>
              <a:t>点击输入您的文字 点击输入您的文字 点击输入您的文字 点击输入您的文字</a:t>
            </a:r>
          </a:p>
        </p:txBody>
      </p:sp>
      <p:sp>
        <p:nvSpPr>
          <p:cNvPr id="62" name="文本框 61">
            <a:extLst>
              <a:ext uri="{FF2B5EF4-FFF2-40B4-BE49-F238E27FC236}">
                <a16:creationId xmlns:a16="http://schemas.microsoft.com/office/drawing/2014/main" id="{A2A6CD71-8B3D-85CB-2747-852979A04FF3}"/>
              </a:ext>
            </a:extLst>
          </p:cNvPr>
          <p:cNvSpPr txBox="1"/>
          <p:nvPr/>
        </p:nvSpPr>
        <p:spPr>
          <a:xfrm>
            <a:off x="982725" y="4774938"/>
            <a:ext cx="274879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dirty="0">
                <a:latin typeface="幼圆" panose="02010509060101010101" pitchFamily="49" charset="-122"/>
                <a:ea typeface="幼圆" panose="02010509060101010101" pitchFamily="49" charset="-122"/>
              </a:rPr>
              <a:t>点击输入您的文字 点击输入您的文字 点击输入您的文字 点击输入您的文字</a:t>
            </a:r>
          </a:p>
        </p:txBody>
      </p:sp>
    </p:spTree>
    <p:extLst>
      <p:ext uri="{BB962C8B-B14F-4D97-AF65-F5344CB8AC3E}">
        <p14:creationId xmlns:p14="http://schemas.microsoft.com/office/powerpoint/2010/main" val="194525372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组合 5">
            <a:extLst>
              <a:ext uri="{FF2B5EF4-FFF2-40B4-BE49-F238E27FC236}">
                <a16:creationId xmlns:a16="http://schemas.microsoft.com/office/drawing/2014/main" id="{CA87EE30-4182-17D6-8547-9B09E245DB01}"/>
              </a:ext>
            </a:extLst>
          </p:cNvPr>
          <p:cNvGrpSpPr/>
          <p:nvPr/>
        </p:nvGrpSpPr>
        <p:grpSpPr>
          <a:xfrm>
            <a:off x="3" y="-44011"/>
            <a:ext cx="12191997" cy="6858000"/>
            <a:chOff x="0" y="0"/>
            <a:chExt cx="12191997" cy="6858000"/>
          </a:xfrm>
        </p:grpSpPr>
        <p:pic>
          <p:nvPicPr>
            <p:cNvPr id="8" name="图片 7" descr="树林旁的长凳上&#10;&#10;AI 生成的内容可能不正确。">
              <a:extLst>
                <a:ext uri="{FF2B5EF4-FFF2-40B4-BE49-F238E27FC236}">
                  <a16:creationId xmlns:a16="http://schemas.microsoft.com/office/drawing/2014/main" id="{4B3B2665-C661-79F8-FC61-6B7EA9806D21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artisticBlur radius="3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50000" r="25000"/>
            <a:stretch/>
          </p:blipFill>
          <p:spPr>
            <a:xfrm>
              <a:off x="6095998" y="0"/>
              <a:ext cx="3048001" cy="6858000"/>
            </a:xfrm>
            <a:prstGeom prst="rect">
              <a:avLst/>
            </a:prstGeom>
            <a:ln>
              <a:noFill/>
            </a:ln>
          </p:spPr>
        </p:pic>
        <p:pic>
          <p:nvPicPr>
            <p:cNvPr id="10" name="图片 9" descr="草地上有许多花&#10;&#10;AI 生成的内容可能不正确。">
              <a:extLst>
                <a:ext uri="{FF2B5EF4-FFF2-40B4-BE49-F238E27FC236}">
                  <a16:creationId xmlns:a16="http://schemas.microsoft.com/office/drawing/2014/main" id="{CA62F114-BB51-7D97-22E6-25B7BEC7285D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BEBA8EAE-BF5A-486C-A8C5-ECC9F3942E4B}">
                  <a14:imgProps xmlns:a14="http://schemas.microsoft.com/office/drawing/2010/main">
                    <a14:imgLayer r:embed="rId7">
                      <a14:imgEffect>
                        <a14:artisticBlur radius="30"/>
                      </a14:imgEffect>
                      <a14:imgEffect>
                        <a14:saturation sat="66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5000" r="50000"/>
            <a:stretch/>
          </p:blipFill>
          <p:spPr>
            <a:xfrm>
              <a:off x="3048001" y="0"/>
              <a:ext cx="3048000" cy="6858000"/>
            </a:xfrm>
            <a:prstGeom prst="rect">
              <a:avLst/>
            </a:prstGeom>
            <a:ln>
              <a:noFill/>
            </a:ln>
          </p:spPr>
        </p:pic>
        <p:pic>
          <p:nvPicPr>
            <p:cNvPr id="12" name="图片 11" descr="树林前的花园&#10;&#10;AI 生成的内容可能不正确。">
              <a:extLst>
                <a:ext uri="{FF2B5EF4-FFF2-40B4-BE49-F238E27FC236}">
                  <a16:creationId xmlns:a16="http://schemas.microsoft.com/office/drawing/2014/main" id="{1658B5A9-C2B1-D203-6B89-CCE68EAFEA9D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8">
              <a:extLst>
                <a:ext uri="{BEBA8EAE-BF5A-486C-A8C5-ECC9F3942E4B}">
                  <a14:imgProps xmlns:a14="http://schemas.microsoft.com/office/drawing/2010/main">
                    <a14:imgLayer r:embed="rId9">
                      <a14:imgEffect>
                        <a14:artisticBlur radius="3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75000"/>
            <a:stretch/>
          </p:blipFill>
          <p:spPr>
            <a:xfrm>
              <a:off x="0" y="0"/>
              <a:ext cx="3048000" cy="6858000"/>
            </a:xfrm>
            <a:prstGeom prst="rect">
              <a:avLst/>
            </a:prstGeom>
            <a:ln>
              <a:noFill/>
            </a:ln>
          </p:spPr>
        </p:pic>
        <p:pic>
          <p:nvPicPr>
            <p:cNvPr id="14" name="图片 13" descr="森林里的雪地上&#10;&#10;AI 生成的内容可能不正确。">
              <a:extLst>
                <a:ext uri="{FF2B5EF4-FFF2-40B4-BE49-F238E27FC236}">
                  <a16:creationId xmlns:a16="http://schemas.microsoft.com/office/drawing/2014/main" id="{4666FD49-5F50-5BA8-A25F-F5BFAD61F59A}"/>
                </a:ext>
              </a:extLst>
            </p:cNvPr>
            <p:cNvPicPr>
              <a:picLocks noChangeAspect="1"/>
            </p:cNvPicPr>
            <p:nvPr/>
          </p:nvPicPr>
          <p:blipFill>
            <a:blip r:embed="rId10">
              <a:extLst>
                <a:ext uri="{BEBA8EAE-BF5A-486C-A8C5-ECC9F3942E4B}">
                  <a14:imgProps xmlns:a14="http://schemas.microsoft.com/office/drawing/2010/main">
                    <a14:imgLayer r:embed="rId11">
                      <a14:imgEffect>
                        <a14:artisticBlur radius="3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75000"/>
            <a:stretch/>
          </p:blipFill>
          <p:spPr>
            <a:xfrm>
              <a:off x="9143997" y="0"/>
              <a:ext cx="3048000" cy="6858000"/>
            </a:xfrm>
            <a:prstGeom prst="rect">
              <a:avLst/>
            </a:prstGeom>
            <a:ln>
              <a:noFill/>
            </a:ln>
          </p:spPr>
        </p:pic>
      </p:grpSp>
      <p:sp>
        <p:nvSpPr>
          <p:cNvPr id="42" name="矩形 41">
            <a:extLst>
              <a:ext uri="{FF2B5EF4-FFF2-40B4-BE49-F238E27FC236}">
                <a16:creationId xmlns:a16="http://schemas.microsoft.com/office/drawing/2014/main" id="{C9C168D7-7F1C-9F46-A022-C27F8885CFE8}"/>
              </a:ext>
            </a:extLst>
          </p:cNvPr>
          <p:cNvSpPr/>
          <p:nvPr/>
        </p:nvSpPr>
        <p:spPr>
          <a:xfrm>
            <a:off x="0" y="-44011"/>
            <a:ext cx="12191998" cy="6902011"/>
          </a:xfrm>
          <a:prstGeom prst="rect">
            <a:avLst/>
          </a:prstGeom>
          <a:solidFill>
            <a:srgbClr val="FEF3D4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43" name="矩形 42">
            <a:extLst>
              <a:ext uri="{FF2B5EF4-FFF2-40B4-BE49-F238E27FC236}">
                <a16:creationId xmlns:a16="http://schemas.microsoft.com/office/drawing/2014/main" id="{1B9C078C-66CB-2BE0-209E-06F9F25F6E88}"/>
              </a:ext>
            </a:extLst>
          </p:cNvPr>
          <p:cNvSpPr/>
          <p:nvPr/>
        </p:nvSpPr>
        <p:spPr>
          <a:xfrm>
            <a:off x="192063" y="122213"/>
            <a:ext cx="5820490" cy="6613573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grpSp>
        <p:nvGrpSpPr>
          <p:cNvPr id="49" name="组合 48">
            <a:extLst>
              <a:ext uri="{FF2B5EF4-FFF2-40B4-BE49-F238E27FC236}">
                <a16:creationId xmlns:a16="http://schemas.microsoft.com/office/drawing/2014/main" id="{5B34E5BE-9828-2BAB-B9A8-8ABA81BBA6CF}"/>
              </a:ext>
            </a:extLst>
          </p:cNvPr>
          <p:cNvGrpSpPr/>
          <p:nvPr/>
        </p:nvGrpSpPr>
        <p:grpSpPr>
          <a:xfrm>
            <a:off x="6204614" y="121227"/>
            <a:ext cx="5939298" cy="6613573"/>
            <a:chOff x="6204614" y="121227"/>
            <a:chExt cx="5939298" cy="6613573"/>
          </a:xfrm>
        </p:grpSpPr>
        <p:sp>
          <p:nvSpPr>
            <p:cNvPr id="50" name="矩形 49">
              <a:extLst>
                <a:ext uri="{FF2B5EF4-FFF2-40B4-BE49-F238E27FC236}">
                  <a16:creationId xmlns:a16="http://schemas.microsoft.com/office/drawing/2014/main" id="{ABF9E2DB-9990-61F5-10B7-4EAC6FDF6BB3}"/>
                </a:ext>
              </a:extLst>
            </p:cNvPr>
            <p:cNvSpPr/>
            <p:nvPr/>
          </p:nvSpPr>
          <p:spPr>
            <a:xfrm>
              <a:off x="6204614" y="121227"/>
              <a:ext cx="5786972" cy="6613573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cxnSp>
          <p:nvCxnSpPr>
            <p:cNvPr id="51" name="直接连接符 50">
              <a:extLst>
                <a:ext uri="{FF2B5EF4-FFF2-40B4-BE49-F238E27FC236}">
                  <a16:creationId xmlns:a16="http://schemas.microsoft.com/office/drawing/2014/main" id="{338D2049-54D1-A390-0D26-12084DF8873B}"/>
                </a:ext>
              </a:extLst>
            </p:cNvPr>
            <p:cNvCxnSpPr/>
            <p:nvPr/>
          </p:nvCxnSpPr>
          <p:spPr>
            <a:xfrm>
              <a:off x="6732395" y="660009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直接连接符 52">
              <a:extLst>
                <a:ext uri="{FF2B5EF4-FFF2-40B4-BE49-F238E27FC236}">
                  <a16:creationId xmlns:a16="http://schemas.microsoft.com/office/drawing/2014/main" id="{5FAB4C01-7D38-F031-2974-2B6FDAA3D465}"/>
                </a:ext>
              </a:extLst>
            </p:cNvPr>
            <p:cNvCxnSpPr/>
            <p:nvPr/>
          </p:nvCxnSpPr>
          <p:spPr>
            <a:xfrm>
              <a:off x="6732395" y="1093763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直接连接符 53">
              <a:extLst>
                <a:ext uri="{FF2B5EF4-FFF2-40B4-BE49-F238E27FC236}">
                  <a16:creationId xmlns:a16="http://schemas.microsoft.com/office/drawing/2014/main" id="{5296BB79-B1AB-AAB3-C2AD-356E77C872B7}"/>
                </a:ext>
              </a:extLst>
            </p:cNvPr>
            <p:cNvCxnSpPr/>
            <p:nvPr/>
          </p:nvCxnSpPr>
          <p:spPr>
            <a:xfrm>
              <a:off x="6732395" y="1527517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直接连接符 54">
              <a:extLst>
                <a:ext uri="{FF2B5EF4-FFF2-40B4-BE49-F238E27FC236}">
                  <a16:creationId xmlns:a16="http://schemas.microsoft.com/office/drawing/2014/main" id="{D6193922-DA08-FB98-5869-A11EE570EC70}"/>
                </a:ext>
              </a:extLst>
            </p:cNvPr>
            <p:cNvCxnSpPr/>
            <p:nvPr/>
          </p:nvCxnSpPr>
          <p:spPr>
            <a:xfrm>
              <a:off x="6732395" y="1947873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直接连接符 55">
              <a:extLst>
                <a:ext uri="{FF2B5EF4-FFF2-40B4-BE49-F238E27FC236}">
                  <a16:creationId xmlns:a16="http://schemas.microsoft.com/office/drawing/2014/main" id="{C7B57650-A83C-B6D0-0EE8-D690D267CF20}"/>
                </a:ext>
              </a:extLst>
            </p:cNvPr>
            <p:cNvCxnSpPr/>
            <p:nvPr/>
          </p:nvCxnSpPr>
          <p:spPr>
            <a:xfrm>
              <a:off x="6732395" y="2381627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直接连接符 56">
              <a:extLst>
                <a:ext uri="{FF2B5EF4-FFF2-40B4-BE49-F238E27FC236}">
                  <a16:creationId xmlns:a16="http://schemas.microsoft.com/office/drawing/2014/main" id="{35A602E2-BE92-27F6-E697-DA556D87C5FC}"/>
                </a:ext>
              </a:extLst>
            </p:cNvPr>
            <p:cNvCxnSpPr/>
            <p:nvPr/>
          </p:nvCxnSpPr>
          <p:spPr>
            <a:xfrm>
              <a:off x="6732395" y="2815381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直接连接符 57">
              <a:extLst>
                <a:ext uri="{FF2B5EF4-FFF2-40B4-BE49-F238E27FC236}">
                  <a16:creationId xmlns:a16="http://schemas.microsoft.com/office/drawing/2014/main" id="{DB61F50B-63A5-AD90-92C8-C4ACD89A529F}"/>
                </a:ext>
              </a:extLst>
            </p:cNvPr>
            <p:cNvCxnSpPr/>
            <p:nvPr/>
          </p:nvCxnSpPr>
          <p:spPr>
            <a:xfrm>
              <a:off x="6732395" y="3273865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直接连接符 58">
              <a:extLst>
                <a:ext uri="{FF2B5EF4-FFF2-40B4-BE49-F238E27FC236}">
                  <a16:creationId xmlns:a16="http://schemas.microsoft.com/office/drawing/2014/main" id="{D467A5F9-8B21-B68B-5F11-394B5F03C74D}"/>
                </a:ext>
              </a:extLst>
            </p:cNvPr>
            <p:cNvCxnSpPr/>
            <p:nvPr/>
          </p:nvCxnSpPr>
          <p:spPr>
            <a:xfrm>
              <a:off x="6732395" y="3707619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直接连接符 59">
              <a:extLst>
                <a:ext uri="{FF2B5EF4-FFF2-40B4-BE49-F238E27FC236}">
                  <a16:creationId xmlns:a16="http://schemas.microsoft.com/office/drawing/2014/main" id="{3F853B71-C4C4-324F-1365-27302929F694}"/>
                </a:ext>
              </a:extLst>
            </p:cNvPr>
            <p:cNvCxnSpPr/>
            <p:nvPr/>
          </p:nvCxnSpPr>
          <p:spPr>
            <a:xfrm>
              <a:off x="6732395" y="4141373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直接连接符 60">
              <a:extLst>
                <a:ext uri="{FF2B5EF4-FFF2-40B4-BE49-F238E27FC236}">
                  <a16:creationId xmlns:a16="http://schemas.microsoft.com/office/drawing/2014/main" id="{2D9E74DB-5EAB-D41E-7555-7D8D68EC109F}"/>
                </a:ext>
              </a:extLst>
            </p:cNvPr>
            <p:cNvCxnSpPr/>
            <p:nvPr/>
          </p:nvCxnSpPr>
          <p:spPr>
            <a:xfrm>
              <a:off x="6732395" y="4551681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直接连接符 61">
              <a:extLst>
                <a:ext uri="{FF2B5EF4-FFF2-40B4-BE49-F238E27FC236}">
                  <a16:creationId xmlns:a16="http://schemas.microsoft.com/office/drawing/2014/main" id="{26AA646A-F475-FC22-82C0-0C3C1FC6C416}"/>
                </a:ext>
              </a:extLst>
            </p:cNvPr>
            <p:cNvCxnSpPr/>
            <p:nvPr/>
          </p:nvCxnSpPr>
          <p:spPr>
            <a:xfrm>
              <a:off x="6732395" y="4985435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直接连接符 62">
              <a:extLst>
                <a:ext uri="{FF2B5EF4-FFF2-40B4-BE49-F238E27FC236}">
                  <a16:creationId xmlns:a16="http://schemas.microsoft.com/office/drawing/2014/main" id="{8594499F-7637-B525-A6DB-31794A621741}"/>
                </a:ext>
              </a:extLst>
            </p:cNvPr>
            <p:cNvCxnSpPr/>
            <p:nvPr/>
          </p:nvCxnSpPr>
          <p:spPr>
            <a:xfrm>
              <a:off x="6732395" y="5419189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直接连接符 63">
              <a:extLst>
                <a:ext uri="{FF2B5EF4-FFF2-40B4-BE49-F238E27FC236}">
                  <a16:creationId xmlns:a16="http://schemas.microsoft.com/office/drawing/2014/main" id="{EDA3B6AE-0BCC-BFFC-FA9E-2AF39443C633}"/>
                </a:ext>
              </a:extLst>
            </p:cNvPr>
            <p:cNvCxnSpPr/>
            <p:nvPr/>
          </p:nvCxnSpPr>
          <p:spPr>
            <a:xfrm>
              <a:off x="6732395" y="5853802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直接连接符 65">
              <a:extLst>
                <a:ext uri="{FF2B5EF4-FFF2-40B4-BE49-F238E27FC236}">
                  <a16:creationId xmlns:a16="http://schemas.microsoft.com/office/drawing/2014/main" id="{A26FC765-5560-59CA-AE27-50A15ED51A4C}"/>
                </a:ext>
              </a:extLst>
            </p:cNvPr>
            <p:cNvCxnSpPr/>
            <p:nvPr/>
          </p:nvCxnSpPr>
          <p:spPr>
            <a:xfrm>
              <a:off x="6732395" y="6287556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67" name="文本框 66">
              <a:extLst>
                <a:ext uri="{FF2B5EF4-FFF2-40B4-BE49-F238E27FC236}">
                  <a16:creationId xmlns:a16="http://schemas.microsoft.com/office/drawing/2014/main" id="{67BAEC33-8957-532E-9C97-B5C5FBFC03DE}"/>
                </a:ext>
              </a:extLst>
            </p:cNvPr>
            <p:cNvSpPr txBox="1"/>
            <p:nvPr/>
          </p:nvSpPr>
          <p:spPr>
            <a:xfrm>
              <a:off x="8991676" y="275529"/>
              <a:ext cx="3152236" cy="2308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900" b="1" dirty="0">
                  <a:solidFill>
                    <a:schemeClr val="bg2">
                      <a:lumMod val="90000"/>
                    </a:schemeClr>
                  </a:solidFill>
                  <a:latin typeface="幼圆" panose="02010509060101010101" pitchFamily="49" charset="-122"/>
                  <a:ea typeface="幼圆" panose="02010509060101010101" pitchFamily="49" charset="-122"/>
                </a:rPr>
                <a:t>Jinhua University of Vocational Technology </a:t>
              </a:r>
              <a:endParaRPr lang="zh-CN" altLang="en-US" sz="900" b="1" dirty="0">
                <a:solidFill>
                  <a:schemeClr val="bg2">
                    <a:lumMod val="90000"/>
                  </a:schemeClr>
                </a:solidFill>
                <a:latin typeface="幼圆" panose="02010509060101010101" pitchFamily="49" charset="-122"/>
                <a:ea typeface="幼圆" panose="02010509060101010101" pitchFamily="49" charset="-122"/>
              </a:endParaRPr>
            </a:p>
          </p:txBody>
        </p:sp>
        <p:sp>
          <p:nvSpPr>
            <p:cNvPr id="68" name="文本框 67">
              <a:extLst>
                <a:ext uri="{FF2B5EF4-FFF2-40B4-BE49-F238E27FC236}">
                  <a16:creationId xmlns:a16="http://schemas.microsoft.com/office/drawing/2014/main" id="{E4F64CC3-9CAD-2A8D-3D48-8CADE4ADF4C7}"/>
                </a:ext>
              </a:extLst>
            </p:cNvPr>
            <p:cNvSpPr txBox="1"/>
            <p:nvPr/>
          </p:nvSpPr>
          <p:spPr>
            <a:xfrm>
              <a:off x="11351819" y="6376385"/>
              <a:ext cx="409452" cy="2308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900" b="1" dirty="0">
                  <a:solidFill>
                    <a:schemeClr val="bg2">
                      <a:lumMod val="90000"/>
                    </a:schemeClr>
                  </a:solidFill>
                  <a:latin typeface="幼圆" panose="02010509060101010101" pitchFamily="49" charset="-122"/>
                  <a:ea typeface="幼圆" panose="02010509060101010101" pitchFamily="49" charset="-122"/>
                </a:rPr>
                <a:t>03</a:t>
              </a:r>
              <a:endParaRPr lang="zh-CN" altLang="en-US" sz="900" b="1" dirty="0">
                <a:solidFill>
                  <a:schemeClr val="bg2">
                    <a:lumMod val="90000"/>
                  </a:schemeClr>
                </a:solidFill>
                <a:latin typeface="幼圆" panose="02010509060101010101" pitchFamily="49" charset="-122"/>
                <a:ea typeface="幼圆" panose="02010509060101010101" pitchFamily="49" charset="-122"/>
              </a:endParaRPr>
            </a:p>
          </p:txBody>
        </p:sp>
        <p:pic>
          <p:nvPicPr>
            <p:cNvPr id="69" name="图片 68" descr="图标&#10;&#10;AI 生成的内容可能不正确。">
              <a:extLst>
                <a:ext uri="{FF2B5EF4-FFF2-40B4-BE49-F238E27FC236}">
                  <a16:creationId xmlns:a16="http://schemas.microsoft.com/office/drawing/2014/main" id="{CA82B25A-1922-B046-25DE-9317EF398C56}"/>
                </a:ext>
              </a:extLst>
            </p:cNvPr>
            <p:cNvPicPr>
              <a:picLocks noChangeAspect="1"/>
            </p:cNvPicPr>
            <p:nvPr/>
          </p:nvPicPr>
          <p:blipFill>
            <a:blip r:embed="rId12">
              <a:alphaModFix amt="20000"/>
              <a:extLst>
                <a:ext uri="{BEBA8EAE-BF5A-486C-A8C5-ECC9F3942E4B}">
                  <a14:imgProps xmlns:a14="http://schemas.microsoft.com/office/drawing/2010/main">
                    <a14:imgLayer r:embed="rId13">
                      <a14:imgEffect>
                        <a14:artisticPencilGrayscale/>
                      </a14:imgEffect>
                      <a14:imgEffect>
                        <a14:colorTemperature colorTemp="59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9233030">
              <a:off x="7942596" y="263068"/>
              <a:ext cx="1087953" cy="1057354"/>
            </a:xfrm>
            <a:prstGeom prst="rect">
              <a:avLst/>
            </a:prstGeom>
          </p:spPr>
        </p:pic>
        <p:pic>
          <p:nvPicPr>
            <p:cNvPr id="71" name="图片 70" descr="图标&#10;&#10;AI 生成的内容可能不正确。">
              <a:extLst>
                <a:ext uri="{FF2B5EF4-FFF2-40B4-BE49-F238E27FC236}">
                  <a16:creationId xmlns:a16="http://schemas.microsoft.com/office/drawing/2014/main" id="{1B92278D-141E-0AAB-6180-D2FF41298681}"/>
                </a:ext>
              </a:extLst>
            </p:cNvPr>
            <p:cNvPicPr>
              <a:picLocks noChangeAspect="1"/>
            </p:cNvPicPr>
            <p:nvPr/>
          </p:nvPicPr>
          <p:blipFill>
            <a:blip r:embed="rId12">
              <a:alphaModFix amt="20000"/>
              <a:extLst>
                <a:ext uri="{BEBA8EAE-BF5A-486C-A8C5-ECC9F3942E4B}">
                  <a14:imgProps xmlns:a14="http://schemas.microsoft.com/office/drawing/2010/main">
                    <a14:imgLayer r:embed="rId13">
                      <a14:imgEffect>
                        <a14:artisticPencilGrayscale/>
                      </a14:imgEffect>
                      <a14:imgEffect>
                        <a14:colorTemperature colorTemp="59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9233030">
              <a:off x="7066064" y="5197436"/>
              <a:ext cx="1087953" cy="1057354"/>
            </a:xfrm>
            <a:prstGeom prst="rect">
              <a:avLst/>
            </a:prstGeom>
          </p:spPr>
        </p:pic>
        <p:pic>
          <p:nvPicPr>
            <p:cNvPr id="72" name="图片 71" descr="图标&#10;&#10;AI 生成的内容可能不正确。">
              <a:extLst>
                <a:ext uri="{FF2B5EF4-FFF2-40B4-BE49-F238E27FC236}">
                  <a16:creationId xmlns:a16="http://schemas.microsoft.com/office/drawing/2014/main" id="{31C0482F-4435-E82F-86B6-57EE4C79C46E}"/>
                </a:ext>
              </a:extLst>
            </p:cNvPr>
            <p:cNvPicPr>
              <a:picLocks noChangeAspect="1"/>
            </p:cNvPicPr>
            <p:nvPr/>
          </p:nvPicPr>
          <p:blipFill>
            <a:blip r:embed="rId12">
              <a:alphaModFix amt="20000"/>
              <a:extLst>
                <a:ext uri="{BEBA8EAE-BF5A-486C-A8C5-ECC9F3942E4B}">
                  <a14:imgProps xmlns:a14="http://schemas.microsoft.com/office/drawing/2010/main">
                    <a14:imgLayer r:embed="rId13">
                      <a14:imgEffect>
                        <a14:artisticPencilGrayscale/>
                      </a14:imgEffect>
                      <a14:imgEffect>
                        <a14:colorTemperature colorTemp="59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9233030">
              <a:off x="10373231" y="3379443"/>
              <a:ext cx="1087953" cy="1057354"/>
            </a:xfrm>
            <a:prstGeom prst="rect">
              <a:avLst/>
            </a:prstGeom>
          </p:spPr>
        </p:pic>
      </p:grpSp>
      <p:pic>
        <p:nvPicPr>
          <p:cNvPr id="74" name="图片 73">
            <a:extLst>
              <a:ext uri="{FF2B5EF4-FFF2-40B4-BE49-F238E27FC236}">
                <a16:creationId xmlns:a16="http://schemas.microsoft.com/office/drawing/2014/main" id="{5250ED3E-9E48-3ACB-9FBE-744152530BBD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170" b="7170"/>
          <a:stretch/>
        </p:blipFill>
        <p:spPr>
          <a:xfrm rot="749022">
            <a:off x="6626236" y="348918"/>
            <a:ext cx="5298575" cy="6051669"/>
          </a:xfrm>
          <a:prstGeom prst="rect">
            <a:avLst/>
          </a:prstGeom>
          <a:ln>
            <a:solidFill>
              <a:schemeClr val="tx1">
                <a:lumMod val="65000"/>
                <a:lumOff val="35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grpSp>
        <p:nvGrpSpPr>
          <p:cNvPr id="41" name="组合 40">
            <a:extLst>
              <a:ext uri="{FF2B5EF4-FFF2-40B4-BE49-F238E27FC236}">
                <a16:creationId xmlns:a16="http://schemas.microsoft.com/office/drawing/2014/main" id="{16BE06F0-3269-2816-D24D-56CB83425A11}"/>
              </a:ext>
            </a:extLst>
          </p:cNvPr>
          <p:cNvGrpSpPr/>
          <p:nvPr/>
        </p:nvGrpSpPr>
        <p:grpSpPr>
          <a:xfrm>
            <a:off x="6183672" y="85552"/>
            <a:ext cx="1563765" cy="6650234"/>
            <a:chOff x="6232096" y="85551"/>
            <a:chExt cx="1563765" cy="6650234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grpSpPr>
        <p:sp>
          <p:nvSpPr>
            <p:cNvPr id="44" name="矩形 43">
              <a:extLst>
                <a:ext uri="{FF2B5EF4-FFF2-40B4-BE49-F238E27FC236}">
                  <a16:creationId xmlns:a16="http://schemas.microsoft.com/office/drawing/2014/main" id="{CF4F56DF-472C-4329-4950-A4562BAB403F}"/>
                </a:ext>
              </a:extLst>
            </p:cNvPr>
            <p:cNvSpPr/>
            <p:nvPr/>
          </p:nvSpPr>
          <p:spPr>
            <a:xfrm>
              <a:off x="6232096" y="122212"/>
              <a:ext cx="933615" cy="6613573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40" name="任意多边形: 形状 39">
              <a:extLst>
                <a:ext uri="{FF2B5EF4-FFF2-40B4-BE49-F238E27FC236}">
                  <a16:creationId xmlns:a16="http://schemas.microsoft.com/office/drawing/2014/main" id="{FBAFB8F1-7998-E62C-424A-43065C111DE4}"/>
                </a:ext>
              </a:extLst>
            </p:cNvPr>
            <p:cNvSpPr/>
            <p:nvPr/>
          </p:nvSpPr>
          <p:spPr>
            <a:xfrm>
              <a:off x="6788002" y="85551"/>
              <a:ext cx="1007859" cy="6613571"/>
            </a:xfrm>
            <a:custGeom>
              <a:avLst/>
              <a:gdLst>
                <a:gd name="connsiteX0" fmla="*/ 675861 w 1007859"/>
                <a:gd name="connsiteY0" fmla="*/ 29818 h 6603648"/>
                <a:gd name="connsiteX1" fmla="*/ 626165 w 1007859"/>
                <a:gd name="connsiteY1" fmla="*/ 39757 h 6603648"/>
                <a:gd name="connsiteX2" fmla="*/ 556592 w 1007859"/>
                <a:gd name="connsiteY2" fmla="*/ 198783 h 6603648"/>
                <a:gd name="connsiteX3" fmla="*/ 616226 w 1007859"/>
                <a:gd name="connsiteY3" fmla="*/ 278296 h 6603648"/>
                <a:gd name="connsiteX4" fmla="*/ 655983 w 1007859"/>
                <a:gd name="connsiteY4" fmla="*/ 357809 h 6603648"/>
                <a:gd name="connsiteX5" fmla="*/ 665922 w 1007859"/>
                <a:gd name="connsiteY5" fmla="*/ 437322 h 6603648"/>
                <a:gd name="connsiteX6" fmla="*/ 655983 w 1007859"/>
                <a:gd name="connsiteY6" fmla="*/ 546653 h 6603648"/>
                <a:gd name="connsiteX7" fmla="*/ 715618 w 1007859"/>
                <a:gd name="connsiteY7" fmla="*/ 795131 h 6603648"/>
                <a:gd name="connsiteX8" fmla="*/ 705678 w 1007859"/>
                <a:gd name="connsiteY8" fmla="*/ 924340 h 6603648"/>
                <a:gd name="connsiteX9" fmla="*/ 725557 w 1007859"/>
                <a:gd name="connsiteY9" fmla="*/ 1003853 h 6603648"/>
                <a:gd name="connsiteX10" fmla="*/ 705678 w 1007859"/>
                <a:gd name="connsiteY10" fmla="*/ 1143000 h 6603648"/>
                <a:gd name="connsiteX11" fmla="*/ 725557 w 1007859"/>
                <a:gd name="connsiteY11" fmla="*/ 1272209 h 6603648"/>
                <a:gd name="connsiteX12" fmla="*/ 745435 w 1007859"/>
                <a:gd name="connsiteY12" fmla="*/ 1331844 h 6603648"/>
                <a:gd name="connsiteX13" fmla="*/ 685800 w 1007859"/>
                <a:gd name="connsiteY13" fmla="*/ 1431235 h 6603648"/>
                <a:gd name="connsiteX14" fmla="*/ 675861 w 1007859"/>
                <a:gd name="connsiteY14" fmla="*/ 1500809 h 6603648"/>
                <a:gd name="connsiteX15" fmla="*/ 665922 w 1007859"/>
                <a:gd name="connsiteY15" fmla="*/ 1580322 h 6603648"/>
                <a:gd name="connsiteX16" fmla="*/ 655983 w 1007859"/>
                <a:gd name="connsiteY16" fmla="*/ 1639957 h 6603648"/>
                <a:gd name="connsiteX17" fmla="*/ 675861 w 1007859"/>
                <a:gd name="connsiteY17" fmla="*/ 1679713 h 6603648"/>
                <a:gd name="connsiteX18" fmla="*/ 685800 w 1007859"/>
                <a:gd name="connsiteY18" fmla="*/ 1759227 h 6603648"/>
                <a:gd name="connsiteX19" fmla="*/ 805070 w 1007859"/>
                <a:gd name="connsiteY19" fmla="*/ 1967948 h 6603648"/>
                <a:gd name="connsiteX20" fmla="*/ 775252 w 1007859"/>
                <a:gd name="connsiteY20" fmla="*/ 2047461 h 6603648"/>
                <a:gd name="connsiteX21" fmla="*/ 745435 w 1007859"/>
                <a:gd name="connsiteY21" fmla="*/ 2117035 h 6603648"/>
                <a:gd name="connsiteX22" fmla="*/ 805070 w 1007859"/>
                <a:gd name="connsiteY22" fmla="*/ 2226366 h 6603648"/>
                <a:gd name="connsiteX23" fmla="*/ 834887 w 1007859"/>
                <a:gd name="connsiteY23" fmla="*/ 2276061 h 6603648"/>
                <a:gd name="connsiteX24" fmla="*/ 884583 w 1007859"/>
                <a:gd name="connsiteY24" fmla="*/ 2325757 h 6603648"/>
                <a:gd name="connsiteX25" fmla="*/ 1003852 w 1007859"/>
                <a:gd name="connsiteY25" fmla="*/ 2494722 h 6603648"/>
                <a:gd name="connsiteX26" fmla="*/ 974035 w 1007859"/>
                <a:gd name="connsiteY26" fmla="*/ 2613992 h 6603648"/>
                <a:gd name="connsiteX27" fmla="*/ 924339 w 1007859"/>
                <a:gd name="connsiteY27" fmla="*/ 2653748 h 6603648"/>
                <a:gd name="connsiteX28" fmla="*/ 854765 w 1007859"/>
                <a:gd name="connsiteY28" fmla="*/ 2723322 h 6603648"/>
                <a:gd name="connsiteX29" fmla="*/ 834887 w 1007859"/>
                <a:gd name="connsiteY29" fmla="*/ 2763079 h 6603648"/>
                <a:gd name="connsiteX30" fmla="*/ 805070 w 1007859"/>
                <a:gd name="connsiteY30" fmla="*/ 2872409 h 6603648"/>
                <a:gd name="connsiteX31" fmla="*/ 745435 w 1007859"/>
                <a:gd name="connsiteY31" fmla="*/ 2932044 h 6603648"/>
                <a:gd name="connsiteX32" fmla="*/ 715618 w 1007859"/>
                <a:gd name="connsiteY32" fmla="*/ 3180522 h 6603648"/>
                <a:gd name="connsiteX33" fmla="*/ 795131 w 1007859"/>
                <a:gd name="connsiteY33" fmla="*/ 3498574 h 6603648"/>
                <a:gd name="connsiteX34" fmla="*/ 815009 w 1007859"/>
                <a:gd name="connsiteY34" fmla="*/ 3578087 h 6603648"/>
                <a:gd name="connsiteX35" fmla="*/ 964096 w 1007859"/>
                <a:gd name="connsiteY35" fmla="*/ 3876261 h 6603648"/>
                <a:gd name="connsiteX36" fmla="*/ 974035 w 1007859"/>
                <a:gd name="connsiteY36" fmla="*/ 4005470 h 6603648"/>
                <a:gd name="connsiteX37" fmla="*/ 924339 w 1007859"/>
                <a:gd name="connsiteY37" fmla="*/ 4422913 h 6603648"/>
                <a:gd name="connsiteX38" fmla="*/ 864705 w 1007859"/>
                <a:gd name="connsiteY38" fmla="*/ 4512366 h 6603648"/>
                <a:gd name="connsiteX39" fmla="*/ 805070 w 1007859"/>
                <a:gd name="connsiteY39" fmla="*/ 4591879 h 6603648"/>
                <a:gd name="connsiteX40" fmla="*/ 775252 w 1007859"/>
                <a:gd name="connsiteY40" fmla="*/ 4830418 h 6603648"/>
                <a:gd name="connsiteX41" fmla="*/ 785192 w 1007859"/>
                <a:gd name="connsiteY41" fmla="*/ 5029200 h 6603648"/>
                <a:gd name="connsiteX42" fmla="*/ 795131 w 1007859"/>
                <a:gd name="connsiteY42" fmla="*/ 4969566 h 6603648"/>
                <a:gd name="connsiteX43" fmla="*/ 844826 w 1007859"/>
                <a:gd name="connsiteY43" fmla="*/ 5317435 h 6603648"/>
                <a:gd name="connsiteX44" fmla="*/ 795131 w 1007859"/>
                <a:gd name="connsiteY44" fmla="*/ 5327374 h 6603648"/>
                <a:gd name="connsiteX45" fmla="*/ 964096 w 1007859"/>
                <a:gd name="connsiteY45" fmla="*/ 5406887 h 6603648"/>
                <a:gd name="connsiteX46" fmla="*/ 914400 w 1007859"/>
                <a:gd name="connsiteY46" fmla="*/ 5536096 h 6603648"/>
                <a:gd name="connsiteX47" fmla="*/ 884583 w 1007859"/>
                <a:gd name="connsiteY47" fmla="*/ 5605670 h 6603648"/>
                <a:gd name="connsiteX48" fmla="*/ 854765 w 1007859"/>
                <a:gd name="connsiteY48" fmla="*/ 5695122 h 6603648"/>
                <a:gd name="connsiteX49" fmla="*/ 834887 w 1007859"/>
                <a:gd name="connsiteY49" fmla="*/ 5814392 h 6603648"/>
                <a:gd name="connsiteX50" fmla="*/ 854765 w 1007859"/>
                <a:gd name="connsiteY50" fmla="*/ 5854148 h 6603648"/>
                <a:gd name="connsiteX51" fmla="*/ 924339 w 1007859"/>
                <a:gd name="connsiteY51" fmla="*/ 5933661 h 6603648"/>
                <a:gd name="connsiteX52" fmla="*/ 844826 w 1007859"/>
                <a:gd name="connsiteY52" fmla="*/ 6410740 h 6603648"/>
                <a:gd name="connsiteX53" fmla="*/ 854765 w 1007859"/>
                <a:gd name="connsiteY53" fmla="*/ 6530009 h 6603648"/>
                <a:gd name="connsiteX54" fmla="*/ 864705 w 1007859"/>
                <a:gd name="connsiteY54" fmla="*/ 6579705 h 6603648"/>
                <a:gd name="connsiteX55" fmla="*/ 795131 w 1007859"/>
                <a:gd name="connsiteY55" fmla="*/ 6549887 h 6603648"/>
                <a:gd name="connsiteX56" fmla="*/ 526774 w 1007859"/>
                <a:gd name="connsiteY56" fmla="*/ 6480313 h 6603648"/>
                <a:gd name="connsiteX57" fmla="*/ 437322 w 1007859"/>
                <a:gd name="connsiteY57" fmla="*/ 6510131 h 6603648"/>
                <a:gd name="connsiteX58" fmla="*/ 407505 w 1007859"/>
                <a:gd name="connsiteY58" fmla="*/ 6539948 h 6603648"/>
                <a:gd name="connsiteX59" fmla="*/ 188844 w 1007859"/>
                <a:gd name="connsiteY59" fmla="*/ 6589644 h 6603648"/>
                <a:gd name="connsiteX60" fmla="*/ 29818 w 1007859"/>
                <a:gd name="connsiteY60" fmla="*/ 6579705 h 6603648"/>
                <a:gd name="connsiteX61" fmla="*/ 49696 w 1007859"/>
                <a:gd name="connsiteY61" fmla="*/ 6241774 h 6603648"/>
                <a:gd name="connsiteX62" fmla="*/ 59635 w 1007859"/>
                <a:gd name="connsiteY62" fmla="*/ 5973418 h 6603648"/>
                <a:gd name="connsiteX63" fmla="*/ 79513 w 1007859"/>
                <a:gd name="connsiteY63" fmla="*/ 5784574 h 6603648"/>
                <a:gd name="connsiteX64" fmla="*/ 119270 w 1007859"/>
                <a:gd name="connsiteY64" fmla="*/ 5287618 h 6603648"/>
                <a:gd name="connsiteX65" fmla="*/ 149087 w 1007859"/>
                <a:gd name="connsiteY65" fmla="*/ 4850296 h 6603648"/>
                <a:gd name="connsiteX66" fmla="*/ 218661 w 1007859"/>
                <a:gd name="connsiteY66" fmla="*/ 4621696 h 6603648"/>
                <a:gd name="connsiteX67" fmla="*/ 308113 w 1007859"/>
                <a:gd name="connsiteY67" fmla="*/ 4293705 h 6603648"/>
                <a:gd name="connsiteX68" fmla="*/ 327992 w 1007859"/>
                <a:gd name="connsiteY68" fmla="*/ 3588027 h 6603648"/>
                <a:gd name="connsiteX69" fmla="*/ 238539 w 1007859"/>
                <a:gd name="connsiteY69" fmla="*/ 3150705 h 6603648"/>
                <a:gd name="connsiteX70" fmla="*/ 178905 w 1007859"/>
                <a:gd name="connsiteY70" fmla="*/ 2832653 h 6603648"/>
                <a:gd name="connsiteX71" fmla="*/ 119270 w 1007859"/>
                <a:gd name="connsiteY71" fmla="*/ 2584174 h 6603648"/>
                <a:gd name="connsiteX72" fmla="*/ 59635 w 1007859"/>
                <a:gd name="connsiteY72" fmla="*/ 2186609 h 6603648"/>
                <a:gd name="connsiteX73" fmla="*/ 39757 w 1007859"/>
                <a:gd name="connsiteY73" fmla="*/ 1152940 h 6603648"/>
                <a:gd name="connsiteX74" fmla="*/ 9939 w 1007859"/>
                <a:gd name="connsiteY74" fmla="*/ 934279 h 6603648"/>
                <a:gd name="connsiteX75" fmla="*/ 0 w 1007859"/>
                <a:gd name="connsiteY75" fmla="*/ 815009 h 6603648"/>
                <a:gd name="connsiteX76" fmla="*/ 29818 w 1007859"/>
                <a:gd name="connsiteY76" fmla="*/ 556592 h 6603648"/>
                <a:gd name="connsiteX77" fmla="*/ 79513 w 1007859"/>
                <a:gd name="connsiteY77" fmla="*/ 298174 h 6603648"/>
                <a:gd name="connsiteX78" fmla="*/ 139148 w 1007859"/>
                <a:gd name="connsiteY78" fmla="*/ 159027 h 6603648"/>
                <a:gd name="connsiteX79" fmla="*/ 218661 w 1007859"/>
                <a:gd name="connsiteY79" fmla="*/ 109331 h 6603648"/>
                <a:gd name="connsiteX80" fmla="*/ 327992 w 1007859"/>
                <a:gd name="connsiteY80" fmla="*/ 39757 h 6603648"/>
                <a:gd name="connsiteX81" fmla="*/ 357809 w 1007859"/>
                <a:gd name="connsiteY81" fmla="*/ 19879 h 6603648"/>
                <a:gd name="connsiteX82" fmla="*/ 477078 w 1007859"/>
                <a:gd name="connsiteY82" fmla="*/ 0 h 6603648"/>
                <a:gd name="connsiteX83" fmla="*/ 556592 w 1007859"/>
                <a:gd name="connsiteY83" fmla="*/ 9940 h 6603648"/>
                <a:gd name="connsiteX84" fmla="*/ 675861 w 1007859"/>
                <a:gd name="connsiteY84" fmla="*/ 29818 h 66036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</a:cxnLst>
              <a:rect l="l" t="t" r="r" b="b"/>
              <a:pathLst>
                <a:path w="1007859" h="6603648">
                  <a:moveTo>
                    <a:pt x="675861" y="29818"/>
                  </a:moveTo>
                  <a:cubicBezTo>
                    <a:pt x="687456" y="34787"/>
                    <a:pt x="639827" y="29821"/>
                    <a:pt x="626165" y="39757"/>
                  </a:cubicBezTo>
                  <a:cubicBezTo>
                    <a:pt x="551211" y="94269"/>
                    <a:pt x="565774" y="116140"/>
                    <a:pt x="556592" y="198783"/>
                  </a:cubicBezTo>
                  <a:cubicBezTo>
                    <a:pt x="576470" y="225287"/>
                    <a:pt x="598667" y="250202"/>
                    <a:pt x="616226" y="278296"/>
                  </a:cubicBezTo>
                  <a:cubicBezTo>
                    <a:pt x="631931" y="303425"/>
                    <a:pt x="655983" y="357809"/>
                    <a:pt x="655983" y="357809"/>
                  </a:cubicBezTo>
                  <a:cubicBezTo>
                    <a:pt x="659296" y="384313"/>
                    <a:pt x="665922" y="410611"/>
                    <a:pt x="665922" y="437322"/>
                  </a:cubicBezTo>
                  <a:cubicBezTo>
                    <a:pt x="665922" y="473916"/>
                    <a:pt x="652342" y="510241"/>
                    <a:pt x="655983" y="546653"/>
                  </a:cubicBezTo>
                  <a:cubicBezTo>
                    <a:pt x="667002" y="656842"/>
                    <a:pt x="686163" y="706769"/>
                    <a:pt x="715618" y="795131"/>
                  </a:cubicBezTo>
                  <a:cubicBezTo>
                    <a:pt x="712305" y="838201"/>
                    <a:pt x="703623" y="881192"/>
                    <a:pt x="705678" y="924340"/>
                  </a:cubicBezTo>
                  <a:cubicBezTo>
                    <a:pt x="706977" y="951629"/>
                    <a:pt x="725557" y="976533"/>
                    <a:pt x="725557" y="1003853"/>
                  </a:cubicBezTo>
                  <a:cubicBezTo>
                    <a:pt x="725557" y="1050706"/>
                    <a:pt x="712304" y="1096618"/>
                    <a:pt x="705678" y="1143000"/>
                  </a:cubicBezTo>
                  <a:cubicBezTo>
                    <a:pt x="712304" y="1186070"/>
                    <a:pt x="716580" y="1229567"/>
                    <a:pt x="725557" y="1272209"/>
                  </a:cubicBezTo>
                  <a:cubicBezTo>
                    <a:pt x="729874" y="1292713"/>
                    <a:pt x="750517" y="1311516"/>
                    <a:pt x="745435" y="1331844"/>
                  </a:cubicBezTo>
                  <a:cubicBezTo>
                    <a:pt x="736064" y="1369327"/>
                    <a:pt x="705678" y="1398105"/>
                    <a:pt x="685800" y="1431235"/>
                  </a:cubicBezTo>
                  <a:cubicBezTo>
                    <a:pt x="682487" y="1454426"/>
                    <a:pt x="678957" y="1477588"/>
                    <a:pt x="675861" y="1500809"/>
                  </a:cubicBezTo>
                  <a:cubicBezTo>
                    <a:pt x="672331" y="1527285"/>
                    <a:pt x="669699" y="1553880"/>
                    <a:pt x="665922" y="1580322"/>
                  </a:cubicBezTo>
                  <a:cubicBezTo>
                    <a:pt x="663072" y="1600272"/>
                    <a:pt x="659296" y="1620079"/>
                    <a:pt x="655983" y="1639957"/>
                  </a:cubicBezTo>
                  <a:cubicBezTo>
                    <a:pt x="662609" y="1653209"/>
                    <a:pt x="672268" y="1665339"/>
                    <a:pt x="675861" y="1679713"/>
                  </a:cubicBezTo>
                  <a:cubicBezTo>
                    <a:pt x="682339" y="1705626"/>
                    <a:pt x="674874" y="1734853"/>
                    <a:pt x="685800" y="1759227"/>
                  </a:cubicBezTo>
                  <a:cubicBezTo>
                    <a:pt x="718578" y="1832348"/>
                    <a:pt x="805070" y="1967948"/>
                    <a:pt x="805070" y="1967948"/>
                  </a:cubicBezTo>
                  <a:cubicBezTo>
                    <a:pt x="795131" y="1994452"/>
                    <a:pt x="785765" y="2021179"/>
                    <a:pt x="775252" y="2047461"/>
                  </a:cubicBezTo>
                  <a:cubicBezTo>
                    <a:pt x="765881" y="2070888"/>
                    <a:pt x="747233" y="2091868"/>
                    <a:pt x="745435" y="2117035"/>
                  </a:cubicBezTo>
                  <a:cubicBezTo>
                    <a:pt x="740443" y="2186924"/>
                    <a:pt x="771584" y="2183312"/>
                    <a:pt x="805070" y="2226366"/>
                  </a:cubicBezTo>
                  <a:cubicBezTo>
                    <a:pt x="816930" y="2241615"/>
                    <a:pt x="822819" y="2260976"/>
                    <a:pt x="834887" y="2276061"/>
                  </a:cubicBezTo>
                  <a:cubicBezTo>
                    <a:pt x="849522" y="2294354"/>
                    <a:pt x="870729" y="2306865"/>
                    <a:pt x="884583" y="2325757"/>
                  </a:cubicBezTo>
                  <a:cubicBezTo>
                    <a:pt x="1075869" y="2586600"/>
                    <a:pt x="827419" y="2288881"/>
                    <a:pt x="1003852" y="2494722"/>
                  </a:cubicBezTo>
                  <a:cubicBezTo>
                    <a:pt x="993913" y="2534479"/>
                    <a:pt x="992362" y="2577338"/>
                    <a:pt x="974035" y="2613992"/>
                  </a:cubicBezTo>
                  <a:cubicBezTo>
                    <a:pt x="964548" y="2632966"/>
                    <a:pt x="939977" y="2639413"/>
                    <a:pt x="924339" y="2653748"/>
                  </a:cubicBezTo>
                  <a:cubicBezTo>
                    <a:pt x="900162" y="2675910"/>
                    <a:pt x="877956" y="2700131"/>
                    <a:pt x="854765" y="2723322"/>
                  </a:cubicBezTo>
                  <a:cubicBezTo>
                    <a:pt x="848139" y="2736574"/>
                    <a:pt x="839572" y="2749023"/>
                    <a:pt x="834887" y="2763079"/>
                  </a:cubicBezTo>
                  <a:cubicBezTo>
                    <a:pt x="822942" y="2798915"/>
                    <a:pt x="822744" y="2839024"/>
                    <a:pt x="805070" y="2872409"/>
                  </a:cubicBezTo>
                  <a:cubicBezTo>
                    <a:pt x="791917" y="2897254"/>
                    <a:pt x="765313" y="2912166"/>
                    <a:pt x="745435" y="2932044"/>
                  </a:cubicBezTo>
                  <a:cubicBezTo>
                    <a:pt x="725501" y="3021750"/>
                    <a:pt x="707526" y="3080724"/>
                    <a:pt x="715618" y="3180522"/>
                  </a:cubicBezTo>
                  <a:cubicBezTo>
                    <a:pt x="731613" y="3377796"/>
                    <a:pt x="748152" y="3349808"/>
                    <a:pt x="795131" y="3498574"/>
                  </a:cubicBezTo>
                  <a:cubicBezTo>
                    <a:pt x="803358" y="3524626"/>
                    <a:pt x="805202" y="3552588"/>
                    <a:pt x="815009" y="3578087"/>
                  </a:cubicBezTo>
                  <a:cubicBezTo>
                    <a:pt x="874408" y="3732526"/>
                    <a:pt x="889009" y="3747541"/>
                    <a:pt x="964096" y="3876261"/>
                  </a:cubicBezTo>
                  <a:cubicBezTo>
                    <a:pt x="967409" y="3919331"/>
                    <a:pt x="974835" y="3962281"/>
                    <a:pt x="974035" y="4005470"/>
                  </a:cubicBezTo>
                  <a:cubicBezTo>
                    <a:pt x="966374" y="4419196"/>
                    <a:pt x="1082194" y="4370296"/>
                    <a:pt x="924339" y="4422913"/>
                  </a:cubicBezTo>
                  <a:cubicBezTo>
                    <a:pt x="904461" y="4452731"/>
                    <a:pt x="885371" y="4483089"/>
                    <a:pt x="864705" y="4512366"/>
                  </a:cubicBezTo>
                  <a:cubicBezTo>
                    <a:pt x="845599" y="4539433"/>
                    <a:pt x="816392" y="4560743"/>
                    <a:pt x="805070" y="4591879"/>
                  </a:cubicBezTo>
                  <a:cubicBezTo>
                    <a:pt x="794898" y="4619851"/>
                    <a:pt x="779611" y="4786834"/>
                    <a:pt x="775252" y="4830418"/>
                  </a:cubicBezTo>
                  <a:cubicBezTo>
                    <a:pt x="778565" y="4896679"/>
                    <a:pt x="775809" y="4963523"/>
                    <a:pt x="785192" y="5029200"/>
                  </a:cubicBezTo>
                  <a:cubicBezTo>
                    <a:pt x="788042" y="5049150"/>
                    <a:pt x="789595" y="4950189"/>
                    <a:pt x="795131" y="4969566"/>
                  </a:cubicBezTo>
                  <a:cubicBezTo>
                    <a:pt x="802892" y="4996732"/>
                    <a:pt x="838161" y="5267449"/>
                    <a:pt x="844826" y="5317435"/>
                  </a:cubicBezTo>
                  <a:cubicBezTo>
                    <a:pt x="828261" y="5320748"/>
                    <a:pt x="781617" y="5317238"/>
                    <a:pt x="795131" y="5327374"/>
                  </a:cubicBezTo>
                  <a:cubicBezTo>
                    <a:pt x="844928" y="5364722"/>
                    <a:pt x="964096" y="5406887"/>
                    <a:pt x="964096" y="5406887"/>
                  </a:cubicBezTo>
                  <a:cubicBezTo>
                    <a:pt x="947531" y="5449957"/>
                    <a:pt x="931538" y="5493251"/>
                    <a:pt x="914400" y="5536096"/>
                  </a:cubicBezTo>
                  <a:cubicBezTo>
                    <a:pt x="905029" y="5559523"/>
                    <a:pt x="893442" y="5582045"/>
                    <a:pt x="884583" y="5605670"/>
                  </a:cubicBezTo>
                  <a:cubicBezTo>
                    <a:pt x="873547" y="5635099"/>
                    <a:pt x="864704" y="5665305"/>
                    <a:pt x="854765" y="5695122"/>
                  </a:cubicBezTo>
                  <a:cubicBezTo>
                    <a:pt x="848139" y="5734879"/>
                    <a:pt x="834887" y="5774087"/>
                    <a:pt x="834887" y="5814392"/>
                  </a:cubicBezTo>
                  <a:cubicBezTo>
                    <a:pt x="834887" y="5829208"/>
                    <a:pt x="846912" y="5841584"/>
                    <a:pt x="854765" y="5854148"/>
                  </a:cubicBezTo>
                  <a:cubicBezTo>
                    <a:pt x="877577" y="5890647"/>
                    <a:pt x="893517" y="5902839"/>
                    <a:pt x="924339" y="5933661"/>
                  </a:cubicBezTo>
                  <a:cubicBezTo>
                    <a:pt x="897835" y="6092687"/>
                    <a:pt x="831438" y="6250077"/>
                    <a:pt x="844826" y="6410740"/>
                  </a:cubicBezTo>
                  <a:cubicBezTo>
                    <a:pt x="848139" y="6450496"/>
                    <a:pt x="850104" y="6490388"/>
                    <a:pt x="854765" y="6530009"/>
                  </a:cubicBezTo>
                  <a:cubicBezTo>
                    <a:pt x="856739" y="6546787"/>
                    <a:pt x="880732" y="6574363"/>
                    <a:pt x="864705" y="6579705"/>
                  </a:cubicBezTo>
                  <a:cubicBezTo>
                    <a:pt x="840768" y="6587684"/>
                    <a:pt x="819068" y="6557866"/>
                    <a:pt x="795131" y="6549887"/>
                  </a:cubicBezTo>
                  <a:cubicBezTo>
                    <a:pt x="612630" y="6489053"/>
                    <a:pt x="651719" y="6498164"/>
                    <a:pt x="526774" y="6480313"/>
                  </a:cubicBezTo>
                  <a:cubicBezTo>
                    <a:pt x="496957" y="6490252"/>
                    <a:pt x="465434" y="6496075"/>
                    <a:pt x="437322" y="6510131"/>
                  </a:cubicBezTo>
                  <a:cubicBezTo>
                    <a:pt x="424750" y="6516417"/>
                    <a:pt x="420424" y="6534411"/>
                    <a:pt x="407505" y="6539948"/>
                  </a:cubicBezTo>
                  <a:cubicBezTo>
                    <a:pt x="354057" y="6562855"/>
                    <a:pt x="245501" y="6579343"/>
                    <a:pt x="188844" y="6589644"/>
                  </a:cubicBezTo>
                  <a:cubicBezTo>
                    <a:pt x="135835" y="6586331"/>
                    <a:pt x="49543" y="6629018"/>
                    <a:pt x="29818" y="6579705"/>
                  </a:cubicBezTo>
                  <a:cubicBezTo>
                    <a:pt x="-12089" y="6474937"/>
                    <a:pt x="44153" y="6354476"/>
                    <a:pt x="49696" y="6241774"/>
                  </a:cubicBezTo>
                  <a:cubicBezTo>
                    <a:pt x="54093" y="6152369"/>
                    <a:pt x="53810" y="6062742"/>
                    <a:pt x="59635" y="5973418"/>
                  </a:cubicBezTo>
                  <a:cubicBezTo>
                    <a:pt x="63754" y="5910256"/>
                    <a:pt x="74363" y="5847660"/>
                    <a:pt x="79513" y="5784574"/>
                  </a:cubicBezTo>
                  <a:cubicBezTo>
                    <a:pt x="133531" y="5122861"/>
                    <a:pt x="69620" y="5784127"/>
                    <a:pt x="119270" y="5287618"/>
                  </a:cubicBezTo>
                  <a:cubicBezTo>
                    <a:pt x="123359" y="5201749"/>
                    <a:pt x="133594" y="4929481"/>
                    <a:pt x="149087" y="4850296"/>
                  </a:cubicBezTo>
                  <a:cubicBezTo>
                    <a:pt x="164381" y="4772127"/>
                    <a:pt x="196779" y="4698282"/>
                    <a:pt x="218661" y="4621696"/>
                  </a:cubicBezTo>
                  <a:cubicBezTo>
                    <a:pt x="249793" y="4512733"/>
                    <a:pt x="278296" y="4403035"/>
                    <a:pt x="308113" y="4293705"/>
                  </a:cubicBezTo>
                  <a:cubicBezTo>
                    <a:pt x="322979" y="4085583"/>
                    <a:pt x="357762" y="3805350"/>
                    <a:pt x="327992" y="3588027"/>
                  </a:cubicBezTo>
                  <a:cubicBezTo>
                    <a:pt x="307798" y="3440611"/>
                    <a:pt x="265959" y="3296949"/>
                    <a:pt x="238539" y="3150705"/>
                  </a:cubicBezTo>
                  <a:cubicBezTo>
                    <a:pt x="218661" y="3044688"/>
                    <a:pt x="201126" y="2938204"/>
                    <a:pt x="178905" y="2832653"/>
                  </a:cubicBezTo>
                  <a:cubicBezTo>
                    <a:pt x="161357" y="2749302"/>
                    <a:pt x="136340" y="2667624"/>
                    <a:pt x="119270" y="2584174"/>
                  </a:cubicBezTo>
                  <a:cubicBezTo>
                    <a:pt x="106388" y="2521198"/>
                    <a:pt x="67698" y="2243050"/>
                    <a:pt x="59635" y="2186609"/>
                  </a:cubicBezTo>
                  <a:cubicBezTo>
                    <a:pt x="53009" y="1842053"/>
                    <a:pt x="53422" y="1497289"/>
                    <a:pt x="39757" y="1152940"/>
                  </a:cubicBezTo>
                  <a:cubicBezTo>
                    <a:pt x="36840" y="1079436"/>
                    <a:pt x="18534" y="1007337"/>
                    <a:pt x="9939" y="934279"/>
                  </a:cubicBezTo>
                  <a:cubicBezTo>
                    <a:pt x="5278" y="894658"/>
                    <a:pt x="3313" y="854766"/>
                    <a:pt x="0" y="815009"/>
                  </a:cubicBezTo>
                  <a:cubicBezTo>
                    <a:pt x="9939" y="728870"/>
                    <a:pt x="17835" y="642471"/>
                    <a:pt x="29818" y="556592"/>
                  </a:cubicBezTo>
                  <a:cubicBezTo>
                    <a:pt x="38759" y="492515"/>
                    <a:pt x="61213" y="371374"/>
                    <a:pt x="79513" y="298174"/>
                  </a:cubicBezTo>
                  <a:cubicBezTo>
                    <a:pt x="90516" y="254160"/>
                    <a:pt x="105381" y="192794"/>
                    <a:pt x="139148" y="159027"/>
                  </a:cubicBezTo>
                  <a:cubicBezTo>
                    <a:pt x="161249" y="136926"/>
                    <a:pt x="193887" y="128388"/>
                    <a:pt x="218661" y="109331"/>
                  </a:cubicBezTo>
                  <a:cubicBezTo>
                    <a:pt x="317326" y="33435"/>
                    <a:pt x="215586" y="77225"/>
                    <a:pt x="327992" y="39757"/>
                  </a:cubicBezTo>
                  <a:cubicBezTo>
                    <a:pt x="337931" y="33131"/>
                    <a:pt x="346624" y="24073"/>
                    <a:pt x="357809" y="19879"/>
                  </a:cubicBezTo>
                  <a:cubicBezTo>
                    <a:pt x="375692" y="13173"/>
                    <a:pt x="466753" y="1475"/>
                    <a:pt x="477078" y="0"/>
                  </a:cubicBezTo>
                  <a:lnTo>
                    <a:pt x="556592" y="9940"/>
                  </a:lnTo>
                  <a:cubicBezTo>
                    <a:pt x="634646" y="20348"/>
                    <a:pt x="664266" y="24849"/>
                    <a:pt x="675861" y="29818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altLang="zh-CN" dirty="0"/>
                <a:t> </a:t>
              </a:r>
              <a:endParaRPr lang="zh-CN" altLang="en-US" dirty="0"/>
            </a:p>
          </p:txBody>
        </p:sp>
      </p:grpSp>
      <p:grpSp>
        <p:nvGrpSpPr>
          <p:cNvPr id="45" name="组合 44">
            <a:extLst>
              <a:ext uri="{FF2B5EF4-FFF2-40B4-BE49-F238E27FC236}">
                <a16:creationId xmlns:a16="http://schemas.microsoft.com/office/drawing/2014/main" id="{3D4E2E70-81D9-60F3-6C21-DAA6FB3539D8}"/>
              </a:ext>
            </a:extLst>
          </p:cNvPr>
          <p:cNvGrpSpPr/>
          <p:nvPr/>
        </p:nvGrpSpPr>
        <p:grpSpPr>
          <a:xfrm>
            <a:off x="6195531" y="78202"/>
            <a:ext cx="1477662" cy="6650234"/>
            <a:chOff x="6232096" y="85551"/>
            <a:chExt cx="1563765" cy="6650234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grpSpPr>
        <p:sp>
          <p:nvSpPr>
            <p:cNvPr id="46" name="矩形 45">
              <a:extLst>
                <a:ext uri="{FF2B5EF4-FFF2-40B4-BE49-F238E27FC236}">
                  <a16:creationId xmlns:a16="http://schemas.microsoft.com/office/drawing/2014/main" id="{A49AA2D5-2CB6-8A61-0CF1-F114FBD3A046}"/>
                </a:ext>
              </a:extLst>
            </p:cNvPr>
            <p:cNvSpPr/>
            <p:nvPr/>
          </p:nvSpPr>
          <p:spPr>
            <a:xfrm>
              <a:off x="6232096" y="122212"/>
              <a:ext cx="933615" cy="6613573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48" name="任意多边形: 形状 47">
              <a:extLst>
                <a:ext uri="{FF2B5EF4-FFF2-40B4-BE49-F238E27FC236}">
                  <a16:creationId xmlns:a16="http://schemas.microsoft.com/office/drawing/2014/main" id="{2F19E1F0-8DA8-F995-D509-B79D006A4BEF}"/>
                </a:ext>
              </a:extLst>
            </p:cNvPr>
            <p:cNvSpPr/>
            <p:nvPr/>
          </p:nvSpPr>
          <p:spPr>
            <a:xfrm>
              <a:off x="6788002" y="85551"/>
              <a:ext cx="1007859" cy="6613571"/>
            </a:xfrm>
            <a:custGeom>
              <a:avLst/>
              <a:gdLst>
                <a:gd name="connsiteX0" fmla="*/ 675861 w 1007859"/>
                <a:gd name="connsiteY0" fmla="*/ 29818 h 6603648"/>
                <a:gd name="connsiteX1" fmla="*/ 626165 w 1007859"/>
                <a:gd name="connsiteY1" fmla="*/ 39757 h 6603648"/>
                <a:gd name="connsiteX2" fmla="*/ 556592 w 1007859"/>
                <a:gd name="connsiteY2" fmla="*/ 198783 h 6603648"/>
                <a:gd name="connsiteX3" fmla="*/ 616226 w 1007859"/>
                <a:gd name="connsiteY3" fmla="*/ 278296 h 6603648"/>
                <a:gd name="connsiteX4" fmla="*/ 655983 w 1007859"/>
                <a:gd name="connsiteY4" fmla="*/ 357809 h 6603648"/>
                <a:gd name="connsiteX5" fmla="*/ 665922 w 1007859"/>
                <a:gd name="connsiteY5" fmla="*/ 437322 h 6603648"/>
                <a:gd name="connsiteX6" fmla="*/ 655983 w 1007859"/>
                <a:gd name="connsiteY6" fmla="*/ 546653 h 6603648"/>
                <a:gd name="connsiteX7" fmla="*/ 715618 w 1007859"/>
                <a:gd name="connsiteY7" fmla="*/ 795131 h 6603648"/>
                <a:gd name="connsiteX8" fmla="*/ 705678 w 1007859"/>
                <a:gd name="connsiteY8" fmla="*/ 924340 h 6603648"/>
                <a:gd name="connsiteX9" fmla="*/ 725557 w 1007859"/>
                <a:gd name="connsiteY9" fmla="*/ 1003853 h 6603648"/>
                <a:gd name="connsiteX10" fmla="*/ 705678 w 1007859"/>
                <a:gd name="connsiteY10" fmla="*/ 1143000 h 6603648"/>
                <a:gd name="connsiteX11" fmla="*/ 725557 w 1007859"/>
                <a:gd name="connsiteY11" fmla="*/ 1272209 h 6603648"/>
                <a:gd name="connsiteX12" fmla="*/ 745435 w 1007859"/>
                <a:gd name="connsiteY12" fmla="*/ 1331844 h 6603648"/>
                <a:gd name="connsiteX13" fmla="*/ 685800 w 1007859"/>
                <a:gd name="connsiteY13" fmla="*/ 1431235 h 6603648"/>
                <a:gd name="connsiteX14" fmla="*/ 675861 w 1007859"/>
                <a:gd name="connsiteY14" fmla="*/ 1500809 h 6603648"/>
                <a:gd name="connsiteX15" fmla="*/ 665922 w 1007859"/>
                <a:gd name="connsiteY15" fmla="*/ 1580322 h 6603648"/>
                <a:gd name="connsiteX16" fmla="*/ 655983 w 1007859"/>
                <a:gd name="connsiteY16" fmla="*/ 1639957 h 6603648"/>
                <a:gd name="connsiteX17" fmla="*/ 675861 w 1007859"/>
                <a:gd name="connsiteY17" fmla="*/ 1679713 h 6603648"/>
                <a:gd name="connsiteX18" fmla="*/ 685800 w 1007859"/>
                <a:gd name="connsiteY18" fmla="*/ 1759227 h 6603648"/>
                <a:gd name="connsiteX19" fmla="*/ 805070 w 1007859"/>
                <a:gd name="connsiteY19" fmla="*/ 1967948 h 6603648"/>
                <a:gd name="connsiteX20" fmla="*/ 775252 w 1007859"/>
                <a:gd name="connsiteY20" fmla="*/ 2047461 h 6603648"/>
                <a:gd name="connsiteX21" fmla="*/ 745435 w 1007859"/>
                <a:gd name="connsiteY21" fmla="*/ 2117035 h 6603648"/>
                <a:gd name="connsiteX22" fmla="*/ 805070 w 1007859"/>
                <a:gd name="connsiteY22" fmla="*/ 2226366 h 6603648"/>
                <a:gd name="connsiteX23" fmla="*/ 834887 w 1007859"/>
                <a:gd name="connsiteY23" fmla="*/ 2276061 h 6603648"/>
                <a:gd name="connsiteX24" fmla="*/ 884583 w 1007859"/>
                <a:gd name="connsiteY24" fmla="*/ 2325757 h 6603648"/>
                <a:gd name="connsiteX25" fmla="*/ 1003852 w 1007859"/>
                <a:gd name="connsiteY25" fmla="*/ 2494722 h 6603648"/>
                <a:gd name="connsiteX26" fmla="*/ 974035 w 1007859"/>
                <a:gd name="connsiteY26" fmla="*/ 2613992 h 6603648"/>
                <a:gd name="connsiteX27" fmla="*/ 924339 w 1007859"/>
                <a:gd name="connsiteY27" fmla="*/ 2653748 h 6603648"/>
                <a:gd name="connsiteX28" fmla="*/ 854765 w 1007859"/>
                <a:gd name="connsiteY28" fmla="*/ 2723322 h 6603648"/>
                <a:gd name="connsiteX29" fmla="*/ 834887 w 1007859"/>
                <a:gd name="connsiteY29" fmla="*/ 2763079 h 6603648"/>
                <a:gd name="connsiteX30" fmla="*/ 805070 w 1007859"/>
                <a:gd name="connsiteY30" fmla="*/ 2872409 h 6603648"/>
                <a:gd name="connsiteX31" fmla="*/ 745435 w 1007859"/>
                <a:gd name="connsiteY31" fmla="*/ 2932044 h 6603648"/>
                <a:gd name="connsiteX32" fmla="*/ 715618 w 1007859"/>
                <a:gd name="connsiteY32" fmla="*/ 3180522 h 6603648"/>
                <a:gd name="connsiteX33" fmla="*/ 795131 w 1007859"/>
                <a:gd name="connsiteY33" fmla="*/ 3498574 h 6603648"/>
                <a:gd name="connsiteX34" fmla="*/ 815009 w 1007859"/>
                <a:gd name="connsiteY34" fmla="*/ 3578087 h 6603648"/>
                <a:gd name="connsiteX35" fmla="*/ 964096 w 1007859"/>
                <a:gd name="connsiteY35" fmla="*/ 3876261 h 6603648"/>
                <a:gd name="connsiteX36" fmla="*/ 974035 w 1007859"/>
                <a:gd name="connsiteY36" fmla="*/ 4005470 h 6603648"/>
                <a:gd name="connsiteX37" fmla="*/ 924339 w 1007859"/>
                <a:gd name="connsiteY37" fmla="*/ 4422913 h 6603648"/>
                <a:gd name="connsiteX38" fmla="*/ 864705 w 1007859"/>
                <a:gd name="connsiteY38" fmla="*/ 4512366 h 6603648"/>
                <a:gd name="connsiteX39" fmla="*/ 805070 w 1007859"/>
                <a:gd name="connsiteY39" fmla="*/ 4591879 h 6603648"/>
                <a:gd name="connsiteX40" fmla="*/ 775252 w 1007859"/>
                <a:gd name="connsiteY40" fmla="*/ 4830418 h 6603648"/>
                <a:gd name="connsiteX41" fmla="*/ 785192 w 1007859"/>
                <a:gd name="connsiteY41" fmla="*/ 5029200 h 6603648"/>
                <a:gd name="connsiteX42" fmla="*/ 795131 w 1007859"/>
                <a:gd name="connsiteY42" fmla="*/ 4969566 h 6603648"/>
                <a:gd name="connsiteX43" fmla="*/ 844826 w 1007859"/>
                <a:gd name="connsiteY43" fmla="*/ 5317435 h 6603648"/>
                <a:gd name="connsiteX44" fmla="*/ 795131 w 1007859"/>
                <a:gd name="connsiteY44" fmla="*/ 5327374 h 6603648"/>
                <a:gd name="connsiteX45" fmla="*/ 964096 w 1007859"/>
                <a:gd name="connsiteY45" fmla="*/ 5406887 h 6603648"/>
                <a:gd name="connsiteX46" fmla="*/ 914400 w 1007859"/>
                <a:gd name="connsiteY46" fmla="*/ 5536096 h 6603648"/>
                <a:gd name="connsiteX47" fmla="*/ 884583 w 1007859"/>
                <a:gd name="connsiteY47" fmla="*/ 5605670 h 6603648"/>
                <a:gd name="connsiteX48" fmla="*/ 854765 w 1007859"/>
                <a:gd name="connsiteY48" fmla="*/ 5695122 h 6603648"/>
                <a:gd name="connsiteX49" fmla="*/ 834887 w 1007859"/>
                <a:gd name="connsiteY49" fmla="*/ 5814392 h 6603648"/>
                <a:gd name="connsiteX50" fmla="*/ 854765 w 1007859"/>
                <a:gd name="connsiteY50" fmla="*/ 5854148 h 6603648"/>
                <a:gd name="connsiteX51" fmla="*/ 924339 w 1007859"/>
                <a:gd name="connsiteY51" fmla="*/ 5933661 h 6603648"/>
                <a:gd name="connsiteX52" fmla="*/ 844826 w 1007859"/>
                <a:gd name="connsiteY52" fmla="*/ 6410740 h 6603648"/>
                <a:gd name="connsiteX53" fmla="*/ 854765 w 1007859"/>
                <a:gd name="connsiteY53" fmla="*/ 6530009 h 6603648"/>
                <a:gd name="connsiteX54" fmla="*/ 864705 w 1007859"/>
                <a:gd name="connsiteY54" fmla="*/ 6579705 h 6603648"/>
                <a:gd name="connsiteX55" fmla="*/ 795131 w 1007859"/>
                <a:gd name="connsiteY55" fmla="*/ 6549887 h 6603648"/>
                <a:gd name="connsiteX56" fmla="*/ 526774 w 1007859"/>
                <a:gd name="connsiteY56" fmla="*/ 6480313 h 6603648"/>
                <a:gd name="connsiteX57" fmla="*/ 437322 w 1007859"/>
                <a:gd name="connsiteY57" fmla="*/ 6510131 h 6603648"/>
                <a:gd name="connsiteX58" fmla="*/ 407505 w 1007859"/>
                <a:gd name="connsiteY58" fmla="*/ 6539948 h 6603648"/>
                <a:gd name="connsiteX59" fmla="*/ 188844 w 1007859"/>
                <a:gd name="connsiteY59" fmla="*/ 6589644 h 6603648"/>
                <a:gd name="connsiteX60" fmla="*/ 29818 w 1007859"/>
                <a:gd name="connsiteY60" fmla="*/ 6579705 h 6603648"/>
                <a:gd name="connsiteX61" fmla="*/ 49696 w 1007859"/>
                <a:gd name="connsiteY61" fmla="*/ 6241774 h 6603648"/>
                <a:gd name="connsiteX62" fmla="*/ 59635 w 1007859"/>
                <a:gd name="connsiteY62" fmla="*/ 5973418 h 6603648"/>
                <a:gd name="connsiteX63" fmla="*/ 79513 w 1007859"/>
                <a:gd name="connsiteY63" fmla="*/ 5784574 h 6603648"/>
                <a:gd name="connsiteX64" fmla="*/ 119270 w 1007859"/>
                <a:gd name="connsiteY64" fmla="*/ 5287618 h 6603648"/>
                <a:gd name="connsiteX65" fmla="*/ 149087 w 1007859"/>
                <a:gd name="connsiteY65" fmla="*/ 4850296 h 6603648"/>
                <a:gd name="connsiteX66" fmla="*/ 218661 w 1007859"/>
                <a:gd name="connsiteY66" fmla="*/ 4621696 h 6603648"/>
                <a:gd name="connsiteX67" fmla="*/ 308113 w 1007859"/>
                <a:gd name="connsiteY67" fmla="*/ 4293705 h 6603648"/>
                <a:gd name="connsiteX68" fmla="*/ 327992 w 1007859"/>
                <a:gd name="connsiteY68" fmla="*/ 3588027 h 6603648"/>
                <a:gd name="connsiteX69" fmla="*/ 238539 w 1007859"/>
                <a:gd name="connsiteY69" fmla="*/ 3150705 h 6603648"/>
                <a:gd name="connsiteX70" fmla="*/ 178905 w 1007859"/>
                <a:gd name="connsiteY70" fmla="*/ 2832653 h 6603648"/>
                <a:gd name="connsiteX71" fmla="*/ 119270 w 1007859"/>
                <a:gd name="connsiteY71" fmla="*/ 2584174 h 6603648"/>
                <a:gd name="connsiteX72" fmla="*/ 59635 w 1007859"/>
                <a:gd name="connsiteY72" fmla="*/ 2186609 h 6603648"/>
                <a:gd name="connsiteX73" fmla="*/ 39757 w 1007859"/>
                <a:gd name="connsiteY73" fmla="*/ 1152940 h 6603648"/>
                <a:gd name="connsiteX74" fmla="*/ 9939 w 1007859"/>
                <a:gd name="connsiteY74" fmla="*/ 934279 h 6603648"/>
                <a:gd name="connsiteX75" fmla="*/ 0 w 1007859"/>
                <a:gd name="connsiteY75" fmla="*/ 815009 h 6603648"/>
                <a:gd name="connsiteX76" fmla="*/ 29818 w 1007859"/>
                <a:gd name="connsiteY76" fmla="*/ 556592 h 6603648"/>
                <a:gd name="connsiteX77" fmla="*/ 79513 w 1007859"/>
                <a:gd name="connsiteY77" fmla="*/ 298174 h 6603648"/>
                <a:gd name="connsiteX78" fmla="*/ 139148 w 1007859"/>
                <a:gd name="connsiteY78" fmla="*/ 159027 h 6603648"/>
                <a:gd name="connsiteX79" fmla="*/ 218661 w 1007859"/>
                <a:gd name="connsiteY79" fmla="*/ 109331 h 6603648"/>
                <a:gd name="connsiteX80" fmla="*/ 327992 w 1007859"/>
                <a:gd name="connsiteY80" fmla="*/ 39757 h 6603648"/>
                <a:gd name="connsiteX81" fmla="*/ 357809 w 1007859"/>
                <a:gd name="connsiteY81" fmla="*/ 19879 h 6603648"/>
                <a:gd name="connsiteX82" fmla="*/ 477078 w 1007859"/>
                <a:gd name="connsiteY82" fmla="*/ 0 h 6603648"/>
                <a:gd name="connsiteX83" fmla="*/ 556592 w 1007859"/>
                <a:gd name="connsiteY83" fmla="*/ 9940 h 6603648"/>
                <a:gd name="connsiteX84" fmla="*/ 675861 w 1007859"/>
                <a:gd name="connsiteY84" fmla="*/ 29818 h 66036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</a:cxnLst>
              <a:rect l="l" t="t" r="r" b="b"/>
              <a:pathLst>
                <a:path w="1007859" h="6603648">
                  <a:moveTo>
                    <a:pt x="675861" y="29818"/>
                  </a:moveTo>
                  <a:cubicBezTo>
                    <a:pt x="687456" y="34787"/>
                    <a:pt x="639827" y="29821"/>
                    <a:pt x="626165" y="39757"/>
                  </a:cubicBezTo>
                  <a:cubicBezTo>
                    <a:pt x="551211" y="94269"/>
                    <a:pt x="565774" y="116140"/>
                    <a:pt x="556592" y="198783"/>
                  </a:cubicBezTo>
                  <a:cubicBezTo>
                    <a:pt x="576470" y="225287"/>
                    <a:pt x="598667" y="250202"/>
                    <a:pt x="616226" y="278296"/>
                  </a:cubicBezTo>
                  <a:cubicBezTo>
                    <a:pt x="631931" y="303425"/>
                    <a:pt x="655983" y="357809"/>
                    <a:pt x="655983" y="357809"/>
                  </a:cubicBezTo>
                  <a:cubicBezTo>
                    <a:pt x="659296" y="384313"/>
                    <a:pt x="665922" y="410611"/>
                    <a:pt x="665922" y="437322"/>
                  </a:cubicBezTo>
                  <a:cubicBezTo>
                    <a:pt x="665922" y="473916"/>
                    <a:pt x="652342" y="510241"/>
                    <a:pt x="655983" y="546653"/>
                  </a:cubicBezTo>
                  <a:cubicBezTo>
                    <a:pt x="667002" y="656842"/>
                    <a:pt x="686163" y="706769"/>
                    <a:pt x="715618" y="795131"/>
                  </a:cubicBezTo>
                  <a:cubicBezTo>
                    <a:pt x="712305" y="838201"/>
                    <a:pt x="703623" y="881192"/>
                    <a:pt x="705678" y="924340"/>
                  </a:cubicBezTo>
                  <a:cubicBezTo>
                    <a:pt x="706977" y="951629"/>
                    <a:pt x="725557" y="976533"/>
                    <a:pt x="725557" y="1003853"/>
                  </a:cubicBezTo>
                  <a:cubicBezTo>
                    <a:pt x="725557" y="1050706"/>
                    <a:pt x="712304" y="1096618"/>
                    <a:pt x="705678" y="1143000"/>
                  </a:cubicBezTo>
                  <a:cubicBezTo>
                    <a:pt x="712304" y="1186070"/>
                    <a:pt x="716580" y="1229567"/>
                    <a:pt x="725557" y="1272209"/>
                  </a:cubicBezTo>
                  <a:cubicBezTo>
                    <a:pt x="729874" y="1292713"/>
                    <a:pt x="750517" y="1311516"/>
                    <a:pt x="745435" y="1331844"/>
                  </a:cubicBezTo>
                  <a:cubicBezTo>
                    <a:pt x="736064" y="1369327"/>
                    <a:pt x="705678" y="1398105"/>
                    <a:pt x="685800" y="1431235"/>
                  </a:cubicBezTo>
                  <a:cubicBezTo>
                    <a:pt x="682487" y="1454426"/>
                    <a:pt x="678957" y="1477588"/>
                    <a:pt x="675861" y="1500809"/>
                  </a:cubicBezTo>
                  <a:cubicBezTo>
                    <a:pt x="672331" y="1527285"/>
                    <a:pt x="669699" y="1553880"/>
                    <a:pt x="665922" y="1580322"/>
                  </a:cubicBezTo>
                  <a:cubicBezTo>
                    <a:pt x="663072" y="1600272"/>
                    <a:pt x="659296" y="1620079"/>
                    <a:pt x="655983" y="1639957"/>
                  </a:cubicBezTo>
                  <a:cubicBezTo>
                    <a:pt x="662609" y="1653209"/>
                    <a:pt x="672268" y="1665339"/>
                    <a:pt x="675861" y="1679713"/>
                  </a:cubicBezTo>
                  <a:cubicBezTo>
                    <a:pt x="682339" y="1705626"/>
                    <a:pt x="674874" y="1734853"/>
                    <a:pt x="685800" y="1759227"/>
                  </a:cubicBezTo>
                  <a:cubicBezTo>
                    <a:pt x="718578" y="1832348"/>
                    <a:pt x="805070" y="1967948"/>
                    <a:pt x="805070" y="1967948"/>
                  </a:cubicBezTo>
                  <a:cubicBezTo>
                    <a:pt x="795131" y="1994452"/>
                    <a:pt x="785765" y="2021179"/>
                    <a:pt x="775252" y="2047461"/>
                  </a:cubicBezTo>
                  <a:cubicBezTo>
                    <a:pt x="765881" y="2070888"/>
                    <a:pt x="747233" y="2091868"/>
                    <a:pt x="745435" y="2117035"/>
                  </a:cubicBezTo>
                  <a:cubicBezTo>
                    <a:pt x="740443" y="2186924"/>
                    <a:pt x="771584" y="2183312"/>
                    <a:pt x="805070" y="2226366"/>
                  </a:cubicBezTo>
                  <a:cubicBezTo>
                    <a:pt x="816930" y="2241615"/>
                    <a:pt x="822819" y="2260976"/>
                    <a:pt x="834887" y="2276061"/>
                  </a:cubicBezTo>
                  <a:cubicBezTo>
                    <a:pt x="849522" y="2294354"/>
                    <a:pt x="870729" y="2306865"/>
                    <a:pt x="884583" y="2325757"/>
                  </a:cubicBezTo>
                  <a:cubicBezTo>
                    <a:pt x="1075869" y="2586600"/>
                    <a:pt x="827419" y="2288881"/>
                    <a:pt x="1003852" y="2494722"/>
                  </a:cubicBezTo>
                  <a:cubicBezTo>
                    <a:pt x="993913" y="2534479"/>
                    <a:pt x="992362" y="2577338"/>
                    <a:pt x="974035" y="2613992"/>
                  </a:cubicBezTo>
                  <a:cubicBezTo>
                    <a:pt x="964548" y="2632966"/>
                    <a:pt x="939977" y="2639413"/>
                    <a:pt x="924339" y="2653748"/>
                  </a:cubicBezTo>
                  <a:cubicBezTo>
                    <a:pt x="900162" y="2675910"/>
                    <a:pt x="877956" y="2700131"/>
                    <a:pt x="854765" y="2723322"/>
                  </a:cubicBezTo>
                  <a:cubicBezTo>
                    <a:pt x="848139" y="2736574"/>
                    <a:pt x="839572" y="2749023"/>
                    <a:pt x="834887" y="2763079"/>
                  </a:cubicBezTo>
                  <a:cubicBezTo>
                    <a:pt x="822942" y="2798915"/>
                    <a:pt x="822744" y="2839024"/>
                    <a:pt x="805070" y="2872409"/>
                  </a:cubicBezTo>
                  <a:cubicBezTo>
                    <a:pt x="791917" y="2897254"/>
                    <a:pt x="765313" y="2912166"/>
                    <a:pt x="745435" y="2932044"/>
                  </a:cubicBezTo>
                  <a:cubicBezTo>
                    <a:pt x="725501" y="3021750"/>
                    <a:pt x="707526" y="3080724"/>
                    <a:pt x="715618" y="3180522"/>
                  </a:cubicBezTo>
                  <a:cubicBezTo>
                    <a:pt x="731613" y="3377796"/>
                    <a:pt x="748152" y="3349808"/>
                    <a:pt x="795131" y="3498574"/>
                  </a:cubicBezTo>
                  <a:cubicBezTo>
                    <a:pt x="803358" y="3524626"/>
                    <a:pt x="805202" y="3552588"/>
                    <a:pt x="815009" y="3578087"/>
                  </a:cubicBezTo>
                  <a:cubicBezTo>
                    <a:pt x="874408" y="3732526"/>
                    <a:pt x="889009" y="3747541"/>
                    <a:pt x="964096" y="3876261"/>
                  </a:cubicBezTo>
                  <a:cubicBezTo>
                    <a:pt x="967409" y="3919331"/>
                    <a:pt x="974835" y="3962281"/>
                    <a:pt x="974035" y="4005470"/>
                  </a:cubicBezTo>
                  <a:cubicBezTo>
                    <a:pt x="966374" y="4419196"/>
                    <a:pt x="1082194" y="4370296"/>
                    <a:pt x="924339" y="4422913"/>
                  </a:cubicBezTo>
                  <a:cubicBezTo>
                    <a:pt x="904461" y="4452731"/>
                    <a:pt x="885371" y="4483089"/>
                    <a:pt x="864705" y="4512366"/>
                  </a:cubicBezTo>
                  <a:cubicBezTo>
                    <a:pt x="845599" y="4539433"/>
                    <a:pt x="816392" y="4560743"/>
                    <a:pt x="805070" y="4591879"/>
                  </a:cubicBezTo>
                  <a:cubicBezTo>
                    <a:pt x="794898" y="4619851"/>
                    <a:pt x="779611" y="4786834"/>
                    <a:pt x="775252" y="4830418"/>
                  </a:cubicBezTo>
                  <a:cubicBezTo>
                    <a:pt x="778565" y="4896679"/>
                    <a:pt x="775809" y="4963523"/>
                    <a:pt x="785192" y="5029200"/>
                  </a:cubicBezTo>
                  <a:cubicBezTo>
                    <a:pt x="788042" y="5049150"/>
                    <a:pt x="789595" y="4950189"/>
                    <a:pt x="795131" y="4969566"/>
                  </a:cubicBezTo>
                  <a:cubicBezTo>
                    <a:pt x="802892" y="4996732"/>
                    <a:pt x="838161" y="5267449"/>
                    <a:pt x="844826" y="5317435"/>
                  </a:cubicBezTo>
                  <a:cubicBezTo>
                    <a:pt x="828261" y="5320748"/>
                    <a:pt x="781617" y="5317238"/>
                    <a:pt x="795131" y="5327374"/>
                  </a:cubicBezTo>
                  <a:cubicBezTo>
                    <a:pt x="844928" y="5364722"/>
                    <a:pt x="964096" y="5406887"/>
                    <a:pt x="964096" y="5406887"/>
                  </a:cubicBezTo>
                  <a:cubicBezTo>
                    <a:pt x="947531" y="5449957"/>
                    <a:pt x="931538" y="5493251"/>
                    <a:pt x="914400" y="5536096"/>
                  </a:cubicBezTo>
                  <a:cubicBezTo>
                    <a:pt x="905029" y="5559523"/>
                    <a:pt x="893442" y="5582045"/>
                    <a:pt x="884583" y="5605670"/>
                  </a:cubicBezTo>
                  <a:cubicBezTo>
                    <a:pt x="873547" y="5635099"/>
                    <a:pt x="864704" y="5665305"/>
                    <a:pt x="854765" y="5695122"/>
                  </a:cubicBezTo>
                  <a:cubicBezTo>
                    <a:pt x="848139" y="5734879"/>
                    <a:pt x="834887" y="5774087"/>
                    <a:pt x="834887" y="5814392"/>
                  </a:cubicBezTo>
                  <a:cubicBezTo>
                    <a:pt x="834887" y="5829208"/>
                    <a:pt x="846912" y="5841584"/>
                    <a:pt x="854765" y="5854148"/>
                  </a:cubicBezTo>
                  <a:cubicBezTo>
                    <a:pt x="877577" y="5890647"/>
                    <a:pt x="893517" y="5902839"/>
                    <a:pt x="924339" y="5933661"/>
                  </a:cubicBezTo>
                  <a:cubicBezTo>
                    <a:pt x="897835" y="6092687"/>
                    <a:pt x="831438" y="6250077"/>
                    <a:pt x="844826" y="6410740"/>
                  </a:cubicBezTo>
                  <a:cubicBezTo>
                    <a:pt x="848139" y="6450496"/>
                    <a:pt x="850104" y="6490388"/>
                    <a:pt x="854765" y="6530009"/>
                  </a:cubicBezTo>
                  <a:cubicBezTo>
                    <a:pt x="856739" y="6546787"/>
                    <a:pt x="880732" y="6574363"/>
                    <a:pt x="864705" y="6579705"/>
                  </a:cubicBezTo>
                  <a:cubicBezTo>
                    <a:pt x="840768" y="6587684"/>
                    <a:pt x="819068" y="6557866"/>
                    <a:pt x="795131" y="6549887"/>
                  </a:cubicBezTo>
                  <a:cubicBezTo>
                    <a:pt x="612630" y="6489053"/>
                    <a:pt x="651719" y="6498164"/>
                    <a:pt x="526774" y="6480313"/>
                  </a:cubicBezTo>
                  <a:cubicBezTo>
                    <a:pt x="496957" y="6490252"/>
                    <a:pt x="465434" y="6496075"/>
                    <a:pt x="437322" y="6510131"/>
                  </a:cubicBezTo>
                  <a:cubicBezTo>
                    <a:pt x="424750" y="6516417"/>
                    <a:pt x="420424" y="6534411"/>
                    <a:pt x="407505" y="6539948"/>
                  </a:cubicBezTo>
                  <a:cubicBezTo>
                    <a:pt x="354057" y="6562855"/>
                    <a:pt x="245501" y="6579343"/>
                    <a:pt x="188844" y="6589644"/>
                  </a:cubicBezTo>
                  <a:cubicBezTo>
                    <a:pt x="135835" y="6586331"/>
                    <a:pt x="49543" y="6629018"/>
                    <a:pt x="29818" y="6579705"/>
                  </a:cubicBezTo>
                  <a:cubicBezTo>
                    <a:pt x="-12089" y="6474937"/>
                    <a:pt x="44153" y="6354476"/>
                    <a:pt x="49696" y="6241774"/>
                  </a:cubicBezTo>
                  <a:cubicBezTo>
                    <a:pt x="54093" y="6152369"/>
                    <a:pt x="53810" y="6062742"/>
                    <a:pt x="59635" y="5973418"/>
                  </a:cubicBezTo>
                  <a:cubicBezTo>
                    <a:pt x="63754" y="5910256"/>
                    <a:pt x="74363" y="5847660"/>
                    <a:pt x="79513" y="5784574"/>
                  </a:cubicBezTo>
                  <a:cubicBezTo>
                    <a:pt x="133531" y="5122861"/>
                    <a:pt x="69620" y="5784127"/>
                    <a:pt x="119270" y="5287618"/>
                  </a:cubicBezTo>
                  <a:cubicBezTo>
                    <a:pt x="123359" y="5201749"/>
                    <a:pt x="133594" y="4929481"/>
                    <a:pt x="149087" y="4850296"/>
                  </a:cubicBezTo>
                  <a:cubicBezTo>
                    <a:pt x="164381" y="4772127"/>
                    <a:pt x="196779" y="4698282"/>
                    <a:pt x="218661" y="4621696"/>
                  </a:cubicBezTo>
                  <a:cubicBezTo>
                    <a:pt x="249793" y="4512733"/>
                    <a:pt x="278296" y="4403035"/>
                    <a:pt x="308113" y="4293705"/>
                  </a:cubicBezTo>
                  <a:cubicBezTo>
                    <a:pt x="322979" y="4085583"/>
                    <a:pt x="357762" y="3805350"/>
                    <a:pt x="327992" y="3588027"/>
                  </a:cubicBezTo>
                  <a:cubicBezTo>
                    <a:pt x="307798" y="3440611"/>
                    <a:pt x="265959" y="3296949"/>
                    <a:pt x="238539" y="3150705"/>
                  </a:cubicBezTo>
                  <a:cubicBezTo>
                    <a:pt x="218661" y="3044688"/>
                    <a:pt x="201126" y="2938204"/>
                    <a:pt x="178905" y="2832653"/>
                  </a:cubicBezTo>
                  <a:cubicBezTo>
                    <a:pt x="161357" y="2749302"/>
                    <a:pt x="136340" y="2667624"/>
                    <a:pt x="119270" y="2584174"/>
                  </a:cubicBezTo>
                  <a:cubicBezTo>
                    <a:pt x="106388" y="2521198"/>
                    <a:pt x="67698" y="2243050"/>
                    <a:pt x="59635" y="2186609"/>
                  </a:cubicBezTo>
                  <a:cubicBezTo>
                    <a:pt x="53009" y="1842053"/>
                    <a:pt x="53422" y="1497289"/>
                    <a:pt x="39757" y="1152940"/>
                  </a:cubicBezTo>
                  <a:cubicBezTo>
                    <a:pt x="36840" y="1079436"/>
                    <a:pt x="18534" y="1007337"/>
                    <a:pt x="9939" y="934279"/>
                  </a:cubicBezTo>
                  <a:cubicBezTo>
                    <a:pt x="5278" y="894658"/>
                    <a:pt x="3313" y="854766"/>
                    <a:pt x="0" y="815009"/>
                  </a:cubicBezTo>
                  <a:cubicBezTo>
                    <a:pt x="9939" y="728870"/>
                    <a:pt x="17835" y="642471"/>
                    <a:pt x="29818" y="556592"/>
                  </a:cubicBezTo>
                  <a:cubicBezTo>
                    <a:pt x="38759" y="492515"/>
                    <a:pt x="61213" y="371374"/>
                    <a:pt x="79513" y="298174"/>
                  </a:cubicBezTo>
                  <a:cubicBezTo>
                    <a:pt x="90516" y="254160"/>
                    <a:pt x="105381" y="192794"/>
                    <a:pt x="139148" y="159027"/>
                  </a:cubicBezTo>
                  <a:cubicBezTo>
                    <a:pt x="161249" y="136926"/>
                    <a:pt x="193887" y="128388"/>
                    <a:pt x="218661" y="109331"/>
                  </a:cubicBezTo>
                  <a:cubicBezTo>
                    <a:pt x="317326" y="33435"/>
                    <a:pt x="215586" y="77225"/>
                    <a:pt x="327992" y="39757"/>
                  </a:cubicBezTo>
                  <a:cubicBezTo>
                    <a:pt x="337931" y="33131"/>
                    <a:pt x="346624" y="24073"/>
                    <a:pt x="357809" y="19879"/>
                  </a:cubicBezTo>
                  <a:cubicBezTo>
                    <a:pt x="375692" y="13173"/>
                    <a:pt x="466753" y="1475"/>
                    <a:pt x="477078" y="0"/>
                  </a:cubicBezTo>
                  <a:lnTo>
                    <a:pt x="556592" y="9940"/>
                  </a:lnTo>
                  <a:cubicBezTo>
                    <a:pt x="634646" y="20348"/>
                    <a:pt x="664266" y="24849"/>
                    <a:pt x="675861" y="29818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altLang="zh-CN" dirty="0"/>
                <a:t> </a:t>
              </a:r>
              <a:endParaRPr lang="zh-CN" altLang="en-US" dirty="0"/>
            </a:p>
          </p:txBody>
        </p:sp>
      </p:grpSp>
      <p:grpSp>
        <p:nvGrpSpPr>
          <p:cNvPr id="70" name="组合 69">
            <a:extLst>
              <a:ext uri="{FF2B5EF4-FFF2-40B4-BE49-F238E27FC236}">
                <a16:creationId xmlns:a16="http://schemas.microsoft.com/office/drawing/2014/main" id="{4485E7E5-25C0-D9AE-F40B-5156006DD2A5}"/>
              </a:ext>
            </a:extLst>
          </p:cNvPr>
          <p:cNvGrpSpPr/>
          <p:nvPr/>
        </p:nvGrpSpPr>
        <p:grpSpPr>
          <a:xfrm>
            <a:off x="5659068" y="651207"/>
            <a:ext cx="848834" cy="195369"/>
            <a:chOff x="5669513" y="830822"/>
            <a:chExt cx="848834" cy="195369"/>
          </a:xfrm>
        </p:grpSpPr>
        <p:sp>
          <p:nvSpPr>
            <p:cNvPr id="47" name="椭圆 46">
              <a:extLst>
                <a:ext uri="{FF2B5EF4-FFF2-40B4-BE49-F238E27FC236}">
                  <a16:creationId xmlns:a16="http://schemas.microsoft.com/office/drawing/2014/main" id="{63652049-500F-8DBE-1DE3-C297C20285F3}"/>
                </a:ext>
              </a:extLst>
            </p:cNvPr>
            <p:cNvSpPr/>
            <p:nvPr/>
          </p:nvSpPr>
          <p:spPr>
            <a:xfrm>
              <a:off x="5669513" y="834784"/>
              <a:ext cx="191407" cy="191407"/>
            </a:xfrm>
            <a:prstGeom prst="ellipse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52" name="椭圆 51">
              <a:extLst>
                <a:ext uri="{FF2B5EF4-FFF2-40B4-BE49-F238E27FC236}">
                  <a16:creationId xmlns:a16="http://schemas.microsoft.com/office/drawing/2014/main" id="{06965F52-8DC7-869F-A879-7EBD73E9BF9F}"/>
                </a:ext>
              </a:extLst>
            </p:cNvPr>
            <p:cNvSpPr/>
            <p:nvPr/>
          </p:nvSpPr>
          <p:spPr>
            <a:xfrm>
              <a:off x="6326940" y="830822"/>
              <a:ext cx="191407" cy="191407"/>
            </a:xfrm>
            <a:prstGeom prst="ellipse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65" name="矩形: 圆角 64">
              <a:extLst>
                <a:ext uri="{FF2B5EF4-FFF2-40B4-BE49-F238E27FC236}">
                  <a16:creationId xmlns:a16="http://schemas.microsoft.com/office/drawing/2014/main" id="{57A1F8E5-31AD-C6F2-BF56-C1F76F2BAD6E}"/>
                </a:ext>
              </a:extLst>
            </p:cNvPr>
            <p:cNvSpPr/>
            <p:nvPr/>
          </p:nvSpPr>
          <p:spPr>
            <a:xfrm>
              <a:off x="5766647" y="877730"/>
              <a:ext cx="675061" cy="102717"/>
            </a:xfrm>
            <a:prstGeom prst="roundRect">
              <a:avLst/>
            </a:prstGeom>
            <a:solidFill>
              <a:schemeClr val="bg1">
                <a:lumMod val="85000"/>
              </a:schemeClr>
            </a:solidFill>
            <a:ln>
              <a:noFill/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grpSp>
        <p:nvGrpSpPr>
          <p:cNvPr id="76" name="组合 75">
            <a:extLst>
              <a:ext uri="{FF2B5EF4-FFF2-40B4-BE49-F238E27FC236}">
                <a16:creationId xmlns:a16="http://schemas.microsoft.com/office/drawing/2014/main" id="{71C6A3D5-BCF9-8A24-4529-E6FA0819EA3A}"/>
              </a:ext>
            </a:extLst>
          </p:cNvPr>
          <p:cNvGrpSpPr/>
          <p:nvPr/>
        </p:nvGrpSpPr>
        <p:grpSpPr>
          <a:xfrm>
            <a:off x="5652856" y="1722573"/>
            <a:ext cx="848834" cy="195369"/>
            <a:chOff x="5669513" y="830822"/>
            <a:chExt cx="848834" cy="195369"/>
          </a:xfrm>
        </p:grpSpPr>
        <p:sp>
          <p:nvSpPr>
            <p:cNvPr id="77" name="椭圆 76">
              <a:extLst>
                <a:ext uri="{FF2B5EF4-FFF2-40B4-BE49-F238E27FC236}">
                  <a16:creationId xmlns:a16="http://schemas.microsoft.com/office/drawing/2014/main" id="{B34D52FE-730D-7544-3131-C7F0642D06A9}"/>
                </a:ext>
              </a:extLst>
            </p:cNvPr>
            <p:cNvSpPr/>
            <p:nvPr/>
          </p:nvSpPr>
          <p:spPr>
            <a:xfrm>
              <a:off x="5669513" y="834784"/>
              <a:ext cx="191407" cy="191407"/>
            </a:xfrm>
            <a:prstGeom prst="ellipse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78" name="椭圆 77">
              <a:extLst>
                <a:ext uri="{FF2B5EF4-FFF2-40B4-BE49-F238E27FC236}">
                  <a16:creationId xmlns:a16="http://schemas.microsoft.com/office/drawing/2014/main" id="{B9925899-CE88-24C8-FFF2-F78E592C3119}"/>
                </a:ext>
              </a:extLst>
            </p:cNvPr>
            <p:cNvSpPr/>
            <p:nvPr/>
          </p:nvSpPr>
          <p:spPr>
            <a:xfrm>
              <a:off x="6326940" y="830822"/>
              <a:ext cx="191407" cy="191407"/>
            </a:xfrm>
            <a:prstGeom prst="ellipse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79" name="矩形: 圆角 78">
              <a:extLst>
                <a:ext uri="{FF2B5EF4-FFF2-40B4-BE49-F238E27FC236}">
                  <a16:creationId xmlns:a16="http://schemas.microsoft.com/office/drawing/2014/main" id="{A7356C8C-86D9-92FD-8619-B3A98C4CC7AC}"/>
                </a:ext>
              </a:extLst>
            </p:cNvPr>
            <p:cNvSpPr/>
            <p:nvPr/>
          </p:nvSpPr>
          <p:spPr>
            <a:xfrm>
              <a:off x="5766647" y="877730"/>
              <a:ext cx="675061" cy="102717"/>
            </a:xfrm>
            <a:prstGeom prst="roundRect">
              <a:avLst/>
            </a:prstGeom>
            <a:solidFill>
              <a:schemeClr val="bg1">
                <a:lumMod val="85000"/>
              </a:schemeClr>
            </a:solidFill>
            <a:ln>
              <a:noFill/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grpSp>
        <p:nvGrpSpPr>
          <p:cNvPr id="80" name="组合 79">
            <a:extLst>
              <a:ext uri="{FF2B5EF4-FFF2-40B4-BE49-F238E27FC236}">
                <a16:creationId xmlns:a16="http://schemas.microsoft.com/office/drawing/2014/main" id="{50061279-4D5D-C74F-AD2B-D9E977AFB4D1}"/>
              </a:ext>
            </a:extLst>
          </p:cNvPr>
          <p:cNvGrpSpPr/>
          <p:nvPr/>
        </p:nvGrpSpPr>
        <p:grpSpPr>
          <a:xfrm>
            <a:off x="5652856" y="2826893"/>
            <a:ext cx="848834" cy="195369"/>
            <a:chOff x="5669513" y="830822"/>
            <a:chExt cx="848834" cy="195369"/>
          </a:xfrm>
        </p:grpSpPr>
        <p:sp>
          <p:nvSpPr>
            <p:cNvPr id="81" name="椭圆 80">
              <a:extLst>
                <a:ext uri="{FF2B5EF4-FFF2-40B4-BE49-F238E27FC236}">
                  <a16:creationId xmlns:a16="http://schemas.microsoft.com/office/drawing/2014/main" id="{B74FEF32-7381-10BC-C34C-82E297D5181A}"/>
                </a:ext>
              </a:extLst>
            </p:cNvPr>
            <p:cNvSpPr/>
            <p:nvPr/>
          </p:nvSpPr>
          <p:spPr>
            <a:xfrm>
              <a:off x="5669513" y="834784"/>
              <a:ext cx="191407" cy="191407"/>
            </a:xfrm>
            <a:prstGeom prst="ellipse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82" name="椭圆 81">
              <a:extLst>
                <a:ext uri="{FF2B5EF4-FFF2-40B4-BE49-F238E27FC236}">
                  <a16:creationId xmlns:a16="http://schemas.microsoft.com/office/drawing/2014/main" id="{7B118F38-D35F-B34C-B823-E7C1D3ABE40E}"/>
                </a:ext>
              </a:extLst>
            </p:cNvPr>
            <p:cNvSpPr/>
            <p:nvPr/>
          </p:nvSpPr>
          <p:spPr>
            <a:xfrm>
              <a:off x="6326940" y="830822"/>
              <a:ext cx="191407" cy="191407"/>
            </a:xfrm>
            <a:prstGeom prst="ellipse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83" name="矩形: 圆角 82">
              <a:extLst>
                <a:ext uri="{FF2B5EF4-FFF2-40B4-BE49-F238E27FC236}">
                  <a16:creationId xmlns:a16="http://schemas.microsoft.com/office/drawing/2014/main" id="{684F3FBB-DD15-E1E5-B15C-4A6BD79AEDD5}"/>
                </a:ext>
              </a:extLst>
            </p:cNvPr>
            <p:cNvSpPr/>
            <p:nvPr/>
          </p:nvSpPr>
          <p:spPr>
            <a:xfrm>
              <a:off x="5766647" y="877730"/>
              <a:ext cx="675061" cy="102717"/>
            </a:xfrm>
            <a:prstGeom prst="roundRect">
              <a:avLst/>
            </a:prstGeom>
            <a:solidFill>
              <a:schemeClr val="bg1">
                <a:lumMod val="85000"/>
              </a:schemeClr>
            </a:solidFill>
            <a:ln>
              <a:noFill/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grpSp>
        <p:nvGrpSpPr>
          <p:cNvPr id="84" name="组合 83">
            <a:extLst>
              <a:ext uri="{FF2B5EF4-FFF2-40B4-BE49-F238E27FC236}">
                <a16:creationId xmlns:a16="http://schemas.microsoft.com/office/drawing/2014/main" id="{A6932734-FEA5-AB49-61FB-A87EF994B03D}"/>
              </a:ext>
            </a:extLst>
          </p:cNvPr>
          <p:cNvGrpSpPr/>
          <p:nvPr/>
        </p:nvGrpSpPr>
        <p:grpSpPr>
          <a:xfrm>
            <a:off x="5659092" y="3884398"/>
            <a:ext cx="848834" cy="195369"/>
            <a:chOff x="5669513" y="830822"/>
            <a:chExt cx="848834" cy="195369"/>
          </a:xfrm>
        </p:grpSpPr>
        <p:sp>
          <p:nvSpPr>
            <p:cNvPr id="85" name="椭圆 84">
              <a:extLst>
                <a:ext uri="{FF2B5EF4-FFF2-40B4-BE49-F238E27FC236}">
                  <a16:creationId xmlns:a16="http://schemas.microsoft.com/office/drawing/2014/main" id="{85750FA1-E884-AF9F-4D18-EEF9ECFBD2BC}"/>
                </a:ext>
              </a:extLst>
            </p:cNvPr>
            <p:cNvSpPr/>
            <p:nvPr/>
          </p:nvSpPr>
          <p:spPr>
            <a:xfrm>
              <a:off x="5669513" y="834784"/>
              <a:ext cx="191407" cy="191407"/>
            </a:xfrm>
            <a:prstGeom prst="ellipse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86" name="椭圆 85">
              <a:extLst>
                <a:ext uri="{FF2B5EF4-FFF2-40B4-BE49-F238E27FC236}">
                  <a16:creationId xmlns:a16="http://schemas.microsoft.com/office/drawing/2014/main" id="{657AE5FB-B358-D7CF-FC0E-9C5A51308426}"/>
                </a:ext>
              </a:extLst>
            </p:cNvPr>
            <p:cNvSpPr/>
            <p:nvPr/>
          </p:nvSpPr>
          <p:spPr>
            <a:xfrm>
              <a:off x="6326940" y="830822"/>
              <a:ext cx="191407" cy="191407"/>
            </a:xfrm>
            <a:prstGeom prst="ellipse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87" name="矩形: 圆角 86">
              <a:extLst>
                <a:ext uri="{FF2B5EF4-FFF2-40B4-BE49-F238E27FC236}">
                  <a16:creationId xmlns:a16="http://schemas.microsoft.com/office/drawing/2014/main" id="{E1619563-D0E0-5EF4-7540-87D12D63E53E}"/>
                </a:ext>
              </a:extLst>
            </p:cNvPr>
            <p:cNvSpPr/>
            <p:nvPr/>
          </p:nvSpPr>
          <p:spPr>
            <a:xfrm>
              <a:off x="5766647" y="877730"/>
              <a:ext cx="675061" cy="102717"/>
            </a:xfrm>
            <a:prstGeom prst="roundRect">
              <a:avLst/>
            </a:prstGeom>
            <a:solidFill>
              <a:schemeClr val="bg1">
                <a:lumMod val="85000"/>
              </a:schemeClr>
            </a:solidFill>
            <a:ln>
              <a:noFill/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grpSp>
        <p:nvGrpSpPr>
          <p:cNvPr id="88" name="组合 87">
            <a:extLst>
              <a:ext uri="{FF2B5EF4-FFF2-40B4-BE49-F238E27FC236}">
                <a16:creationId xmlns:a16="http://schemas.microsoft.com/office/drawing/2014/main" id="{4ABA5CE1-3806-10F3-56B9-DD83EB2526E0}"/>
              </a:ext>
            </a:extLst>
          </p:cNvPr>
          <p:cNvGrpSpPr/>
          <p:nvPr/>
        </p:nvGrpSpPr>
        <p:grpSpPr>
          <a:xfrm>
            <a:off x="5677897" y="4984849"/>
            <a:ext cx="848834" cy="195369"/>
            <a:chOff x="5669513" y="830822"/>
            <a:chExt cx="848834" cy="195369"/>
          </a:xfrm>
        </p:grpSpPr>
        <p:sp>
          <p:nvSpPr>
            <p:cNvPr id="89" name="椭圆 88">
              <a:extLst>
                <a:ext uri="{FF2B5EF4-FFF2-40B4-BE49-F238E27FC236}">
                  <a16:creationId xmlns:a16="http://schemas.microsoft.com/office/drawing/2014/main" id="{1FE93C06-75E1-CFA0-2146-D5C5E038A1BD}"/>
                </a:ext>
              </a:extLst>
            </p:cNvPr>
            <p:cNvSpPr/>
            <p:nvPr/>
          </p:nvSpPr>
          <p:spPr>
            <a:xfrm>
              <a:off x="5669513" y="834784"/>
              <a:ext cx="191407" cy="191407"/>
            </a:xfrm>
            <a:prstGeom prst="ellipse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90" name="椭圆 89">
              <a:extLst>
                <a:ext uri="{FF2B5EF4-FFF2-40B4-BE49-F238E27FC236}">
                  <a16:creationId xmlns:a16="http://schemas.microsoft.com/office/drawing/2014/main" id="{A7750092-6874-998C-AFFA-DC14577ED60F}"/>
                </a:ext>
              </a:extLst>
            </p:cNvPr>
            <p:cNvSpPr/>
            <p:nvPr/>
          </p:nvSpPr>
          <p:spPr>
            <a:xfrm>
              <a:off x="6326940" y="830822"/>
              <a:ext cx="191407" cy="191407"/>
            </a:xfrm>
            <a:prstGeom prst="ellipse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91" name="矩形: 圆角 90">
              <a:extLst>
                <a:ext uri="{FF2B5EF4-FFF2-40B4-BE49-F238E27FC236}">
                  <a16:creationId xmlns:a16="http://schemas.microsoft.com/office/drawing/2014/main" id="{23A759D2-1B06-63ED-430A-14C067CCA7E1}"/>
                </a:ext>
              </a:extLst>
            </p:cNvPr>
            <p:cNvSpPr/>
            <p:nvPr/>
          </p:nvSpPr>
          <p:spPr>
            <a:xfrm>
              <a:off x="5766647" y="877730"/>
              <a:ext cx="675061" cy="102717"/>
            </a:xfrm>
            <a:prstGeom prst="roundRect">
              <a:avLst/>
            </a:prstGeom>
            <a:solidFill>
              <a:schemeClr val="bg1">
                <a:lumMod val="85000"/>
              </a:schemeClr>
            </a:solidFill>
            <a:ln>
              <a:noFill/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grpSp>
        <p:nvGrpSpPr>
          <p:cNvPr id="92" name="组合 91">
            <a:extLst>
              <a:ext uri="{FF2B5EF4-FFF2-40B4-BE49-F238E27FC236}">
                <a16:creationId xmlns:a16="http://schemas.microsoft.com/office/drawing/2014/main" id="{8FBB9571-AA61-0687-44FA-A1EABE388087}"/>
              </a:ext>
            </a:extLst>
          </p:cNvPr>
          <p:cNvGrpSpPr/>
          <p:nvPr/>
        </p:nvGrpSpPr>
        <p:grpSpPr>
          <a:xfrm>
            <a:off x="5669315" y="6131044"/>
            <a:ext cx="848834" cy="195369"/>
            <a:chOff x="5669513" y="830822"/>
            <a:chExt cx="848834" cy="195369"/>
          </a:xfrm>
        </p:grpSpPr>
        <p:sp>
          <p:nvSpPr>
            <p:cNvPr id="93" name="椭圆 92">
              <a:extLst>
                <a:ext uri="{FF2B5EF4-FFF2-40B4-BE49-F238E27FC236}">
                  <a16:creationId xmlns:a16="http://schemas.microsoft.com/office/drawing/2014/main" id="{EBE3F00B-6EB2-B9E0-DA5F-395A4F9DBAC2}"/>
                </a:ext>
              </a:extLst>
            </p:cNvPr>
            <p:cNvSpPr/>
            <p:nvPr/>
          </p:nvSpPr>
          <p:spPr>
            <a:xfrm>
              <a:off x="5669513" y="834784"/>
              <a:ext cx="191407" cy="191407"/>
            </a:xfrm>
            <a:prstGeom prst="ellipse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94" name="椭圆 93">
              <a:extLst>
                <a:ext uri="{FF2B5EF4-FFF2-40B4-BE49-F238E27FC236}">
                  <a16:creationId xmlns:a16="http://schemas.microsoft.com/office/drawing/2014/main" id="{CE046B48-C590-E2B9-421C-68F5DF0368B4}"/>
                </a:ext>
              </a:extLst>
            </p:cNvPr>
            <p:cNvSpPr/>
            <p:nvPr/>
          </p:nvSpPr>
          <p:spPr>
            <a:xfrm>
              <a:off x="6326940" y="830822"/>
              <a:ext cx="191407" cy="191407"/>
            </a:xfrm>
            <a:prstGeom prst="ellipse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95" name="矩形: 圆角 94">
              <a:extLst>
                <a:ext uri="{FF2B5EF4-FFF2-40B4-BE49-F238E27FC236}">
                  <a16:creationId xmlns:a16="http://schemas.microsoft.com/office/drawing/2014/main" id="{3F0A81F5-5AF7-DCD3-11F9-E7DD5829260B}"/>
                </a:ext>
              </a:extLst>
            </p:cNvPr>
            <p:cNvSpPr/>
            <p:nvPr/>
          </p:nvSpPr>
          <p:spPr>
            <a:xfrm>
              <a:off x="5766647" y="877730"/>
              <a:ext cx="675061" cy="102717"/>
            </a:xfrm>
            <a:prstGeom prst="roundRect">
              <a:avLst/>
            </a:prstGeom>
            <a:solidFill>
              <a:schemeClr val="bg1">
                <a:lumMod val="85000"/>
              </a:schemeClr>
            </a:solidFill>
            <a:ln>
              <a:noFill/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cxnSp>
        <p:nvCxnSpPr>
          <p:cNvPr id="97" name="直接连接符 96">
            <a:extLst>
              <a:ext uri="{FF2B5EF4-FFF2-40B4-BE49-F238E27FC236}">
                <a16:creationId xmlns:a16="http://schemas.microsoft.com/office/drawing/2014/main" id="{D3CC6776-6B00-7E4A-FA5A-FCBA25521776}"/>
              </a:ext>
            </a:extLst>
          </p:cNvPr>
          <p:cNvCxnSpPr/>
          <p:nvPr/>
        </p:nvCxnSpPr>
        <p:spPr>
          <a:xfrm>
            <a:off x="636393" y="651207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8" name="直接连接符 97">
            <a:extLst>
              <a:ext uri="{FF2B5EF4-FFF2-40B4-BE49-F238E27FC236}">
                <a16:creationId xmlns:a16="http://schemas.microsoft.com/office/drawing/2014/main" id="{183C10BD-53B1-1DB3-BB11-94530C3EE825}"/>
              </a:ext>
            </a:extLst>
          </p:cNvPr>
          <p:cNvCxnSpPr/>
          <p:nvPr/>
        </p:nvCxnSpPr>
        <p:spPr>
          <a:xfrm>
            <a:off x="636393" y="1084961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9" name="直接连接符 98">
            <a:extLst>
              <a:ext uri="{FF2B5EF4-FFF2-40B4-BE49-F238E27FC236}">
                <a16:creationId xmlns:a16="http://schemas.microsoft.com/office/drawing/2014/main" id="{E01402F2-C384-6534-858F-082289A858F9}"/>
              </a:ext>
            </a:extLst>
          </p:cNvPr>
          <p:cNvCxnSpPr/>
          <p:nvPr/>
        </p:nvCxnSpPr>
        <p:spPr>
          <a:xfrm>
            <a:off x="636393" y="1518715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0" name="直接连接符 99">
            <a:extLst>
              <a:ext uri="{FF2B5EF4-FFF2-40B4-BE49-F238E27FC236}">
                <a16:creationId xmlns:a16="http://schemas.microsoft.com/office/drawing/2014/main" id="{64F3D322-8DD6-93DD-82D3-A950D693C090}"/>
              </a:ext>
            </a:extLst>
          </p:cNvPr>
          <p:cNvCxnSpPr/>
          <p:nvPr/>
        </p:nvCxnSpPr>
        <p:spPr>
          <a:xfrm>
            <a:off x="636393" y="1939071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1" name="直接连接符 100">
            <a:extLst>
              <a:ext uri="{FF2B5EF4-FFF2-40B4-BE49-F238E27FC236}">
                <a16:creationId xmlns:a16="http://schemas.microsoft.com/office/drawing/2014/main" id="{86015FF9-2FA7-BF31-D9B3-9047A042CB16}"/>
              </a:ext>
            </a:extLst>
          </p:cNvPr>
          <p:cNvCxnSpPr/>
          <p:nvPr/>
        </p:nvCxnSpPr>
        <p:spPr>
          <a:xfrm>
            <a:off x="636393" y="2372825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2" name="直接连接符 101">
            <a:extLst>
              <a:ext uri="{FF2B5EF4-FFF2-40B4-BE49-F238E27FC236}">
                <a16:creationId xmlns:a16="http://schemas.microsoft.com/office/drawing/2014/main" id="{83FC1CAD-7D2F-F88B-99B3-E23E9597E596}"/>
              </a:ext>
            </a:extLst>
          </p:cNvPr>
          <p:cNvCxnSpPr/>
          <p:nvPr/>
        </p:nvCxnSpPr>
        <p:spPr>
          <a:xfrm>
            <a:off x="636393" y="2806579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3" name="直接连接符 102">
            <a:extLst>
              <a:ext uri="{FF2B5EF4-FFF2-40B4-BE49-F238E27FC236}">
                <a16:creationId xmlns:a16="http://schemas.microsoft.com/office/drawing/2014/main" id="{4414DE50-95D9-65BC-9853-2D6AFC714E91}"/>
              </a:ext>
            </a:extLst>
          </p:cNvPr>
          <p:cNvCxnSpPr/>
          <p:nvPr/>
        </p:nvCxnSpPr>
        <p:spPr>
          <a:xfrm>
            <a:off x="636393" y="3265063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4" name="直接连接符 103">
            <a:extLst>
              <a:ext uri="{FF2B5EF4-FFF2-40B4-BE49-F238E27FC236}">
                <a16:creationId xmlns:a16="http://schemas.microsoft.com/office/drawing/2014/main" id="{3C6CDB34-FF29-2E53-35BA-8E7A6A738F75}"/>
              </a:ext>
            </a:extLst>
          </p:cNvPr>
          <p:cNvCxnSpPr/>
          <p:nvPr/>
        </p:nvCxnSpPr>
        <p:spPr>
          <a:xfrm>
            <a:off x="636393" y="3698817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5" name="直接连接符 104">
            <a:extLst>
              <a:ext uri="{FF2B5EF4-FFF2-40B4-BE49-F238E27FC236}">
                <a16:creationId xmlns:a16="http://schemas.microsoft.com/office/drawing/2014/main" id="{05020607-942E-F651-FBA8-00C2BBCD782A}"/>
              </a:ext>
            </a:extLst>
          </p:cNvPr>
          <p:cNvCxnSpPr/>
          <p:nvPr/>
        </p:nvCxnSpPr>
        <p:spPr>
          <a:xfrm>
            <a:off x="636393" y="4132571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6" name="直接连接符 105">
            <a:extLst>
              <a:ext uri="{FF2B5EF4-FFF2-40B4-BE49-F238E27FC236}">
                <a16:creationId xmlns:a16="http://schemas.microsoft.com/office/drawing/2014/main" id="{D3ACDF3A-EA77-1ADB-A7A7-88CA72CE7185}"/>
              </a:ext>
            </a:extLst>
          </p:cNvPr>
          <p:cNvCxnSpPr/>
          <p:nvPr/>
        </p:nvCxnSpPr>
        <p:spPr>
          <a:xfrm>
            <a:off x="636393" y="4542879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7" name="直接连接符 106">
            <a:extLst>
              <a:ext uri="{FF2B5EF4-FFF2-40B4-BE49-F238E27FC236}">
                <a16:creationId xmlns:a16="http://schemas.microsoft.com/office/drawing/2014/main" id="{4AF676D0-037C-59FE-1089-9BFB689D09C6}"/>
              </a:ext>
            </a:extLst>
          </p:cNvPr>
          <p:cNvCxnSpPr/>
          <p:nvPr/>
        </p:nvCxnSpPr>
        <p:spPr>
          <a:xfrm>
            <a:off x="636393" y="4976633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8" name="直接连接符 107">
            <a:extLst>
              <a:ext uri="{FF2B5EF4-FFF2-40B4-BE49-F238E27FC236}">
                <a16:creationId xmlns:a16="http://schemas.microsoft.com/office/drawing/2014/main" id="{3B298334-360B-E644-A8D0-CE256F37A707}"/>
              </a:ext>
            </a:extLst>
          </p:cNvPr>
          <p:cNvCxnSpPr/>
          <p:nvPr/>
        </p:nvCxnSpPr>
        <p:spPr>
          <a:xfrm>
            <a:off x="636393" y="5410387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9" name="直接连接符 108">
            <a:extLst>
              <a:ext uri="{FF2B5EF4-FFF2-40B4-BE49-F238E27FC236}">
                <a16:creationId xmlns:a16="http://schemas.microsoft.com/office/drawing/2014/main" id="{FD0AA287-FDC2-6DCC-177E-64BE9F4F69A0}"/>
              </a:ext>
            </a:extLst>
          </p:cNvPr>
          <p:cNvCxnSpPr/>
          <p:nvPr/>
        </p:nvCxnSpPr>
        <p:spPr>
          <a:xfrm>
            <a:off x="636393" y="5844015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0" name="直接连接符 109">
            <a:extLst>
              <a:ext uri="{FF2B5EF4-FFF2-40B4-BE49-F238E27FC236}">
                <a16:creationId xmlns:a16="http://schemas.microsoft.com/office/drawing/2014/main" id="{CDD7F144-3FC6-DCEA-6F25-EA57917B4AA1}"/>
              </a:ext>
            </a:extLst>
          </p:cNvPr>
          <p:cNvCxnSpPr/>
          <p:nvPr/>
        </p:nvCxnSpPr>
        <p:spPr>
          <a:xfrm>
            <a:off x="636393" y="6277769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1" name="直接连接符 110">
            <a:extLst>
              <a:ext uri="{FF2B5EF4-FFF2-40B4-BE49-F238E27FC236}">
                <a16:creationId xmlns:a16="http://schemas.microsoft.com/office/drawing/2014/main" id="{9C3EAE75-8DDD-F0F9-A7AA-F2FB32F10B3F}"/>
              </a:ext>
            </a:extLst>
          </p:cNvPr>
          <p:cNvCxnSpPr>
            <a:cxnSpLocks/>
          </p:cNvCxnSpPr>
          <p:nvPr/>
        </p:nvCxnSpPr>
        <p:spPr>
          <a:xfrm>
            <a:off x="6732395" y="660994"/>
            <a:ext cx="294570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2" name="直接连接符 111">
            <a:extLst>
              <a:ext uri="{FF2B5EF4-FFF2-40B4-BE49-F238E27FC236}">
                <a16:creationId xmlns:a16="http://schemas.microsoft.com/office/drawing/2014/main" id="{B9FB1D7D-BB6F-A62B-383E-2CE724E6EAF8}"/>
              </a:ext>
            </a:extLst>
          </p:cNvPr>
          <p:cNvCxnSpPr>
            <a:cxnSpLocks/>
          </p:cNvCxnSpPr>
          <p:nvPr/>
        </p:nvCxnSpPr>
        <p:spPr>
          <a:xfrm>
            <a:off x="6732395" y="1094748"/>
            <a:ext cx="453596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3" name="直接连接符 112">
            <a:extLst>
              <a:ext uri="{FF2B5EF4-FFF2-40B4-BE49-F238E27FC236}">
                <a16:creationId xmlns:a16="http://schemas.microsoft.com/office/drawing/2014/main" id="{A052C89A-103B-D627-5D30-5D56A050F23A}"/>
              </a:ext>
            </a:extLst>
          </p:cNvPr>
          <p:cNvCxnSpPr>
            <a:cxnSpLocks/>
          </p:cNvCxnSpPr>
          <p:nvPr/>
        </p:nvCxnSpPr>
        <p:spPr>
          <a:xfrm>
            <a:off x="6732395" y="1528502"/>
            <a:ext cx="453596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4" name="直接连接符 113">
            <a:extLst>
              <a:ext uri="{FF2B5EF4-FFF2-40B4-BE49-F238E27FC236}">
                <a16:creationId xmlns:a16="http://schemas.microsoft.com/office/drawing/2014/main" id="{AB613F08-D778-1593-EA04-9BC61402DCA2}"/>
              </a:ext>
            </a:extLst>
          </p:cNvPr>
          <p:cNvCxnSpPr>
            <a:cxnSpLocks/>
          </p:cNvCxnSpPr>
          <p:nvPr/>
        </p:nvCxnSpPr>
        <p:spPr>
          <a:xfrm>
            <a:off x="6732395" y="1948858"/>
            <a:ext cx="294570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5" name="直接连接符 114">
            <a:extLst>
              <a:ext uri="{FF2B5EF4-FFF2-40B4-BE49-F238E27FC236}">
                <a16:creationId xmlns:a16="http://schemas.microsoft.com/office/drawing/2014/main" id="{AD5C3113-8FB4-C407-B603-3E79C2FD0659}"/>
              </a:ext>
            </a:extLst>
          </p:cNvPr>
          <p:cNvCxnSpPr>
            <a:cxnSpLocks/>
          </p:cNvCxnSpPr>
          <p:nvPr/>
        </p:nvCxnSpPr>
        <p:spPr>
          <a:xfrm>
            <a:off x="6732395" y="2382612"/>
            <a:ext cx="692135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6" name="直接连接符 115">
            <a:extLst>
              <a:ext uri="{FF2B5EF4-FFF2-40B4-BE49-F238E27FC236}">
                <a16:creationId xmlns:a16="http://schemas.microsoft.com/office/drawing/2014/main" id="{F7ED2FC5-BE34-A9DC-2201-082DD56C88D0}"/>
              </a:ext>
            </a:extLst>
          </p:cNvPr>
          <p:cNvCxnSpPr>
            <a:cxnSpLocks/>
          </p:cNvCxnSpPr>
          <p:nvPr/>
        </p:nvCxnSpPr>
        <p:spPr>
          <a:xfrm>
            <a:off x="6759877" y="2816366"/>
            <a:ext cx="585140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7" name="直接连接符 116">
            <a:extLst>
              <a:ext uri="{FF2B5EF4-FFF2-40B4-BE49-F238E27FC236}">
                <a16:creationId xmlns:a16="http://schemas.microsoft.com/office/drawing/2014/main" id="{F94C3A5C-FEEE-0903-E284-66601443C858}"/>
              </a:ext>
            </a:extLst>
          </p:cNvPr>
          <p:cNvCxnSpPr>
            <a:cxnSpLocks/>
          </p:cNvCxnSpPr>
          <p:nvPr/>
        </p:nvCxnSpPr>
        <p:spPr>
          <a:xfrm>
            <a:off x="6732395" y="3274850"/>
            <a:ext cx="523170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8" name="直接连接符 117">
            <a:extLst>
              <a:ext uri="{FF2B5EF4-FFF2-40B4-BE49-F238E27FC236}">
                <a16:creationId xmlns:a16="http://schemas.microsoft.com/office/drawing/2014/main" id="{A6770663-F4CA-4B23-9FB3-0A2C2BA390B1}"/>
              </a:ext>
            </a:extLst>
          </p:cNvPr>
          <p:cNvCxnSpPr>
            <a:cxnSpLocks/>
          </p:cNvCxnSpPr>
          <p:nvPr/>
        </p:nvCxnSpPr>
        <p:spPr>
          <a:xfrm>
            <a:off x="6732395" y="3708604"/>
            <a:ext cx="781588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9" name="直接连接符 118">
            <a:extLst>
              <a:ext uri="{FF2B5EF4-FFF2-40B4-BE49-F238E27FC236}">
                <a16:creationId xmlns:a16="http://schemas.microsoft.com/office/drawing/2014/main" id="{91991B08-D766-FE81-B138-E647FF9F7166}"/>
              </a:ext>
            </a:extLst>
          </p:cNvPr>
          <p:cNvCxnSpPr>
            <a:cxnSpLocks/>
          </p:cNvCxnSpPr>
          <p:nvPr/>
        </p:nvCxnSpPr>
        <p:spPr>
          <a:xfrm>
            <a:off x="6732395" y="4142358"/>
            <a:ext cx="523170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20" name="直接连接符 119">
            <a:extLst>
              <a:ext uri="{FF2B5EF4-FFF2-40B4-BE49-F238E27FC236}">
                <a16:creationId xmlns:a16="http://schemas.microsoft.com/office/drawing/2014/main" id="{77447751-5DFA-E2BC-B633-E68895D5EE04}"/>
              </a:ext>
            </a:extLst>
          </p:cNvPr>
          <p:cNvCxnSpPr>
            <a:cxnSpLocks/>
          </p:cNvCxnSpPr>
          <p:nvPr/>
        </p:nvCxnSpPr>
        <p:spPr>
          <a:xfrm>
            <a:off x="6732395" y="4552666"/>
            <a:ext cx="781588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21" name="直接连接符 120">
            <a:extLst>
              <a:ext uri="{FF2B5EF4-FFF2-40B4-BE49-F238E27FC236}">
                <a16:creationId xmlns:a16="http://schemas.microsoft.com/office/drawing/2014/main" id="{BF19AEB5-D086-12AF-A3CA-37861D0F2BAE}"/>
              </a:ext>
            </a:extLst>
          </p:cNvPr>
          <p:cNvCxnSpPr>
            <a:cxnSpLocks/>
          </p:cNvCxnSpPr>
          <p:nvPr/>
        </p:nvCxnSpPr>
        <p:spPr>
          <a:xfrm>
            <a:off x="6732395" y="4986420"/>
            <a:ext cx="523170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22" name="直接连接符 121">
            <a:extLst>
              <a:ext uri="{FF2B5EF4-FFF2-40B4-BE49-F238E27FC236}">
                <a16:creationId xmlns:a16="http://schemas.microsoft.com/office/drawing/2014/main" id="{F0C8D07A-FB9A-F944-0E98-CEF5E6F9C9BF}"/>
              </a:ext>
            </a:extLst>
          </p:cNvPr>
          <p:cNvCxnSpPr>
            <a:cxnSpLocks/>
          </p:cNvCxnSpPr>
          <p:nvPr/>
        </p:nvCxnSpPr>
        <p:spPr>
          <a:xfrm>
            <a:off x="6732395" y="5420174"/>
            <a:ext cx="523170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23" name="直接连接符 122">
            <a:extLst>
              <a:ext uri="{FF2B5EF4-FFF2-40B4-BE49-F238E27FC236}">
                <a16:creationId xmlns:a16="http://schemas.microsoft.com/office/drawing/2014/main" id="{947E6A8B-28AC-32C5-9351-83B8E504DCF0}"/>
              </a:ext>
            </a:extLst>
          </p:cNvPr>
          <p:cNvCxnSpPr>
            <a:cxnSpLocks/>
          </p:cNvCxnSpPr>
          <p:nvPr/>
        </p:nvCxnSpPr>
        <p:spPr>
          <a:xfrm>
            <a:off x="6732395" y="5853802"/>
            <a:ext cx="612622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24" name="直接连接符 123">
            <a:extLst>
              <a:ext uri="{FF2B5EF4-FFF2-40B4-BE49-F238E27FC236}">
                <a16:creationId xmlns:a16="http://schemas.microsoft.com/office/drawing/2014/main" id="{B5279A73-2886-9065-CB5F-711F191CF548}"/>
              </a:ext>
            </a:extLst>
          </p:cNvPr>
          <p:cNvCxnSpPr>
            <a:cxnSpLocks/>
          </p:cNvCxnSpPr>
          <p:nvPr/>
        </p:nvCxnSpPr>
        <p:spPr>
          <a:xfrm>
            <a:off x="6732395" y="6287556"/>
            <a:ext cx="781588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5" name="文本框 124">
            <a:extLst>
              <a:ext uri="{FF2B5EF4-FFF2-40B4-BE49-F238E27FC236}">
                <a16:creationId xmlns:a16="http://schemas.microsoft.com/office/drawing/2014/main" id="{FE276B74-2EE4-6C42-F738-409AC5A49075}"/>
              </a:ext>
            </a:extLst>
          </p:cNvPr>
          <p:cNvSpPr txBox="1"/>
          <p:nvPr/>
        </p:nvSpPr>
        <p:spPr>
          <a:xfrm>
            <a:off x="532163" y="271294"/>
            <a:ext cx="3152236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900" b="1" dirty="0">
                <a:solidFill>
                  <a:schemeClr val="bg2">
                    <a:lumMod val="90000"/>
                  </a:schemeClr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XXXX</a:t>
            </a:r>
            <a:r>
              <a:rPr lang="zh-CN" altLang="en-US" sz="900" b="1" dirty="0">
                <a:solidFill>
                  <a:schemeClr val="bg2">
                    <a:lumMod val="90000"/>
                  </a:schemeClr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年</a:t>
            </a:r>
            <a:r>
              <a:rPr lang="en-US" altLang="zh-CN" sz="900" b="1" dirty="0">
                <a:solidFill>
                  <a:schemeClr val="bg2">
                    <a:lumMod val="90000"/>
                  </a:schemeClr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XX</a:t>
            </a:r>
            <a:r>
              <a:rPr lang="zh-CN" altLang="en-US" sz="900" b="1" dirty="0">
                <a:solidFill>
                  <a:schemeClr val="bg2">
                    <a:lumMod val="90000"/>
                  </a:schemeClr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月</a:t>
            </a:r>
            <a:r>
              <a:rPr lang="en-US" altLang="zh-CN" sz="900" b="1" dirty="0">
                <a:solidFill>
                  <a:schemeClr val="bg2">
                    <a:lumMod val="90000"/>
                  </a:schemeClr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XX</a:t>
            </a:r>
            <a:r>
              <a:rPr lang="zh-CN" altLang="en-US" sz="900" b="1" dirty="0">
                <a:solidFill>
                  <a:schemeClr val="bg2">
                    <a:lumMod val="90000"/>
                  </a:schemeClr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日</a:t>
            </a:r>
          </a:p>
        </p:txBody>
      </p:sp>
      <p:sp>
        <p:nvSpPr>
          <p:cNvPr id="127" name="文本框 126">
            <a:extLst>
              <a:ext uri="{FF2B5EF4-FFF2-40B4-BE49-F238E27FC236}">
                <a16:creationId xmlns:a16="http://schemas.microsoft.com/office/drawing/2014/main" id="{8A5B1381-ED71-C441-27D0-ABE2A4BA1EB8}"/>
              </a:ext>
            </a:extLst>
          </p:cNvPr>
          <p:cNvSpPr txBox="1"/>
          <p:nvPr/>
        </p:nvSpPr>
        <p:spPr>
          <a:xfrm>
            <a:off x="532163" y="6355874"/>
            <a:ext cx="3152236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900" b="1" dirty="0" err="1">
                <a:solidFill>
                  <a:schemeClr val="bg2">
                    <a:lumMod val="90000"/>
                  </a:schemeClr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Weather:XXXX</a:t>
            </a:r>
            <a:r>
              <a:rPr lang="en-US" altLang="zh-CN" sz="900" b="1" dirty="0">
                <a:solidFill>
                  <a:schemeClr val="bg2">
                    <a:lumMod val="90000"/>
                  </a:schemeClr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  </a:t>
            </a:r>
            <a:r>
              <a:rPr lang="en-US" altLang="zh-CN" sz="900" b="1" dirty="0" err="1">
                <a:solidFill>
                  <a:schemeClr val="bg2">
                    <a:lumMod val="90000"/>
                  </a:schemeClr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Mood:XXXX</a:t>
            </a:r>
            <a:endParaRPr lang="zh-CN" altLang="en-US" sz="900" b="1" dirty="0">
              <a:solidFill>
                <a:schemeClr val="bg2">
                  <a:lumMod val="90000"/>
                </a:schemeClr>
              </a:solidFill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sp>
        <p:nvSpPr>
          <p:cNvPr id="7" name="文本框 6">
            <a:extLst>
              <a:ext uri="{FF2B5EF4-FFF2-40B4-BE49-F238E27FC236}">
                <a16:creationId xmlns:a16="http://schemas.microsoft.com/office/drawing/2014/main" id="{0B849C94-69DE-6B53-F33E-5EEA8A197430}"/>
              </a:ext>
            </a:extLst>
          </p:cNvPr>
          <p:cNvSpPr txBox="1"/>
          <p:nvPr/>
        </p:nvSpPr>
        <p:spPr>
          <a:xfrm>
            <a:off x="2412696" y="866373"/>
            <a:ext cx="1379224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dist"/>
            <a:r>
              <a:rPr lang="zh-CN" altLang="en-US" sz="8000" dirty="0">
                <a:latin typeface="幼圆" panose="02010509060101010101" pitchFamily="49" charset="-122"/>
                <a:ea typeface="幼圆" panose="02010509060101010101" pitchFamily="49" charset="-122"/>
              </a:rPr>
              <a:t>添加标题</a:t>
            </a:r>
          </a:p>
        </p:txBody>
      </p:sp>
      <p:pic>
        <p:nvPicPr>
          <p:cNvPr id="16" name="图片 15" descr="图标&#10;&#10;AI 生成的内容可能不正确。">
            <a:extLst>
              <a:ext uri="{FF2B5EF4-FFF2-40B4-BE49-F238E27FC236}">
                <a16:creationId xmlns:a16="http://schemas.microsoft.com/office/drawing/2014/main" id="{0137E991-8FDC-E6F9-2991-21FC00FBE8C5}"/>
              </a:ext>
            </a:extLst>
          </p:cNvPr>
          <p:cNvPicPr>
            <a:picLocks noChangeAspect="1"/>
          </p:cNvPicPr>
          <p:nvPr/>
        </p:nvPicPr>
        <p:blipFill>
          <a:blip r:embed="rId12">
            <a:alphaModFix amt="20000"/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artisticPencilGrayscale/>
                    </a14:imgEffect>
                    <a14:imgEffect>
                      <a14:colorTemperature colorTemp="59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996707">
            <a:off x="3924364" y="322906"/>
            <a:ext cx="1299606" cy="1263054"/>
          </a:xfrm>
          <a:prstGeom prst="rect">
            <a:avLst/>
          </a:prstGeom>
        </p:spPr>
      </p:pic>
      <p:pic>
        <p:nvPicPr>
          <p:cNvPr id="17" name="图片 16" descr="图标&#10;&#10;AI 生成的内容可能不正确。">
            <a:extLst>
              <a:ext uri="{FF2B5EF4-FFF2-40B4-BE49-F238E27FC236}">
                <a16:creationId xmlns:a16="http://schemas.microsoft.com/office/drawing/2014/main" id="{F00ADE36-F734-20EB-07FE-086D64F61C80}"/>
              </a:ext>
            </a:extLst>
          </p:cNvPr>
          <p:cNvPicPr>
            <a:picLocks noChangeAspect="1"/>
          </p:cNvPicPr>
          <p:nvPr/>
        </p:nvPicPr>
        <p:blipFill>
          <a:blip r:embed="rId12">
            <a:alphaModFix amt="20000"/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artisticPencilGrayscale/>
                    </a14:imgEffect>
                    <a14:imgEffect>
                      <a14:colorTemperature colorTemp="59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9233030">
            <a:off x="788501" y="3129686"/>
            <a:ext cx="1087953" cy="1057354"/>
          </a:xfrm>
          <a:prstGeom prst="rect">
            <a:avLst/>
          </a:prstGeom>
        </p:spPr>
      </p:pic>
      <p:pic>
        <p:nvPicPr>
          <p:cNvPr id="131" name="图片 130" descr="图片包含 图标&#10;&#10;AI 生成的内容可能不正确。">
            <a:extLst>
              <a:ext uri="{FF2B5EF4-FFF2-40B4-BE49-F238E27FC236}">
                <a16:creationId xmlns:a16="http://schemas.microsoft.com/office/drawing/2014/main" id="{1A1D3C26-08FD-9DE9-E54E-A5ECA08EC113}"/>
              </a:ext>
            </a:extLst>
          </p:cNvPr>
          <p:cNvPicPr>
            <a:picLocks noChangeAspect="1"/>
          </p:cNvPicPr>
          <p:nvPr/>
        </p:nvPicPr>
        <p:blipFill>
          <a:blip r:embed="rId15">
            <a:extLst>
              <a:ext uri="{BEBA8EAE-BF5A-486C-A8C5-ECC9F3942E4B}">
                <a14:imgProps xmlns:a14="http://schemas.microsoft.com/office/drawing/2010/main">
                  <a14:imgLayer r:embed="rId16">
                    <a14:imgEffect>
                      <a14:artisticCrisscrossEtching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16244" r="19652" b="10604"/>
          <a:stretch/>
        </p:blipFill>
        <p:spPr>
          <a:xfrm rot="13375063">
            <a:off x="10804477" y="-450965"/>
            <a:ext cx="1894556" cy="3174826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pic>
      <p:pic>
        <p:nvPicPr>
          <p:cNvPr id="3" name="图片 2" descr="图标&#10;&#10;AI 生成的内容可能不正确。">
            <a:extLst>
              <a:ext uri="{FF2B5EF4-FFF2-40B4-BE49-F238E27FC236}">
                <a16:creationId xmlns:a16="http://schemas.microsoft.com/office/drawing/2014/main" id="{ACCD5BC0-844F-4869-AFA6-EB0F5C83697B}"/>
              </a:ext>
            </a:extLst>
          </p:cNvPr>
          <p:cNvPicPr>
            <a:picLocks noChangeAspect="1"/>
          </p:cNvPicPr>
          <p:nvPr/>
        </p:nvPicPr>
        <p:blipFill>
          <a:blip r:embed="rId12">
            <a:alphaModFix amt="20000"/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artisticPencilGrayscale/>
                    </a14:imgEffect>
                    <a14:imgEffect>
                      <a14:colorTemperature colorTemp="59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9233030">
            <a:off x="4118760" y="4995214"/>
            <a:ext cx="1087953" cy="1057354"/>
          </a:xfrm>
          <a:prstGeom prst="rect">
            <a:avLst/>
          </a:prstGeom>
        </p:spPr>
      </p:pic>
      <p:sp>
        <p:nvSpPr>
          <p:cNvPr id="4" name="矩形 3">
            <a:extLst>
              <a:ext uri="{FF2B5EF4-FFF2-40B4-BE49-F238E27FC236}">
                <a16:creationId xmlns:a16="http://schemas.microsoft.com/office/drawing/2014/main" id="{8D4C50B2-BF36-F3DD-0550-4A0C826475B4}"/>
              </a:ext>
            </a:extLst>
          </p:cNvPr>
          <p:cNvSpPr/>
          <p:nvPr/>
        </p:nvSpPr>
        <p:spPr>
          <a:xfrm rot="10800000">
            <a:off x="-701266" y="752773"/>
            <a:ext cx="1779538" cy="383676"/>
          </a:xfrm>
          <a:prstGeom prst="rect">
            <a:avLst/>
          </a:prstGeom>
          <a:solidFill>
            <a:srgbClr val="EAD97B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5" name="文本框 4">
            <a:extLst>
              <a:ext uri="{FF2B5EF4-FFF2-40B4-BE49-F238E27FC236}">
                <a16:creationId xmlns:a16="http://schemas.microsoft.com/office/drawing/2014/main" id="{3ADF708C-ABC8-F568-5E3B-435AB395441E}"/>
              </a:ext>
            </a:extLst>
          </p:cNvPr>
          <p:cNvSpPr txBox="1"/>
          <p:nvPr/>
        </p:nvSpPr>
        <p:spPr>
          <a:xfrm>
            <a:off x="561847" y="676749"/>
            <a:ext cx="61499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dirty="0">
                <a:latin typeface="幼圆" panose="02010509060101010101" pitchFamily="49" charset="-122"/>
                <a:ea typeface="幼圆" panose="02010509060101010101" pitchFamily="49" charset="-122"/>
              </a:rPr>
              <a:t>04</a:t>
            </a:r>
            <a:endParaRPr lang="zh-CN" altLang="en-US" sz="2400" dirty="0"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pic>
        <p:nvPicPr>
          <p:cNvPr id="9" name="图片 8" descr="卡通人物&#10;&#10;AI 生成的内容可能不正确。">
            <a:extLst>
              <a:ext uri="{FF2B5EF4-FFF2-40B4-BE49-F238E27FC236}">
                <a16:creationId xmlns:a16="http://schemas.microsoft.com/office/drawing/2014/main" id="{7B3F8229-990D-4916-57DE-1D2549182060}"/>
              </a:ext>
            </a:extLst>
          </p:cNvPr>
          <p:cNvPicPr>
            <a:picLocks noChangeAspect="1"/>
          </p:cNvPicPr>
          <p:nvPr/>
        </p:nvPicPr>
        <p:blipFill>
          <a:blip r:embed="rId17">
            <a:extLst>
              <a:ext uri="{BEBA8EAE-BF5A-486C-A8C5-ECC9F3942E4B}">
                <a14:imgProps xmlns:a14="http://schemas.microsoft.com/office/drawing/2010/main">
                  <a14:imgLayer r:embed="rId18">
                    <a14:imgEffect>
                      <a14:artisticCrisscrossEtching/>
                    </a14:imgEffect>
                    <a14:imgEffect>
                      <a14:colorTemperature colorTemp="72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32497" y="1719769"/>
            <a:ext cx="4388446" cy="43884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829212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组合 5">
            <a:extLst>
              <a:ext uri="{FF2B5EF4-FFF2-40B4-BE49-F238E27FC236}">
                <a16:creationId xmlns:a16="http://schemas.microsoft.com/office/drawing/2014/main" id="{CA87EE30-4182-17D6-8547-9B09E245DB01}"/>
              </a:ext>
            </a:extLst>
          </p:cNvPr>
          <p:cNvGrpSpPr/>
          <p:nvPr/>
        </p:nvGrpSpPr>
        <p:grpSpPr>
          <a:xfrm>
            <a:off x="3" y="-44011"/>
            <a:ext cx="12191997" cy="6858000"/>
            <a:chOff x="0" y="0"/>
            <a:chExt cx="12191997" cy="6858000"/>
          </a:xfrm>
        </p:grpSpPr>
        <p:pic>
          <p:nvPicPr>
            <p:cNvPr id="8" name="图片 7" descr="树林旁的长凳上&#10;&#10;AI 生成的内容可能不正确。">
              <a:extLst>
                <a:ext uri="{FF2B5EF4-FFF2-40B4-BE49-F238E27FC236}">
                  <a16:creationId xmlns:a16="http://schemas.microsoft.com/office/drawing/2014/main" id="{4B3B2665-C661-79F8-FC61-6B7EA9806D21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artisticBlur radius="3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50000" r="25000"/>
            <a:stretch/>
          </p:blipFill>
          <p:spPr>
            <a:xfrm>
              <a:off x="6095998" y="0"/>
              <a:ext cx="3048001" cy="6858000"/>
            </a:xfrm>
            <a:prstGeom prst="rect">
              <a:avLst/>
            </a:prstGeom>
            <a:ln>
              <a:noFill/>
            </a:ln>
          </p:spPr>
        </p:pic>
        <p:pic>
          <p:nvPicPr>
            <p:cNvPr id="10" name="图片 9" descr="草地上有许多花&#10;&#10;AI 生成的内容可能不正确。">
              <a:extLst>
                <a:ext uri="{FF2B5EF4-FFF2-40B4-BE49-F238E27FC236}">
                  <a16:creationId xmlns:a16="http://schemas.microsoft.com/office/drawing/2014/main" id="{CA62F114-BB51-7D97-22E6-25B7BEC7285D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BEBA8EAE-BF5A-486C-A8C5-ECC9F3942E4B}">
                  <a14:imgProps xmlns:a14="http://schemas.microsoft.com/office/drawing/2010/main">
                    <a14:imgLayer r:embed="rId7">
                      <a14:imgEffect>
                        <a14:artisticBlur radius="30"/>
                      </a14:imgEffect>
                      <a14:imgEffect>
                        <a14:saturation sat="66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5000" r="50000"/>
            <a:stretch/>
          </p:blipFill>
          <p:spPr>
            <a:xfrm>
              <a:off x="3048001" y="0"/>
              <a:ext cx="3048000" cy="6858000"/>
            </a:xfrm>
            <a:prstGeom prst="rect">
              <a:avLst/>
            </a:prstGeom>
            <a:ln>
              <a:noFill/>
            </a:ln>
          </p:spPr>
        </p:pic>
        <p:pic>
          <p:nvPicPr>
            <p:cNvPr id="12" name="图片 11" descr="树林前的花园&#10;&#10;AI 生成的内容可能不正确。">
              <a:extLst>
                <a:ext uri="{FF2B5EF4-FFF2-40B4-BE49-F238E27FC236}">
                  <a16:creationId xmlns:a16="http://schemas.microsoft.com/office/drawing/2014/main" id="{1658B5A9-C2B1-D203-6B89-CCE68EAFEA9D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8">
              <a:extLst>
                <a:ext uri="{BEBA8EAE-BF5A-486C-A8C5-ECC9F3942E4B}">
                  <a14:imgProps xmlns:a14="http://schemas.microsoft.com/office/drawing/2010/main">
                    <a14:imgLayer r:embed="rId9">
                      <a14:imgEffect>
                        <a14:artisticBlur radius="3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75000"/>
            <a:stretch/>
          </p:blipFill>
          <p:spPr>
            <a:xfrm>
              <a:off x="0" y="0"/>
              <a:ext cx="3048000" cy="6858000"/>
            </a:xfrm>
            <a:prstGeom prst="rect">
              <a:avLst/>
            </a:prstGeom>
            <a:ln>
              <a:noFill/>
            </a:ln>
          </p:spPr>
        </p:pic>
        <p:pic>
          <p:nvPicPr>
            <p:cNvPr id="14" name="图片 13" descr="森林里的雪地上&#10;&#10;AI 生成的内容可能不正确。">
              <a:extLst>
                <a:ext uri="{FF2B5EF4-FFF2-40B4-BE49-F238E27FC236}">
                  <a16:creationId xmlns:a16="http://schemas.microsoft.com/office/drawing/2014/main" id="{4666FD49-5F50-5BA8-A25F-F5BFAD61F59A}"/>
                </a:ext>
              </a:extLst>
            </p:cNvPr>
            <p:cNvPicPr>
              <a:picLocks noChangeAspect="1"/>
            </p:cNvPicPr>
            <p:nvPr/>
          </p:nvPicPr>
          <p:blipFill>
            <a:blip r:embed="rId10">
              <a:extLst>
                <a:ext uri="{BEBA8EAE-BF5A-486C-A8C5-ECC9F3942E4B}">
                  <a14:imgProps xmlns:a14="http://schemas.microsoft.com/office/drawing/2010/main">
                    <a14:imgLayer r:embed="rId11">
                      <a14:imgEffect>
                        <a14:artisticBlur radius="3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75000"/>
            <a:stretch/>
          </p:blipFill>
          <p:spPr>
            <a:xfrm>
              <a:off x="9143997" y="0"/>
              <a:ext cx="3048000" cy="6858000"/>
            </a:xfrm>
            <a:prstGeom prst="rect">
              <a:avLst/>
            </a:prstGeom>
            <a:ln>
              <a:noFill/>
            </a:ln>
          </p:spPr>
        </p:pic>
      </p:grpSp>
      <p:sp>
        <p:nvSpPr>
          <p:cNvPr id="42" name="矩形 41">
            <a:extLst>
              <a:ext uri="{FF2B5EF4-FFF2-40B4-BE49-F238E27FC236}">
                <a16:creationId xmlns:a16="http://schemas.microsoft.com/office/drawing/2014/main" id="{C9C168D7-7F1C-9F46-A022-C27F8885CFE8}"/>
              </a:ext>
            </a:extLst>
          </p:cNvPr>
          <p:cNvSpPr/>
          <p:nvPr/>
        </p:nvSpPr>
        <p:spPr>
          <a:xfrm>
            <a:off x="-48086" y="-22006"/>
            <a:ext cx="12191998" cy="6902011"/>
          </a:xfrm>
          <a:prstGeom prst="rect">
            <a:avLst/>
          </a:prstGeom>
          <a:solidFill>
            <a:srgbClr val="FEF3D4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43" name="矩形 42">
            <a:extLst>
              <a:ext uri="{FF2B5EF4-FFF2-40B4-BE49-F238E27FC236}">
                <a16:creationId xmlns:a16="http://schemas.microsoft.com/office/drawing/2014/main" id="{1B9C078C-66CB-2BE0-209E-06F9F25F6E88}"/>
              </a:ext>
            </a:extLst>
          </p:cNvPr>
          <p:cNvSpPr/>
          <p:nvPr/>
        </p:nvSpPr>
        <p:spPr>
          <a:xfrm>
            <a:off x="192063" y="122213"/>
            <a:ext cx="5820490" cy="6613573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grpSp>
        <p:nvGrpSpPr>
          <p:cNvPr id="21" name="组合 20">
            <a:extLst>
              <a:ext uri="{FF2B5EF4-FFF2-40B4-BE49-F238E27FC236}">
                <a16:creationId xmlns:a16="http://schemas.microsoft.com/office/drawing/2014/main" id="{A7545B03-1F71-B155-696B-C32E8620CE6D}"/>
              </a:ext>
            </a:extLst>
          </p:cNvPr>
          <p:cNvGrpSpPr/>
          <p:nvPr/>
        </p:nvGrpSpPr>
        <p:grpSpPr>
          <a:xfrm>
            <a:off x="6204614" y="121227"/>
            <a:ext cx="5939298" cy="6613573"/>
            <a:chOff x="6204614" y="121227"/>
            <a:chExt cx="5939298" cy="6613573"/>
          </a:xfrm>
        </p:grpSpPr>
        <p:sp>
          <p:nvSpPr>
            <p:cNvPr id="44" name="矩形 43">
              <a:extLst>
                <a:ext uri="{FF2B5EF4-FFF2-40B4-BE49-F238E27FC236}">
                  <a16:creationId xmlns:a16="http://schemas.microsoft.com/office/drawing/2014/main" id="{CF4F56DF-472C-4329-4950-A4562BAB403F}"/>
                </a:ext>
              </a:extLst>
            </p:cNvPr>
            <p:cNvSpPr/>
            <p:nvPr/>
          </p:nvSpPr>
          <p:spPr>
            <a:xfrm>
              <a:off x="6204614" y="121227"/>
              <a:ext cx="5786972" cy="6613573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cxnSp>
          <p:nvCxnSpPr>
            <p:cNvPr id="111" name="直接连接符 110">
              <a:extLst>
                <a:ext uri="{FF2B5EF4-FFF2-40B4-BE49-F238E27FC236}">
                  <a16:creationId xmlns:a16="http://schemas.microsoft.com/office/drawing/2014/main" id="{9C3EAE75-8DDD-F0F9-A7AA-F2FB32F10B3F}"/>
                </a:ext>
              </a:extLst>
            </p:cNvPr>
            <p:cNvCxnSpPr/>
            <p:nvPr/>
          </p:nvCxnSpPr>
          <p:spPr>
            <a:xfrm>
              <a:off x="6732395" y="660009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2" name="直接连接符 111">
              <a:extLst>
                <a:ext uri="{FF2B5EF4-FFF2-40B4-BE49-F238E27FC236}">
                  <a16:creationId xmlns:a16="http://schemas.microsoft.com/office/drawing/2014/main" id="{B9FB1D7D-BB6F-A62B-383E-2CE724E6EAF8}"/>
                </a:ext>
              </a:extLst>
            </p:cNvPr>
            <p:cNvCxnSpPr/>
            <p:nvPr/>
          </p:nvCxnSpPr>
          <p:spPr>
            <a:xfrm>
              <a:off x="6732395" y="1093763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3" name="直接连接符 112">
              <a:extLst>
                <a:ext uri="{FF2B5EF4-FFF2-40B4-BE49-F238E27FC236}">
                  <a16:creationId xmlns:a16="http://schemas.microsoft.com/office/drawing/2014/main" id="{A052C89A-103B-D627-5D30-5D56A050F23A}"/>
                </a:ext>
              </a:extLst>
            </p:cNvPr>
            <p:cNvCxnSpPr/>
            <p:nvPr/>
          </p:nvCxnSpPr>
          <p:spPr>
            <a:xfrm>
              <a:off x="6732395" y="1527517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4" name="直接连接符 113">
              <a:extLst>
                <a:ext uri="{FF2B5EF4-FFF2-40B4-BE49-F238E27FC236}">
                  <a16:creationId xmlns:a16="http://schemas.microsoft.com/office/drawing/2014/main" id="{AB613F08-D778-1593-EA04-9BC61402DCA2}"/>
                </a:ext>
              </a:extLst>
            </p:cNvPr>
            <p:cNvCxnSpPr/>
            <p:nvPr/>
          </p:nvCxnSpPr>
          <p:spPr>
            <a:xfrm>
              <a:off x="6732395" y="1947873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5" name="直接连接符 114">
              <a:extLst>
                <a:ext uri="{FF2B5EF4-FFF2-40B4-BE49-F238E27FC236}">
                  <a16:creationId xmlns:a16="http://schemas.microsoft.com/office/drawing/2014/main" id="{AD5C3113-8FB4-C407-B603-3E79C2FD0659}"/>
                </a:ext>
              </a:extLst>
            </p:cNvPr>
            <p:cNvCxnSpPr/>
            <p:nvPr/>
          </p:nvCxnSpPr>
          <p:spPr>
            <a:xfrm>
              <a:off x="6732395" y="2381627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6" name="直接连接符 115">
              <a:extLst>
                <a:ext uri="{FF2B5EF4-FFF2-40B4-BE49-F238E27FC236}">
                  <a16:creationId xmlns:a16="http://schemas.microsoft.com/office/drawing/2014/main" id="{F7ED2FC5-BE34-A9DC-2201-082DD56C88D0}"/>
                </a:ext>
              </a:extLst>
            </p:cNvPr>
            <p:cNvCxnSpPr/>
            <p:nvPr/>
          </p:nvCxnSpPr>
          <p:spPr>
            <a:xfrm>
              <a:off x="6732395" y="2815381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7" name="直接连接符 116">
              <a:extLst>
                <a:ext uri="{FF2B5EF4-FFF2-40B4-BE49-F238E27FC236}">
                  <a16:creationId xmlns:a16="http://schemas.microsoft.com/office/drawing/2014/main" id="{F94C3A5C-FEEE-0903-E284-66601443C858}"/>
                </a:ext>
              </a:extLst>
            </p:cNvPr>
            <p:cNvCxnSpPr/>
            <p:nvPr/>
          </p:nvCxnSpPr>
          <p:spPr>
            <a:xfrm>
              <a:off x="6732395" y="3273865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8" name="直接连接符 117">
              <a:extLst>
                <a:ext uri="{FF2B5EF4-FFF2-40B4-BE49-F238E27FC236}">
                  <a16:creationId xmlns:a16="http://schemas.microsoft.com/office/drawing/2014/main" id="{A6770663-F4CA-4B23-9FB3-0A2C2BA390B1}"/>
                </a:ext>
              </a:extLst>
            </p:cNvPr>
            <p:cNvCxnSpPr/>
            <p:nvPr/>
          </p:nvCxnSpPr>
          <p:spPr>
            <a:xfrm>
              <a:off x="6732395" y="3707619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9" name="直接连接符 118">
              <a:extLst>
                <a:ext uri="{FF2B5EF4-FFF2-40B4-BE49-F238E27FC236}">
                  <a16:creationId xmlns:a16="http://schemas.microsoft.com/office/drawing/2014/main" id="{91991B08-D766-FE81-B138-E647FF9F7166}"/>
                </a:ext>
              </a:extLst>
            </p:cNvPr>
            <p:cNvCxnSpPr/>
            <p:nvPr/>
          </p:nvCxnSpPr>
          <p:spPr>
            <a:xfrm>
              <a:off x="6732395" y="4141373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0" name="直接连接符 119">
              <a:extLst>
                <a:ext uri="{FF2B5EF4-FFF2-40B4-BE49-F238E27FC236}">
                  <a16:creationId xmlns:a16="http://schemas.microsoft.com/office/drawing/2014/main" id="{77447751-5DFA-E2BC-B633-E68895D5EE04}"/>
                </a:ext>
              </a:extLst>
            </p:cNvPr>
            <p:cNvCxnSpPr/>
            <p:nvPr/>
          </p:nvCxnSpPr>
          <p:spPr>
            <a:xfrm>
              <a:off x="6732395" y="4551681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1" name="直接连接符 120">
              <a:extLst>
                <a:ext uri="{FF2B5EF4-FFF2-40B4-BE49-F238E27FC236}">
                  <a16:creationId xmlns:a16="http://schemas.microsoft.com/office/drawing/2014/main" id="{BF19AEB5-D086-12AF-A3CA-37861D0F2BAE}"/>
                </a:ext>
              </a:extLst>
            </p:cNvPr>
            <p:cNvCxnSpPr/>
            <p:nvPr/>
          </p:nvCxnSpPr>
          <p:spPr>
            <a:xfrm>
              <a:off x="6732395" y="4985435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2" name="直接连接符 121">
              <a:extLst>
                <a:ext uri="{FF2B5EF4-FFF2-40B4-BE49-F238E27FC236}">
                  <a16:creationId xmlns:a16="http://schemas.microsoft.com/office/drawing/2014/main" id="{F0C8D07A-FB9A-F944-0E98-CEF5E6F9C9BF}"/>
                </a:ext>
              </a:extLst>
            </p:cNvPr>
            <p:cNvCxnSpPr/>
            <p:nvPr/>
          </p:nvCxnSpPr>
          <p:spPr>
            <a:xfrm>
              <a:off x="6732395" y="5419189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3" name="直接连接符 122">
              <a:extLst>
                <a:ext uri="{FF2B5EF4-FFF2-40B4-BE49-F238E27FC236}">
                  <a16:creationId xmlns:a16="http://schemas.microsoft.com/office/drawing/2014/main" id="{947E6A8B-28AC-32C5-9351-83B8E504DCF0}"/>
                </a:ext>
              </a:extLst>
            </p:cNvPr>
            <p:cNvCxnSpPr/>
            <p:nvPr/>
          </p:nvCxnSpPr>
          <p:spPr>
            <a:xfrm>
              <a:off x="6732395" y="5853802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4" name="直接连接符 123">
              <a:extLst>
                <a:ext uri="{FF2B5EF4-FFF2-40B4-BE49-F238E27FC236}">
                  <a16:creationId xmlns:a16="http://schemas.microsoft.com/office/drawing/2014/main" id="{B5279A73-2886-9065-CB5F-711F191CF548}"/>
                </a:ext>
              </a:extLst>
            </p:cNvPr>
            <p:cNvCxnSpPr/>
            <p:nvPr/>
          </p:nvCxnSpPr>
          <p:spPr>
            <a:xfrm>
              <a:off x="6732395" y="6287556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26" name="文本框 125">
              <a:extLst>
                <a:ext uri="{FF2B5EF4-FFF2-40B4-BE49-F238E27FC236}">
                  <a16:creationId xmlns:a16="http://schemas.microsoft.com/office/drawing/2014/main" id="{33E89B07-431C-5F72-192A-584845942657}"/>
                </a:ext>
              </a:extLst>
            </p:cNvPr>
            <p:cNvSpPr txBox="1"/>
            <p:nvPr/>
          </p:nvSpPr>
          <p:spPr>
            <a:xfrm>
              <a:off x="8991676" y="275529"/>
              <a:ext cx="3152236" cy="2308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900" b="1" dirty="0">
                  <a:solidFill>
                    <a:schemeClr val="bg2">
                      <a:lumMod val="90000"/>
                    </a:schemeClr>
                  </a:solidFill>
                  <a:latin typeface="幼圆" panose="02010509060101010101" pitchFamily="49" charset="-122"/>
                  <a:ea typeface="幼圆" panose="02010509060101010101" pitchFamily="49" charset="-122"/>
                </a:rPr>
                <a:t>Jinhua University of Vocational Technology </a:t>
              </a:r>
              <a:endParaRPr lang="zh-CN" altLang="en-US" sz="900" b="1" dirty="0">
                <a:solidFill>
                  <a:schemeClr val="bg2">
                    <a:lumMod val="90000"/>
                  </a:schemeClr>
                </a:solidFill>
                <a:latin typeface="幼圆" panose="02010509060101010101" pitchFamily="49" charset="-122"/>
                <a:ea typeface="幼圆" panose="02010509060101010101" pitchFamily="49" charset="-122"/>
              </a:endParaRPr>
            </a:p>
          </p:txBody>
        </p:sp>
        <p:sp>
          <p:nvSpPr>
            <p:cNvPr id="128" name="文本框 127">
              <a:extLst>
                <a:ext uri="{FF2B5EF4-FFF2-40B4-BE49-F238E27FC236}">
                  <a16:creationId xmlns:a16="http://schemas.microsoft.com/office/drawing/2014/main" id="{95601FFD-3094-A637-8D1C-C5F229533FFE}"/>
                </a:ext>
              </a:extLst>
            </p:cNvPr>
            <p:cNvSpPr txBox="1"/>
            <p:nvPr/>
          </p:nvSpPr>
          <p:spPr>
            <a:xfrm>
              <a:off x="11351819" y="6376385"/>
              <a:ext cx="409452" cy="2308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900" b="1" dirty="0">
                  <a:solidFill>
                    <a:schemeClr val="bg2">
                      <a:lumMod val="90000"/>
                    </a:schemeClr>
                  </a:solidFill>
                  <a:latin typeface="幼圆" panose="02010509060101010101" pitchFamily="49" charset="-122"/>
                  <a:ea typeface="幼圆" panose="02010509060101010101" pitchFamily="49" charset="-122"/>
                </a:rPr>
                <a:t>02</a:t>
              </a:r>
              <a:endParaRPr lang="zh-CN" altLang="en-US" sz="900" b="1" dirty="0">
                <a:solidFill>
                  <a:schemeClr val="bg2">
                    <a:lumMod val="90000"/>
                  </a:schemeClr>
                </a:solidFill>
                <a:latin typeface="幼圆" panose="02010509060101010101" pitchFamily="49" charset="-122"/>
                <a:ea typeface="幼圆" panose="02010509060101010101" pitchFamily="49" charset="-122"/>
              </a:endParaRPr>
            </a:p>
          </p:txBody>
        </p:sp>
        <p:pic>
          <p:nvPicPr>
            <p:cNvPr id="18" name="图片 17" descr="图标&#10;&#10;AI 生成的内容可能不正确。">
              <a:extLst>
                <a:ext uri="{FF2B5EF4-FFF2-40B4-BE49-F238E27FC236}">
                  <a16:creationId xmlns:a16="http://schemas.microsoft.com/office/drawing/2014/main" id="{5ABE8EF9-C589-AFA6-0F5F-F9D8CBB9E4EE}"/>
                </a:ext>
              </a:extLst>
            </p:cNvPr>
            <p:cNvPicPr>
              <a:picLocks noChangeAspect="1"/>
            </p:cNvPicPr>
            <p:nvPr/>
          </p:nvPicPr>
          <p:blipFill>
            <a:blip r:embed="rId12">
              <a:alphaModFix amt="20000"/>
              <a:extLst>
                <a:ext uri="{BEBA8EAE-BF5A-486C-A8C5-ECC9F3942E4B}">
                  <a14:imgProps xmlns:a14="http://schemas.microsoft.com/office/drawing/2010/main">
                    <a14:imgLayer r:embed="rId13">
                      <a14:imgEffect>
                        <a14:artisticPencilGrayscale/>
                      </a14:imgEffect>
                      <a14:imgEffect>
                        <a14:colorTemperature colorTemp="59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9233030">
              <a:off x="7942596" y="263068"/>
              <a:ext cx="1087953" cy="1057354"/>
            </a:xfrm>
            <a:prstGeom prst="rect">
              <a:avLst/>
            </a:prstGeom>
          </p:spPr>
        </p:pic>
        <p:pic>
          <p:nvPicPr>
            <p:cNvPr id="19" name="图片 18" descr="图标&#10;&#10;AI 生成的内容可能不正确。">
              <a:extLst>
                <a:ext uri="{FF2B5EF4-FFF2-40B4-BE49-F238E27FC236}">
                  <a16:creationId xmlns:a16="http://schemas.microsoft.com/office/drawing/2014/main" id="{06DC4ACD-57AA-A87B-E36F-77393DFC92E1}"/>
                </a:ext>
              </a:extLst>
            </p:cNvPr>
            <p:cNvPicPr>
              <a:picLocks noChangeAspect="1"/>
            </p:cNvPicPr>
            <p:nvPr/>
          </p:nvPicPr>
          <p:blipFill>
            <a:blip r:embed="rId12">
              <a:alphaModFix amt="20000"/>
              <a:extLst>
                <a:ext uri="{BEBA8EAE-BF5A-486C-A8C5-ECC9F3942E4B}">
                  <a14:imgProps xmlns:a14="http://schemas.microsoft.com/office/drawing/2010/main">
                    <a14:imgLayer r:embed="rId13">
                      <a14:imgEffect>
                        <a14:artisticPencilGrayscale/>
                      </a14:imgEffect>
                      <a14:imgEffect>
                        <a14:colorTemperature colorTemp="59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9233030">
              <a:off x="7066064" y="5197436"/>
              <a:ext cx="1087953" cy="1057354"/>
            </a:xfrm>
            <a:prstGeom prst="rect">
              <a:avLst/>
            </a:prstGeom>
          </p:spPr>
        </p:pic>
        <p:pic>
          <p:nvPicPr>
            <p:cNvPr id="20" name="图片 19" descr="图标&#10;&#10;AI 生成的内容可能不正确。">
              <a:extLst>
                <a:ext uri="{FF2B5EF4-FFF2-40B4-BE49-F238E27FC236}">
                  <a16:creationId xmlns:a16="http://schemas.microsoft.com/office/drawing/2014/main" id="{DDA845B7-CC19-43F6-5690-37395FFC4BB2}"/>
                </a:ext>
              </a:extLst>
            </p:cNvPr>
            <p:cNvPicPr>
              <a:picLocks noChangeAspect="1"/>
            </p:cNvPicPr>
            <p:nvPr/>
          </p:nvPicPr>
          <p:blipFill>
            <a:blip r:embed="rId12">
              <a:alphaModFix amt="20000"/>
              <a:extLst>
                <a:ext uri="{BEBA8EAE-BF5A-486C-A8C5-ECC9F3942E4B}">
                  <a14:imgProps xmlns:a14="http://schemas.microsoft.com/office/drawing/2010/main">
                    <a14:imgLayer r:embed="rId13">
                      <a14:imgEffect>
                        <a14:artisticPencilGrayscale/>
                      </a14:imgEffect>
                      <a14:imgEffect>
                        <a14:colorTemperature colorTemp="59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9233030">
              <a:off x="9966807" y="1399887"/>
              <a:ext cx="1533384" cy="1490258"/>
            </a:xfrm>
            <a:prstGeom prst="rect">
              <a:avLst/>
            </a:prstGeom>
          </p:spPr>
        </p:pic>
      </p:grpSp>
      <p:grpSp>
        <p:nvGrpSpPr>
          <p:cNvPr id="70" name="组合 69">
            <a:extLst>
              <a:ext uri="{FF2B5EF4-FFF2-40B4-BE49-F238E27FC236}">
                <a16:creationId xmlns:a16="http://schemas.microsoft.com/office/drawing/2014/main" id="{4485E7E5-25C0-D9AE-F40B-5156006DD2A5}"/>
              </a:ext>
            </a:extLst>
          </p:cNvPr>
          <p:cNvGrpSpPr/>
          <p:nvPr/>
        </p:nvGrpSpPr>
        <p:grpSpPr>
          <a:xfrm>
            <a:off x="5659068" y="651207"/>
            <a:ext cx="848834" cy="195369"/>
            <a:chOff x="5669513" y="830822"/>
            <a:chExt cx="848834" cy="195369"/>
          </a:xfrm>
        </p:grpSpPr>
        <p:sp>
          <p:nvSpPr>
            <p:cNvPr id="47" name="椭圆 46">
              <a:extLst>
                <a:ext uri="{FF2B5EF4-FFF2-40B4-BE49-F238E27FC236}">
                  <a16:creationId xmlns:a16="http://schemas.microsoft.com/office/drawing/2014/main" id="{63652049-500F-8DBE-1DE3-C297C20285F3}"/>
                </a:ext>
              </a:extLst>
            </p:cNvPr>
            <p:cNvSpPr/>
            <p:nvPr/>
          </p:nvSpPr>
          <p:spPr>
            <a:xfrm>
              <a:off x="5669513" y="834784"/>
              <a:ext cx="191407" cy="191407"/>
            </a:xfrm>
            <a:prstGeom prst="ellipse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52" name="椭圆 51">
              <a:extLst>
                <a:ext uri="{FF2B5EF4-FFF2-40B4-BE49-F238E27FC236}">
                  <a16:creationId xmlns:a16="http://schemas.microsoft.com/office/drawing/2014/main" id="{06965F52-8DC7-869F-A879-7EBD73E9BF9F}"/>
                </a:ext>
              </a:extLst>
            </p:cNvPr>
            <p:cNvSpPr/>
            <p:nvPr/>
          </p:nvSpPr>
          <p:spPr>
            <a:xfrm>
              <a:off x="6326940" y="830822"/>
              <a:ext cx="191407" cy="191407"/>
            </a:xfrm>
            <a:prstGeom prst="ellipse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65" name="矩形: 圆角 64">
              <a:extLst>
                <a:ext uri="{FF2B5EF4-FFF2-40B4-BE49-F238E27FC236}">
                  <a16:creationId xmlns:a16="http://schemas.microsoft.com/office/drawing/2014/main" id="{57A1F8E5-31AD-C6F2-BF56-C1F76F2BAD6E}"/>
                </a:ext>
              </a:extLst>
            </p:cNvPr>
            <p:cNvSpPr/>
            <p:nvPr/>
          </p:nvSpPr>
          <p:spPr>
            <a:xfrm>
              <a:off x="5766647" y="877730"/>
              <a:ext cx="675061" cy="102717"/>
            </a:xfrm>
            <a:prstGeom prst="roundRect">
              <a:avLst/>
            </a:prstGeom>
            <a:solidFill>
              <a:schemeClr val="bg1">
                <a:lumMod val="85000"/>
              </a:schemeClr>
            </a:solidFill>
            <a:ln>
              <a:noFill/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grpSp>
        <p:nvGrpSpPr>
          <p:cNvPr id="76" name="组合 75">
            <a:extLst>
              <a:ext uri="{FF2B5EF4-FFF2-40B4-BE49-F238E27FC236}">
                <a16:creationId xmlns:a16="http://schemas.microsoft.com/office/drawing/2014/main" id="{71C6A3D5-BCF9-8A24-4529-E6FA0819EA3A}"/>
              </a:ext>
            </a:extLst>
          </p:cNvPr>
          <p:cNvGrpSpPr/>
          <p:nvPr/>
        </p:nvGrpSpPr>
        <p:grpSpPr>
          <a:xfrm>
            <a:off x="5652856" y="1722573"/>
            <a:ext cx="848834" cy="195369"/>
            <a:chOff x="5669513" y="830822"/>
            <a:chExt cx="848834" cy="195369"/>
          </a:xfrm>
        </p:grpSpPr>
        <p:sp>
          <p:nvSpPr>
            <p:cNvPr id="77" name="椭圆 76">
              <a:extLst>
                <a:ext uri="{FF2B5EF4-FFF2-40B4-BE49-F238E27FC236}">
                  <a16:creationId xmlns:a16="http://schemas.microsoft.com/office/drawing/2014/main" id="{B34D52FE-730D-7544-3131-C7F0642D06A9}"/>
                </a:ext>
              </a:extLst>
            </p:cNvPr>
            <p:cNvSpPr/>
            <p:nvPr/>
          </p:nvSpPr>
          <p:spPr>
            <a:xfrm>
              <a:off x="5669513" y="834784"/>
              <a:ext cx="191407" cy="191407"/>
            </a:xfrm>
            <a:prstGeom prst="ellipse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78" name="椭圆 77">
              <a:extLst>
                <a:ext uri="{FF2B5EF4-FFF2-40B4-BE49-F238E27FC236}">
                  <a16:creationId xmlns:a16="http://schemas.microsoft.com/office/drawing/2014/main" id="{B9925899-CE88-24C8-FFF2-F78E592C3119}"/>
                </a:ext>
              </a:extLst>
            </p:cNvPr>
            <p:cNvSpPr/>
            <p:nvPr/>
          </p:nvSpPr>
          <p:spPr>
            <a:xfrm>
              <a:off x="6326940" y="830822"/>
              <a:ext cx="191407" cy="191407"/>
            </a:xfrm>
            <a:prstGeom prst="ellipse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79" name="矩形: 圆角 78">
              <a:extLst>
                <a:ext uri="{FF2B5EF4-FFF2-40B4-BE49-F238E27FC236}">
                  <a16:creationId xmlns:a16="http://schemas.microsoft.com/office/drawing/2014/main" id="{A7356C8C-86D9-92FD-8619-B3A98C4CC7AC}"/>
                </a:ext>
              </a:extLst>
            </p:cNvPr>
            <p:cNvSpPr/>
            <p:nvPr/>
          </p:nvSpPr>
          <p:spPr>
            <a:xfrm>
              <a:off x="5766647" y="877730"/>
              <a:ext cx="675061" cy="102717"/>
            </a:xfrm>
            <a:prstGeom prst="roundRect">
              <a:avLst/>
            </a:prstGeom>
            <a:solidFill>
              <a:schemeClr val="bg1">
                <a:lumMod val="85000"/>
              </a:schemeClr>
            </a:solidFill>
            <a:ln>
              <a:noFill/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grpSp>
        <p:nvGrpSpPr>
          <p:cNvPr id="80" name="组合 79">
            <a:extLst>
              <a:ext uri="{FF2B5EF4-FFF2-40B4-BE49-F238E27FC236}">
                <a16:creationId xmlns:a16="http://schemas.microsoft.com/office/drawing/2014/main" id="{50061279-4D5D-C74F-AD2B-D9E977AFB4D1}"/>
              </a:ext>
            </a:extLst>
          </p:cNvPr>
          <p:cNvGrpSpPr/>
          <p:nvPr/>
        </p:nvGrpSpPr>
        <p:grpSpPr>
          <a:xfrm>
            <a:off x="5652856" y="2826893"/>
            <a:ext cx="848834" cy="195369"/>
            <a:chOff x="5669513" y="830822"/>
            <a:chExt cx="848834" cy="195369"/>
          </a:xfrm>
        </p:grpSpPr>
        <p:sp>
          <p:nvSpPr>
            <p:cNvPr id="81" name="椭圆 80">
              <a:extLst>
                <a:ext uri="{FF2B5EF4-FFF2-40B4-BE49-F238E27FC236}">
                  <a16:creationId xmlns:a16="http://schemas.microsoft.com/office/drawing/2014/main" id="{B74FEF32-7381-10BC-C34C-82E297D5181A}"/>
                </a:ext>
              </a:extLst>
            </p:cNvPr>
            <p:cNvSpPr/>
            <p:nvPr/>
          </p:nvSpPr>
          <p:spPr>
            <a:xfrm>
              <a:off x="5669513" y="834784"/>
              <a:ext cx="191407" cy="191407"/>
            </a:xfrm>
            <a:prstGeom prst="ellipse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82" name="椭圆 81">
              <a:extLst>
                <a:ext uri="{FF2B5EF4-FFF2-40B4-BE49-F238E27FC236}">
                  <a16:creationId xmlns:a16="http://schemas.microsoft.com/office/drawing/2014/main" id="{7B118F38-D35F-B34C-B823-E7C1D3ABE40E}"/>
                </a:ext>
              </a:extLst>
            </p:cNvPr>
            <p:cNvSpPr/>
            <p:nvPr/>
          </p:nvSpPr>
          <p:spPr>
            <a:xfrm>
              <a:off x="6326940" y="830822"/>
              <a:ext cx="191407" cy="191407"/>
            </a:xfrm>
            <a:prstGeom prst="ellipse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83" name="矩形: 圆角 82">
              <a:extLst>
                <a:ext uri="{FF2B5EF4-FFF2-40B4-BE49-F238E27FC236}">
                  <a16:creationId xmlns:a16="http://schemas.microsoft.com/office/drawing/2014/main" id="{684F3FBB-DD15-E1E5-B15C-4A6BD79AEDD5}"/>
                </a:ext>
              </a:extLst>
            </p:cNvPr>
            <p:cNvSpPr/>
            <p:nvPr/>
          </p:nvSpPr>
          <p:spPr>
            <a:xfrm>
              <a:off x="5766647" y="877730"/>
              <a:ext cx="675061" cy="102717"/>
            </a:xfrm>
            <a:prstGeom prst="roundRect">
              <a:avLst/>
            </a:prstGeom>
            <a:solidFill>
              <a:schemeClr val="bg1">
                <a:lumMod val="85000"/>
              </a:schemeClr>
            </a:solidFill>
            <a:ln>
              <a:noFill/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grpSp>
        <p:nvGrpSpPr>
          <p:cNvPr id="84" name="组合 83">
            <a:extLst>
              <a:ext uri="{FF2B5EF4-FFF2-40B4-BE49-F238E27FC236}">
                <a16:creationId xmlns:a16="http://schemas.microsoft.com/office/drawing/2014/main" id="{A6932734-FEA5-AB49-61FB-A87EF994B03D}"/>
              </a:ext>
            </a:extLst>
          </p:cNvPr>
          <p:cNvGrpSpPr/>
          <p:nvPr/>
        </p:nvGrpSpPr>
        <p:grpSpPr>
          <a:xfrm>
            <a:off x="5659092" y="3884398"/>
            <a:ext cx="848834" cy="195369"/>
            <a:chOff x="5669513" y="830822"/>
            <a:chExt cx="848834" cy="195369"/>
          </a:xfrm>
        </p:grpSpPr>
        <p:sp>
          <p:nvSpPr>
            <p:cNvPr id="85" name="椭圆 84">
              <a:extLst>
                <a:ext uri="{FF2B5EF4-FFF2-40B4-BE49-F238E27FC236}">
                  <a16:creationId xmlns:a16="http://schemas.microsoft.com/office/drawing/2014/main" id="{85750FA1-E884-AF9F-4D18-EEF9ECFBD2BC}"/>
                </a:ext>
              </a:extLst>
            </p:cNvPr>
            <p:cNvSpPr/>
            <p:nvPr/>
          </p:nvSpPr>
          <p:spPr>
            <a:xfrm>
              <a:off x="5669513" y="834784"/>
              <a:ext cx="191407" cy="191407"/>
            </a:xfrm>
            <a:prstGeom prst="ellipse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86" name="椭圆 85">
              <a:extLst>
                <a:ext uri="{FF2B5EF4-FFF2-40B4-BE49-F238E27FC236}">
                  <a16:creationId xmlns:a16="http://schemas.microsoft.com/office/drawing/2014/main" id="{657AE5FB-B358-D7CF-FC0E-9C5A51308426}"/>
                </a:ext>
              </a:extLst>
            </p:cNvPr>
            <p:cNvSpPr/>
            <p:nvPr/>
          </p:nvSpPr>
          <p:spPr>
            <a:xfrm>
              <a:off x="6326940" y="830822"/>
              <a:ext cx="191407" cy="191407"/>
            </a:xfrm>
            <a:prstGeom prst="ellipse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87" name="矩形: 圆角 86">
              <a:extLst>
                <a:ext uri="{FF2B5EF4-FFF2-40B4-BE49-F238E27FC236}">
                  <a16:creationId xmlns:a16="http://schemas.microsoft.com/office/drawing/2014/main" id="{E1619563-D0E0-5EF4-7540-87D12D63E53E}"/>
                </a:ext>
              </a:extLst>
            </p:cNvPr>
            <p:cNvSpPr/>
            <p:nvPr/>
          </p:nvSpPr>
          <p:spPr>
            <a:xfrm>
              <a:off x="5766647" y="877730"/>
              <a:ext cx="675061" cy="102717"/>
            </a:xfrm>
            <a:prstGeom prst="roundRect">
              <a:avLst/>
            </a:prstGeom>
            <a:solidFill>
              <a:schemeClr val="bg1">
                <a:lumMod val="85000"/>
              </a:schemeClr>
            </a:solidFill>
            <a:ln>
              <a:noFill/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grpSp>
        <p:nvGrpSpPr>
          <p:cNvPr id="88" name="组合 87">
            <a:extLst>
              <a:ext uri="{FF2B5EF4-FFF2-40B4-BE49-F238E27FC236}">
                <a16:creationId xmlns:a16="http://schemas.microsoft.com/office/drawing/2014/main" id="{4ABA5CE1-3806-10F3-56B9-DD83EB2526E0}"/>
              </a:ext>
            </a:extLst>
          </p:cNvPr>
          <p:cNvGrpSpPr/>
          <p:nvPr/>
        </p:nvGrpSpPr>
        <p:grpSpPr>
          <a:xfrm>
            <a:off x="5677897" y="4984849"/>
            <a:ext cx="848834" cy="195369"/>
            <a:chOff x="5669513" y="830822"/>
            <a:chExt cx="848834" cy="195369"/>
          </a:xfrm>
        </p:grpSpPr>
        <p:sp>
          <p:nvSpPr>
            <p:cNvPr id="89" name="椭圆 88">
              <a:extLst>
                <a:ext uri="{FF2B5EF4-FFF2-40B4-BE49-F238E27FC236}">
                  <a16:creationId xmlns:a16="http://schemas.microsoft.com/office/drawing/2014/main" id="{1FE93C06-75E1-CFA0-2146-D5C5E038A1BD}"/>
                </a:ext>
              </a:extLst>
            </p:cNvPr>
            <p:cNvSpPr/>
            <p:nvPr/>
          </p:nvSpPr>
          <p:spPr>
            <a:xfrm>
              <a:off x="5669513" y="834784"/>
              <a:ext cx="191407" cy="191407"/>
            </a:xfrm>
            <a:prstGeom prst="ellipse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90" name="椭圆 89">
              <a:extLst>
                <a:ext uri="{FF2B5EF4-FFF2-40B4-BE49-F238E27FC236}">
                  <a16:creationId xmlns:a16="http://schemas.microsoft.com/office/drawing/2014/main" id="{A7750092-6874-998C-AFFA-DC14577ED60F}"/>
                </a:ext>
              </a:extLst>
            </p:cNvPr>
            <p:cNvSpPr/>
            <p:nvPr/>
          </p:nvSpPr>
          <p:spPr>
            <a:xfrm>
              <a:off x="6326940" y="830822"/>
              <a:ext cx="191407" cy="191407"/>
            </a:xfrm>
            <a:prstGeom prst="ellipse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91" name="矩形: 圆角 90">
              <a:extLst>
                <a:ext uri="{FF2B5EF4-FFF2-40B4-BE49-F238E27FC236}">
                  <a16:creationId xmlns:a16="http://schemas.microsoft.com/office/drawing/2014/main" id="{23A759D2-1B06-63ED-430A-14C067CCA7E1}"/>
                </a:ext>
              </a:extLst>
            </p:cNvPr>
            <p:cNvSpPr/>
            <p:nvPr/>
          </p:nvSpPr>
          <p:spPr>
            <a:xfrm>
              <a:off x="5766647" y="877730"/>
              <a:ext cx="675061" cy="102717"/>
            </a:xfrm>
            <a:prstGeom prst="roundRect">
              <a:avLst/>
            </a:prstGeom>
            <a:solidFill>
              <a:schemeClr val="bg1">
                <a:lumMod val="85000"/>
              </a:schemeClr>
            </a:solidFill>
            <a:ln>
              <a:noFill/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grpSp>
        <p:nvGrpSpPr>
          <p:cNvPr id="92" name="组合 91">
            <a:extLst>
              <a:ext uri="{FF2B5EF4-FFF2-40B4-BE49-F238E27FC236}">
                <a16:creationId xmlns:a16="http://schemas.microsoft.com/office/drawing/2014/main" id="{8FBB9571-AA61-0687-44FA-A1EABE388087}"/>
              </a:ext>
            </a:extLst>
          </p:cNvPr>
          <p:cNvGrpSpPr/>
          <p:nvPr/>
        </p:nvGrpSpPr>
        <p:grpSpPr>
          <a:xfrm>
            <a:off x="5669315" y="6131044"/>
            <a:ext cx="848834" cy="195369"/>
            <a:chOff x="5669513" y="830822"/>
            <a:chExt cx="848834" cy="195369"/>
          </a:xfrm>
        </p:grpSpPr>
        <p:sp>
          <p:nvSpPr>
            <p:cNvPr id="93" name="椭圆 92">
              <a:extLst>
                <a:ext uri="{FF2B5EF4-FFF2-40B4-BE49-F238E27FC236}">
                  <a16:creationId xmlns:a16="http://schemas.microsoft.com/office/drawing/2014/main" id="{EBE3F00B-6EB2-B9E0-DA5F-395A4F9DBAC2}"/>
                </a:ext>
              </a:extLst>
            </p:cNvPr>
            <p:cNvSpPr/>
            <p:nvPr/>
          </p:nvSpPr>
          <p:spPr>
            <a:xfrm>
              <a:off x="5669513" y="834784"/>
              <a:ext cx="191407" cy="191407"/>
            </a:xfrm>
            <a:prstGeom prst="ellipse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94" name="椭圆 93">
              <a:extLst>
                <a:ext uri="{FF2B5EF4-FFF2-40B4-BE49-F238E27FC236}">
                  <a16:creationId xmlns:a16="http://schemas.microsoft.com/office/drawing/2014/main" id="{CE046B48-C590-E2B9-421C-68F5DF0368B4}"/>
                </a:ext>
              </a:extLst>
            </p:cNvPr>
            <p:cNvSpPr/>
            <p:nvPr/>
          </p:nvSpPr>
          <p:spPr>
            <a:xfrm>
              <a:off x="6326940" y="830822"/>
              <a:ext cx="191407" cy="191407"/>
            </a:xfrm>
            <a:prstGeom prst="ellipse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95" name="矩形: 圆角 94">
              <a:extLst>
                <a:ext uri="{FF2B5EF4-FFF2-40B4-BE49-F238E27FC236}">
                  <a16:creationId xmlns:a16="http://schemas.microsoft.com/office/drawing/2014/main" id="{3F0A81F5-5AF7-DCD3-11F9-E7DD5829260B}"/>
                </a:ext>
              </a:extLst>
            </p:cNvPr>
            <p:cNvSpPr/>
            <p:nvPr/>
          </p:nvSpPr>
          <p:spPr>
            <a:xfrm>
              <a:off x="5766647" y="877730"/>
              <a:ext cx="675061" cy="102717"/>
            </a:xfrm>
            <a:prstGeom prst="roundRect">
              <a:avLst/>
            </a:prstGeom>
            <a:solidFill>
              <a:schemeClr val="bg1">
                <a:lumMod val="85000"/>
              </a:schemeClr>
            </a:solidFill>
            <a:ln>
              <a:noFill/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cxnSp>
        <p:nvCxnSpPr>
          <p:cNvPr id="97" name="直接连接符 96">
            <a:extLst>
              <a:ext uri="{FF2B5EF4-FFF2-40B4-BE49-F238E27FC236}">
                <a16:creationId xmlns:a16="http://schemas.microsoft.com/office/drawing/2014/main" id="{D3CC6776-6B00-7E4A-FA5A-FCBA25521776}"/>
              </a:ext>
            </a:extLst>
          </p:cNvPr>
          <p:cNvCxnSpPr/>
          <p:nvPr/>
        </p:nvCxnSpPr>
        <p:spPr>
          <a:xfrm>
            <a:off x="636393" y="651207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8" name="直接连接符 97">
            <a:extLst>
              <a:ext uri="{FF2B5EF4-FFF2-40B4-BE49-F238E27FC236}">
                <a16:creationId xmlns:a16="http://schemas.microsoft.com/office/drawing/2014/main" id="{183C10BD-53B1-1DB3-BB11-94530C3EE825}"/>
              </a:ext>
            </a:extLst>
          </p:cNvPr>
          <p:cNvCxnSpPr/>
          <p:nvPr/>
        </p:nvCxnSpPr>
        <p:spPr>
          <a:xfrm>
            <a:off x="636393" y="1084961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9" name="直接连接符 98">
            <a:extLst>
              <a:ext uri="{FF2B5EF4-FFF2-40B4-BE49-F238E27FC236}">
                <a16:creationId xmlns:a16="http://schemas.microsoft.com/office/drawing/2014/main" id="{E01402F2-C384-6534-858F-082289A858F9}"/>
              </a:ext>
            </a:extLst>
          </p:cNvPr>
          <p:cNvCxnSpPr/>
          <p:nvPr/>
        </p:nvCxnSpPr>
        <p:spPr>
          <a:xfrm>
            <a:off x="636393" y="1518715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0" name="直接连接符 99">
            <a:extLst>
              <a:ext uri="{FF2B5EF4-FFF2-40B4-BE49-F238E27FC236}">
                <a16:creationId xmlns:a16="http://schemas.microsoft.com/office/drawing/2014/main" id="{64F3D322-8DD6-93DD-82D3-A950D693C090}"/>
              </a:ext>
            </a:extLst>
          </p:cNvPr>
          <p:cNvCxnSpPr/>
          <p:nvPr/>
        </p:nvCxnSpPr>
        <p:spPr>
          <a:xfrm>
            <a:off x="636393" y="1939071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1" name="直接连接符 100">
            <a:extLst>
              <a:ext uri="{FF2B5EF4-FFF2-40B4-BE49-F238E27FC236}">
                <a16:creationId xmlns:a16="http://schemas.microsoft.com/office/drawing/2014/main" id="{86015FF9-2FA7-BF31-D9B3-9047A042CB16}"/>
              </a:ext>
            </a:extLst>
          </p:cNvPr>
          <p:cNvCxnSpPr/>
          <p:nvPr/>
        </p:nvCxnSpPr>
        <p:spPr>
          <a:xfrm>
            <a:off x="636393" y="2372825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2" name="直接连接符 101">
            <a:extLst>
              <a:ext uri="{FF2B5EF4-FFF2-40B4-BE49-F238E27FC236}">
                <a16:creationId xmlns:a16="http://schemas.microsoft.com/office/drawing/2014/main" id="{83FC1CAD-7D2F-F88B-99B3-E23E9597E596}"/>
              </a:ext>
            </a:extLst>
          </p:cNvPr>
          <p:cNvCxnSpPr/>
          <p:nvPr/>
        </p:nvCxnSpPr>
        <p:spPr>
          <a:xfrm>
            <a:off x="636393" y="2806579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3" name="直接连接符 102">
            <a:extLst>
              <a:ext uri="{FF2B5EF4-FFF2-40B4-BE49-F238E27FC236}">
                <a16:creationId xmlns:a16="http://schemas.microsoft.com/office/drawing/2014/main" id="{4414DE50-95D9-65BC-9853-2D6AFC714E91}"/>
              </a:ext>
            </a:extLst>
          </p:cNvPr>
          <p:cNvCxnSpPr/>
          <p:nvPr/>
        </p:nvCxnSpPr>
        <p:spPr>
          <a:xfrm>
            <a:off x="636393" y="3265063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4" name="直接连接符 103">
            <a:extLst>
              <a:ext uri="{FF2B5EF4-FFF2-40B4-BE49-F238E27FC236}">
                <a16:creationId xmlns:a16="http://schemas.microsoft.com/office/drawing/2014/main" id="{3C6CDB34-FF29-2E53-35BA-8E7A6A738F75}"/>
              </a:ext>
            </a:extLst>
          </p:cNvPr>
          <p:cNvCxnSpPr/>
          <p:nvPr/>
        </p:nvCxnSpPr>
        <p:spPr>
          <a:xfrm>
            <a:off x="636393" y="3698817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5" name="直接连接符 104">
            <a:extLst>
              <a:ext uri="{FF2B5EF4-FFF2-40B4-BE49-F238E27FC236}">
                <a16:creationId xmlns:a16="http://schemas.microsoft.com/office/drawing/2014/main" id="{05020607-942E-F651-FBA8-00C2BBCD782A}"/>
              </a:ext>
            </a:extLst>
          </p:cNvPr>
          <p:cNvCxnSpPr/>
          <p:nvPr/>
        </p:nvCxnSpPr>
        <p:spPr>
          <a:xfrm>
            <a:off x="636393" y="4132571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6" name="直接连接符 105">
            <a:extLst>
              <a:ext uri="{FF2B5EF4-FFF2-40B4-BE49-F238E27FC236}">
                <a16:creationId xmlns:a16="http://schemas.microsoft.com/office/drawing/2014/main" id="{D3ACDF3A-EA77-1ADB-A7A7-88CA72CE7185}"/>
              </a:ext>
            </a:extLst>
          </p:cNvPr>
          <p:cNvCxnSpPr/>
          <p:nvPr/>
        </p:nvCxnSpPr>
        <p:spPr>
          <a:xfrm>
            <a:off x="636393" y="4542879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7" name="直接连接符 106">
            <a:extLst>
              <a:ext uri="{FF2B5EF4-FFF2-40B4-BE49-F238E27FC236}">
                <a16:creationId xmlns:a16="http://schemas.microsoft.com/office/drawing/2014/main" id="{4AF676D0-037C-59FE-1089-9BFB689D09C6}"/>
              </a:ext>
            </a:extLst>
          </p:cNvPr>
          <p:cNvCxnSpPr/>
          <p:nvPr/>
        </p:nvCxnSpPr>
        <p:spPr>
          <a:xfrm>
            <a:off x="636393" y="4976633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8" name="直接连接符 107">
            <a:extLst>
              <a:ext uri="{FF2B5EF4-FFF2-40B4-BE49-F238E27FC236}">
                <a16:creationId xmlns:a16="http://schemas.microsoft.com/office/drawing/2014/main" id="{3B298334-360B-E644-A8D0-CE256F37A707}"/>
              </a:ext>
            </a:extLst>
          </p:cNvPr>
          <p:cNvCxnSpPr/>
          <p:nvPr/>
        </p:nvCxnSpPr>
        <p:spPr>
          <a:xfrm>
            <a:off x="636393" y="5410387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9" name="直接连接符 108">
            <a:extLst>
              <a:ext uri="{FF2B5EF4-FFF2-40B4-BE49-F238E27FC236}">
                <a16:creationId xmlns:a16="http://schemas.microsoft.com/office/drawing/2014/main" id="{FD0AA287-FDC2-6DCC-177E-64BE9F4F69A0}"/>
              </a:ext>
            </a:extLst>
          </p:cNvPr>
          <p:cNvCxnSpPr/>
          <p:nvPr/>
        </p:nvCxnSpPr>
        <p:spPr>
          <a:xfrm>
            <a:off x="636393" y="5844015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0" name="直接连接符 109">
            <a:extLst>
              <a:ext uri="{FF2B5EF4-FFF2-40B4-BE49-F238E27FC236}">
                <a16:creationId xmlns:a16="http://schemas.microsoft.com/office/drawing/2014/main" id="{CDD7F144-3FC6-DCEA-6F25-EA57917B4AA1}"/>
              </a:ext>
            </a:extLst>
          </p:cNvPr>
          <p:cNvCxnSpPr/>
          <p:nvPr/>
        </p:nvCxnSpPr>
        <p:spPr>
          <a:xfrm>
            <a:off x="636393" y="6277769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7" name="文本框 126">
            <a:extLst>
              <a:ext uri="{FF2B5EF4-FFF2-40B4-BE49-F238E27FC236}">
                <a16:creationId xmlns:a16="http://schemas.microsoft.com/office/drawing/2014/main" id="{8A5B1381-ED71-C441-27D0-ABE2A4BA1EB8}"/>
              </a:ext>
            </a:extLst>
          </p:cNvPr>
          <p:cNvSpPr txBox="1"/>
          <p:nvPr/>
        </p:nvSpPr>
        <p:spPr>
          <a:xfrm>
            <a:off x="532163" y="6355874"/>
            <a:ext cx="3152236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900" b="1" dirty="0" err="1">
                <a:solidFill>
                  <a:schemeClr val="bg2">
                    <a:lumMod val="90000"/>
                  </a:schemeClr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Weather:XXXX</a:t>
            </a:r>
            <a:r>
              <a:rPr lang="en-US" altLang="zh-CN" sz="900" b="1" dirty="0">
                <a:solidFill>
                  <a:schemeClr val="bg2">
                    <a:lumMod val="90000"/>
                  </a:schemeClr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  </a:t>
            </a:r>
            <a:r>
              <a:rPr lang="en-US" altLang="zh-CN" sz="900" b="1" dirty="0" err="1">
                <a:solidFill>
                  <a:schemeClr val="bg2">
                    <a:lumMod val="90000"/>
                  </a:schemeClr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Mood:XXXX</a:t>
            </a:r>
            <a:endParaRPr lang="zh-CN" altLang="en-US" sz="900" b="1" dirty="0">
              <a:solidFill>
                <a:schemeClr val="bg2">
                  <a:lumMod val="90000"/>
                </a:schemeClr>
              </a:solidFill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pic>
        <p:nvPicPr>
          <p:cNvPr id="16" name="图片 15" descr="图标&#10;&#10;AI 生成的内容可能不正确。">
            <a:extLst>
              <a:ext uri="{FF2B5EF4-FFF2-40B4-BE49-F238E27FC236}">
                <a16:creationId xmlns:a16="http://schemas.microsoft.com/office/drawing/2014/main" id="{0137E991-8FDC-E6F9-2991-21FC00FBE8C5}"/>
              </a:ext>
            </a:extLst>
          </p:cNvPr>
          <p:cNvPicPr>
            <a:picLocks noChangeAspect="1"/>
          </p:cNvPicPr>
          <p:nvPr/>
        </p:nvPicPr>
        <p:blipFill>
          <a:blip r:embed="rId12">
            <a:alphaModFix amt="20000"/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artisticPencilGrayscale/>
                    </a14:imgEffect>
                    <a14:imgEffect>
                      <a14:colorTemperature colorTemp="59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996707">
            <a:off x="1503098" y="4063876"/>
            <a:ext cx="1663190" cy="1616412"/>
          </a:xfrm>
          <a:prstGeom prst="rect">
            <a:avLst/>
          </a:prstGeom>
        </p:spPr>
      </p:pic>
      <p:pic>
        <p:nvPicPr>
          <p:cNvPr id="17" name="图片 16" descr="图标&#10;&#10;AI 生成的内容可能不正确。">
            <a:extLst>
              <a:ext uri="{FF2B5EF4-FFF2-40B4-BE49-F238E27FC236}">
                <a16:creationId xmlns:a16="http://schemas.microsoft.com/office/drawing/2014/main" id="{F00ADE36-F734-20EB-07FE-086D64F61C80}"/>
              </a:ext>
            </a:extLst>
          </p:cNvPr>
          <p:cNvPicPr>
            <a:picLocks noChangeAspect="1"/>
          </p:cNvPicPr>
          <p:nvPr/>
        </p:nvPicPr>
        <p:blipFill>
          <a:blip r:embed="rId12">
            <a:alphaModFix amt="20000"/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artisticPencilGrayscale/>
                    </a14:imgEffect>
                    <a14:imgEffect>
                      <a14:colorTemperature colorTemp="59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9233030">
            <a:off x="3834469" y="4878618"/>
            <a:ext cx="1087953" cy="1057354"/>
          </a:xfrm>
          <a:prstGeom prst="rect">
            <a:avLst/>
          </a:prstGeom>
        </p:spPr>
      </p:pic>
      <p:sp>
        <p:nvSpPr>
          <p:cNvPr id="25" name="文本框 24">
            <a:extLst>
              <a:ext uri="{FF2B5EF4-FFF2-40B4-BE49-F238E27FC236}">
                <a16:creationId xmlns:a16="http://schemas.microsoft.com/office/drawing/2014/main" id="{27FF1061-754E-EF04-C54C-E5BA5BF8CDF1}"/>
              </a:ext>
            </a:extLst>
          </p:cNvPr>
          <p:cNvSpPr txBox="1"/>
          <p:nvPr/>
        </p:nvSpPr>
        <p:spPr>
          <a:xfrm>
            <a:off x="539165" y="302858"/>
            <a:ext cx="1090897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000" dirty="0">
                <a:solidFill>
                  <a:schemeClr val="bg1">
                    <a:lumMod val="75000"/>
                  </a:schemeClr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04----</a:t>
            </a:r>
            <a:r>
              <a:rPr lang="zh-CN" altLang="en-US" sz="1000" dirty="0">
                <a:solidFill>
                  <a:schemeClr val="bg1">
                    <a:lumMod val="75000"/>
                  </a:schemeClr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添加标题</a:t>
            </a:r>
          </a:p>
        </p:txBody>
      </p:sp>
      <p:grpSp>
        <p:nvGrpSpPr>
          <p:cNvPr id="7" name="组合 6">
            <a:extLst>
              <a:ext uri="{FF2B5EF4-FFF2-40B4-BE49-F238E27FC236}">
                <a16:creationId xmlns:a16="http://schemas.microsoft.com/office/drawing/2014/main" id="{6A3DFFEC-CA2B-0B25-140A-34187260831E}"/>
              </a:ext>
            </a:extLst>
          </p:cNvPr>
          <p:cNvGrpSpPr/>
          <p:nvPr/>
        </p:nvGrpSpPr>
        <p:grpSpPr>
          <a:xfrm rot="1412416">
            <a:off x="4066498" y="387629"/>
            <a:ext cx="6362619" cy="6622375"/>
            <a:chOff x="4325727" y="1169586"/>
            <a:chExt cx="6362619" cy="6622375"/>
          </a:xfrm>
          <a:effectLst/>
        </p:grpSpPr>
        <p:grpSp>
          <p:nvGrpSpPr>
            <p:cNvPr id="9" name="组合 8">
              <a:extLst>
                <a:ext uri="{FF2B5EF4-FFF2-40B4-BE49-F238E27FC236}">
                  <a16:creationId xmlns:a16="http://schemas.microsoft.com/office/drawing/2014/main" id="{94660C18-2F0F-11B0-9C54-5F227AA63C74}"/>
                </a:ext>
              </a:extLst>
            </p:cNvPr>
            <p:cNvGrpSpPr/>
            <p:nvPr/>
          </p:nvGrpSpPr>
          <p:grpSpPr>
            <a:xfrm>
              <a:off x="4749048" y="1169586"/>
              <a:ext cx="5939298" cy="6613573"/>
              <a:chOff x="6204614" y="121227"/>
              <a:chExt cx="5939298" cy="6613573"/>
            </a:xfrm>
            <a:effectLst/>
          </p:grpSpPr>
          <p:sp>
            <p:nvSpPr>
              <p:cNvPr id="13" name="矩形 12">
                <a:extLst>
                  <a:ext uri="{FF2B5EF4-FFF2-40B4-BE49-F238E27FC236}">
                    <a16:creationId xmlns:a16="http://schemas.microsoft.com/office/drawing/2014/main" id="{3F5B6788-AE26-15D4-9763-5DD8B3D7661A}"/>
                  </a:ext>
                </a:extLst>
              </p:cNvPr>
              <p:cNvSpPr/>
              <p:nvPr/>
            </p:nvSpPr>
            <p:spPr>
              <a:xfrm>
                <a:off x="6204614" y="121227"/>
                <a:ext cx="5786972" cy="6613573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  <a:effectLst/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 dirty="0"/>
              </a:p>
            </p:txBody>
          </p:sp>
          <p:cxnSp>
            <p:nvCxnSpPr>
              <p:cNvPr id="15" name="直接连接符 14">
                <a:extLst>
                  <a:ext uri="{FF2B5EF4-FFF2-40B4-BE49-F238E27FC236}">
                    <a16:creationId xmlns:a16="http://schemas.microsoft.com/office/drawing/2014/main" id="{7BA839C5-3460-B37A-FC8E-5BD81744D0EC}"/>
                  </a:ext>
                </a:extLst>
              </p:cNvPr>
              <p:cNvCxnSpPr/>
              <p:nvPr/>
            </p:nvCxnSpPr>
            <p:spPr>
              <a:xfrm>
                <a:off x="6732395" y="660009"/>
                <a:ext cx="4823209" cy="0"/>
              </a:xfrm>
              <a:prstGeom prst="line">
                <a:avLst/>
              </a:prstGeom>
              <a:ln>
                <a:solidFill>
                  <a:schemeClr val="bg2">
                    <a:lumMod val="90000"/>
                  </a:schemeClr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6" name="直接连接符 25">
                <a:extLst>
                  <a:ext uri="{FF2B5EF4-FFF2-40B4-BE49-F238E27FC236}">
                    <a16:creationId xmlns:a16="http://schemas.microsoft.com/office/drawing/2014/main" id="{A6C528C7-473F-46E9-59F2-4FCFF45DE11E}"/>
                  </a:ext>
                </a:extLst>
              </p:cNvPr>
              <p:cNvCxnSpPr/>
              <p:nvPr/>
            </p:nvCxnSpPr>
            <p:spPr>
              <a:xfrm>
                <a:off x="6732395" y="1093763"/>
                <a:ext cx="4823209" cy="0"/>
              </a:xfrm>
              <a:prstGeom prst="line">
                <a:avLst/>
              </a:prstGeom>
              <a:ln>
                <a:solidFill>
                  <a:schemeClr val="bg2">
                    <a:lumMod val="90000"/>
                  </a:schemeClr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7" name="直接连接符 26">
                <a:extLst>
                  <a:ext uri="{FF2B5EF4-FFF2-40B4-BE49-F238E27FC236}">
                    <a16:creationId xmlns:a16="http://schemas.microsoft.com/office/drawing/2014/main" id="{33BA312E-16F0-0F8F-3635-3D71A1A0EE3C}"/>
                  </a:ext>
                </a:extLst>
              </p:cNvPr>
              <p:cNvCxnSpPr/>
              <p:nvPr/>
            </p:nvCxnSpPr>
            <p:spPr>
              <a:xfrm>
                <a:off x="6732395" y="1527517"/>
                <a:ext cx="4823209" cy="0"/>
              </a:xfrm>
              <a:prstGeom prst="line">
                <a:avLst/>
              </a:prstGeom>
              <a:ln>
                <a:solidFill>
                  <a:schemeClr val="bg2">
                    <a:lumMod val="90000"/>
                  </a:schemeClr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4" name="直接连接符 33">
                <a:extLst>
                  <a:ext uri="{FF2B5EF4-FFF2-40B4-BE49-F238E27FC236}">
                    <a16:creationId xmlns:a16="http://schemas.microsoft.com/office/drawing/2014/main" id="{37F89000-3A9F-FC64-5D8A-3089C9A63956}"/>
                  </a:ext>
                </a:extLst>
              </p:cNvPr>
              <p:cNvCxnSpPr/>
              <p:nvPr/>
            </p:nvCxnSpPr>
            <p:spPr>
              <a:xfrm>
                <a:off x="6732395" y="1947873"/>
                <a:ext cx="4823209" cy="0"/>
              </a:xfrm>
              <a:prstGeom prst="line">
                <a:avLst/>
              </a:prstGeom>
              <a:ln>
                <a:solidFill>
                  <a:schemeClr val="bg2">
                    <a:lumMod val="90000"/>
                  </a:schemeClr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6" name="直接连接符 35">
                <a:extLst>
                  <a:ext uri="{FF2B5EF4-FFF2-40B4-BE49-F238E27FC236}">
                    <a16:creationId xmlns:a16="http://schemas.microsoft.com/office/drawing/2014/main" id="{90FA1AF1-23AD-6AD3-C2E6-93FC1224B60F}"/>
                  </a:ext>
                </a:extLst>
              </p:cNvPr>
              <p:cNvCxnSpPr/>
              <p:nvPr/>
            </p:nvCxnSpPr>
            <p:spPr>
              <a:xfrm>
                <a:off x="6732395" y="2381627"/>
                <a:ext cx="4823209" cy="0"/>
              </a:xfrm>
              <a:prstGeom prst="line">
                <a:avLst/>
              </a:prstGeom>
              <a:ln>
                <a:solidFill>
                  <a:schemeClr val="bg2">
                    <a:lumMod val="90000"/>
                  </a:schemeClr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9" name="直接连接符 38">
                <a:extLst>
                  <a:ext uri="{FF2B5EF4-FFF2-40B4-BE49-F238E27FC236}">
                    <a16:creationId xmlns:a16="http://schemas.microsoft.com/office/drawing/2014/main" id="{F589D50D-A03F-C3A2-5997-5E58F6D1343B}"/>
                  </a:ext>
                </a:extLst>
              </p:cNvPr>
              <p:cNvCxnSpPr/>
              <p:nvPr/>
            </p:nvCxnSpPr>
            <p:spPr>
              <a:xfrm>
                <a:off x="6732395" y="2815381"/>
                <a:ext cx="4823209" cy="0"/>
              </a:xfrm>
              <a:prstGeom prst="line">
                <a:avLst/>
              </a:prstGeom>
              <a:ln>
                <a:solidFill>
                  <a:schemeClr val="bg2">
                    <a:lumMod val="90000"/>
                  </a:schemeClr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0" name="直接连接符 39">
                <a:extLst>
                  <a:ext uri="{FF2B5EF4-FFF2-40B4-BE49-F238E27FC236}">
                    <a16:creationId xmlns:a16="http://schemas.microsoft.com/office/drawing/2014/main" id="{BC635BD5-67DA-C6D7-7023-E1BCD2B01E58}"/>
                  </a:ext>
                </a:extLst>
              </p:cNvPr>
              <p:cNvCxnSpPr/>
              <p:nvPr/>
            </p:nvCxnSpPr>
            <p:spPr>
              <a:xfrm>
                <a:off x="6732395" y="3273865"/>
                <a:ext cx="4823209" cy="0"/>
              </a:xfrm>
              <a:prstGeom prst="line">
                <a:avLst/>
              </a:prstGeom>
              <a:ln>
                <a:solidFill>
                  <a:schemeClr val="bg2">
                    <a:lumMod val="90000"/>
                  </a:schemeClr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1" name="直接连接符 40">
                <a:extLst>
                  <a:ext uri="{FF2B5EF4-FFF2-40B4-BE49-F238E27FC236}">
                    <a16:creationId xmlns:a16="http://schemas.microsoft.com/office/drawing/2014/main" id="{520E1C8C-3017-DCB4-ADB5-900D5B18B83E}"/>
                  </a:ext>
                </a:extLst>
              </p:cNvPr>
              <p:cNvCxnSpPr/>
              <p:nvPr/>
            </p:nvCxnSpPr>
            <p:spPr>
              <a:xfrm>
                <a:off x="6732395" y="3707619"/>
                <a:ext cx="4823209" cy="0"/>
              </a:xfrm>
              <a:prstGeom prst="line">
                <a:avLst/>
              </a:prstGeom>
              <a:ln>
                <a:solidFill>
                  <a:schemeClr val="bg2">
                    <a:lumMod val="90000"/>
                  </a:schemeClr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5" name="直接连接符 44">
                <a:extLst>
                  <a:ext uri="{FF2B5EF4-FFF2-40B4-BE49-F238E27FC236}">
                    <a16:creationId xmlns:a16="http://schemas.microsoft.com/office/drawing/2014/main" id="{8EF793AC-A4DE-9AE1-E6C3-F0C0B68EA95C}"/>
                  </a:ext>
                </a:extLst>
              </p:cNvPr>
              <p:cNvCxnSpPr/>
              <p:nvPr/>
            </p:nvCxnSpPr>
            <p:spPr>
              <a:xfrm>
                <a:off x="6732395" y="4141373"/>
                <a:ext cx="4823209" cy="0"/>
              </a:xfrm>
              <a:prstGeom prst="line">
                <a:avLst/>
              </a:prstGeom>
              <a:ln>
                <a:solidFill>
                  <a:schemeClr val="bg2">
                    <a:lumMod val="90000"/>
                  </a:schemeClr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6" name="直接连接符 45">
                <a:extLst>
                  <a:ext uri="{FF2B5EF4-FFF2-40B4-BE49-F238E27FC236}">
                    <a16:creationId xmlns:a16="http://schemas.microsoft.com/office/drawing/2014/main" id="{DC53302D-466E-7606-B007-5F20AFA2FD99}"/>
                  </a:ext>
                </a:extLst>
              </p:cNvPr>
              <p:cNvCxnSpPr/>
              <p:nvPr/>
            </p:nvCxnSpPr>
            <p:spPr>
              <a:xfrm>
                <a:off x="6732395" y="4551681"/>
                <a:ext cx="4823209" cy="0"/>
              </a:xfrm>
              <a:prstGeom prst="line">
                <a:avLst/>
              </a:prstGeom>
              <a:ln>
                <a:solidFill>
                  <a:schemeClr val="bg2">
                    <a:lumMod val="90000"/>
                  </a:schemeClr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8" name="直接连接符 47">
                <a:extLst>
                  <a:ext uri="{FF2B5EF4-FFF2-40B4-BE49-F238E27FC236}">
                    <a16:creationId xmlns:a16="http://schemas.microsoft.com/office/drawing/2014/main" id="{9B44DF6F-4711-BC1C-951C-1318975F1E64}"/>
                  </a:ext>
                </a:extLst>
              </p:cNvPr>
              <p:cNvCxnSpPr/>
              <p:nvPr/>
            </p:nvCxnSpPr>
            <p:spPr>
              <a:xfrm>
                <a:off x="6732395" y="4985435"/>
                <a:ext cx="4823209" cy="0"/>
              </a:xfrm>
              <a:prstGeom prst="line">
                <a:avLst/>
              </a:prstGeom>
              <a:ln>
                <a:solidFill>
                  <a:schemeClr val="bg2">
                    <a:lumMod val="90000"/>
                  </a:schemeClr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9" name="直接连接符 48">
                <a:extLst>
                  <a:ext uri="{FF2B5EF4-FFF2-40B4-BE49-F238E27FC236}">
                    <a16:creationId xmlns:a16="http://schemas.microsoft.com/office/drawing/2014/main" id="{A7B7B5A5-5E94-7061-5EB8-97B2DCBDD595}"/>
                  </a:ext>
                </a:extLst>
              </p:cNvPr>
              <p:cNvCxnSpPr/>
              <p:nvPr/>
            </p:nvCxnSpPr>
            <p:spPr>
              <a:xfrm>
                <a:off x="6732395" y="5419189"/>
                <a:ext cx="4823209" cy="0"/>
              </a:xfrm>
              <a:prstGeom prst="line">
                <a:avLst/>
              </a:prstGeom>
              <a:ln>
                <a:solidFill>
                  <a:schemeClr val="bg2">
                    <a:lumMod val="90000"/>
                  </a:schemeClr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0" name="直接连接符 49">
                <a:extLst>
                  <a:ext uri="{FF2B5EF4-FFF2-40B4-BE49-F238E27FC236}">
                    <a16:creationId xmlns:a16="http://schemas.microsoft.com/office/drawing/2014/main" id="{AFAE010B-5228-E4BF-4313-C2099A88DCF7}"/>
                  </a:ext>
                </a:extLst>
              </p:cNvPr>
              <p:cNvCxnSpPr/>
              <p:nvPr/>
            </p:nvCxnSpPr>
            <p:spPr>
              <a:xfrm>
                <a:off x="6732395" y="5853802"/>
                <a:ext cx="4823209" cy="0"/>
              </a:xfrm>
              <a:prstGeom prst="line">
                <a:avLst/>
              </a:prstGeom>
              <a:ln>
                <a:solidFill>
                  <a:schemeClr val="bg2">
                    <a:lumMod val="90000"/>
                  </a:schemeClr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1" name="直接连接符 50">
                <a:extLst>
                  <a:ext uri="{FF2B5EF4-FFF2-40B4-BE49-F238E27FC236}">
                    <a16:creationId xmlns:a16="http://schemas.microsoft.com/office/drawing/2014/main" id="{E6FF3A7C-D626-E6E1-044A-397D08D1758E}"/>
                  </a:ext>
                </a:extLst>
              </p:cNvPr>
              <p:cNvCxnSpPr/>
              <p:nvPr/>
            </p:nvCxnSpPr>
            <p:spPr>
              <a:xfrm>
                <a:off x="6732395" y="6287556"/>
                <a:ext cx="4823209" cy="0"/>
              </a:xfrm>
              <a:prstGeom prst="line">
                <a:avLst/>
              </a:prstGeom>
              <a:ln>
                <a:solidFill>
                  <a:schemeClr val="bg2">
                    <a:lumMod val="90000"/>
                  </a:schemeClr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53" name="文本框 52">
                <a:extLst>
                  <a:ext uri="{FF2B5EF4-FFF2-40B4-BE49-F238E27FC236}">
                    <a16:creationId xmlns:a16="http://schemas.microsoft.com/office/drawing/2014/main" id="{D8CDE0CA-C2F2-9071-D63D-0813B83D86A9}"/>
                  </a:ext>
                </a:extLst>
              </p:cNvPr>
              <p:cNvSpPr txBox="1"/>
              <p:nvPr/>
            </p:nvSpPr>
            <p:spPr>
              <a:xfrm>
                <a:off x="8991676" y="275529"/>
                <a:ext cx="3152236" cy="2308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altLang="zh-CN" sz="900" b="1" dirty="0">
                    <a:solidFill>
                      <a:schemeClr val="bg2">
                        <a:lumMod val="90000"/>
                      </a:schemeClr>
                    </a:solidFill>
                    <a:latin typeface="幼圆" panose="02010509060101010101" pitchFamily="49" charset="-122"/>
                    <a:ea typeface="幼圆" panose="02010509060101010101" pitchFamily="49" charset="-122"/>
                  </a:rPr>
                  <a:t>Jinhua University of Vocational Technology </a:t>
                </a:r>
                <a:endParaRPr lang="zh-CN" altLang="en-US" sz="900" b="1" dirty="0">
                  <a:solidFill>
                    <a:schemeClr val="bg2">
                      <a:lumMod val="90000"/>
                    </a:schemeClr>
                  </a:solidFill>
                  <a:latin typeface="幼圆" panose="02010509060101010101" pitchFamily="49" charset="-122"/>
                  <a:ea typeface="幼圆" panose="02010509060101010101" pitchFamily="49" charset="-122"/>
                </a:endParaRPr>
              </a:p>
            </p:txBody>
          </p:sp>
          <p:sp>
            <p:nvSpPr>
              <p:cNvPr id="54" name="文本框 53">
                <a:extLst>
                  <a:ext uri="{FF2B5EF4-FFF2-40B4-BE49-F238E27FC236}">
                    <a16:creationId xmlns:a16="http://schemas.microsoft.com/office/drawing/2014/main" id="{B644B10F-1778-2330-1179-39FCDCE1A7D7}"/>
                  </a:ext>
                </a:extLst>
              </p:cNvPr>
              <p:cNvSpPr txBox="1"/>
              <p:nvPr/>
            </p:nvSpPr>
            <p:spPr>
              <a:xfrm>
                <a:off x="11351819" y="6376385"/>
                <a:ext cx="409452" cy="2308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altLang="zh-CN" sz="900" b="1" dirty="0">
                    <a:solidFill>
                      <a:schemeClr val="bg2">
                        <a:lumMod val="90000"/>
                      </a:schemeClr>
                    </a:solidFill>
                    <a:latin typeface="幼圆" panose="02010509060101010101" pitchFamily="49" charset="-122"/>
                    <a:ea typeface="幼圆" panose="02010509060101010101" pitchFamily="49" charset="-122"/>
                  </a:rPr>
                  <a:t>02</a:t>
                </a:r>
                <a:endParaRPr lang="zh-CN" altLang="en-US" sz="900" b="1" dirty="0">
                  <a:solidFill>
                    <a:schemeClr val="bg2">
                      <a:lumMod val="90000"/>
                    </a:schemeClr>
                  </a:solidFill>
                  <a:latin typeface="幼圆" panose="02010509060101010101" pitchFamily="49" charset="-122"/>
                  <a:ea typeface="幼圆" panose="02010509060101010101" pitchFamily="49" charset="-122"/>
                </a:endParaRPr>
              </a:p>
            </p:txBody>
          </p:sp>
          <p:pic>
            <p:nvPicPr>
              <p:cNvPr id="55" name="图片 54" descr="图标&#10;&#10;AI 生成的内容可能不正确。">
                <a:extLst>
                  <a:ext uri="{FF2B5EF4-FFF2-40B4-BE49-F238E27FC236}">
                    <a16:creationId xmlns:a16="http://schemas.microsoft.com/office/drawing/2014/main" id="{B214685C-B2BB-4775-97CF-E1285C7AD76C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12">
                <a:alphaModFix amt="20000"/>
                <a:extLst>
                  <a:ext uri="{BEBA8EAE-BF5A-486C-A8C5-ECC9F3942E4B}">
                    <a14:imgProps xmlns:a14="http://schemas.microsoft.com/office/drawing/2010/main">
                      <a14:imgLayer r:embed="rId13">
                        <a14:imgEffect>
                          <a14:artisticPencilGrayscale/>
                        </a14:imgEffect>
                        <a14:imgEffect>
                          <a14:colorTemperature colorTemp="5900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 rot="19233030">
                <a:off x="7942596" y="263068"/>
                <a:ext cx="1087953" cy="1057354"/>
              </a:xfrm>
              <a:prstGeom prst="rect">
                <a:avLst/>
              </a:prstGeom>
            </p:spPr>
          </p:pic>
          <p:pic>
            <p:nvPicPr>
              <p:cNvPr id="56" name="图片 55" descr="图标&#10;&#10;AI 生成的内容可能不正确。">
                <a:extLst>
                  <a:ext uri="{FF2B5EF4-FFF2-40B4-BE49-F238E27FC236}">
                    <a16:creationId xmlns:a16="http://schemas.microsoft.com/office/drawing/2014/main" id="{5743F94B-9D46-A594-81CA-BE2423B2E250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12">
                <a:alphaModFix amt="20000"/>
                <a:extLst>
                  <a:ext uri="{BEBA8EAE-BF5A-486C-A8C5-ECC9F3942E4B}">
                    <a14:imgProps xmlns:a14="http://schemas.microsoft.com/office/drawing/2010/main">
                      <a14:imgLayer r:embed="rId13">
                        <a14:imgEffect>
                          <a14:artisticPencilGrayscale/>
                        </a14:imgEffect>
                        <a14:imgEffect>
                          <a14:colorTemperature colorTemp="5900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 rot="19233030">
                <a:off x="7408071" y="5293996"/>
                <a:ext cx="1087953" cy="1057354"/>
              </a:xfrm>
              <a:prstGeom prst="rect">
                <a:avLst/>
              </a:prstGeom>
            </p:spPr>
          </p:pic>
          <p:pic>
            <p:nvPicPr>
              <p:cNvPr id="57" name="图片 56" descr="图标&#10;&#10;AI 生成的内容可能不正确。">
                <a:extLst>
                  <a:ext uri="{FF2B5EF4-FFF2-40B4-BE49-F238E27FC236}">
                    <a16:creationId xmlns:a16="http://schemas.microsoft.com/office/drawing/2014/main" id="{6777F8A6-0BFD-7EB8-1587-B32EB7CBABE3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12">
                <a:alphaModFix amt="20000"/>
                <a:extLst>
                  <a:ext uri="{BEBA8EAE-BF5A-486C-A8C5-ECC9F3942E4B}">
                    <a14:imgProps xmlns:a14="http://schemas.microsoft.com/office/drawing/2010/main">
                      <a14:imgLayer r:embed="rId13">
                        <a14:imgEffect>
                          <a14:artisticPencilGrayscale/>
                        </a14:imgEffect>
                        <a14:imgEffect>
                          <a14:colorTemperature colorTemp="5900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 rot="19233030">
                <a:off x="9988141" y="1990332"/>
                <a:ext cx="1533384" cy="1490258"/>
              </a:xfrm>
              <a:prstGeom prst="rect">
                <a:avLst/>
              </a:prstGeom>
            </p:spPr>
          </p:pic>
        </p:grpSp>
        <p:sp>
          <p:nvSpPr>
            <p:cNvPr id="11" name="任意多边形: 形状 10">
              <a:extLst>
                <a:ext uri="{FF2B5EF4-FFF2-40B4-BE49-F238E27FC236}">
                  <a16:creationId xmlns:a16="http://schemas.microsoft.com/office/drawing/2014/main" id="{95FDBAF8-D3A6-6E40-9806-B84890784495}"/>
                </a:ext>
              </a:extLst>
            </p:cNvPr>
            <p:cNvSpPr/>
            <p:nvPr/>
          </p:nvSpPr>
          <p:spPr>
            <a:xfrm>
              <a:off x="4325727" y="1178389"/>
              <a:ext cx="1006332" cy="6613572"/>
            </a:xfrm>
            <a:custGeom>
              <a:avLst/>
              <a:gdLst>
                <a:gd name="connsiteX0" fmla="*/ 571992 w 1006332"/>
                <a:gd name="connsiteY0" fmla="*/ 175 h 6663865"/>
                <a:gd name="connsiteX1" fmla="*/ 514842 w 1006332"/>
                <a:gd name="connsiteY1" fmla="*/ 11605 h 6663865"/>
                <a:gd name="connsiteX2" fmla="*/ 411972 w 1006332"/>
                <a:gd name="connsiteY2" fmla="*/ 68755 h 6663865"/>
                <a:gd name="connsiteX3" fmla="*/ 343392 w 1006332"/>
                <a:gd name="connsiteY3" fmla="*/ 103045 h 6663865"/>
                <a:gd name="connsiteX4" fmla="*/ 366252 w 1006332"/>
                <a:gd name="connsiteY4" fmla="*/ 251635 h 6663865"/>
                <a:gd name="connsiteX5" fmla="*/ 229092 w 1006332"/>
                <a:gd name="connsiteY5" fmla="*/ 365935 h 6663865"/>
                <a:gd name="connsiteX6" fmla="*/ 286242 w 1006332"/>
                <a:gd name="connsiteY6" fmla="*/ 491665 h 6663865"/>
                <a:gd name="connsiteX7" fmla="*/ 389112 w 1006332"/>
                <a:gd name="connsiteY7" fmla="*/ 594535 h 6663865"/>
                <a:gd name="connsiteX8" fmla="*/ 400542 w 1006332"/>
                <a:gd name="connsiteY8" fmla="*/ 663115 h 6663865"/>
                <a:gd name="connsiteX9" fmla="*/ 297672 w 1006332"/>
                <a:gd name="connsiteY9" fmla="*/ 891715 h 6663865"/>
                <a:gd name="connsiteX10" fmla="*/ 389112 w 1006332"/>
                <a:gd name="connsiteY10" fmla="*/ 1108885 h 6663865"/>
                <a:gd name="connsiteX11" fmla="*/ 434832 w 1006332"/>
                <a:gd name="connsiteY11" fmla="*/ 1177465 h 6663865"/>
                <a:gd name="connsiteX12" fmla="*/ 400542 w 1006332"/>
                <a:gd name="connsiteY12" fmla="*/ 1223185 h 6663865"/>
                <a:gd name="connsiteX13" fmla="*/ 263382 w 1006332"/>
                <a:gd name="connsiteY13" fmla="*/ 1383205 h 6663865"/>
                <a:gd name="connsiteX14" fmla="*/ 240522 w 1006332"/>
                <a:gd name="connsiteY14" fmla="*/ 1474645 h 6663865"/>
                <a:gd name="connsiteX15" fmla="*/ 309102 w 1006332"/>
                <a:gd name="connsiteY15" fmla="*/ 1680385 h 6663865"/>
                <a:gd name="connsiteX16" fmla="*/ 160512 w 1006332"/>
                <a:gd name="connsiteY16" fmla="*/ 1840405 h 6663865"/>
                <a:gd name="connsiteX17" fmla="*/ 11922 w 1006332"/>
                <a:gd name="connsiteY17" fmla="*/ 2000425 h 6663865"/>
                <a:gd name="connsiteX18" fmla="*/ 492 w 1006332"/>
                <a:gd name="connsiteY18" fmla="*/ 2069005 h 6663865"/>
                <a:gd name="connsiteX19" fmla="*/ 206232 w 1006332"/>
                <a:gd name="connsiteY19" fmla="*/ 2377615 h 6663865"/>
                <a:gd name="connsiteX20" fmla="*/ 320532 w 1006332"/>
                <a:gd name="connsiteY20" fmla="*/ 2571925 h 6663865"/>
                <a:gd name="connsiteX21" fmla="*/ 400542 w 1006332"/>
                <a:gd name="connsiteY21" fmla="*/ 2686225 h 6663865"/>
                <a:gd name="connsiteX22" fmla="*/ 457692 w 1006332"/>
                <a:gd name="connsiteY22" fmla="*/ 2823385 h 6663865"/>
                <a:gd name="connsiteX23" fmla="*/ 446262 w 1006332"/>
                <a:gd name="connsiteY23" fmla="*/ 2869105 h 6663865"/>
                <a:gd name="connsiteX24" fmla="*/ 354822 w 1006332"/>
                <a:gd name="connsiteY24" fmla="*/ 2960545 h 6663865"/>
                <a:gd name="connsiteX25" fmla="*/ 389112 w 1006332"/>
                <a:gd name="connsiteY25" fmla="*/ 3086275 h 6663865"/>
                <a:gd name="connsiteX26" fmla="*/ 377682 w 1006332"/>
                <a:gd name="connsiteY26" fmla="*/ 3177715 h 6663865"/>
                <a:gd name="connsiteX27" fmla="*/ 366252 w 1006332"/>
                <a:gd name="connsiteY27" fmla="*/ 3337735 h 6663865"/>
                <a:gd name="connsiteX28" fmla="*/ 343392 w 1006332"/>
                <a:gd name="connsiteY28" fmla="*/ 3452035 h 6663865"/>
                <a:gd name="connsiteX29" fmla="*/ 331962 w 1006332"/>
                <a:gd name="connsiteY29" fmla="*/ 3543475 h 6663865"/>
                <a:gd name="connsiteX30" fmla="*/ 297672 w 1006332"/>
                <a:gd name="connsiteY30" fmla="*/ 3646345 h 6663865"/>
                <a:gd name="connsiteX31" fmla="*/ 274812 w 1006332"/>
                <a:gd name="connsiteY31" fmla="*/ 3726355 h 6663865"/>
                <a:gd name="connsiteX32" fmla="*/ 229092 w 1006332"/>
                <a:gd name="connsiteY32" fmla="*/ 3909235 h 6663865"/>
                <a:gd name="connsiteX33" fmla="*/ 183372 w 1006332"/>
                <a:gd name="connsiteY33" fmla="*/ 4069255 h 6663865"/>
                <a:gd name="connsiteX34" fmla="*/ 160512 w 1006332"/>
                <a:gd name="connsiteY34" fmla="*/ 4217845 h 6663865"/>
                <a:gd name="connsiteX35" fmla="*/ 149082 w 1006332"/>
                <a:gd name="connsiteY35" fmla="*/ 4286425 h 6663865"/>
                <a:gd name="connsiteX36" fmla="*/ 240522 w 1006332"/>
                <a:gd name="connsiteY36" fmla="*/ 4400725 h 6663865"/>
                <a:gd name="connsiteX37" fmla="*/ 263382 w 1006332"/>
                <a:gd name="connsiteY37" fmla="*/ 4446445 h 6663865"/>
                <a:gd name="connsiteX38" fmla="*/ 309102 w 1006332"/>
                <a:gd name="connsiteY38" fmla="*/ 4515025 h 6663865"/>
                <a:gd name="connsiteX39" fmla="*/ 320532 w 1006332"/>
                <a:gd name="connsiteY39" fmla="*/ 4572175 h 6663865"/>
                <a:gd name="connsiteX40" fmla="*/ 354822 w 1006332"/>
                <a:gd name="connsiteY40" fmla="*/ 4629325 h 6663865"/>
                <a:gd name="connsiteX41" fmla="*/ 274812 w 1006332"/>
                <a:gd name="connsiteY41" fmla="*/ 4949365 h 6663865"/>
                <a:gd name="connsiteX42" fmla="*/ 263382 w 1006332"/>
                <a:gd name="connsiteY42" fmla="*/ 5109385 h 6663865"/>
                <a:gd name="connsiteX43" fmla="*/ 320532 w 1006332"/>
                <a:gd name="connsiteY43" fmla="*/ 5223685 h 6663865"/>
                <a:gd name="connsiteX44" fmla="*/ 354822 w 1006332"/>
                <a:gd name="connsiteY44" fmla="*/ 5315125 h 6663865"/>
                <a:gd name="connsiteX45" fmla="*/ 331962 w 1006332"/>
                <a:gd name="connsiteY45" fmla="*/ 5612305 h 6663865"/>
                <a:gd name="connsiteX46" fmla="*/ 320532 w 1006332"/>
                <a:gd name="connsiteY46" fmla="*/ 5726605 h 6663865"/>
                <a:gd name="connsiteX47" fmla="*/ 263382 w 1006332"/>
                <a:gd name="connsiteY47" fmla="*/ 5863765 h 6663865"/>
                <a:gd name="connsiteX48" fmla="*/ 251952 w 1006332"/>
                <a:gd name="connsiteY48" fmla="*/ 5909485 h 6663865"/>
                <a:gd name="connsiteX49" fmla="*/ 274812 w 1006332"/>
                <a:gd name="connsiteY49" fmla="*/ 6000925 h 6663865"/>
                <a:gd name="connsiteX50" fmla="*/ 297672 w 1006332"/>
                <a:gd name="connsiteY50" fmla="*/ 6035215 h 6663865"/>
                <a:gd name="connsiteX51" fmla="*/ 320532 w 1006332"/>
                <a:gd name="connsiteY51" fmla="*/ 6115225 h 6663865"/>
                <a:gd name="connsiteX52" fmla="*/ 331962 w 1006332"/>
                <a:gd name="connsiteY52" fmla="*/ 6183805 h 6663865"/>
                <a:gd name="connsiteX53" fmla="*/ 354822 w 1006332"/>
                <a:gd name="connsiteY53" fmla="*/ 6263815 h 6663865"/>
                <a:gd name="connsiteX54" fmla="*/ 366252 w 1006332"/>
                <a:gd name="connsiteY54" fmla="*/ 6343825 h 6663865"/>
                <a:gd name="connsiteX55" fmla="*/ 377682 w 1006332"/>
                <a:gd name="connsiteY55" fmla="*/ 6400975 h 6663865"/>
                <a:gd name="connsiteX56" fmla="*/ 331962 w 1006332"/>
                <a:gd name="connsiteY56" fmla="*/ 6526705 h 6663865"/>
                <a:gd name="connsiteX57" fmla="*/ 286242 w 1006332"/>
                <a:gd name="connsiteY57" fmla="*/ 6595285 h 6663865"/>
                <a:gd name="connsiteX58" fmla="*/ 331962 w 1006332"/>
                <a:gd name="connsiteY58" fmla="*/ 6629575 h 6663865"/>
                <a:gd name="connsiteX59" fmla="*/ 434832 w 1006332"/>
                <a:gd name="connsiteY59" fmla="*/ 6663865 h 6663865"/>
                <a:gd name="connsiteX60" fmla="*/ 697722 w 1006332"/>
                <a:gd name="connsiteY60" fmla="*/ 6652435 h 6663865"/>
                <a:gd name="connsiteX61" fmla="*/ 743442 w 1006332"/>
                <a:gd name="connsiteY61" fmla="*/ 6641005 h 6663865"/>
                <a:gd name="connsiteX62" fmla="*/ 754872 w 1006332"/>
                <a:gd name="connsiteY62" fmla="*/ 6469555 h 6663865"/>
                <a:gd name="connsiteX63" fmla="*/ 766302 w 1006332"/>
                <a:gd name="connsiteY63" fmla="*/ 6252385 h 6663865"/>
                <a:gd name="connsiteX64" fmla="*/ 777732 w 1006332"/>
                <a:gd name="connsiteY64" fmla="*/ 5818045 h 6663865"/>
                <a:gd name="connsiteX65" fmla="*/ 846312 w 1006332"/>
                <a:gd name="connsiteY65" fmla="*/ 5292265 h 6663865"/>
                <a:gd name="connsiteX66" fmla="*/ 914892 w 1006332"/>
                <a:gd name="connsiteY66" fmla="*/ 4983655 h 6663865"/>
                <a:gd name="connsiteX67" fmla="*/ 1006332 w 1006332"/>
                <a:gd name="connsiteY67" fmla="*/ 4172125 h 6663865"/>
                <a:gd name="connsiteX68" fmla="*/ 972042 w 1006332"/>
                <a:gd name="connsiteY68" fmla="*/ 3714925 h 6663865"/>
                <a:gd name="connsiteX69" fmla="*/ 926322 w 1006332"/>
                <a:gd name="connsiteY69" fmla="*/ 3417745 h 6663865"/>
                <a:gd name="connsiteX70" fmla="*/ 903462 w 1006332"/>
                <a:gd name="connsiteY70" fmla="*/ 3143425 h 6663865"/>
                <a:gd name="connsiteX71" fmla="*/ 857742 w 1006332"/>
                <a:gd name="connsiteY71" fmla="*/ 1851835 h 6663865"/>
                <a:gd name="connsiteX72" fmla="*/ 846312 w 1006332"/>
                <a:gd name="connsiteY72" fmla="*/ 1634665 h 6663865"/>
                <a:gd name="connsiteX73" fmla="*/ 880602 w 1006332"/>
                <a:gd name="connsiteY73" fmla="*/ 1268905 h 6663865"/>
                <a:gd name="connsiteX74" fmla="*/ 869172 w 1006332"/>
                <a:gd name="connsiteY74" fmla="*/ 788845 h 6663865"/>
                <a:gd name="connsiteX75" fmla="*/ 846312 w 1006332"/>
                <a:gd name="connsiteY75" fmla="*/ 651685 h 6663865"/>
                <a:gd name="connsiteX76" fmla="*/ 834882 w 1006332"/>
                <a:gd name="connsiteY76" fmla="*/ 548815 h 6663865"/>
                <a:gd name="connsiteX77" fmla="*/ 823452 w 1006332"/>
                <a:gd name="connsiteY77" fmla="*/ 457375 h 6663865"/>
                <a:gd name="connsiteX78" fmla="*/ 789162 w 1006332"/>
                <a:gd name="connsiteY78" fmla="*/ 297355 h 6663865"/>
                <a:gd name="connsiteX79" fmla="*/ 777732 w 1006332"/>
                <a:gd name="connsiteY79" fmla="*/ 240205 h 6663865"/>
                <a:gd name="connsiteX80" fmla="*/ 766302 w 1006332"/>
                <a:gd name="connsiteY80" fmla="*/ 194485 h 6663865"/>
                <a:gd name="connsiteX81" fmla="*/ 743442 w 1006332"/>
                <a:gd name="connsiteY81" fmla="*/ 91615 h 6663865"/>
                <a:gd name="connsiteX82" fmla="*/ 732012 w 1006332"/>
                <a:gd name="connsiteY82" fmla="*/ 57325 h 6663865"/>
                <a:gd name="connsiteX83" fmla="*/ 686292 w 1006332"/>
                <a:gd name="connsiteY83" fmla="*/ 34465 h 6663865"/>
                <a:gd name="connsiteX84" fmla="*/ 606282 w 1006332"/>
                <a:gd name="connsiteY84" fmla="*/ 175 h 6663865"/>
                <a:gd name="connsiteX85" fmla="*/ 571992 w 1006332"/>
                <a:gd name="connsiteY85" fmla="*/ 175 h 66638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</a:cxnLst>
              <a:rect l="l" t="t" r="r" b="b"/>
              <a:pathLst>
                <a:path w="1006332" h="6663865">
                  <a:moveTo>
                    <a:pt x="571992" y="175"/>
                  </a:moveTo>
                  <a:cubicBezTo>
                    <a:pt x="556752" y="2080"/>
                    <a:pt x="532698" y="3952"/>
                    <a:pt x="514842" y="11605"/>
                  </a:cubicBezTo>
                  <a:cubicBezTo>
                    <a:pt x="478787" y="27057"/>
                    <a:pt x="446583" y="50296"/>
                    <a:pt x="411972" y="68755"/>
                  </a:cubicBezTo>
                  <a:cubicBezTo>
                    <a:pt x="389421" y="80782"/>
                    <a:pt x="366252" y="91615"/>
                    <a:pt x="343392" y="103045"/>
                  </a:cubicBezTo>
                  <a:cubicBezTo>
                    <a:pt x="394850" y="164795"/>
                    <a:pt x="435927" y="172670"/>
                    <a:pt x="366252" y="251635"/>
                  </a:cubicBezTo>
                  <a:cubicBezTo>
                    <a:pt x="326876" y="296261"/>
                    <a:pt x="229092" y="365935"/>
                    <a:pt x="229092" y="365935"/>
                  </a:cubicBezTo>
                  <a:cubicBezTo>
                    <a:pt x="209838" y="442950"/>
                    <a:pt x="205883" y="405949"/>
                    <a:pt x="286242" y="491665"/>
                  </a:cubicBezTo>
                  <a:cubicBezTo>
                    <a:pt x="319409" y="527043"/>
                    <a:pt x="389112" y="594535"/>
                    <a:pt x="389112" y="594535"/>
                  </a:cubicBezTo>
                  <a:cubicBezTo>
                    <a:pt x="392922" y="617395"/>
                    <a:pt x="401988" y="639985"/>
                    <a:pt x="400542" y="663115"/>
                  </a:cubicBezTo>
                  <a:cubicBezTo>
                    <a:pt x="392704" y="788530"/>
                    <a:pt x="371066" y="786866"/>
                    <a:pt x="297672" y="891715"/>
                  </a:cubicBezTo>
                  <a:cubicBezTo>
                    <a:pt x="328152" y="964105"/>
                    <a:pt x="355123" y="1038075"/>
                    <a:pt x="389112" y="1108885"/>
                  </a:cubicBezTo>
                  <a:cubicBezTo>
                    <a:pt x="401001" y="1133654"/>
                    <a:pt x="432098" y="1150127"/>
                    <a:pt x="434832" y="1177465"/>
                  </a:cubicBezTo>
                  <a:cubicBezTo>
                    <a:pt x="436728" y="1196420"/>
                    <a:pt x="412738" y="1208550"/>
                    <a:pt x="400542" y="1223185"/>
                  </a:cubicBezTo>
                  <a:cubicBezTo>
                    <a:pt x="355567" y="1277155"/>
                    <a:pt x="309102" y="1329865"/>
                    <a:pt x="263382" y="1383205"/>
                  </a:cubicBezTo>
                  <a:cubicBezTo>
                    <a:pt x="255762" y="1413685"/>
                    <a:pt x="237678" y="1443356"/>
                    <a:pt x="240522" y="1474645"/>
                  </a:cubicBezTo>
                  <a:cubicBezTo>
                    <a:pt x="248922" y="1567047"/>
                    <a:pt x="274334" y="1610848"/>
                    <a:pt x="309102" y="1680385"/>
                  </a:cubicBezTo>
                  <a:cubicBezTo>
                    <a:pt x="263572" y="1794209"/>
                    <a:pt x="308875" y="1707659"/>
                    <a:pt x="160512" y="1840405"/>
                  </a:cubicBezTo>
                  <a:cubicBezTo>
                    <a:pt x="86817" y="1906342"/>
                    <a:pt x="69891" y="1930862"/>
                    <a:pt x="11922" y="2000425"/>
                  </a:cubicBezTo>
                  <a:cubicBezTo>
                    <a:pt x="8112" y="2023285"/>
                    <a:pt x="-2383" y="2046009"/>
                    <a:pt x="492" y="2069005"/>
                  </a:cubicBezTo>
                  <a:cubicBezTo>
                    <a:pt x="19613" y="2221974"/>
                    <a:pt x="95303" y="2249171"/>
                    <a:pt x="206232" y="2377615"/>
                  </a:cubicBezTo>
                  <a:cubicBezTo>
                    <a:pt x="292344" y="2477323"/>
                    <a:pt x="223317" y="2407407"/>
                    <a:pt x="320532" y="2571925"/>
                  </a:cubicBezTo>
                  <a:cubicBezTo>
                    <a:pt x="344191" y="2611964"/>
                    <a:pt x="376291" y="2646541"/>
                    <a:pt x="400542" y="2686225"/>
                  </a:cubicBezTo>
                  <a:cubicBezTo>
                    <a:pt x="445173" y="2759257"/>
                    <a:pt x="441738" y="2759567"/>
                    <a:pt x="457692" y="2823385"/>
                  </a:cubicBezTo>
                  <a:cubicBezTo>
                    <a:pt x="453882" y="2838625"/>
                    <a:pt x="455687" y="2856538"/>
                    <a:pt x="446262" y="2869105"/>
                  </a:cubicBezTo>
                  <a:cubicBezTo>
                    <a:pt x="420399" y="2903589"/>
                    <a:pt x="373051" y="2921484"/>
                    <a:pt x="354822" y="2960545"/>
                  </a:cubicBezTo>
                  <a:cubicBezTo>
                    <a:pt x="338119" y="2996337"/>
                    <a:pt x="373521" y="3055092"/>
                    <a:pt x="389112" y="3086275"/>
                  </a:cubicBezTo>
                  <a:cubicBezTo>
                    <a:pt x="385302" y="3116755"/>
                    <a:pt x="380463" y="3147124"/>
                    <a:pt x="377682" y="3177715"/>
                  </a:cubicBezTo>
                  <a:cubicBezTo>
                    <a:pt x="372841" y="3230971"/>
                    <a:pt x="372885" y="3284672"/>
                    <a:pt x="366252" y="3337735"/>
                  </a:cubicBezTo>
                  <a:cubicBezTo>
                    <a:pt x="361433" y="3376289"/>
                    <a:pt x="349780" y="3413709"/>
                    <a:pt x="343392" y="3452035"/>
                  </a:cubicBezTo>
                  <a:cubicBezTo>
                    <a:pt x="338342" y="3482334"/>
                    <a:pt x="338997" y="3513574"/>
                    <a:pt x="331962" y="3543475"/>
                  </a:cubicBezTo>
                  <a:cubicBezTo>
                    <a:pt x="323683" y="3578659"/>
                    <a:pt x="308453" y="3611845"/>
                    <a:pt x="297672" y="3646345"/>
                  </a:cubicBezTo>
                  <a:cubicBezTo>
                    <a:pt x="289399" y="3672820"/>
                    <a:pt x="281813" y="3699516"/>
                    <a:pt x="274812" y="3726355"/>
                  </a:cubicBezTo>
                  <a:cubicBezTo>
                    <a:pt x="258951" y="3787156"/>
                    <a:pt x="246354" y="3848817"/>
                    <a:pt x="229092" y="3909235"/>
                  </a:cubicBezTo>
                  <a:cubicBezTo>
                    <a:pt x="213852" y="3962575"/>
                    <a:pt x="192492" y="4014535"/>
                    <a:pt x="183372" y="4069255"/>
                  </a:cubicBezTo>
                  <a:cubicBezTo>
                    <a:pt x="154861" y="4240320"/>
                    <a:pt x="189927" y="4026648"/>
                    <a:pt x="160512" y="4217845"/>
                  </a:cubicBezTo>
                  <a:cubicBezTo>
                    <a:pt x="156988" y="4240751"/>
                    <a:pt x="152892" y="4263565"/>
                    <a:pt x="149082" y="4286425"/>
                  </a:cubicBezTo>
                  <a:cubicBezTo>
                    <a:pt x="242294" y="4441778"/>
                    <a:pt x="113019" y="4236792"/>
                    <a:pt x="240522" y="4400725"/>
                  </a:cubicBezTo>
                  <a:cubicBezTo>
                    <a:pt x="250983" y="4414175"/>
                    <a:pt x="254616" y="4431834"/>
                    <a:pt x="263382" y="4446445"/>
                  </a:cubicBezTo>
                  <a:cubicBezTo>
                    <a:pt x="277517" y="4470004"/>
                    <a:pt x="293862" y="4492165"/>
                    <a:pt x="309102" y="4515025"/>
                  </a:cubicBezTo>
                  <a:cubicBezTo>
                    <a:pt x="312912" y="4534075"/>
                    <a:pt x="313317" y="4554137"/>
                    <a:pt x="320532" y="4572175"/>
                  </a:cubicBezTo>
                  <a:cubicBezTo>
                    <a:pt x="328783" y="4592802"/>
                    <a:pt x="353813" y="4607132"/>
                    <a:pt x="354822" y="4629325"/>
                  </a:cubicBezTo>
                  <a:cubicBezTo>
                    <a:pt x="362173" y="4791057"/>
                    <a:pt x="333826" y="4819535"/>
                    <a:pt x="274812" y="4949365"/>
                  </a:cubicBezTo>
                  <a:cubicBezTo>
                    <a:pt x="271002" y="5002705"/>
                    <a:pt x="254591" y="5056637"/>
                    <a:pt x="263382" y="5109385"/>
                  </a:cubicBezTo>
                  <a:cubicBezTo>
                    <a:pt x="270385" y="5151403"/>
                    <a:pt x="303232" y="5184759"/>
                    <a:pt x="320532" y="5223685"/>
                  </a:cubicBezTo>
                  <a:cubicBezTo>
                    <a:pt x="333753" y="5253432"/>
                    <a:pt x="343392" y="5284645"/>
                    <a:pt x="354822" y="5315125"/>
                  </a:cubicBezTo>
                  <a:cubicBezTo>
                    <a:pt x="347202" y="5414185"/>
                    <a:pt x="340213" y="5513296"/>
                    <a:pt x="331962" y="5612305"/>
                  </a:cubicBezTo>
                  <a:cubicBezTo>
                    <a:pt x="328782" y="5650463"/>
                    <a:pt x="328838" y="5689227"/>
                    <a:pt x="320532" y="5726605"/>
                  </a:cubicBezTo>
                  <a:cubicBezTo>
                    <a:pt x="294537" y="5843584"/>
                    <a:pt x="293327" y="5783912"/>
                    <a:pt x="263382" y="5863765"/>
                  </a:cubicBezTo>
                  <a:cubicBezTo>
                    <a:pt x="257866" y="5878474"/>
                    <a:pt x="255762" y="5894245"/>
                    <a:pt x="251952" y="5909485"/>
                  </a:cubicBezTo>
                  <a:cubicBezTo>
                    <a:pt x="259572" y="5939965"/>
                    <a:pt x="264075" y="5971399"/>
                    <a:pt x="274812" y="6000925"/>
                  </a:cubicBezTo>
                  <a:cubicBezTo>
                    <a:pt x="279507" y="6013835"/>
                    <a:pt x="292570" y="6022460"/>
                    <a:pt x="297672" y="6035215"/>
                  </a:cubicBezTo>
                  <a:cubicBezTo>
                    <a:pt x="307973" y="6060968"/>
                    <a:pt x="314295" y="6088198"/>
                    <a:pt x="320532" y="6115225"/>
                  </a:cubicBezTo>
                  <a:cubicBezTo>
                    <a:pt x="325743" y="6137807"/>
                    <a:pt x="326751" y="6161223"/>
                    <a:pt x="331962" y="6183805"/>
                  </a:cubicBezTo>
                  <a:cubicBezTo>
                    <a:pt x="338199" y="6210832"/>
                    <a:pt x="349010" y="6236693"/>
                    <a:pt x="354822" y="6263815"/>
                  </a:cubicBezTo>
                  <a:cubicBezTo>
                    <a:pt x="360467" y="6290158"/>
                    <a:pt x="361823" y="6317251"/>
                    <a:pt x="366252" y="6343825"/>
                  </a:cubicBezTo>
                  <a:cubicBezTo>
                    <a:pt x="369446" y="6362988"/>
                    <a:pt x="373872" y="6381925"/>
                    <a:pt x="377682" y="6400975"/>
                  </a:cubicBezTo>
                  <a:cubicBezTo>
                    <a:pt x="355146" y="6603798"/>
                    <a:pt x="398777" y="6450346"/>
                    <a:pt x="331962" y="6526705"/>
                  </a:cubicBezTo>
                  <a:cubicBezTo>
                    <a:pt x="313870" y="6547382"/>
                    <a:pt x="286242" y="6595285"/>
                    <a:pt x="286242" y="6595285"/>
                  </a:cubicBezTo>
                  <a:cubicBezTo>
                    <a:pt x="301482" y="6606715"/>
                    <a:pt x="314665" y="6621592"/>
                    <a:pt x="331962" y="6629575"/>
                  </a:cubicBezTo>
                  <a:cubicBezTo>
                    <a:pt x="364780" y="6644722"/>
                    <a:pt x="434832" y="6663865"/>
                    <a:pt x="434832" y="6663865"/>
                  </a:cubicBezTo>
                  <a:cubicBezTo>
                    <a:pt x="522462" y="6660055"/>
                    <a:pt x="610249" y="6658914"/>
                    <a:pt x="697722" y="6652435"/>
                  </a:cubicBezTo>
                  <a:cubicBezTo>
                    <a:pt x="713388" y="6651275"/>
                    <a:pt x="738756" y="6655999"/>
                    <a:pt x="743442" y="6641005"/>
                  </a:cubicBezTo>
                  <a:cubicBezTo>
                    <a:pt x="760526" y="6586335"/>
                    <a:pt x="751509" y="6526733"/>
                    <a:pt x="754872" y="6469555"/>
                  </a:cubicBezTo>
                  <a:cubicBezTo>
                    <a:pt x="759129" y="6397190"/>
                    <a:pt x="763760" y="6324831"/>
                    <a:pt x="766302" y="6252385"/>
                  </a:cubicBezTo>
                  <a:cubicBezTo>
                    <a:pt x="771381" y="6107644"/>
                    <a:pt x="769984" y="5962668"/>
                    <a:pt x="777732" y="5818045"/>
                  </a:cubicBezTo>
                  <a:cubicBezTo>
                    <a:pt x="782925" y="5721106"/>
                    <a:pt x="837010" y="5343426"/>
                    <a:pt x="846312" y="5292265"/>
                  </a:cubicBezTo>
                  <a:cubicBezTo>
                    <a:pt x="865163" y="5188585"/>
                    <a:pt x="896191" y="5087362"/>
                    <a:pt x="914892" y="4983655"/>
                  </a:cubicBezTo>
                  <a:cubicBezTo>
                    <a:pt x="978254" y="4632285"/>
                    <a:pt x="976978" y="4534155"/>
                    <a:pt x="1006332" y="4172125"/>
                  </a:cubicBezTo>
                  <a:cubicBezTo>
                    <a:pt x="994902" y="4019725"/>
                    <a:pt x="988161" y="3866901"/>
                    <a:pt x="972042" y="3714925"/>
                  </a:cubicBezTo>
                  <a:cubicBezTo>
                    <a:pt x="961471" y="3615259"/>
                    <a:pt x="938263" y="3517257"/>
                    <a:pt x="926322" y="3417745"/>
                  </a:cubicBezTo>
                  <a:cubicBezTo>
                    <a:pt x="915390" y="3326642"/>
                    <a:pt x="911082" y="3234865"/>
                    <a:pt x="903462" y="3143425"/>
                  </a:cubicBezTo>
                  <a:cubicBezTo>
                    <a:pt x="888222" y="2712895"/>
                    <a:pt x="874048" y="2282326"/>
                    <a:pt x="857742" y="1851835"/>
                  </a:cubicBezTo>
                  <a:cubicBezTo>
                    <a:pt x="854998" y="1779397"/>
                    <a:pt x="843471" y="1707100"/>
                    <a:pt x="846312" y="1634665"/>
                  </a:cubicBezTo>
                  <a:cubicBezTo>
                    <a:pt x="851110" y="1512304"/>
                    <a:pt x="869172" y="1390825"/>
                    <a:pt x="880602" y="1268905"/>
                  </a:cubicBezTo>
                  <a:cubicBezTo>
                    <a:pt x="876792" y="1108885"/>
                    <a:pt x="878051" y="948664"/>
                    <a:pt x="869172" y="788845"/>
                  </a:cubicBezTo>
                  <a:cubicBezTo>
                    <a:pt x="866601" y="742566"/>
                    <a:pt x="852867" y="697570"/>
                    <a:pt x="846312" y="651685"/>
                  </a:cubicBezTo>
                  <a:cubicBezTo>
                    <a:pt x="841433" y="617531"/>
                    <a:pt x="838913" y="583080"/>
                    <a:pt x="834882" y="548815"/>
                  </a:cubicBezTo>
                  <a:cubicBezTo>
                    <a:pt x="831293" y="518308"/>
                    <a:pt x="827796" y="487783"/>
                    <a:pt x="823452" y="457375"/>
                  </a:cubicBezTo>
                  <a:cubicBezTo>
                    <a:pt x="810454" y="366389"/>
                    <a:pt x="812766" y="399641"/>
                    <a:pt x="789162" y="297355"/>
                  </a:cubicBezTo>
                  <a:cubicBezTo>
                    <a:pt x="784794" y="278425"/>
                    <a:pt x="781946" y="259170"/>
                    <a:pt x="777732" y="240205"/>
                  </a:cubicBezTo>
                  <a:cubicBezTo>
                    <a:pt x="774324" y="224870"/>
                    <a:pt x="769710" y="209820"/>
                    <a:pt x="766302" y="194485"/>
                  </a:cubicBezTo>
                  <a:cubicBezTo>
                    <a:pt x="754517" y="141453"/>
                    <a:pt x="757380" y="140397"/>
                    <a:pt x="743442" y="91615"/>
                  </a:cubicBezTo>
                  <a:cubicBezTo>
                    <a:pt x="740132" y="80030"/>
                    <a:pt x="740531" y="65844"/>
                    <a:pt x="732012" y="57325"/>
                  </a:cubicBezTo>
                  <a:cubicBezTo>
                    <a:pt x="719964" y="45277"/>
                    <a:pt x="701086" y="42919"/>
                    <a:pt x="686292" y="34465"/>
                  </a:cubicBezTo>
                  <a:cubicBezTo>
                    <a:pt x="624898" y="-617"/>
                    <a:pt x="681376" y="18949"/>
                    <a:pt x="606282" y="175"/>
                  </a:cubicBezTo>
                  <a:cubicBezTo>
                    <a:pt x="568378" y="12810"/>
                    <a:pt x="587232" y="-1730"/>
                    <a:pt x="571992" y="175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pic>
        <p:nvPicPr>
          <p:cNvPr id="3" name="图片 2">
            <a:extLst>
              <a:ext uri="{FF2B5EF4-FFF2-40B4-BE49-F238E27FC236}">
                <a16:creationId xmlns:a16="http://schemas.microsoft.com/office/drawing/2014/main" id="{E0C69D56-C175-6AF0-8634-C2739230B7EA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170" b="7170"/>
          <a:stretch/>
        </p:blipFill>
        <p:spPr>
          <a:xfrm>
            <a:off x="8320647" y="777195"/>
            <a:ext cx="2921686" cy="3336950"/>
          </a:xfrm>
          <a:prstGeom prst="rect">
            <a:avLst/>
          </a:prstGeom>
          <a:ln>
            <a:solidFill>
              <a:schemeClr val="tx1">
                <a:lumMod val="65000"/>
                <a:lumOff val="35000"/>
              </a:schemeClr>
            </a:solidFill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</p:pic>
      <p:pic>
        <p:nvPicPr>
          <p:cNvPr id="35" name="图片 34">
            <a:extLst>
              <a:ext uri="{FF2B5EF4-FFF2-40B4-BE49-F238E27FC236}">
                <a16:creationId xmlns:a16="http://schemas.microsoft.com/office/drawing/2014/main" id="{72A9F5AF-1A50-783B-455B-0121DB1E8DBC}"/>
              </a:ext>
            </a:extLst>
          </p:cNvPr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170" b="7170"/>
          <a:stretch/>
        </p:blipFill>
        <p:spPr>
          <a:xfrm>
            <a:off x="4613301" y="790782"/>
            <a:ext cx="2930403" cy="3346906"/>
          </a:xfrm>
          <a:prstGeom prst="rect">
            <a:avLst/>
          </a:prstGeom>
          <a:ln>
            <a:solidFill>
              <a:schemeClr val="tx1">
                <a:lumMod val="65000"/>
                <a:lumOff val="35000"/>
              </a:schemeClr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pic>
      <p:pic>
        <p:nvPicPr>
          <p:cNvPr id="37" name="图片 36">
            <a:extLst>
              <a:ext uri="{FF2B5EF4-FFF2-40B4-BE49-F238E27FC236}">
                <a16:creationId xmlns:a16="http://schemas.microsoft.com/office/drawing/2014/main" id="{8C2BCA39-2B83-A106-4852-56393093E804}"/>
              </a:ext>
            </a:extLst>
          </p:cNvPr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170" b="7170"/>
          <a:stretch/>
        </p:blipFill>
        <p:spPr>
          <a:xfrm>
            <a:off x="949667" y="790782"/>
            <a:ext cx="2923231" cy="3338714"/>
          </a:xfrm>
          <a:prstGeom prst="rect">
            <a:avLst/>
          </a:prstGeom>
          <a:ln>
            <a:solidFill>
              <a:schemeClr val="tx1">
                <a:lumMod val="65000"/>
                <a:lumOff val="35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64" name="文本框 63">
            <a:extLst>
              <a:ext uri="{FF2B5EF4-FFF2-40B4-BE49-F238E27FC236}">
                <a16:creationId xmlns:a16="http://schemas.microsoft.com/office/drawing/2014/main" id="{2DD2A947-961B-FE63-3806-C9325D14D36F}"/>
              </a:ext>
            </a:extLst>
          </p:cNvPr>
          <p:cNvSpPr txBox="1"/>
          <p:nvPr/>
        </p:nvSpPr>
        <p:spPr>
          <a:xfrm>
            <a:off x="1414657" y="4127455"/>
            <a:ext cx="357165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400" dirty="0">
                <a:latin typeface="幼圆" panose="02010509060101010101" pitchFamily="49" charset="-122"/>
                <a:ea typeface="幼圆" panose="02010509060101010101" pitchFamily="49" charset="-122"/>
              </a:rPr>
              <a:t>点击输入标题</a:t>
            </a:r>
          </a:p>
        </p:txBody>
      </p:sp>
      <p:sp>
        <p:nvSpPr>
          <p:cNvPr id="66" name="文本框 65">
            <a:extLst>
              <a:ext uri="{FF2B5EF4-FFF2-40B4-BE49-F238E27FC236}">
                <a16:creationId xmlns:a16="http://schemas.microsoft.com/office/drawing/2014/main" id="{EED2381F-CB07-A497-69D4-6C82C415D146}"/>
              </a:ext>
            </a:extLst>
          </p:cNvPr>
          <p:cNvSpPr txBox="1"/>
          <p:nvPr/>
        </p:nvSpPr>
        <p:spPr>
          <a:xfrm>
            <a:off x="1109776" y="4785674"/>
            <a:ext cx="274879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dirty="0">
                <a:latin typeface="幼圆" panose="02010509060101010101" pitchFamily="49" charset="-122"/>
                <a:ea typeface="幼圆" panose="02010509060101010101" pitchFamily="49" charset="-122"/>
              </a:rPr>
              <a:t>点击输入您的文字 点击输入您的文字 点击输入您的文字 点击输入您的文字</a:t>
            </a:r>
          </a:p>
        </p:txBody>
      </p:sp>
      <p:sp>
        <p:nvSpPr>
          <p:cNvPr id="67" name="文本框 66">
            <a:extLst>
              <a:ext uri="{FF2B5EF4-FFF2-40B4-BE49-F238E27FC236}">
                <a16:creationId xmlns:a16="http://schemas.microsoft.com/office/drawing/2014/main" id="{E4F175E8-A001-4CEF-79EB-94FC551D94B0}"/>
              </a:ext>
            </a:extLst>
          </p:cNvPr>
          <p:cNvSpPr txBox="1"/>
          <p:nvPr/>
        </p:nvSpPr>
        <p:spPr>
          <a:xfrm>
            <a:off x="5057867" y="4132571"/>
            <a:ext cx="357165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400" dirty="0">
                <a:latin typeface="幼圆" panose="02010509060101010101" pitchFamily="49" charset="-122"/>
                <a:ea typeface="幼圆" panose="02010509060101010101" pitchFamily="49" charset="-122"/>
              </a:rPr>
              <a:t>点击输入标题</a:t>
            </a:r>
          </a:p>
        </p:txBody>
      </p:sp>
      <p:sp>
        <p:nvSpPr>
          <p:cNvPr id="68" name="文本框 67">
            <a:extLst>
              <a:ext uri="{FF2B5EF4-FFF2-40B4-BE49-F238E27FC236}">
                <a16:creationId xmlns:a16="http://schemas.microsoft.com/office/drawing/2014/main" id="{98C9CB30-0432-7249-703A-229F326CFB52}"/>
              </a:ext>
            </a:extLst>
          </p:cNvPr>
          <p:cNvSpPr txBox="1"/>
          <p:nvPr/>
        </p:nvSpPr>
        <p:spPr>
          <a:xfrm>
            <a:off x="4752986" y="4790790"/>
            <a:ext cx="274879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dirty="0">
                <a:latin typeface="幼圆" panose="02010509060101010101" pitchFamily="49" charset="-122"/>
                <a:ea typeface="幼圆" panose="02010509060101010101" pitchFamily="49" charset="-122"/>
              </a:rPr>
              <a:t>点击输入您的文字 点击输入您的文字 点击输入您的文字 点击输入您的文字</a:t>
            </a:r>
          </a:p>
        </p:txBody>
      </p:sp>
      <p:sp>
        <p:nvSpPr>
          <p:cNvPr id="69" name="文本框 68">
            <a:extLst>
              <a:ext uri="{FF2B5EF4-FFF2-40B4-BE49-F238E27FC236}">
                <a16:creationId xmlns:a16="http://schemas.microsoft.com/office/drawing/2014/main" id="{F02A953C-CEBD-D24F-FEFE-8636A5F6C16A}"/>
              </a:ext>
            </a:extLst>
          </p:cNvPr>
          <p:cNvSpPr txBox="1"/>
          <p:nvPr/>
        </p:nvSpPr>
        <p:spPr>
          <a:xfrm>
            <a:off x="8818777" y="4130549"/>
            <a:ext cx="357165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400" dirty="0">
                <a:latin typeface="幼圆" panose="02010509060101010101" pitchFamily="49" charset="-122"/>
                <a:ea typeface="幼圆" panose="02010509060101010101" pitchFamily="49" charset="-122"/>
              </a:rPr>
              <a:t>点击输入标题</a:t>
            </a:r>
          </a:p>
        </p:txBody>
      </p:sp>
      <p:sp>
        <p:nvSpPr>
          <p:cNvPr id="71" name="文本框 70">
            <a:extLst>
              <a:ext uri="{FF2B5EF4-FFF2-40B4-BE49-F238E27FC236}">
                <a16:creationId xmlns:a16="http://schemas.microsoft.com/office/drawing/2014/main" id="{C1478927-CA90-C7B3-9A3E-93106644BE7E}"/>
              </a:ext>
            </a:extLst>
          </p:cNvPr>
          <p:cNvSpPr txBox="1"/>
          <p:nvPr/>
        </p:nvSpPr>
        <p:spPr>
          <a:xfrm>
            <a:off x="8513896" y="4788768"/>
            <a:ext cx="274879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dirty="0">
                <a:latin typeface="幼圆" panose="02010509060101010101" pitchFamily="49" charset="-122"/>
                <a:ea typeface="幼圆" panose="02010509060101010101" pitchFamily="49" charset="-122"/>
              </a:rPr>
              <a:t>点击输入您的文字 点击输入您的文字 点击输入您的文字 点击输入您的文字</a:t>
            </a:r>
          </a:p>
        </p:txBody>
      </p:sp>
      <p:pic>
        <p:nvPicPr>
          <p:cNvPr id="2" name="图片 1" descr="图片包含 游戏机, 球&#10;&#10;AI 生成的内容可能不正确。">
            <a:extLst>
              <a:ext uri="{FF2B5EF4-FFF2-40B4-BE49-F238E27FC236}">
                <a16:creationId xmlns:a16="http://schemas.microsoft.com/office/drawing/2014/main" id="{F30B02FF-89AD-E3CD-F327-8BE73A9DF1CD}"/>
              </a:ext>
            </a:extLst>
          </p:cNvPr>
          <p:cNvPicPr>
            <a:picLocks noChangeAspect="1"/>
          </p:cNvPicPr>
          <p:nvPr/>
        </p:nvPicPr>
        <p:blipFill>
          <a:blip r:embed="rId17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18">
                    <a14:imgEffect>
                      <a14:artisticLineDrawing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4073" b="32280"/>
          <a:stretch/>
        </p:blipFill>
        <p:spPr>
          <a:xfrm>
            <a:off x="2308955" y="785666"/>
            <a:ext cx="302626" cy="344455"/>
          </a:xfrm>
          <a:prstGeom prst="rect">
            <a:avLst/>
          </a:prstGeom>
        </p:spPr>
      </p:pic>
      <p:pic>
        <p:nvPicPr>
          <p:cNvPr id="4" name="图片 3" descr="图片包含 游戏机, 球&#10;&#10;AI 生成的内容可能不正确。">
            <a:extLst>
              <a:ext uri="{FF2B5EF4-FFF2-40B4-BE49-F238E27FC236}">
                <a16:creationId xmlns:a16="http://schemas.microsoft.com/office/drawing/2014/main" id="{8045C655-7629-3A30-0BD4-4FF42A85A97E}"/>
              </a:ext>
            </a:extLst>
          </p:cNvPr>
          <p:cNvPicPr>
            <a:picLocks noChangeAspect="1"/>
          </p:cNvPicPr>
          <p:nvPr/>
        </p:nvPicPr>
        <p:blipFill>
          <a:blip r:embed="rId17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18">
                    <a14:imgEffect>
                      <a14:artisticLineDrawing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4073" b="32280"/>
          <a:stretch/>
        </p:blipFill>
        <p:spPr>
          <a:xfrm>
            <a:off x="5982929" y="766307"/>
            <a:ext cx="302626" cy="344455"/>
          </a:xfrm>
          <a:prstGeom prst="rect">
            <a:avLst/>
          </a:prstGeom>
        </p:spPr>
      </p:pic>
      <p:pic>
        <p:nvPicPr>
          <p:cNvPr id="5" name="图片 4" descr="图片包含 游戏机, 球&#10;&#10;AI 生成的内容可能不正确。">
            <a:extLst>
              <a:ext uri="{FF2B5EF4-FFF2-40B4-BE49-F238E27FC236}">
                <a16:creationId xmlns:a16="http://schemas.microsoft.com/office/drawing/2014/main" id="{39923286-AB04-40C6-9C79-8004F2765D9A}"/>
              </a:ext>
            </a:extLst>
          </p:cNvPr>
          <p:cNvPicPr>
            <a:picLocks noChangeAspect="1"/>
          </p:cNvPicPr>
          <p:nvPr/>
        </p:nvPicPr>
        <p:blipFill>
          <a:blip r:embed="rId17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18">
                    <a14:imgEffect>
                      <a14:artisticLineDrawing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4073" b="32280"/>
          <a:stretch/>
        </p:blipFill>
        <p:spPr>
          <a:xfrm>
            <a:off x="9683390" y="754488"/>
            <a:ext cx="302626" cy="3444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9905937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组合 5">
            <a:extLst>
              <a:ext uri="{FF2B5EF4-FFF2-40B4-BE49-F238E27FC236}">
                <a16:creationId xmlns:a16="http://schemas.microsoft.com/office/drawing/2014/main" id="{CA87EE30-4182-17D6-8547-9B09E245DB01}"/>
              </a:ext>
            </a:extLst>
          </p:cNvPr>
          <p:cNvGrpSpPr/>
          <p:nvPr/>
        </p:nvGrpSpPr>
        <p:grpSpPr>
          <a:xfrm>
            <a:off x="3" y="-44011"/>
            <a:ext cx="12191997" cy="6858000"/>
            <a:chOff x="0" y="0"/>
            <a:chExt cx="12191997" cy="6858000"/>
          </a:xfrm>
        </p:grpSpPr>
        <p:pic>
          <p:nvPicPr>
            <p:cNvPr id="8" name="图片 7" descr="树林旁的长凳上&#10;&#10;AI 生成的内容可能不正确。">
              <a:extLst>
                <a:ext uri="{FF2B5EF4-FFF2-40B4-BE49-F238E27FC236}">
                  <a16:creationId xmlns:a16="http://schemas.microsoft.com/office/drawing/2014/main" id="{4B3B2665-C661-79F8-FC61-6B7EA9806D21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artisticBlur radius="3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50000" r="25000"/>
            <a:stretch/>
          </p:blipFill>
          <p:spPr>
            <a:xfrm>
              <a:off x="6095998" y="0"/>
              <a:ext cx="3048001" cy="6858000"/>
            </a:xfrm>
            <a:prstGeom prst="rect">
              <a:avLst/>
            </a:prstGeom>
            <a:ln>
              <a:noFill/>
            </a:ln>
          </p:spPr>
        </p:pic>
        <p:pic>
          <p:nvPicPr>
            <p:cNvPr id="10" name="图片 9" descr="草地上有许多花&#10;&#10;AI 生成的内容可能不正确。">
              <a:extLst>
                <a:ext uri="{FF2B5EF4-FFF2-40B4-BE49-F238E27FC236}">
                  <a16:creationId xmlns:a16="http://schemas.microsoft.com/office/drawing/2014/main" id="{CA62F114-BB51-7D97-22E6-25B7BEC7285D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BEBA8EAE-BF5A-486C-A8C5-ECC9F3942E4B}">
                  <a14:imgProps xmlns:a14="http://schemas.microsoft.com/office/drawing/2010/main">
                    <a14:imgLayer r:embed="rId7">
                      <a14:imgEffect>
                        <a14:artisticBlur radius="30"/>
                      </a14:imgEffect>
                      <a14:imgEffect>
                        <a14:saturation sat="66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5000" r="50000"/>
            <a:stretch/>
          </p:blipFill>
          <p:spPr>
            <a:xfrm>
              <a:off x="3048001" y="0"/>
              <a:ext cx="3048000" cy="6858000"/>
            </a:xfrm>
            <a:prstGeom prst="rect">
              <a:avLst/>
            </a:prstGeom>
            <a:ln>
              <a:noFill/>
            </a:ln>
          </p:spPr>
        </p:pic>
        <p:pic>
          <p:nvPicPr>
            <p:cNvPr id="12" name="图片 11" descr="树林前的花园&#10;&#10;AI 生成的内容可能不正确。">
              <a:extLst>
                <a:ext uri="{FF2B5EF4-FFF2-40B4-BE49-F238E27FC236}">
                  <a16:creationId xmlns:a16="http://schemas.microsoft.com/office/drawing/2014/main" id="{1658B5A9-C2B1-D203-6B89-CCE68EAFEA9D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8">
              <a:extLst>
                <a:ext uri="{BEBA8EAE-BF5A-486C-A8C5-ECC9F3942E4B}">
                  <a14:imgProps xmlns:a14="http://schemas.microsoft.com/office/drawing/2010/main">
                    <a14:imgLayer r:embed="rId9">
                      <a14:imgEffect>
                        <a14:artisticBlur radius="3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75000"/>
            <a:stretch/>
          </p:blipFill>
          <p:spPr>
            <a:xfrm>
              <a:off x="0" y="0"/>
              <a:ext cx="3048000" cy="6858000"/>
            </a:xfrm>
            <a:prstGeom prst="rect">
              <a:avLst/>
            </a:prstGeom>
            <a:ln>
              <a:noFill/>
            </a:ln>
          </p:spPr>
        </p:pic>
        <p:pic>
          <p:nvPicPr>
            <p:cNvPr id="14" name="图片 13" descr="森林里的雪地上&#10;&#10;AI 生成的内容可能不正确。">
              <a:extLst>
                <a:ext uri="{FF2B5EF4-FFF2-40B4-BE49-F238E27FC236}">
                  <a16:creationId xmlns:a16="http://schemas.microsoft.com/office/drawing/2014/main" id="{4666FD49-5F50-5BA8-A25F-F5BFAD61F59A}"/>
                </a:ext>
              </a:extLst>
            </p:cNvPr>
            <p:cNvPicPr>
              <a:picLocks noChangeAspect="1"/>
            </p:cNvPicPr>
            <p:nvPr/>
          </p:nvPicPr>
          <p:blipFill>
            <a:blip r:embed="rId10">
              <a:extLst>
                <a:ext uri="{BEBA8EAE-BF5A-486C-A8C5-ECC9F3942E4B}">
                  <a14:imgProps xmlns:a14="http://schemas.microsoft.com/office/drawing/2010/main">
                    <a14:imgLayer r:embed="rId11">
                      <a14:imgEffect>
                        <a14:artisticBlur radius="3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75000"/>
            <a:stretch/>
          </p:blipFill>
          <p:spPr>
            <a:xfrm>
              <a:off x="9143997" y="0"/>
              <a:ext cx="3048000" cy="6858000"/>
            </a:xfrm>
            <a:prstGeom prst="rect">
              <a:avLst/>
            </a:prstGeom>
            <a:ln>
              <a:noFill/>
            </a:ln>
          </p:spPr>
        </p:pic>
      </p:grpSp>
      <p:sp>
        <p:nvSpPr>
          <p:cNvPr id="42" name="矩形 41">
            <a:extLst>
              <a:ext uri="{FF2B5EF4-FFF2-40B4-BE49-F238E27FC236}">
                <a16:creationId xmlns:a16="http://schemas.microsoft.com/office/drawing/2014/main" id="{C9C168D7-7F1C-9F46-A022-C27F8885CFE8}"/>
              </a:ext>
            </a:extLst>
          </p:cNvPr>
          <p:cNvSpPr/>
          <p:nvPr/>
        </p:nvSpPr>
        <p:spPr>
          <a:xfrm>
            <a:off x="-48086" y="-22006"/>
            <a:ext cx="12191998" cy="6902011"/>
          </a:xfrm>
          <a:prstGeom prst="rect">
            <a:avLst/>
          </a:prstGeom>
          <a:solidFill>
            <a:srgbClr val="FEF3D4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43" name="矩形 42">
            <a:extLst>
              <a:ext uri="{FF2B5EF4-FFF2-40B4-BE49-F238E27FC236}">
                <a16:creationId xmlns:a16="http://schemas.microsoft.com/office/drawing/2014/main" id="{1B9C078C-66CB-2BE0-209E-06F9F25F6E88}"/>
              </a:ext>
            </a:extLst>
          </p:cNvPr>
          <p:cNvSpPr/>
          <p:nvPr/>
        </p:nvSpPr>
        <p:spPr>
          <a:xfrm>
            <a:off x="192063" y="122213"/>
            <a:ext cx="5820490" cy="6613573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grpSp>
        <p:nvGrpSpPr>
          <p:cNvPr id="21" name="组合 20">
            <a:extLst>
              <a:ext uri="{FF2B5EF4-FFF2-40B4-BE49-F238E27FC236}">
                <a16:creationId xmlns:a16="http://schemas.microsoft.com/office/drawing/2014/main" id="{A7545B03-1F71-B155-696B-C32E8620CE6D}"/>
              </a:ext>
            </a:extLst>
          </p:cNvPr>
          <p:cNvGrpSpPr/>
          <p:nvPr/>
        </p:nvGrpSpPr>
        <p:grpSpPr>
          <a:xfrm>
            <a:off x="6204614" y="121227"/>
            <a:ext cx="5939298" cy="6613573"/>
            <a:chOff x="6204614" y="121227"/>
            <a:chExt cx="5939298" cy="6613573"/>
          </a:xfrm>
        </p:grpSpPr>
        <p:sp>
          <p:nvSpPr>
            <p:cNvPr id="44" name="矩形 43">
              <a:extLst>
                <a:ext uri="{FF2B5EF4-FFF2-40B4-BE49-F238E27FC236}">
                  <a16:creationId xmlns:a16="http://schemas.microsoft.com/office/drawing/2014/main" id="{CF4F56DF-472C-4329-4950-A4562BAB403F}"/>
                </a:ext>
              </a:extLst>
            </p:cNvPr>
            <p:cNvSpPr/>
            <p:nvPr/>
          </p:nvSpPr>
          <p:spPr>
            <a:xfrm>
              <a:off x="6204614" y="121227"/>
              <a:ext cx="5786972" cy="6613573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cxnSp>
          <p:nvCxnSpPr>
            <p:cNvPr id="111" name="直接连接符 110">
              <a:extLst>
                <a:ext uri="{FF2B5EF4-FFF2-40B4-BE49-F238E27FC236}">
                  <a16:creationId xmlns:a16="http://schemas.microsoft.com/office/drawing/2014/main" id="{9C3EAE75-8DDD-F0F9-A7AA-F2FB32F10B3F}"/>
                </a:ext>
              </a:extLst>
            </p:cNvPr>
            <p:cNvCxnSpPr/>
            <p:nvPr/>
          </p:nvCxnSpPr>
          <p:spPr>
            <a:xfrm>
              <a:off x="6732395" y="660009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2" name="直接连接符 111">
              <a:extLst>
                <a:ext uri="{FF2B5EF4-FFF2-40B4-BE49-F238E27FC236}">
                  <a16:creationId xmlns:a16="http://schemas.microsoft.com/office/drawing/2014/main" id="{B9FB1D7D-BB6F-A62B-383E-2CE724E6EAF8}"/>
                </a:ext>
              </a:extLst>
            </p:cNvPr>
            <p:cNvCxnSpPr/>
            <p:nvPr/>
          </p:nvCxnSpPr>
          <p:spPr>
            <a:xfrm>
              <a:off x="6732395" y="1093763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3" name="直接连接符 112">
              <a:extLst>
                <a:ext uri="{FF2B5EF4-FFF2-40B4-BE49-F238E27FC236}">
                  <a16:creationId xmlns:a16="http://schemas.microsoft.com/office/drawing/2014/main" id="{A052C89A-103B-D627-5D30-5D56A050F23A}"/>
                </a:ext>
              </a:extLst>
            </p:cNvPr>
            <p:cNvCxnSpPr/>
            <p:nvPr/>
          </p:nvCxnSpPr>
          <p:spPr>
            <a:xfrm>
              <a:off x="6732395" y="1527517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4" name="直接连接符 113">
              <a:extLst>
                <a:ext uri="{FF2B5EF4-FFF2-40B4-BE49-F238E27FC236}">
                  <a16:creationId xmlns:a16="http://schemas.microsoft.com/office/drawing/2014/main" id="{AB613F08-D778-1593-EA04-9BC61402DCA2}"/>
                </a:ext>
              </a:extLst>
            </p:cNvPr>
            <p:cNvCxnSpPr/>
            <p:nvPr/>
          </p:nvCxnSpPr>
          <p:spPr>
            <a:xfrm>
              <a:off x="6732395" y="1947873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5" name="直接连接符 114">
              <a:extLst>
                <a:ext uri="{FF2B5EF4-FFF2-40B4-BE49-F238E27FC236}">
                  <a16:creationId xmlns:a16="http://schemas.microsoft.com/office/drawing/2014/main" id="{AD5C3113-8FB4-C407-B603-3E79C2FD0659}"/>
                </a:ext>
              </a:extLst>
            </p:cNvPr>
            <p:cNvCxnSpPr/>
            <p:nvPr/>
          </p:nvCxnSpPr>
          <p:spPr>
            <a:xfrm>
              <a:off x="6732395" y="2381627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6" name="直接连接符 115">
              <a:extLst>
                <a:ext uri="{FF2B5EF4-FFF2-40B4-BE49-F238E27FC236}">
                  <a16:creationId xmlns:a16="http://schemas.microsoft.com/office/drawing/2014/main" id="{F7ED2FC5-BE34-A9DC-2201-082DD56C88D0}"/>
                </a:ext>
              </a:extLst>
            </p:cNvPr>
            <p:cNvCxnSpPr/>
            <p:nvPr/>
          </p:nvCxnSpPr>
          <p:spPr>
            <a:xfrm>
              <a:off x="6732395" y="2815381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7" name="直接连接符 116">
              <a:extLst>
                <a:ext uri="{FF2B5EF4-FFF2-40B4-BE49-F238E27FC236}">
                  <a16:creationId xmlns:a16="http://schemas.microsoft.com/office/drawing/2014/main" id="{F94C3A5C-FEEE-0903-E284-66601443C858}"/>
                </a:ext>
              </a:extLst>
            </p:cNvPr>
            <p:cNvCxnSpPr/>
            <p:nvPr/>
          </p:nvCxnSpPr>
          <p:spPr>
            <a:xfrm>
              <a:off x="6732395" y="3273865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8" name="直接连接符 117">
              <a:extLst>
                <a:ext uri="{FF2B5EF4-FFF2-40B4-BE49-F238E27FC236}">
                  <a16:creationId xmlns:a16="http://schemas.microsoft.com/office/drawing/2014/main" id="{A6770663-F4CA-4B23-9FB3-0A2C2BA390B1}"/>
                </a:ext>
              </a:extLst>
            </p:cNvPr>
            <p:cNvCxnSpPr/>
            <p:nvPr/>
          </p:nvCxnSpPr>
          <p:spPr>
            <a:xfrm>
              <a:off x="6732395" y="3707619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9" name="直接连接符 118">
              <a:extLst>
                <a:ext uri="{FF2B5EF4-FFF2-40B4-BE49-F238E27FC236}">
                  <a16:creationId xmlns:a16="http://schemas.microsoft.com/office/drawing/2014/main" id="{91991B08-D766-FE81-B138-E647FF9F7166}"/>
                </a:ext>
              </a:extLst>
            </p:cNvPr>
            <p:cNvCxnSpPr/>
            <p:nvPr/>
          </p:nvCxnSpPr>
          <p:spPr>
            <a:xfrm>
              <a:off x="6732395" y="4141373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0" name="直接连接符 119">
              <a:extLst>
                <a:ext uri="{FF2B5EF4-FFF2-40B4-BE49-F238E27FC236}">
                  <a16:creationId xmlns:a16="http://schemas.microsoft.com/office/drawing/2014/main" id="{77447751-5DFA-E2BC-B633-E68895D5EE04}"/>
                </a:ext>
              </a:extLst>
            </p:cNvPr>
            <p:cNvCxnSpPr/>
            <p:nvPr/>
          </p:nvCxnSpPr>
          <p:spPr>
            <a:xfrm>
              <a:off x="6732395" y="4551681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1" name="直接连接符 120">
              <a:extLst>
                <a:ext uri="{FF2B5EF4-FFF2-40B4-BE49-F238E27FC236}">
                  <a16:creationId xmlns:a16="http://schemas.microsoft.com/office/drawing/2014/main" id="{BF19AEB5-D086-12AF-A3CA-37861D0F2BAE}"/>
                </a:ext>
              </a:extLst>
            </p:cNvPr>
            <p:cNvCxnSpPr/>
            <p:nvPr/>
          </p:nvCxnSpPr>
          <p:spPr>
            <a:xfrm>
              <a:off x="6732395" y="4985435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2" name="直接连接符 121">
              <a:extLst>
                <a:ext uri="{FF2B5EF4-FFF2-40B4-BE49-F238E27FC236}">
                  <a16:creationId xmlns:a16="http://schemas.microsoft.com/office/drawing/2014/main" id="{F0C8D07A-FB9A-F944-0E98-CEF5E6F9C9BF}"/>
                </a:ext>
              </a:extLst>
            </p:cNvPr>
            <p:cNvCxnSpPr/>
            <p:nvPr/>
          </p:nvCxnSpPr>
          <p:spPr>
            <a:xfrm>
              <a:off x="6732395" y="5419189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3" name="直接连接符 122">
              <a:extLst>
                <a:ext uri="{FF2B5EF4-FFF2-40B4-BE49-F238E27FC236}">
                  <a16:creationId xmlns:a16="http://schemas.microsoft.com/office/drawing/2014/main" id="{947E6A8B-28AC-32C5-9351-83B8E504DCF0}"/>
                </a:ext>
              </a:extLst>
            </p:cNvPr>
            <p:cNvCxnSpPr/>
            <p:nvPr/>
          </p:nvCxnSpPr>
          <p:spPr>
            <a:xfrm>
              <a:off x="6732395" y="5853802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4" name="直接连接符 123">
              <a:extLst>
                <a:ext uri="{FF2B5EF4-FFF2-40B4-BE49-F238E27FC236}">
                  <a16:creationId xmlns:a16="http://schemas.microsoft.com/office/drawing/2014/main" id="{B5279A73-2886-9065-CB5F-711F191CF548}"/>
                </a:ext>
              </a:extLst>
            </p:cNvPr>
            <p:cNvCxnSpPr/>
            <p:nvPr/>
          </p:nvCxnSpPr>
          <p:spPr>
            <a:xfrm>
              <a:off x="6732395" y="6287556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26" name="文本框 125">
              <a:extLst>
                <a:ext uri="{FF2B5EF4-FFF2-40B4-BE49-F238E27FC236}">
                  <a16:creationId xmlns:a16="http://schemas.microsoft.com/office/drawing/2014/main" id="{33E89B07-431C-5F72-192A-584845942657}"/>
                </a:ext>
              </a:extLst>
            </p:cNvPr>
            <p:cNvSpPr txBox="1"/>
            <p:nvPr/>
          </p:nvSpPr>
          <p:spPr>
            <a:xfrm>
              <a:off x="8991676" y="275529"/>
              <a:ext cx="3152236" cy="2308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900" b="1" dirty="0">
                  <a:solidFill>
                    <a:schemeClr val="bg2">
                      <a:lumMod val="90000"/>
                    </a:schemeClr>
                  </a:solidFill>
                  <a:latin typeface="幼圆" panose="02010509060101010101" pitchFamily="49" charset="-122"/>
                  <a:ea typeface="幼圆" panose="02010509060101010101" pitchFamily="49" charset="-122"/>
                </a:rPr>
                <a:t>Jinhua University of Vocational Technology </a:t>
              </a:r>
              <a:endParaRPr lang="zh-CN" altLang="en-US" sz="900" b="1" dirty="0">
                <a:solidFill>
                  <a:schemeClr val="bg2">
                    <a:lumMod val="90000"/>
                  </a:schemeClr>
                </a:solidFill>
                <a:latin typeface="幼圆" panose="02010509060101010101" pitchFamily="49" charset="-122"/>
                <a:ea typeface="幼圆" panose="02010509060101010101" pitchFamily="49" charset="-122"/>
              </a:endParaRPr>
            </a:p>
          </p:txBody>
        </p:sp>
        <p:sp>
          <p:nvSpPr>
            <p:cNvPr id="128" name="文本框 127">
              <a:extLst>
                <a:ext uri="{FF2B5EF4-FFF2-40B4-BE49-F238E27FC236}">
                  <a16:creationId xmlns:a16="http://schemas.microsoft.com/office/drawing/2014/main" id="{95601FFD-3094-A637-8D1C-C5F229533FFE}"/>
                </a:ext>
              </a:extLst>
            </p:cNvPr>
            <p:cNvSpPr txBox="1"/>
            <p:nvPr/>
          </p:nvSpPr>
          <p:spPr>
            <a:xfrm>
              <a:off x="11351819" y="6376385"/>
              <a:ext cx="409452" cy="2308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900" b="1" dirty="0">
                  <a:solidFill>
                    <a:schemeClr val="bg2">
                      <a:lumMod val="90000"/>
                    </a:schemeClr>
                  </a:solidFill>
                  <a:latin typeface="幼圆" panose="02010509060101010101" pitchFamily="49" charset="-122"/>
                  <a:ea typeface="幼圆" panose="02010509060101010101" pitchFamily="49" charset="-122"/>
                </a:rPr>
                <a:t>02</a:t>
              </a:r>
              <a:endParaRPr lang="zh-CN" altLang="en-US" sz="900" b="1" dirty="0">
                <a:solidFill>
                  <a:schemeClr val="bg2">
                    <a:lumMod val="90000"/>
                  </a:schemeClr>
                </a:solidFill>
                <a:latin typeface="幼圆" panose="02010509060101010101" pitchFamily="49" charset="-122"/>
                <a:ea typeface="幼圆" panose="02010509060101010101" pitchFamily="49" charset="-122"/>
              </a:endParaRPr>
            </a:p>
          </p:txBody>
        </p:sp>
        <p:pic>
          <p:nvPicPr>
            <p:cNvPr id="18" name="图片 17" descr="图标&#10;&#10;AI 生成的内容可能不正确。">
              <a:extLst>
                <a:ext uri="{FF2B5EF4-FFF2-40B4-BE49-F238E27FC236}">
                  <a16:creationId xmlns:a16="http://schemas.microsoft.com/office/drawing/2014/main" id="{5ABE8EF9-C589-AFA6-0F5F-F9D8CBB9E4EE}"/>
                </a:ext>
              </a:extLst>
            </p:cNvPr>
            <p:cNvPicPr>
              <a:picLocks noChangeAspect="1"/>
            </p:cNvPicPr>
            <p:nvPr/>
          </p:nvPicPr>
          <p:blipFill>
            <a:blip r:embed="rId12">
              <a:alphaModFix amt="20000"/>
              <a:extLst>
                <a:ext uri="{BEBA8EAE-BF5A-486C-A8C5-ECC9F3942E4B}">
                  <a14:imgProps xmlns:a14="http://schemas.microsoft.com/office/drawing/2010/main">
                    <a14:imgLayer r:embed="rId13">
                      <a14:imgEffect>
                        <a14:artisticPencilGrayscale/>
                      </a14:imgEffect>
                      <a14:imgEffect>
                        <a14:colorTemperature colorTemp="59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9233030">
              <a:off x="7942596" y="263068"/>
              <a:ext cx="1087953" cy="1057354"/>
            </a:xfrm>
            <a:prstGeom prst="rect">
              <a:avLst/>
            </a:prstGeom>
          </p:spPr>
        </p:pic>
        <p:pic>
          <p:nvPicPr>
            <p:cNvPr id="19" name="图片 18" descr="图标&#10;&#10;AI 生成的内容可能不正确。">
              <a:extLst>
                <a:ext uri="{FF2B5EF4-FFF2-40B4-BE49-F238E27FC236}">
                  <a16:creationId xmlns:a16="http://schemas.microsoft.com/office/drawing/2014/main" id="{06DC4ACD-57AA-A87B-E36F-77393DFC92E1}"/>
                </a:ext>
              </a:extLst>
            </p:cNvPr>
            <p:cNvPicPr>
              <a:picLocks noChangeAspect="1"/>
            </p:cNvPicPr>
            <p:nvPr/>
          </p:nvPicPr>
          <p:blipFill>
            <a:blip r:embed="rId12">
              <a:alphaModFix amt="20000"/>
              <a:extLst>
                <a:ext uri="{BEBA8EAE-BF5A-486C-A8C5-ECC9F3942E4B}">
                  <a14:imgProps xmlns:a14="http://schemas.microsoft.com/office/drawing/2010/main">
                    <a14:imgLayer r:embed="rId13">
                      <a14:imgEffect>
                        <a14:artisticPencilGrayscale/>
                      </a14:imgEffect>
                      <a14:imgEffect>
                        <a14:colorTemperature colorTemp="59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9233030">
              <a:off x="7066064" y="5197436"/>
              <a:ext cx="1087953" cy="1057354"/>
            </a:xfrm>
            <a:prstGeom prst="rect">
              <a:avLst/>
            </a:prstGeom>
          </p:spPr>
        </p:pic>
        <p:pic>
          <p:nvPicPr>
            <p:cNvPr id="20" name="图片 19" descr="图标&#10;&#10;AI 生成的内容可能不正确。">
              <a:extLst>
                <a:ext uri="{FF2B5EF4-FFF2-40B4-BE49-F238E27FC236}">
                  <a16:creationId xmlns:a16="http://schemas.microsoft.com/office/drawing/2014/main" id="{DDA845B7-CC19-43F6-5690-37395FFC4BB2}"/>
                </a:ext>
              </a:extLst>
            </p:cNvPr>
            <p:cNvPicPr>
              <a:picLocks noChangeAspect="1"/>
            </p:cNvPicPr>
            <p:nvPr/>
          </p:nvPicPr>
          <p:blipFill>
            <a:blip r:embed="rId12">
              <a:alphaModFix amt="20000"/>
              <a:extLst>
                <a:ext uri="{BEBA8EAE-BF5A-486C-A8C5-ECC9F3942E4B}">
                  <a14:imgProps xmlns:a14="http://schemas.microsoft.com/office/drawing/2010/main">
                    <a14:imgLayer r:embed="rId13">
                      <a14:imgEffect>
                        <a14:artisticPencilGrayscale/>
                      </a14:imgEffect>
                      <a14:imgEffect>
                        <a14:colorTemperature colorTemp="59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9233030">
              <a:off x="9966807" y="1399887"/>
              <a:ext cx="1533384" cy="1490258"/>
            </a:xfrm>
            <a:prstGeom prst="rect">
              <a:avLst/>
            </a:prstGeom>
          </p:spPr>
        </p:pic>
      </p:grpSp>
      <p:grpSp>
        <p:nvGrpSpPr>
          <p:cNvPr id="70" name="组合 69">
            <a:extLst>
              <a:ext uri="{FF2B5EF4-FFF2-40B4-BE49-F238E27FC236}">
                <a16:creationId xmlns:a16="http://schemas.microsoft.com/office/drawing/2014/main" id="{4485E7E5-25C0-D9AE-F40B-5156006DD2A5}"/>
              </a:ext>
            </a:extLst>
          </p:cNvPr>
          <p:cNvGrpSpPr/>
          <p:nvPr/>
        </p:nvGrpSpPr>
        <p:grpSpPr>
          <a:xfrm>
            <a:off x="5659068" y="651207"/>
            <a:ext cx="848834" cy="195369"/>
            <a:chOff x="5669513" y="830822"/>
            <a:chExt cx="848834" cy="195369"/>
          </a:xfrm>
        </p:grpSpPr>
        <p:sp>
          <p:nvSpPr>
            <p:cNvPr id="47" name="椭圆 46">
              <a:extLst>
                <a:ext uri="{FF2B5EF4-FFF2-40B4-BE49-F238E27FC236}">
                  <a16:creationId xmlns:a16="http://schemas.microsoft.com/office/drawing/2014/main" id="{63652049-500F-8DBE-1DE3-C297C20285F3}"/>
                </a:ext>
              </a:extLst>
            </p:cNvPr>
            <p:cNvSpPr/>
            <p:nvPr/>
          </p:nvSpPr>
          <p:spPr>
            <a:xfrm>
              <a:off x="5669513" y="834784"/>
              <a:ext cx="191407" cy="191407"/>
            </a:xfrm>
            <a:prstGeom prst="ellipse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52" name="椭圆 51">
              <a:extLst>
                <a:ext uri="{FF2B5EF4-FFF2-40B4-BE49-F238E27FC236}">
                  <a16:creationId xmlns:a16="http://schemas.microsoft.com/office/drawing/2014/main" id="{06965F52-8DC7-869F-A879-7EBD73E9BF9F}"/>
                </a:ext>
              </a:extLst>
            </p:cNvPr>
            <p:cNvSpPr/>
            <p:nvPr/>
          </p:nvSpPr>
          <p:spPr>
            <a:xfrm>
              <a:off x="6326940" y="830822"/>
              <a:ext cx="191407" cy="191407"/>
            </a:xfrm>
            <a:prstGeom prst="ellipse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65" name="矩形: 圆角 64">
              <a:extLst>
                <a:ext uri="{FF2B5EF4-FFF2-40B4-BE49-F238E27FC236}">
                  <a16:creationId xmlns:a16="http://schemas.microsoft.com/office/drawing/2014/main" id="{57A1F8E5-31AD-C6F2-BF56-C1F76F2BAD6E}"/>
                </a:ext>
              </a:extLst>
            </p:cNvPr>
            <p:cNvSpPr/>
            <p:nvPr/>
          </p:nvSpPr>
          <p:spPr>
            <a:xfrm>
              <a:off x="5766647" y="877730"/>
              <a:ext cx="675061" cy="102717"/>
            </a:xfrm>
            <a:prstGeom prst="roundRect">
              <a:avLst/>
            </a:prstGeom>
            <a:solidFill>
              <a:schemeClr val="bg1">
                <a:lumMod val="85000"/>
              </a:schemeClr>
            </a:solidFill>
            <a:ln>
              <a:noFill/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grpSp>
        <p:nvGrpSpPr>
          <p:cNvPr id="76" name="组合 75">
            <a:extLst>
              <a:ext uri="{FF2B5EF4-FFF2-40B4-BE49-F238E27FC236}">
                <a16:creationId xmlns:a16="http://schemas.microsoft.com/office/drawing/2014/main" id="{71C6A3D5-BCF9-8A24-4529-E6FA0819EA3A}"/>
              </a:ext>
            </a:extLst>
          </p:cNvPr>
          <p:cNvGrpSpPr/>
          <p:nvPr/>
        </p:nvGrpSpPr>
        <p:grpSpPr>
          <a:xfrm>
            <a:off x="5652856" y="1722573"/>
            <a:ext cx="848834" cy="195369"/>
            <a:chOff x="5669513" y="830822"/>
            <a:chExt cx="848834" cy="195369"/>
          </a:xfrm>
        </p:grpSpPr>
        <p:sp>
          <p:nvSpPr>
            <p:cNvPr id="77" name="椭圆 76">
              <a:extLst>
                <a:ext uri="{FF2B5EF4-FFF2-40B4-BE49-F238E27FC236}">
                  <a16:creationId xmlns:a16="http://schemas.microsoft.com/office/drawing/2014/main" id="{B34D52FE-730D-7544-3131-C7F0642D06A9}"/>
                </a:ext>
              </a:extLst>
            </p:cNvPr>
            <p:cNvSpPr/>
            <p:nvPr/>
          </p:nvSpPr>
          <p:spPr>
            <a:xfrm>
              <a:off x="5669513" y="834784"/>
              <a:ext cx="191407" cy="191407"/>
            </a:xfrm>
            <a:prstGeom prst="ellipse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78" name="椭圆 77">
              <a:extLst>
                <a:ext uri="{FF2B5EF4-FFF2-40B4-BE49-F238E27FC236}">
                  <a16:creationId xmlns:a16="http://schemas.microsoft.com/office/drawing/2014/main" id="{B9925899-CE88-24C8-FFF2-F78E592C3119}"/>
                </a:ext>
              </a:extLst>
            </p:cNvPr>
            <p:cNvSpPr/>
            <p:nvPr/>
          </p:nvSpPr>
          <p:spPr>
            <a:xfrm>
              <a:off x="6326940" y="830822"/>
              <a:ext cx="191407" cy="191407"/>
            </a:xfrm>
            <a:prstGeom prst="ellipse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79" name="矩形: 圆角 78">
              <a:extLst>
                <a:ext uri="{FF2B5EF4-FFF2-40B4-BE49-F238E27FC236}">
                  <a16:creationId xmlns:a16="http://schemas.microsoft.com/office/drawing/2014/main" id="{A7356C8C-86D9-92FD-8619-B3A98C4CC7AC}"/>
                </a:ext>
              </a:extLst>
            </p:cNvPr>
            <p:cNvSpPr/>
            <p:nvPr/>
          </p:nvSpPr>
          <p:spPr>
            <a:xfrm>
              <a:off x="5766647" y="877730"/>
              <a:ext cx="675061" cy="102717"/>
            </a:xfrm>
            <a:prstGeom prst="roundRect">
              <a:avLst/>
            </a:prstGeom>
            <a:solidFill>
              <a:schemeClr val="bg1">
                <a:lumMod val="85000"/>
              </a:schemeClr>
            </a:solidFill>
            <a:ln>
              <a:noFill/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grpSp>
        <p:nvGrpSpPr>
          <p:cNvPr id="80" name="组合 79">
            <a:extLst>
              <a:ext uri="{FF2B5EF4-FFF2-40B4-BE49-F238E27FC236}">
                <a16:creationId xmlns:a16="http://schemas.microsoft.com/office/drawing/2014/main" id="{50061279-4D5D-C74F-AD2B-D9E977AFB4D1}"/>
              </a:ext>
            </a:extLst>
          </p:cNvPr>
          <p:cNvGrpSpPr/>
          <p:nvPr/>
        </p:nvGrpSpPr>
        <p:grpSpPr>
          <a:xfrm>
            <a:off x="5652856" y="2826893"/>
            <a:ext cx="848834" cy="195369"/>
            <a:chOff x="5669513" y="830822"/>
            <a:chExt cx="848834" cy="195369"/>
          </a:xfrm>
        </p:grpSpPr>
        <p:sp>
          <p:nvSpPr>
            <p:cNvPr id="81" name="椭圆 80">
              <a:extLst>
                <a:ext uri="{FF2B5EF4-FFF2-40B4-BE49-F238E27FC236}">
                  <a16:creationId xmlns:a16="http://schemas.microsoft.com/office/drawing/2014/main" id="{B74FEF32-7381-10BC-C34C-82E297D5181A}"/>
                </a:ext>
              </a:extLst>
            </p:cNvPr>
            <p:cNvSpPr/>
            <p:nvPr/>
          </p:nvSpPr>
          <p:spPr>
            <a:xfrm>
              <a:off x="5669513" y="834784"/>
              <a:ext cx="191407" cy="191407"/>
            </a:xfrm>
            <a:prstGeom prst="ellipse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82" name="椭圆 81">
              <a:extLst>
                <a:ext uri="{FF2B5EF4-FFF2-40B4-BE49-F238E27FC236}">
                  <a16:creationId xmlns:a16="http://schemas.microsoft.com/office/drawing/2014/main" id="{7B118F38-D35F-B34C-B823-E7C1D3ABE40E}"/>
                </a:ext>
              </a:extLst>
            </p:cNvPr>
            <p:cNvSpPr/>
            <p:nvPr/>
          </p:nvSpPr>
          <p:spPr>
            <a:xfrm>
              <a:off x="6326940" y="830822"/>
              <a:ext cx="191407" cy="191407"/>
            </a:xfrm>
            <a:prstGeom prst="ellipse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83" name="矩形: 圆角 82">
              <a:extLst>
                <a:ext uri="{FF2B5EF4-FFF2-40B4-BE49-F238E27FC236}">
                  <a16:creationId xmlns:a16="http://schemas.microsoft.com/office/drawing/2014/main" id="{684F3FBB-DD15-E1E5-B15C-4A6BD79AEDD5}"/>
                </a:ext>
              </a:extLst>
            </p:cNvPr>
            <p:cNvSpPr/>
            <p:nvPr/>
          </p:nvSpPr>
          <p:spPr>
            <a:xfrm>
              <a:off x="5766647" y="877730"/>
              <a:ext cx="675061" cy="102717"/>
            </a:xfrm>
            <a:prstGeom prst="roundRect">
              <a:avLst/>
            </a:prstGeom>
            <a:solidFill>
              <a:schemeClr val="bg1">
                <a:lumMod val="85000"/>
              </a:schemeClr>
            </a:solidFill>
            <a:ln>
              <a:noFill/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grpSp>
        <p:nvGrpSpPr>
          <p:cNvPr id="84" name="组合 83">
            <a:extLst>
              <a:ext uri="{FF2B5EF4-FFF2-40B4-BE49-F238E27FC236}">
                <a16:creationId xmlns:a16="http://schemas.microsoft.com/office/drawing/2014/main" id="{A6932734-FEA5-AB49-61FB-A87EF994B03D}"/>
              </a:ext>
            </a:extLst>
          </p:cNvPr>
          <p:cNvGrpSpPr/>
          <p:nvPr/>
        </p:nvGrpSpPr>
        <p:grpSpPr>
          <a:xfrm>
            <a:off x="5659092" y="3884398"/>
            <a:ext cx="848834" cy="195369"/>
            <a:chOff x="5669513" y="830822"/>
            <a:chExt cx="848834" cy="195369"/>
          </a:xfrm>
        </p:grpSpPr>
        <p:sp>
          <p:nvSpPr>
            <p:cNvPr id="85" name="椭圆 84">
              <a:extLst>
                <a:ext uri="{FF2B5EF4-FFF2-40B4-BE49-F238E27FC236}">
                  <a16:creationId xmlns:a16="http://schemas.microsoft.com/office/drawing/2014/main" id="{85750FA1-E884-AF9F-4D18-EEF9ECFBD2BC}"/>
                </a:ext>
              </a:extLst>
            </p:cNvPr>
            <p:cNvSpPr/>
            <p:nvPr/>
          </p:nvSpPr>
          <p:spPr>
            <a:xfrm>
              <a:off x="5669513" y="834784"/>
              <a:ext cx="191407" cy="191407"/>
            </a:xfrm>
            <a:prstGeom prst="ellipse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86" name="椭圆 85">
              <a:extLst>
                <a:ext uri="{FF2B5EF4-FFF2-40B4-BE49-F238E27FC236}">
                  <a16:creationId xmlns:a16="http://schemas.microsoft.com/office/drawing/2014/main" id="{657AE5FB-B358-D7CF-FC0E-9C5A51308426}"/>
                </a:ext>
              </a:extLst>
            </p:cNvPr>
            <p:cNvSpPr/>
            <p:nvPr/>
          </p:nvSpPr>
          <p:spPr>
            <a:xfrm>
              <a:off x="6326940" y="830822"/>
              <a:ext cx="191407" cy="191407"/>
            </a:xfrm>
            <a:prstGeom prst="ellipse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87" name="矩形: 圆角 86">
              <a:extLst>
                <a:ext uri="{FF2B5EF4-FFF2-40B4-BE49-F238E27FC236}">
                  <a16:creationId xmlns:a16="http://schemas.microsoft.com/office/drawing/2014/main" id="{E1619563-D0E0-5EF4-7540-87D12D63E53E}"/>
                </a:ext>
              </a:extLst>
            </p:cNvPr>
            <p:cNvSpPr/>
            <p:nvPr/>
          </p:nvSpPr>
          <p:spPr>
            <a:xfrm>
              <a:off x="5766647" y="877730"/>
              <a:ext cx="675061" cy="102717"/>
            </a:xfrm>
            <a:prstGeom prst="roundRect">
              <a:avLst/>
            </a:prstGeom>
            <a:solidFill>
              <a:schemeClr val="bg1">
                <a:lumMod val="85000"/>
              </a:schemeClr>
            </a:solidFill>
            <a:ln>
              <a:noFill/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grpSp>
        <p:nvGrpSpPr>
          <p:cNvPr id="88" name="组合 87">
            <a:extLst>
              <a:ext uri="{FF2B5EF4-FFF2-40B4-BE49-F238E27FC236}">
                <a16:creationId xmlns:a16="http://schemas.microsoft.com/office/drawing/2014/main" id="{4ABA5CE1-3806-10F3-56B9-DD83EB2526E0}"/>
              </a:ext>
            </a:extLst>
          </p:cNvPr>
          <p:cNvGrpSpPr/>
          <p:nvPr/>
        </p:nvGrpSpPr>
        <p:grpSpPr>
          <a:xfrm>
            <a:off x="5677897" y="4984849"/>
            <a:ext cx="848834" cy="195369"/>
            <a:chOff x="5669513" y="830822"/>
            <a:chExt cx="848834" cy="195369"/>
          </a:xfrm>
        </p:grpSpPr>
        <p:sp>
          <p:nvSpPr>
            <p:cNvPr id="89" name="椭圆 88">
              <a:extLst>
                <a:ext uri="{FF2B5EF4-FFF2-40B4-BE49-F238E27FC236}">
                  <a16:creationId xmlns:a16="http://schemas.microsoft.com/office/drawing/2014/main" id="{1FE93C06-75E1-CFA0-2146-D5C5E038A1BD}"/>
                </a:ext>
              </a:extLst>
            </p:cNvPr>
            <p:cNvSpPr/>
            <p:nvPr/>
          </p:nvSpPr>
          <p:spPr>
            <a:xfrm>
              <a:off x="5669513" y="834784"/>
              <a:ext cx="191407" cy="191407"/>
            </a:xfrm>
            <a:prstGeom prst="ellipse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90" name="椭圆 89">
              <a:extLst>
                <a:ext uri="{FF2B5EF4-FFF2-40B4-BE49-F238E27FC236}">
                  <a16:creationId xmlns:a16="http://schemas.microsoft.com/office/drawing/2014/main" id="{A7750092-6874-998C-AFFA-DC14577ED60F}"/>
                </a:ext>
              </a:extLst>
            </p:cNvPr>
            <p:cNvSpPr/>
            <p:nvPr/>
          </p:nvSpPr>
          <p:spPr>
            <a:xfrm>
              <a:off x="6326940" y="830822"/>
              <a:ext cx="191407" cy="191407"/>
            </a:xfrm>
            <a:prstGeom prst="ellipse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91" name="矩形: 圆角 90">
              <a:extLst>
                <a:ext uri="{FF2B5EF4-FFF2-40B4-BE49-F238E27FC236}">
                  <a16:creationId xmlns:a16="http://schemas.microsoft.com/office/drawing/2014/main" id="{23A759D2-1B06-63ED-430A-14C067CCA7E1}"/>
                </a:ext>
              </a:extLst>
            </p:cNvPr>
            <p:cNvSpPr/>
            <p:nvPr/>
          </p:nvSpPr>
          <p:spPr>
            <a:xfrm>
              <a:off x="5766647" y="877730"/>
              <a:ext cx="675061" cy="102717"/>
            </a:xfrm>
            <a:prstGeom prst="roundRect">
              <a:avLst/>
            </a:prstGeom>
            <a:solidFill>
              <a:schemeClr val="bg1">
                <a:lumMod val="85000"/>
              </a:schemeClr>
            </a:solidFill>
            <a:ln>
              <a:noFill/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grpSp>
        <p:nvGrpSpPr>
          <p:cNvPr id="92" name="组合 91">
            <a:extLst>
              <a:ext uri="{FF2B5EF4-FFF2-40B4-BE49-F238E27FC236}">
                <a16:creationId xmlns:a16="http://schemas.microsoft.com/office/drawing/2014/main" id="{8FBB9571-AA61-0687-44FA-A1EABE388087}"/>
              </a:ext>
            </a:extLst>
          </p:cNvPr>
          <p:cNvGrpSpPr/>
          <p:nvPr/>
        </p:nvGrpSpPr>
        <p:grpSpPr>
          <a:xfrm>
            <a:off x="5669315" y="6131044"/>
            <a:ext cx="848834" cy="195369"/>
            <a:chOff x="5669513" y="830822"/>
            <a:chExt cx="848834" cy="195369"/>
          </a:xfrm>
        </p:grpSpPr>
        <p:sp>
          <p:nvSpPr>
            <p:cNvPr id="93" name="椭圆 92">
              <a:extLst>
                <a:ext uri="{FF2B5EF4-FFF2-40B4-BE49-F238E27FC236}">
                  <a16:creationId xmlns:a16="http://schemas.microsoft.com/office/drawing/2014/main" id="{EBE3F00B-6EB2-B9E0-DA5F-395A4F9DBAC2}"/>
                </a:ext>
              </a:extLst>
            </p:cNvPr>
            <p:cNvSpPr/>
            <p:nvPr/>
          </p:nvSpPr>
          <p:spPr>
            <a:xfrm>
              <a:off x="5669513" y="834784"/>
              <a:ext cx="191407" cy="191407"/>
            </a:xfrm>
            <a:prstGeom prst="ellipse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94" name="椭圆 93">
              <a:extLst>
                <a:ext uri="{FF2B5EF4-FFF2-40B4-BE49-F238E27FC236}">
                  <a16:creationId xmlns:a16="http://schemas.microsoft.com/office/drawing/2014/main" id="{CE046B48-C590-E2B9-421C-68F5DF0368B4}"/>
                </a:ext>
              </a:extLst>
            </p:cNvPr>
            <p:cNvSpPr/>
            <p:nvPr/>
          </p:nvSpPr>
          <p:spPr>
            <a:xfrm>
              <a:off x="6326940" y="830822"/>
              <a:ext cx="191407" cy="191407"/>
            </a:xfrm>
            <a:prstGeom prst="ellipse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95" name="矩形: 圆角 94">
              <a:extLst>
                <a:ext uri="{FF2B5EF4-FFF2-40B4-BE49-F238E27FC236}">
                  <a16:creationId xmlns:a16="http://schemas.microsoft.com/office/drawing/2014/main" id="{3F0A81F5-5AF7-DCD3-11F9-E7DD5829260B}"/>
                </a:ext>
              </a:extLst>
            </p:cNvPr>
            <p:cNvSpPr/>
            <p:nvPr/>
          </p:nvSpPr>
          <p:spPr>
            <a:xfrm>
              <a:off x="5766647" y="877730"/>
              <a:ext cx="675061" cy="102717"/>
            </a:xfrm>
            <a:prstGeom prst="roundRect">
              <a:avLst/>
            </a:prstGeom>
            <a:solidFill>
              <a:schemeClr val="bg1">
                <a:lumMod val="85000"/>
              </a:schemeClr>
            </a:solidFill>
            <a:ln>
              <a:noFill/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cxnSp>
        <p:nvCxnSpPr>
          <p:cNvPr id="97" name="直接连接符 96">
            <a:extLst>
              <a:ext uri="{FF2B5EF4-FFF2-40B4-BE49-F238E27FC236}">
                <a16:creationId xmlns:a16="http://schemas.microsoft.com/office/drawing/2014/main" id="{D3CC6776-6B00-7E4A-FA5A-FCBA25521776}"/>
              </a:ext>
            </a:extLst>
          </p:cNvPr>
          <p:cNvCxnSpPr/>
          <p:nvPr/>
        </p:nvCxnSpPr>
        <p:spPr>
          <a:xfrm>
            <a:off x="636393" y="651207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8" name="直接连接符 97">
            <a:extLst>
              <a:ext uri="{FF2B5EF4-FFF2-40B4-BE49-F238E27FC236}">
                <a16:creationId xmlns:a16="http://schemas.microsoft.com/office/drawing/2014/main" id="{183C10BD-53B1-1DB3-BB11-94530C3EE825}"/>
              </a:ext>
            </a:extLst>
          </p:cNvPr>
          <p:cNvCxnSpPr/>
          <p:nvPr/>
        </p:nvCxnSpPr>
        <p:spPr>
          <a:xfrm>
            <a:off x="636393" y="1084961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9" name="直接连接符 98">
            <a:extLst>
              <a:ext uri="{FF2B5EF4-FFF2-40B4-BE49-F238E27FC236}">
                <a16:creationId xmlns:a16="http://schemas.microsoft.com/office/drawing/2014/main" id="{E01402F2-C384-6534-858F-082289A858F9}"/>
              </a:ext>
            </a:extLst>
          </p:cNvPr>
          <p:cNvCxnSpPr/>
          <p:nvPr/>
        </p:nvCxnSpPr>
        <p:spPr>
          <a:xfrm>
            <a:off x="636393" y="1518715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0" name="直接连接符 99">
            <a:extLst>
              <a:ext uri="{FF2B5EF4-FFF2-40B4-BE49-F238E27FC236}">
                <a16:creationId xmlns:a16="http://schemas.microsoft.com/office/drawing/2014/main" id="{64F3D322-8DD6-93DD-82D3-A950D693C090}"/>
              </a:ext>
            </a:extLst>
          </p:cNvPr>
          <p:cNvCxnSpPr/>
          <p:nvPr/>
        </p:nvCxnSpPr>
        <p:spPr>
          <a:xfrm>
            <a:off x="636393" y="1939071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1" name="直接连接符 100">
            <a:extLst>
              <a:ext uri="{FF2B5EF4-FFF2-40B4-BE49-F238E27FC236}">
                <a16:creationId xmlns:a16="http://schemas.microsoft.com/office/drawing/2014/main" id="{86015FF9-2FA7-BF31-D9B3-9047A042CB16}"/>
              </a:ext>
            </a:extLst>
          </p:cNvPr>
          <p:cNvCxnSpPr/>
          <p:nvPr/>
        </p:nvCxnSpPr>
        <p:spPr>
          <a:xfrm>
            <a:off x="636393" y="2372825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2" name="直接连接符 101">
            <a:extLst>
              <a:ext uri="{FF2B5EF4-FFF2-40B4-BE49-F238E27FC236}">
                <a16:creationId xmlns:a16="http://schemas.microsoft.com/office/drawing/2014/main" id="{83FC1CAD-7D2F-F88B-99B3-E23E9597E596}"/>
              </a:ext>
            </a:extLst>
          </p:cNvPr>
          <p:cNvCxnSpPr/>
          <p:nvPr/>
        </p:nvCxnSpPr>
        <p:spPr>
          <a:xfrm>
            <a:off x="636393" y="2806579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3" name="直接连接符 102">
            <a:extLst>
              <a:ext uri="{FF2B5EF4-FFF2-40B4-BE49-F238E27FC236}">
                <a16:creationId xmlns:a16="http://schemas.microsoft.com/office/drawing/2014/main" id="{4414DE50-95D9-65BC-9853-2D6AFC714E91}"/>
              </a:ext>
            </a:extLst>
          </p:cNvPr>
          <p:cNvCxnSpPr/>
          <p:nvPr/>
        </p:nvCxnSpPr>
        <p:spPr>
          <a:xfrm>
            <a:off x="636393" y="3265063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4" name="直接连接符 103">
            <a:extLst>
              <a:ext uri="{FF2B5EF4-FFF2-40B4-BE49-F238E27FC236}">
                <a16:creationId xmlns:a16="http://schemas.microsoft.com/office/drawing/2014/main" id="{3C6CDB34-FF29-2E53-35BA-8E7A6A738F75}"/>
              </a:ext>
            </a:extLst>
          </p:cNvPr>
          <p:cNvCxnSpPr/>
          <p:nvPr/>
        </p:nvCxnSpPr>
        <p:spPr>
          <a:xfrm>
            <a:off x="636393" y="3698817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5" name="直接连接符 104">
            <a:extLst>
              <a:ext uri="{FF2B5EF4-FFF2-40B4-BE49-F238E27FC236}">
                <a16:creationId xmlns:a16="http://schemas.microsoft.com/office/drawing/2014/main" id="{05020607-942E-F651-FBA8-00C2BBCD782A}"/>
              </a:ext>
            </a:extLst>
          </p:cNvPr>
          <p:cNvCxnSpPr/>
          <p:nvPr/>
        </p:nvCxnSpPr>
        <p:spPr>
          <a:xfrm>
            <a:off x="636393" y="4132571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6" name="直接连接符 105">
            <a:extLst>
              <a:ext uri="{FF2B5EF4-FFF2-40B4-BE49-F238E27FC236}">
                <a16:creationId xmlns:a16="http://schemas.microsoft.com/office/drawing/2014/main" id="{D3ACDF3A-EA77-1ADB-A7A7-88CA72CE7185}"/>
              </a:ext>
            </a:extLst>
          </p:cNvPr>
          <p:cNvCxnSpPr/>
          <p:nvPr/>
        </p:nvCxnSpPr>
        <p:spPr>
          <a:xfrm>
            <a:off x="636393" y="4542879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7" name="直接连接符 106">
            <a:extLst>
              <a:ext uri="{FF2B5EF4-FFF2-40B4-BE49-F238E27FC236}">
                <a16:creationId xmlns:a16="http://schemas.microsoft.com/office/drawing/2014/main" id="{4AF676D0-037C-59FE-1089-9BFB689D09C6}"/>
              </a:ext>
            </a:extLst>
          </p:cNvPr>
          <p:cNvCxnSpPr/>
          <p:nvPr/>
        </p:nvCxnSpPr>
        <p:spPr>
          <a:xfrm>
            <a:off x="636393" y="4976633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8" name="直接连接符 107">
            <a:extLst>
              <a:ext uri="{FF2B5EF4-FFF2-40B4-BE49-F238E27FC236}">
                <a16:creationId xmlns:a16="http://schemas.microsoft.com/office/drawing/2014/main" id="{3B298334-360B-E644-A8D0-CE256F37A707}"/>
              </a:ext>
            </a:extLst>
          </p:cNvPr>
          <p:cNvCxnSpPr/>
          <p:nvPr/>
        </p:nvCxnSpPr>
        <p:spPr>
          <a:xfrm>
            <a:off x="636393" y="5410387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9" name="直接连接符 108">
            <a:extLst>
              <a:ext uri="{FF2B5EF4-FFF2-40B4-BE49-F238E27FC236}">
                <a16:creationId xmlns:a16="http://schemas.microsoft.com/office/drawing/2014/main" id="{FD0AA287-FDC2-6DCC-177E-64BE9F4F69A0}"/>
              </a:ext>
            </a:extLst>
          </p:cNvPr>
          <p:cNvCxnSpPr/>
          <p:nvPr/>
        </p:nvCxnSpPr>
        <p:spPr>
          <a:xfrm>
            <a:off x="636393" y="5844015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0" name="直接连接符 109">
            <a:extLst>
              <a:ext uri="{FF2B5EF4-FFF2-40B4-BE49-F238E27FC236}">
                <a16:creationId xmlns:a16="http://schemas.microsoft.com/office/drawing/2014/main" id="{CDD7F144-3FC6-DCEA-6F25-EA57917B4AA1}"/>
              </a:ext>
            </a:extLst>
          </p:cNvPr>
          <p:cNvCxnSpPr/>
          <p:nvPr/>
        </p:nvCxnSpPr>
        <p:spPr>
          <a:xfrm>
            <a:off x="636393" y="6277769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7" name="文本框 126">
            <a:extLst>
              <a:ext uri="{FF2B5EF4-FFF2-40B4-BE49-F238E27FC236}">
                <a16:creationId xmlns:a16="http://schemas.microsoft.com/office/drawing/2014/main" id="{8A5B1381-ED71-C441-27D0-ABE2A4BA1EB8}"/>
              </a:ext>
            </a:extLst>
          </p:cNvPr>
          <p:cNvSpPr txBox="1"/>
          <p:nvPr/>
        </p:nvSpPr>
        <p:spPr>
          <a:xfrm>
            <a:off x="532163" y="6355874"/>
            <a:ext cx="3152236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900" b="1" dirty="0" err="1">
                <a:solidFill>
                  <a:schemeClr val="bg2">
                    <a:lumMod val="90000"/>
                  </a:schemeClr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Weather:XXXX</a:t>
            </a:r>
            <a:r>
              <a:rPr lang="en-US" altLang="zh-CN" sz="900" b="1" dirty="0">
                <a:solidFill>
                  <a:schemeClr val="bg2">
                    <a:lumMod val="90000"/>
                  </a:schemeClr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  </a:t>
            </a:r>
            <a:r>
              <a:rPr lang="en-US" altLang="zh-CN" sz="900" b="1" dirty="0" err="1">
                <a:solidFill>
                  <a:schemeClr val="bg2">
                    <a:lumMod val="90000"/>
                  </a:schemeClr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Mood:XXXX</a:t>
            </a:r>
            <a:endParaRPr lang="zh-CN" altLang="en-US" sz="900" b="1" dirty="0">
              <a:solidFill>
                <a:schemeClr val="bg2">
                  <a:lumMod val="90000"/>
                </a:schemeClr>
              </a:solidFill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pic>
        <p:nvPicPr>
          <p:cNvPr id="16" name="图片 15" descr="图标&#10;&#10;AI 生成的内容可能不正确。">
            <a:extLst>
              <a:ext uri="{FF2B5EF4-FFF2-40B4-BE49-F238E27FC236}">
                <a16:creationId xmlns:a16="http://schemas.microsoft.com/office/drawing/2014/main" id="{0137E991-8FDC-E6F9-2991-21FC00FBE8C5}"/>
              </a:ext>
            </a:extLst>
          </p:cNvPr>
          <p:cNvPicPr>
            <a:picLocks noChangeAspect="1"/>
          </p:cNvPicPr>
          <p:nvPr/>
        </p:nvPicPr>
        <p:blipFill>
          <a:blip r:embed="rId12">
            <a:alphaModFix amt="20000"/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artisticPencilGrayscale/>
                    </a14:imgEffect>
                    <a14:imgEffect>
                      <a14:colorTemperature colorTemp="59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996707">
            <a:off x="1503098" y="4063876"/>
            <a:ext cx="1663190" cy="1616412"/>
          </a:xfrm>
          <a:prstGeom prst="rect">
            <a:avLst/>
          </a:prstGeom>
        </p:spPr>
      </p:pic>
      <p:pic>
        <p:nvPicPr>
          <p:cNvPr id="17" name="图片 16" descr="图标&#10;&#10;AI 生成的内容可能不正确。">
            <a:extLst>
              <a:ext uri="{FF2B5EF4-FFF2-40B4-BE49-F238E27FC236}">
                <a16:creationId xmlns:a16="http://schemas.microsoft.com/office/drawing/2014/main" id="{F00ADE36-F734-20EB-07FE-086D64F61C80}"/>
              </a:ext>
            </a:extLst>
          </p:cNvPr>
          <p:cNvPicPr>
            <a:picLocks noChangeAspect="1"/>
          </p:cNvPicPr>
          <p:nvPr/>
        </p:nvPicPr>
        <p:blipFill>
          <a:blip r:embed="rId12">
            <a:alphaModFix amt="20000"/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artisticPencilGrayscale/>
                    </a14:imgEffect>
                    <a14:imgEffect>
                      <a14:colorTemperature colorTemp="59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9233030">
            <a:off x="3834469" y="4878618"/>
            <a:ext cx="1087953" cy="1057354"/>
          </a:xfrm>
          <a:prstGeom prst="rect">
            <a:avLst/>
          </a:prstGeom>
        </p:spPr>
      </p:pic>
      <p:sp>
        <p:nvSpPr>
          <p:cNvPr id="25" name="文本框 24">
            <a:extLst>
              <a:ext uri="{FF2B5EF4-FFF2-40B4-BE49-F238E27FC236}">
                <a16:creationId xmlns:a16="http://schemas.microsoft.com/office/drawing/2014/main" id="{27FF1061-754E-EF04-C54C-E5BA5BF8CDF1}"/>
              </a:ext>
            </a:extLst>
          </p:cNvPr>
          <p:cNvSpPr txBox="1"/>
          <p:nvPr/>
        </p:nvSpPr>
        <p:spPr>
          <a:xfrm>
            <a:off x="539165" y="302858"/>
            <a:ext cx="1090897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000" dirty="0">
                <a:solidFill>
                  <a:schemeClr val="bg1">
                    <a:lumMod val="75000"/>
                  </a:schemeClr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04----</a:t>
            </a:r>
            <a:r>
              <a:rPr lang="zh-CN" altLang="en-US" sz="1000" dirty="0">
                <a:solidFill>
                  <a:schemeClr val="bg1">
                    <a:lumMod val="75000"/>
                  </a:schemeClr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添加标题</a:t>
            </a:r>
          </a:p>
        </p:txBody>
      </p:sp>
      <p:grpSp>
        <p:nvGrpSpPr>
          <p:cNvPr id="7" name="组合 6">
            <a:extLst>
              <a:ext uri="{FF2B5EF4-FFF2-40B4-BE49-F238E27FC236}">
                <a16:creationId xmlns:a16="http://schemas.microsoft.com/office/drawing/2014/main" id="{6A3DFFEC-CA2B-0B25-140A-34187260831E}"/>
              </a:ext>
            </a:extLst>
          </p:cNvPr>
          <p:cNvGrpSpPr/>
          <p:nvPr/>
        </p:nvGrpSpPr>
        <p:grpSpPr>
          <a:xfrm rot="1412416">
            <a:off x="4066498" y="387629"/>
            <a:ext cx="6362619" cy="6622375"/>
            <a:chOff x="4325727" y="1169586"/>
            <a:chExt cx="6362619" cy="6622375"/>
          </a:xfrm>
          <a:effectLst/>
        </p:grpSpPr>
        <p:grpSp>
          <p:nvGrpSpPr>
            <p:cNvPr id="9" name="组合 8">
              <a:extLst>
                <a:ext uri="{FF2B5EF4-FFF2-40B4-BE49-F238E27FC236}">
                  <a16:creationId xmlns:a16="http://schemas.microsoft.com/office/drawing/2014/main" id="{94660C18-2F0F-11B0-9C54-5F227AA63C74}"/>
                </a:ext>
              </a:extLst>
            </p:cNvPr>
            <p:cNvGrpSpPr/>
            <p:nvPr/>
          </p:nvGrpSpPr>
          <p:grpSpPr>
            <a:xfrm>
              <a:off x="4749048" y="1169586"/>
              <a:ext cx="5939298" cy="6613573"/>
              <a:chOff x="6204614" y="121227"/>
              <a:chExt cx="5939298" cy="6613573"/>
            </a:xfrm>
            <a:effectLst/>
          </p:grpSpPr>
          <p:sp>
            <p:nvSpPr>
              <p:cNvPr id="13" name="矩形 12">
                <a:extLst>
                  <a:ext uri="{FF2B5EF4-FFF2-40B4-BE49-F238E27FC236}">
                    <a16:creationId xmlns:a16="http://schemas.microsoft.com/office/drawing/2014/main" id="{3F5B6788-AE26-15D4-9763-5DD8B3D7661A}"/>
                  </a:ext>
                </a:extLst>
              </p:cNvPr>
              <p:cNvSpPr/>
              <p:nvPr/>
            </p:nvSpPr>
            <p:spPr>
              <a:xfrm>
                <a:off x="6204614" y="121227"/>
                <a:ext cx="5786972" cy="6613573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  <a:effectLst/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 dirty="0"/>
              </a:p>
            </p:txBody>
          </p:sp>
          <p:cxnSp>
            <p:nvCxnSpPr>
              <p:cNvPr id="15" name="直接连接符 14">
                <a:extLst>
                  <a:ext uri="{FF2B5EF4-FFF2-40B4-BE49-F238E27FC236}">
                    <a16:creationId xmlns:a16="http://schemas.microsoft.com/office/drawing/2014/main" id="{7BA839C5-3460-B37A-FC8E-5BD81744D0EC}"/>
                  </a:ext>
                </a:extLst>
              </p:cNvPr>
              <p:cNvCxnSpPr/>
              <p:nvPr/>
            </p:nvCxnSpPr>
            <p:spPr>
              <a:xfrm>
                <a:off x="6732395" y="660009"/>
                <a:ext cx="4823209" cy="0"/>
              </a:xfrm>
              <a:prstGeom prst="line">
                <a:avLst/>
              </a:prstGeom>
              <a:ln>
                <a:solidFill>
                  <a:schemeClr val="bg2">
                    <a:lumMod val="90000"/>
                  </a:schemeClr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6" name="直接连接符 25">
                <a:extLst>
                  <a:ext uri="{FF2B5EF4-FFF2-40B4-BE49-F238E27FC236}">
                    <a16:creationId xmlns:a16="http://schemas.microsoft.com/office/drawing/2014/main" id="{A6C528C7-473F-46E9-59F2-4FCFF45DE11E}"/>
                  </a:ext>
                </a:extLst>
              </p:cNvPr>
              <p:cNvCxnSpPr/>
              <p:nvPr/>
            </p:nvCxnSpPr>
            <p:spPr>
              <a:xfrm>
                <a:off x="6732395" y="1093763"/>
                <a:ext cx="4823209" cy="0"/>
              </a:xfrm>
              <a:prstGeom prst="line">
                <a:avLst/>
              </a:prstGeom>
              <a:ln>
                <a:solidFill>
                  <a:schemeClr val="bg2">
                    <a:lumMod val="90000"/>
                  </a:schemeClr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7" name="直接连接符 26">
                <a:extLst>
                  <a:ext uri="{FF2B5EF4-FFF2-40B4-BE49-F238E27FC236}">
                    <a16:creationId xmlns:a16="http://schemas.microsoft.com/office/drawing/2014/main" id="{33BA312E-16F0-0F8F-3635-3D71A1A0EE3C}"/>
                  </a:ext>
                </a:extLst>
              </p:cNvPr>
              <p:cNvCxnSpPr/>
              <p:nvPr/>
            </p:nvCxnSpPr>
            <p:spPr>
              <a:xfrm>
                <a:off x="6732395" y="1527517"/>
                <a:ext cx="4823209" cy="0"/>
              </a:xfrm>
              <a:prstGeom prst="line">
                <a:avLst/>
              </a:prstGeom>
              <a:ln>
                <a:solidFill>
                  <a:schemeClr val="bg2">
                    <a:lumMod val="90000"/>
                  </a:schemeClr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4" name="直接连接符 33">
                <a:extLst>
                  <a:ext uri="{FF2B5EF4-FFF2-40B4-BE49-F238E27FC236}">
                    <a16:creationId xmlns:a16="http://schemas.microsoft.com/office/drawing/2014/main" id="{37F89000-3A9F-FC64-5D8A-3089C9A63956}"/>
                  </a:ext>
                </a:extLst>
              </p:cNvPr>
              <p:cNvCxnSpPr/>
              <p:nvPr/>
            </p:nvCxnSpPr>
            <p:spPr>
              <a:xfrm>
                <a:off x="6732395" y="1947873"/>
                <a:ext cx="4823209" cy="0"/>
              </a:xfrm>
              <a:prstGeom prst="line">
                <a:avLst/>
              </a:prstGeom>
              <a:ln>
                <a:solidFill>
                  <a:schemeClr val="bg2">
                    <a:lumMod val="90000"/>
                  </a:schemeClr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6" name="直接连接符 35">
                <a:extLst>
                  <a:ext uri="{FF2B5EF4-FFF2-40B4-BE49-F238E27FC236}">
                    <a16:creationId xmlns:a16="http://schemas.microsoft.com/office/drawing/2014/main" id="{90FA1AF1-23AD-6AD3-C2E6-93FC1224B60F}"/>
                  </a:ext>
                </a:extLst>
              </p:cNvPr>
              <p:cNvCxnSpPr/>
              <p:nvPr/>
            </p:nvCxnSpPr>
            <p:spPr>
              <a:xfrm>
                <a:off x="6732395" y="2381627"/>
                <a:ext cx="4823209" cy="0"/>
              </a:xfrm>
              <a:prstGeom prst="line">
                <a:avLst/>
              </a:prstGeom>
              <a:ln>
                <a:solidFill>
                  <a:schemeClr val="bg2">
                    <a:lumMod val="90000"/>
                  </a:schemeClr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9" name="直接连接符 38">
                <a:extLst>
                  <a:ext uri="{FF2B5EF4-FFF2-40B4-BE49-F238E27FC236}">
                    <a16:creationId xmlns:a16="http://schemas.microsoft.com/office/drawing/2014/main" id="{F589D50D-A03F-C3A2-5997-5E58F6D1343B}"/>
                  </a:ext>
                </a:extLst>
              </p:cNvPr>
              <p:cNvCxnSpPr/>
              <p:nvPr/>
            </p:nvCxnSpPr>
            <p:spPr>
              <a:xfrm>
                <a:off x="6732395" y="2815381"/>
                <a:ext cx="4823209" cy="0"/>
              </a:xfrm>
              <a:prstGeom prst="line">
                <a:avLst/>
              </a:prstGeom>
              <a:ln>
                <a:solidFill>
                  <a:schemeClr val="bg2">
                    <a:lumMod val="90000"/>
                  </a:schemeClr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0" name="直接连接符 39">
                <a:extLst>
                  <a:ext uri="{FF2B5EF4-FFF2-40B4-BE49-F238E27FC236}">
                    <a16:creationId xmlns:a16="http://schemas.microsoft.com/office/drawing/2014/main" id="{BC635BD5-67DA-C6D7-7023-E1BCD2B01E58}"/>
                  </a:ext>
                </a:extLst>
              </p:cNvPr>
              <p:cNvCxnSpPr/>
              <p:nvPr/>
            </p:nvCxnSpPr>
            <p:spPr>
              <a:xfrm>
                <a:off x="6732395" y="3273865"/>
                <a:ext cx="4823209" cy="0"/>
              </a:xfrm>
              <a:prstGeom prst="line">
                <a:avLst/>
              </a:prstGeom>
              <a:ln>
                <a:solidFill>
                  <a:schemeClr val="bg2">
                    <a:lumMod val="90000"/>
                  </a:schemeClr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1" name="直接连接符 40">
                <a:extLst>
                  <a:ext uri="{FF2B5EF4-FFF2-40B4-BE49-F238E27FC236}">
                    <a16:creationId xmlns:a16="http://schemas.microsoft.com/office/drawing/2014/main" id="{520E1C8C-3017-DCB4-ADB5-900D5B18B83E}"/>
                  </a:ext>
                </a:extLst>
              </p:cNvPr>
              <p:cNvCxnSpPr/>
              <p:nvPr/>
            </p:nvCxnSpPr>
            <p:spPr>
              <a:xfrm>
                <a:off x="6732395" y="3707619"/>
                <a:ext cx="4823209" cy="0"/>
              </a:xfrm>
              <a:prstGeom prst="line">
                <a:avLst/>
              </a:prstGeom>
              <a:ln>
                <a:solidFill>
                  <a:schemeClr val="bg2">
                    <a:lumMod val="90000"/>
                  </a:schemeClr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5" name="直接连接符 44">
                <a:extLst>
                  <a:ext uri="{FF2B5EF4-FFF2-40B4-BE49-F238E27FC236}">
                    <a16:creationId xmlns:a16="http://schemas.microsoft.com/office/drawing/2014/main" id="{8EF793AC-A4DE-9AE1-E6C3-F0C0B68EA95C}"/>
                  </a:ext>
                </a:extLst>
              </p:cNvPr>
              <p:cNvCxnSpPr/>
              <p:nvPr/>
            </p:nvCxnSpPr>
            <p:spPr>
              <a:xfrm>
                <a:off x="6732395" y="4141373"/>
                <a:ext cx="4823209" cy="0"/>
              </a:xfrm>
              <a:prstGeom prst="line">
                <a:avLst/>
              </a:prstGeom>
              <a:ln>
                <a:solidFill>
                  <a:schemeClr val="bg2">
                    <a:lumMod val="90000"/>
                  </a:schemeClr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6" name="直接连接符 45">
                <a:extLst>
                  <a:ext uri="{FF2B5EF4-FFF2-40B4-BE49-F238E27FC236}">
                    <a16:creationId xmlns:a16="http://schemas.microsoft.com/office/drawing/2014/main" id="{DC53302D-466E-7606-B007-5F20AFA2FD99}"/>
                  </a:ext>
                </a:extLst>
              </p:cNvPr>
              <p:cNvCxnSpPr/>
              <p:nvPr/>
            </p:nvCxnSpPr>
            <p:spPr>
              <a:xfrm>
                <a:off x="6732395" y="4551681"/>
                <a:ext cx="4823209" cy="0"/>
              </a:xfrm>
              <a:prstGeom prst="line">
                <a:avLst/>
              </a:prstGeom>
              <a:ln>
                <a:solidFill>
                  <a:schemeClr val="bg2">
                    <a:lumMod val="90000"/>
                  </a:schemeClr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8" name="直接连接符 47">
                <a:extLst>
                  <a:ext uri="{FF2B5EF4-FFF2-40B4-BE49-F238E27FC236}">
                    <a16:creationId xmlns:a16="http://schemas.microsoft.com/office/drawing/2014/main" id="{9B44DF6F-4711-BC1C-951C-1318975F1E64}"/>
                  </a:ext>
                </a:extLst>
              </p:cNvPr>
              <p:cNvCxnSpPr/>
              <p:nvPr/>
            </p:nvCxnSpPr>
            <p:spPr>
              <a:xfrm>
                <a:off x="6732395" y="4985435"/>
                <a:ext cx="4823209" cy="0"/>
              </a:xfrm>
              <a:prstGeom prst="line">
                <a:avLst/>
              </a:prstGeom>
              <a:ln>
                <a:solidFill>
                  <a:schemeClr val="bg2">
                    <a:lumMod val="90000"/>
                  </a:schemeClr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9" name="直接连接符 48">
                <a:extLst>
                  <a:ext uri="{FF2B5EF4-FFF2-40B4-BE49-F238E27FC236}">
                    <a16:creationId xmlns:a16="http://schemas.microsoft.com/office/drawing/2014/main" id="{A7B7B5A5-5E94-7061-5EB8-97B2DCBDD595}"/>
                  </a:ext>
                </a:extLst>
              </p:cNvPr>
              <p:cNvCxnSpPr/>
              <p:nvPr/>
            </p:nvCxnSpPr>
            <p:spPr>
              <a:xfrm>
                <a:off x="6732395" y="5419189"/>
                <a:ext cx="4823209" cy="0"/>
              </a:xfrm>
              <a:prstGeom prst="line">
                <a:avLst/>
              </a:prstGeom>
              <a:ln>
                <a:solidFill>
                  <a:schemeClr val="bg2">
                    <a:lumMod val="90000"/>
                  </a:schemeClr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0" name="直接连接符 49">
                <a:extLst>
                  <a:ext uri="{FF2B5EF4-FFF2-40B4-BE49-F238E27FC236}">
                    <a16:creationId xmlns:a16="http://schemas.microsoft.com/office/drawing/2014/main" id="{AFAE010B-5228-E4BF-4313-C2099A88DCF7}"/>
                  </a:ext>
                </a:extLst>
              </p:cNvPr>
              <p:cNvCxnSpPr/>
              <p:nvPr/>
            </p:nvCxnSpPr>
            <p:spPr>
              <a:xfrm>
                <a:off x="6732395" y="5853802"/>
                <a:ext cx="4823209" cy="0"/>
              </a:xfrm>
              <a:prstGeom prst="line">
                <a:avLst/>
              </a:prstGeom>
              <a:ln>
                <a:solidFill>
                  <a:schemeClr val="bg2">
                    <a:lumMod val="90000"/>
                  </a:schemeClr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1" name="直接连接符 50">
                <a:extLst>
                  <a:ext uri="{FF2B5EF4-FFF2-40B4-BE49-F238E27FC236}">
                    <a16:creationId xmlns:a16="http://schemas.microsoft.com/office/drawing/2014/main" id="{E6FF3A7C-D626-E6E1-044A-397D08D1758E}"/>
                  </a:ext>
                </a:extLst>
              </p:cNvPr>
              <p:cNvCxnSpPr/>
              <p:nvPr/>
            </p:nvCxnSpPr>
            <p:spPr>
              <a:xfrm>
                <a:off x="6732395" y="6287556"/>
                <a:ext cx="4823209" cy="0"/>
              </a:xfrm>
              <a:prstGeom prst="line">
                <a:avLst/>
              </a:prstGeom>
              <a:ln>
                <a:solidFill>
                  <a:schemeClr val="bg2">
                    <a:lumMod val="90000"/>
                  </a:schemeClr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53" name="文本框 52">
                <a:extLst>
                  <a:ext uri="{FF2B5EF4-FFF2-40B4-BE49-F238E27FC236}">
                    <a16:creationId xmlns:a16="http://schemas.microsoft.com/office/drawing/2014/main" id="{D8CDE0CA-C2F2-9071-D63D-0813B83D86A9}"/>
                  </a:ext>
                </a:extLst>
              </p:cNvPr>
              <p:cNvSpPr txBox="1"/>
              <p:nvPr/>
            </p:nvSpPr>
            <p:spPr>
              <a:xfrm>
                <a:off x="8991676" y="275529"/>
                <a:ext cx="3152236" cy="2308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altLang="zh-CN" sz="900" b="1" dirty="0">
                    <a:solidFill>
                      <a:schemeClr val="bg2">
                        <a:lumMod val="90000"/>
                      </a:schemeClr>
                    </a:solidFill>
                    <a:latin typeface="幼圆" panose="02010509060101010101" pitchFamily="49" charset="-122"/>
                    <a:ea typeface="幼圆" panose="02010509060101010101" pitchFamily="49" charset="-122"/>
                  </a:rPr>
                  <a:t>Jinhua University of Vocational Technology </a:t>
                </a:r>
                <a:endParaRPr lang="zh-CN" altLang="en-US" sz="900" b="1" dirty="0">
                  <a:solidFill>
                    <a:schemeClr val="bg2">
                      <a:lumMod val="90000"/>
                    </a:schemeClr>
                  </a:solidFill>
                  <a:latin typeface="幼圆" panose="02010509060101010101" pitchFamily="49" charset="-122"/>
                  <a:ea typeface="幼圆" panose="02010509060101010101" pitchFamily="49" charset="-122"/>
                </a:endParaRPr>
              </a:p>
            </p:txBody>
          </p:sp>
          <p:sp>
            <p:nvSpPr>
              <p:cNvPr id="54" name="文本框 53">
                <a:extLst>
                  <a:ext uri="{FF2B5EF4-FFF2-40B4-BE49-F238E27FC236}">
                    <a16:creationId xmlns:a16="http://schemas.microsoft.com/office/drawing/2014/main" id="{B644B10F-1778-2330-1179-39FCDCE1A7D7}"/>
                  </a:ext>
                </a:extLst>
              </p:cNvPr>
              <p:cNvSpPr txBox="1"/>
              <p:nvPr/>
            </p:nvSpPr>
            <p:spPr>
              <a:xfrm>
                <a:off x="11351819" y="6376385"/>
                <a:ext cx="409452" cy="2308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altLang="zh-CN" sz="900" b="1" dirty="0">
                    <a:solidFill>
                      <a:schemeClr val="bg2">
                        <a:lumMod val="90000"/>
                      </a:schemeClr>
                    </a:solidFill>
                    <a:latin typeface="幼圆" panose="02010509060101010101" pitchFamily="49" charset="-122"/>
                    <a:ea typeface="幼圆" panose="02010509060101010101" pitchFamily="49" charset="-122"/>
                  </a:rPr>
                  <a:t>02</a:t>
                </a:r>
                <a:endParaRPr lang="zh-CN" altLang="en-US" sz="900" b="1" dirty="0">
                  <a:solidFill>
                    <a:schemeClr val="bg2">
                      <a:lumMod val="90000"/>
                    </a:schemeClr>
                  </a:solidFill>
                  <a:latin typeface="幼圆" panose="02010509060101010101" pitchFamily="49" charset="-122"/>
                  <a:ea typeface="幼圆" panose="02010509060101010101" pitchFamily="49" charset="-122"/>
                </a:endParaRPr>
              </a:p>
            </p:txBody>
          </p:sp>
          <p:pic>
            <p:nvPicPr>
              <p:cNvPr id="55" name="图片 54" descr="图标&#10;&#10;AI 生成的内容可能不正确。">
                <a:extLst>
                  <a:ext uri="{FF2B5EF4-FFF2-40B4-BE49-F238E27FC236}">
                    <a16:creationId xmlns:a16="http://schemas.microsoft.com/office/drawing/2014/main" id="{B214685C-B2BB-4775-97CF-E1285C7AD76C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12">
                <a:alphaModFix amt="20000"/>
                <a:extLst>
                  <a:ext uri="{BEBA8EAE-BF5A-486C-A8C5-ECC9F3942E4B}">
                    <a14:imgProps xmlns:a14="http://schemas.microsoft.com/office/drawing/2010/main">
                      <a14:imgLayer r:embed="rId13">
                        <a14:imgEffect>
                          <a14:artisticPencilGrayscale/>
                        </a14:imgEffect>
                        <a14:imgEffect>
                          <a14:colorTemperature colorTemp="5900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 rot="19233030">
                <a:off x="7942596" y="263068"/>
                <a:ext cx="1087953" cy="1057354"/>
              </a:xfrm>
              <a:prstGeom prst="rect">
                <a:avLst/>
              </a:prstGeom>
            </p:spPr>
          </p:pic>
          <p:pic>
            <p:nvPicPr>
              <p:cNvPr id="56" name="图片 55" descr="图标&#10;&#10;AI 生成的内容可能不正确。">
                <a:extLst>
                  <a:ext uri="{FF2B5EF4-FFF2-40B4-BE49-F238E27FC236}">
                    <a16:creationId xmlns:a16="http://schemas.microsoft.com/office/drawing/2014/main" id="{5743F94B-9D46-A594-81CA-BE2423B2E250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12">
                <a:alphaModFix amt="20000"/>
                <a:extLst>
                  <a:ext uri="{BEBA8EAE-BF5A-486C-A8C5-ECC9F3942E4B}">
                    <a14:imgProps xmlns:a14="http://schemas.microsoft.com/office/drawing/2010/main">
                      <a14:imgLayer r:embed="rId13">
                        <a14:imgEffect>
                          <a14:artisticPencilGrayscale/>
                        </a14:imgEffect>
                        <a14:imgEffect>
                          <a14:colorTemperature colorTemp="5900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 rot="19233030">
                <a:off x="7408071" y="5293996"/>
                <a:ext cx="1087953" cy="1057354"/>
              </a:xfrm>
              <a:prstGeom prst="rect">
                <a:avLst/>
              </a:prstGeom>
            </p:spPr>
          </p:pic>
          <p:pic>
            <p:nvPicPr>
              <p:cNvPr id="57" name="图片 56" descr="图标&#10;&#10;AI 生成的内容可能不正确。">
                <a:extLst>
                  <a:ext uri="{FF2B5EF4-FFF2-40B4-BE49-F238E27FC236}">
                    <a16:creationId xmlns:a16="http://schemas.microsoft.com/office/drawing/2014/main" id="{6777F8A6-0BFD-7EB8-1587-B32EB7CBABE3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12">
                <a:alphaModFix amt="20000"/>
                <a:extLst>
                  <a:ext uri="{BEBA8EAE-BF5A-486C-A8C5-ECC9F3942E4B}">
                    <a14:imgProps xmlns:a14="http://schemas.microsoft.com/office/drawing/2010/main">
                      <a14:imgLayer r:embed="rId13">
                        <a14:imgEffect>
                          <a14:artisticPencilGrayscale/>
                        </a14:imgEffect>
                        <a14:imgEffect>
                          <a14:colorTemperature colorTemp="5900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 rot="19233030">
                <a:off x="9988141" y="1990332"/>
                <a:ext cx="1533384" cy="1490258"/>
              </a:xfrm>
              <a:prstGeom prst="rect">
                <a:avLst/>
              </a:prstGeom>
            </p:spPr>
          </p:pic>
        </p:grpSp>
        <p:sp>
          <p:nvSpPr>
            <p:cNvPr id="11" name="任意多边形: 形状 10">
              <a:extLst>
                <a:ext uri="{FF2B5EF4-FFF2-40B4-BE49-F238E27FC236}">
                  <a16:creationId xmlns:a16="http://schemas.microsoft.com/office/drawing/2014/main" id="{95FDBAF8-D3A6-6E40-9806-B84890784495}"/>
                </a:ext>
              </a:extLst>
            </p:cNvPr>
            <p:cNvSpPr/>
            <p:nvPr/>
          </p:nvSpPr>
          <p:spPr>
            <a:xfrm>
              <a:off x="4325727" y="1178389"/>
              <a:ext cx="1006332" cy="6613572"/>
            </a:xfrm>
            <a:custGeom>
              <a:avLst/>
              <a:gdLst>
                <a:gd name="connsiteX0" fmla="*/ 571992 w 1006332"/>
                <a:gd name="connsiteY0" fmla="*/ 175 h 6663865"/>
                <a:gd name="connsiteX1" fmla="*/ 514842 w 1006332"/>
                <a:gd name="connsiteY1" fmla="*/ 11605 h 6663865"/>
                <a:gd name="connsiteX2" fmla="*/ 411972 w 1006332"/>
                <a:gd name="connsiteY2" fmla="*/ 68755 h 6663865"/>
                <a:gd name="connsiteX3" fmla="*/ 343392 w 1006332"/>
                <a:gd name="connsiteY3" fmla="*/ 103045 h 6663865"/>
                <a:gd name="connsiteX4" fmla="*/ 366252 w 1006332"/>
                <a:gd name="connsiteY4" fmla="*/ 251635 h 6663865"/>
                <a:gd name="connsiteX5" fmla="*/ 229092 w 1006332"/>
                <a:gd name="connsiteY5" fmla="*/ 365935 h 6663865"/>
                <a:gd name="connsiteX6" fmla="*/ 286242 w 1006332"/>
                <a:gd name="connsiteY6" fmla="*/ 491665 h 6663865"/>
                <a:gd name="connsiteX7" fmla="*/ 389112 w 1006332"/>
                <a:gd name="connsiteY7" fmla="*/ 594535 h 6663865"/>
                <a:gd name="connsiteX8" fmla="*/ 400542 w 1006332"/>
                <a:gd name="connsiteY8" fmla="*/ 663115 h 6663865"/>
                <a:gd name="connsiteX9" fmla="*/ 297672 w 1006332"/>
                <a:gd name="connsiteY9" fmla="*/ 891715 h 6663865"/>
                <a:gd name="connsiteX10" fmla="*/ 389112 w 1006332"/>
                <a:gd name="connsiteY10" fmla="*/ 1108885 h 6663865"/>
                <a:gd name="connsiteX11" fmla="*/ 434832 w 1006332"/>
                <a:gd name="connsiteY11" fmla="*/ 1177465 h 6663865"/>
                <a:gd name="connsiteX12" fmla="*/ 400542 w 1006332"/>
                <a:gd name="connsiteY12" fmla="*/ 1223185 h 6663865"/>
                <a:gd name="connsiteX13" fmla="*/ 263382 w 1006332"/>
                <a:gd name="connsiteY13" fmla="*/ 1383205 h 6663865"/>
                <a:gd name="connsiteX14" fmla="*/ 240522 w 1006332"/>
                <a:gd name="connsiteY14" fmla="*/ 1474645 h 6663865"/>
                <a:gd name="connsiteX15" fmla="*/ 309102 w 1006332"/>
                <a:gd name="connsiteY15" fmla="*/ 1680385 h 6663865"/>
                <a:gd name="connsiteX16" fmla="*/ 160512 w 1006332"/>
                <a:gd name="connsiteY16" fmla="*/ 1840405 h 6663865"/>
                <a:gd name="connsiteX17" fmla="*/ 11922 w 1006332"/>
                <a:gd name="connsiteY17" fmla="*/ 2000425 h 6663865"/>
                <a:gd name="connsiteX18" fmla="*/ 492 w 1006332"/>
                <a:gd name="connsiteY18" fmla="*/ 2069005 h 6663865"/>
                <a:gd name="connsiteX19" fmla="*/ 206232 w 1006332"/>
                <a:gd name="connsiteY19" fmla="*/ 2377615 h 6663865"/>
                <a:gd name="connsiteX20" fmla="*/ 320532 w 1006332"/>
                <a:gd name="connsiteY20" fmla="*/ 2571925 h 6663865"/>
                <a:gd name="connsiteX21" fmla="*/ 400542 w 1006332"/>
                <a:gd name="connsiteY21" fmla="*/ 2686225 h 6663865"/>
                <a:gd name="connsiteX22" fmla="*/ 457692 w 1006332"/>
                <a:gd name="connsiteY22" fmla="*/ 2823385 h 6663865"/>
                <a:gd name="connsiteX23" fmla="*/ 446262 w 1006332"/>
                <a:gd name="connsiteY23" fmla="*/ 2869105 h 6663865"/>
                <a:gd name="connsiteX24" fmla="*/ 354822 w 1006332"/>
                <a:gd name="connsiteY24" fmla="*/ 2960545 h 6663865"/>
                <a:gd name="connsiteX25" fmla="*/ 389112 w 1006332"/>
                <a:gd name="connsiteY25" fmla="*/ 3086275 h 6663865"/>
                <a:gd name="connsiteX26" fmla="*/ 377682 w 1006332"/>
                <a:gd name="connsiteY26" fmla="*/ 3177715 h 6663865"/>
                <a:gd name="connsiteX27" fmla="*/ 366252 w 1006332"/>
                <a:gd name="connsiteY27" fmla="*/ 3337735 h 6663865"/>
                <a:gd name="connsiteX28" fmla="*/ 343392 w 1006332"/>
                <a:gd name="connsiteY28" fmla="*/ 3452035 h 6663865"/>
                <a:gd name="connsiteX29" fmla="*/ 331962 w 1006332"/>
                <a:gd name="connsiteY29" fmla="*/ 3543475 h 6663865"/>
                <a:gd name="connsiteX30" fmla="*/ 297672 w 1006332"/>
                <a:gd name="connsiteY30" fmla="*/ 3646345 h 6663865"/>
                <a:gd name="connsiteX31" fmla="*/ 274812 w 1006332"/>
                <a:gd name="connsiteY31" fmla="*/ 3726355 h 6663865"/>
                <a:gd name="connsiteX32" fmla="*/ 229092 w 1006332"/>
                <a:gd name="connsiteY32" fmla="*/ 3909235 h 6663865"/>
                <a:gd name="connsiteX33" fmla="*/ 183372 w 1006332"/>
                <a:gd name="connsiteY33" fmla="*/ 4069255 h 6663865"/>
                <a:gd name="connsiteX34" fmla="*/ 160512 w 1006332"/>
                <a:gd name="connsiteY34" fmla="*/ 4217845 h 6663865"/>
                <a:gd name="connsiteX35" fmla="*/ 149082 w 1006332"/>
                <a:gd name="connsiteY35" fmla="*/ 4286425 h 6663865"/>
                <a:gd name="connsiteX36" fmla="*/ 240522 w 1006332"/>
                <a:gd name="connsiteY36" fmla="*/ 4400725 h 6663865"/>
                <a:gd name="connsiteX37" fmla="*/ 263382 w 1006332"/>
                <a:gd name="connsiteY37" fmla="*/ 4446445 h 6663865"/>
                <a:gd name="connsiteX38" fmla="*/ 309102 w 1006332"/>
                <a:gd name="connsiteY38" fmla="*/ 4515025 h 6663865"/>
                <a:gd name="connsiteX39" fmla="*/ 320532 w 1006332"/>
                <a:gd name="connsiteY39" fmla="*/ 4572175 h 6663865"/>
                <a:gd name="connsiteX40" fmla="*/ 354822 w 1006332"/>
                <a:gd name="connsiteY40" fmla="*/ 4629325 h 6663865"/>
                <a:gd name="connsiteX41" fmla="*/ 274812 w 1006332"/>
                <a:gd name="connsiteY41" fmla="*/ 4949365 h 6663865"/>
                <a:gd name="connsiteX42" fmla="*/ 263382 w 1006332"/>
                <a:gd name="connsiteY42" fmla="*/ 5109385 h 6663865"/>
                <a:gd name="connsiteX43" fmla="*/ 320532 w 1006332"/>
                <a:gd name="connsiteY43" fmla="*/ 5223685 h 6663865"/>
                <a:gd name="connsiteX44" fmla="*/ 354822 w 1006332"/>
                <a:gd name="connsiteY44" fmla="*/ 5315125 h 6663865"/>
                <a:gd name="connsiteX45" fmla="*/ 331962 w 1006332"/>
                <a:gd name="connsiteY45" fmla="*/ 5612305 h 6663865"/>
                <a:gd name="connsiteX46" fmla="*/ 320532 w 1006332"/>
                <a:gd name="connsiteY46" fmla="*/ 5726605 h 6663865"/>
                <a:gd name="connsiteX47" fmla="*/ 263382 w 1006332"/>
                <a:gd name="connsiteY47" fmla="*/ 5863765 h 6663865"/>
                <a:gd name="connsiteX48" fmla="*/ 251952 w 1006332"/>
                <a:gd name="connsiteY48" fmla="*/ 5909485 h 6663865"/>
                <a:gd name="connsiteX49" fmla="*/ 274812 w 1006332"/>
                <a:gd name="connsiteY49" fmla="*/ 6000925 h 6663865"/>
                <a:gd name="connsiteX50" fmla="*/ 297672 w 1006332"/>
                <a:gd name="connsiteY50" fmla="*/ 6035215 h 6663865"/>
                <a:gd name="connsiteX51" fmla="*/ 320532 w 1006332"/>
                <a:gd name="connsiteY51" fmla="*/ 6115225 h 6663865"/>
                <a:gd name="connsiteX52" fmla="*/ 331962 w 1006332"/>
                <a:gd name="connsiteY52" fmla="*/ 6183805 h 6663865"/>
                <a:gd name="connsiteX53" fmla="*/ 354822 w 1006332"/>
                <a:gd name="connsiteY53" fmla="*/ 6263815 h 6663865"/>
                <a:gd name="connsiteX54" fmla="*/ 366252 w 1006332"/>
                <a:gd name="connsiteY54" fmla="*/ 6343825 h 6663865"/>
                <a:gd name="connsiteX55" fmla="*/ 377682 w 1006332"/>
                <a:gd name="connsiteY55" fmla="*/ 6400975 h 6663865"/>
                <a:gd name="connsiteX56" fmla="*/ 331962 w 1006332"/>
                <a:gd name="connsiteY56" fmla="*/ 6526705 h 6663865"/>
                <a:gd name="connsiteX57" fmla="*/ 286242 w 1006332"/>
                <a:gd name="connsiteY57" fmla="*/ 6595285 h 6663865"/>
                <a:gd name="connsiteX58" fmla="*/ 331962 w 1006332"/>
                <a:gd name="connsiteY58" fmla="*/ 6629575 h 6663865"/>
                <a:gd name="connsiteX59" fmla="*/ 434832 w 1006332"/>
                <a:gd name="connsiteY59" fmla="*/ 6663865 h 6663865"/>
                <a:gd name="connsiteX60" fmla="*/ 697722 w 1006332"/>
                <a:gd name="connsiteY60" fmla="*/ 6652435 h 6663865"/>
                <a:gd name="connsiteX61" fmla="*/ 743442 w 1006332"/>
                <a:gd name="connsiteY61" fmla="*/ 6641005 h 6663865"/>
                <a:gd name="connsiteX62" fmla="*/ 754872 w 1006332"/>
                <a:gd name="connsiteY62" fmla="*/ 6469555 h 6663865"/>
                <a:gd name="connsiteX63" fmla="*/ 766302 w 1006332"/>
                <a:gd name="connsiteY63" fmla="*/ 6252385 h 6663865"/>
                <a:gd name="connsiteX64" fmla="*/ 777732 w 1006332"/>
                <a:gd name="connsiteY64" fmla="*/ 5818045 h 6663865"/>
                <a:gd name="connsiteX65" fmla="*/ 846312 w 1006332"/>
                <a:gd name="connsiteY65" fmla="*/ 5292265 h 6663865"/>
                <a:gd name="connsiteX66" fmla="*/ 914892 w 1006332"/>
                <a:gd name="connsiteY66" fmla="*/ 4983655 h 6663865"/>
                <a:gd name="connsiteX67" fmla="*/ 1006332 w 1006332"/>
                <a:gd name="connsiteY67" fmla="*/ 4172125 h 6663865"/>
                <a:gd name="connsiteX68" fmla="*/ 972042 w 1006332"/>
                <a:gd name="connsiteY68" fmla="*/ 3714925 h 6663865"/>
                <a:gd name="connsiteX69" fmla="*/ 926322 w 1006332"/>
                <a:gd name="connsiteY69" fmla="*/ 3417745 h 6663865"/>
                <a:gd name="connsiteX70" fmla="*/ 903462 w 1006332"/>
                <a:gd name="connsiteY70" fmla="*/ 3143425 h 6663865"/>
                <a:gd name="connsiteX71" fmla="*/ 857742 w 1006332"/>
                <a:gd name="connsiteY71" fmla="*/ 1851835 h 6663865"/>
                <a:gd name="connsiteX72" fmla="*/ 846312 w 1006332"/>
                <a:gd name="connsiteY72" fmla="*/ 1634665 h 6663865"/>
                <a:gd name="connsiteX73" fmla="*/ 880602 w 1006332"/>
                <a:gd name="connsiteY73" fmla="*/ 1268905 h 6663865"/>
                <a:gd name="connsiteX74" fmla="*/ 869172 w 1006332"/>
                <a:gd name="connsiteY74" fmla="*/ 788845 h 6663865"/>
                <a:gd name="connsiteX75" fmla="*/ 846312 w 1006332"/>
                <a:gd name="connsiteY75" fmla="*/ 651685 h 6663865"/>
                <a:gd name="connsiteX76" fmla="*/ 834882 w 1006332"/>
                <a:gd name="connsiteY76" fmla="*/ 548815 h 6663865"/>
                <a:gd name="connsiteX77" fmla="*/ 823452 w 1006332"/>
                <a:gd name="connsiteY77" fmla="*/ 457375 h 6663865"/>
                <a:gd name="connsiteX78" fmla="*/ 789162 w 1006332"/>
                <a:gd name="connsiteY78" fmla="*/ 297355 h 6663865"/>
                <a:gd name="connsiteX79" fmla="*/ 777732 w 1006332"/>
                <a:gd name="connsiteY79" fmla="*/ 240205 h 6663865"/>
                <a:gd name="connsiteX80" fmla="*/ 766302 w 1006332"/>
                <a:gd name="connsiteY80" fmla="*/ 194485 h 6663865"/>
                <a:gd name="connsiteX81" fmla="*/ 743442 w 1006332"/>
                <a:gd name="connsiteY81" fmla="*/ 91615 h 6663865"/>
                <a:gd name="connsiteX82" fmla="*/ 732012 w 1006332"/>
                <a:gd name="connsiteY82" fmla="*/ 57325 h 6663865"/>
                <a:gd name="connsiteX83" fmla="*/ 686292 w 1006332"/>
                <a:gd name="connsiteY83" fmla="*/ 34465 h 6663865"/>
                <a:gd name="connsiteX84" fmla="*/ 606282 w 1006332"/>
                <a:gd name="connsiteY84" fmla="*/ 175 h 6663865"/>
                <a:gd name="connsiteX85" fmla="*/ 571992 w 1006332"/>
                <a:gd name="connsiteY85" fmla="*/ 175 h 66638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</a:cxnLst>
              <a:rect l="l" t="t" r="r" b="b"/>
              <a:pathLst>
                <a:path w="1006332" h="6663865">
                  <a:moveTo>
                    <a:pt x="571992" y="175"/>
                  </a:moveTo>
                  <a:cubicBezTo>
                    <a:pt x="556752" y="2080"/>
                    <a:pt x="532698" y="3952"/>
                    <a:pt x="514842" y="11605"/>
                  </a:cubicBezTo>
                  <a:cubicBezTo>
                    <a:pt x="478787" y="27057"/>
                    <a:pt x="446583" y="50296"/>
                    <a:pt x="411972" y="68755"/>
                  </a:cubicBezTo>
                  <a:cubicBezTo>
                    <a:pt x="389421" y="80782"/>
                    <a:pt x="366252" y="91615"/>
                    <a:pt x="343392" y="103045"/>
                  </a:cubicBezTo>
                  <a:cubicBezTo>
                    <a:pt x="394850" y="164795"/>
                    <a:pt x="435927" y="172670"/>
                    <a:pt x="366252" y="251635"/>
                  </a:cubicBezTo>
                  <a:cubicBezTo>
                    <a:pt x="326876" y="296261"/>
                    <a:pt x="229092" y="365935"/>
                    <a:pt x="229092" y="365935"/>
                  </a:cubicBezTo>
                  <a:cubicBezTo>
                    <a:pt x="209838" y="442950"/>
                    <a:pt x="205883" y="405949"/>
                    <a:pt x="286242" y="491665"/>
                  </a:cubicBezTo>
                  <a:cubicBezTo>
                    <a:pt x="319409" y="527043"/>
                    <a:pt x="389112" y="594535"/>
                    <a:pt x="389112" y="594535"/>
                  </a:cubicBezTo>
                  <a:cubicBezTo>
                    <a:pt x="392922" y="617395"/>
                    <a:pt x="401988" y="639985"/>
                    <a:pt x="400542" y="663115"/>
                  </a:cubicBezTo>
                  <a:cubicBezTo>
                    <a:pt x="392704" y="788530"/>
                    <a:pt x="371066" y="786866"/>
                    <a:pt x="297672" y="891715"/>
                  </a:cubicBezTo>
                  <a:cubicBezTo>
                    <a:pt x="328152" y="964105"/>
                    <a:pt x="355123" y="1038075"/>
                    <a:pt x="389112" y="1108885"/>
                  </a:cubicBezTo>
                  <a:cubicBezTo>
                    <a:pt x="401001" y="1133654"/>
                    <a:pt x="432098" y="1150127"/>
                    <a:pt x="434832" y="1177465"/>
                  </a:cubicBezTo>
                  <a:cubicBezTo>
                    <a:pt x="436728" y="1196420"/>
                    <a:pt x="412738" y="1208550"/>
                    <a:pt x="400542" y="1223185"/>
                  </a:cubicBezTo>
                  <a:cubicBezTo>
                    <a:pt x="355567" y="1277155"/>
                    <a:pt x="309102" y="1329865"/>
                    <a:pt x="263382" y="1383205"/>
                  </a:cubicBezTo>
                  <a:cubicBezTo>
                    <a:pt x="255762" y="1413685"/>
                    <a:pt x="237678" y="1443356"/>
                    <a:pt x="240522" y="1474645"/>
                  </a:cubicBezTo>
                  <a:cubicBezTo>
                    <a:pt x="248922" y="1567047"/>
                    <a:pt x="274334" y="1610848"/>
                    <a:pt x="309102" y="1680385"/>
                  </a:cubicBezTo>
                  <a:cubicBezTo>
                    <a:pt x="263572" y="1794209"/>
                    <a:pt x="308875" y="1707659"/>
                    <a:pt x="160512" y="1840405"/>
                  </a:cubicBezTo>
                  <a:cubicBezTo>
                    <a:pt x="86817" y="1906342"/>
                    <a:pt x="69891" y="1930862"/>
                    <a:pt x="11922" y="2000425"/>
                  </a:cubicBezTo>
                  <a:cubicBezTo>
                    <a:pt x="8112" y="2023285"/>
                    <a:pt x="-2383" y="2046009"/>
                    <a:pt x="492" y="2069005"/>
                  </a:cubicBezTo>
                  <a:cubicBezTo>
                    <a:pt x="19613" y="2221974"/>
                    <a:pt x="95303" y="2249171"/>
                    <a:pt x="206232" y="2377615"/>
                  </a:cubicBezTo>
                  <a:cubicBezTo>
                    <a:pt x="292344" y="2477323"/>
                    <a:pt x="223317" y="2407407"/>
                    <a:pt x="320532" y="2571925"/>
                  </a:cubicBezTo>
                  <a:cubicBezTo>
                    <a:pt x="344191" y="2611964"/>
                    <a:pt x="376291" y="2646541"/>
                    <a:pt x="400542" y="2686225"/>
                  </a:cubicBezTo>
                  <a:cubicBezTo>
                    <a:pt x="445173" y="2759257"/>
                    <a:pt x="441738" y="2759567"/>
                    <a:pt x="457692" y="2823385"/>
                  </a:cubicBezTo>
                  <a:cubicBezTo>
                    <a:pt x="453882" y="2838625"/>
                    <a:pt x="455687" y="2856538"/>
                    <a:pt x="446262" y="2869105"/>
                  </a:cubicBezTo>
                  <a:cubicBezTo>
                    <a:pt x="420399" y="2903589"/>
                    <a:pt x="373051" y="2921484"/>
                    <a:pt x="354822" y="2960545"/>
                  </a:cubicBezTo>
                  <a:cubicBezTo>
                    <a:pt x="338119" y="2996337"/>
                    <a:pt x="373521" y="3055092"/>
                    <a:pt x="389112" y="3086275"/>
                  </a:cubicBezTo>
                  <a:cubicBezTo>
                    <a:pt x="385302" y="3116755"/>
                    <a:pt x="380463" y="3147124"/>
                    <a:pt x="377682" y="3177715"/>
                  </a:cubicBezTo>
                  <a:cubicBezTo>
                    <a:pt x="372841" y="3230971"/>
                    <a:pt x="372885" y="3284672"/>
                    <a:pt x="366252" y="3337735"/>
                  </a:cubicBezTo>
                  <a:cubicBezTo>
                    <a:pt x="361433" y="3376289"/>
                    <a:pt x="349780" y="3413709"/>
                    <a:pt x="343392" y="3452035"/>
                  </a:cubicBezTo>
                  <a:cubicBezTo>
                    <a:pt x="338342" y="3482334"/>
                    <a:pt x="338997" y="3513574"/>
                    <a:pt x="331962" y="3543475"/>
                  </a:cubicBezTo>
                  <a:cubicBezTo>
                    <a:pt x="323683" y="3578659"/>
                    <a:pt x="308453" y="3611845"/>
                    <a:pt x="297672" y="3646345"/>
                  </a:cubicBezTo>
                  <a:cubicBezTo>
                    <a:pt x="289399" y="3672820"/>
                    <a:pt x="281813" y="3699516"/>
                    <a:pt x="274812" y="3726355"/>
                  </a:cubicBezTo>
                  <a:cubicBezTo>
                    <a:pt x="258951" y="3787156"/>
                    <a:pt x="246354" y="3848817"/>
                    <a:pt x="229092" y="3909235"/>
                  </a:cubicBezTo>
                  <a:cubicBezTo>
                    <a:pt x="213852" y="3962575"/>
                    <a:pt x="192492" y="4014535"/>
                    <a:pt x="183372" y="4069255"/>
                  </a:cubicBezTo>
                  <a:cubicBezTo>
                    <a:pt x="154861" y="4240320"/>
                    <a:pt x="189927" y="4026648"/>
                    <a:pt x="160512" y="4217845"/>
                  </a:cubicBezTo>
                  <a:cubicBezTo>
                    <a:pt x="156988" y="4240751"/>
                    <a:pt x="152892" y="4263565"/>
                    <a:pt x="149082" y="4286425"/>
                  </a:cubicBezTo>
                  <a:cubicBezTo>
                    <a:pt x="242294" y="4441778"/>
                    <a:pt x="113019" y="4236792"/>
                    <a:pt x="240522" y="4400725"/>
                  </a:cubicBezTo>
                  <a:cubicBezTo>
                    <a:pt x="250983" y="4414175"/>
                    <a:pt x="254616" y="4431834"/>
                    <a:pt x="263382" y="4446445"/>
                  </a:cubicBezTo>
                  <a:cubicBezTo>
                    <a:pt x="277517" y="4470004"/>
                    <a:pt x="293862" y="4492165"/>
                    <a:pt x="309102" y="4515025"/>
                  </a:cubicBezTo>
                  <a:cubicBezTo>
                    <a:pt x="312912" y="4534075"/>
                    <a:pt x="313317" y="4554137"/>
                    <a:pt x="320532" y="4572175"/>
                  </a:cubicBezTo>
                  <a:cubicBezTo>
                    <a:pt x="328783" y="4592802"/>
                    <a:pt x="353813" y="4607132"/>
                    <a:pt x="354822" y="4629325"/>
                  </a:cubicBezTo>
                  <a:cubicBezTo>
                    <a:pt x="362173" y="4791057"/>
                    <a:pt x="333826" y="4819535"/>
                    <a:pt x="274812" y="4949365"/>
                  </a:cubicBezTo>
                  <a:cubicBezTo>
                    <a:pt x="271002" y="5002705"/>
                    <a:pt x="254591" y="5056637"/>
                    <a:pt x="263382" y="5109385"/>
                  </a:cubicBezTo>
                  <a:cubicBezTo>
                    <a:pt x="270385" y="5151403"/>
                    <a:pt x="303232" y="5184759"/>
                    <a:pt x="320532" y="5223685"/>
                  </a:cubicBezTo>
                  <a:cubicBezTo>
                    <a:pt x="333753" y="5253432"/>
                    <a:pt x="343392" y="5284645"/>
                    <a:pt x="354822" y="5315125"/>
                  </a:cubicBezTo>
                  <a:cubicBezTo>
                    <a:pt x="347202" y="5414185"/>
                    <a:pt x="340213" y="5513296"/>
                    <a:pt x="331962" y="5612305"/>
                  </a:cubicBezTo>
                  <a:cubicBezTo>
                    <a:pt x="328782" y="5650463"/>
                    <a:pt x="328838" y="5689227"/>
                    <a:pt x="320532" y="5726605"/>
                  </a:cubicBezTo>
                  <a:cubicBezTo>
                    <a:pt x="294537" y="5843584"/>
                    <a:pt x="293327" y="5783912"/>
                    <a:pt x="263382" y="5863765"/>
                  </a:cubicBezTo>
                  <a:cubicBezTo>
                    <a:pt x="257866" y="5878474"/>
                    <a:pt x="255762" y="5894245"/>
                    <a:pt x="251952" y="5909485"/>
                  </a:cubicBezTo>
                  <a:cubicBezTo>
                    <a:pt x="259572" y="5939965"/>
                    <a:pt x="264075" y="5971399"/>
                    <a:pt x="274812" y="6000925"/>
                  </a:cubicBezTo>
                  <a:cubicBezTo>
                    <a:pt x="279507" y="6013835"/>
                    <a:pt x="292570" y="6022460"/>
                    <a:pt x="297672" y="6035215"/>
                  </a:cubicBezTo>
                  <a:cubicBezTo>
                    <a:pt x="307973" y="6060968"/>
                    <a:pt x="314295" y="6088198"/>
                    <a:pt x="320532" y="6115225"/>
                  </a:cubicBezTo>
                  <a:cubicBezTo>
                    <a:pt x="325743" y="6137807"/>
                    <a:pt x="326751" y="6161223"/>
                    <a:pt x="331962" y="6183805"/>
                  </a:cubicBezTo>
                  <a:cubicBezTo>
                    <a:pt x="338199" y="6210832"/>
                    <a:pt x="349010" y="6236693"/>
                    <a:pt x="354822" y="6263815"/>
                  </a:cubicBezTo>
                  <a:cubicBezTo>
                    <a:pt x="360467" y="6290158"/>
                    <a:pt x="361823" y="6317251"/>
                    <a:pt x="366252" y="6343825"/>
                  </a:cubicBezTo>
                  <a:cubicBezTo>
                    <a:pt x="369446" y="6362988"/>
                    <a:pt x="373872" y="6381925"/>
                    <a:pt x="377682" y="6400975"/>
                  </a:cubicBezTo>
                  <a:cubicBezTo>
                    <a:pt x="355146" y="6603798"/>
                    <a:pt x="398777" y="6450346"/>
                    <a:pt x="331962" y="6526705"/>
                  </a:cubicBezTo>
                  <a:cubicBezTo>
                    <a:pt x="313870" y="6547382"/>
                    <a:pt x="286242" y="6595285"/>
                    <a:pt x="286242" y="6595285"/>
                  </a:cubicBezTo>
                  <a:cubicBezTo>
                    <a:pt x="301482" y="6606715"/>
                    <a:pt x="314665" y="6621592"/>
                    <a:pt x="331962" y="6629575"/>
                  </a:cubicBezTo>
                  <a:cubicBezTo>
                    <a:pt x="364780" y="6644722"/>
                    <a:pt x="434832" y="6663865"/>
                    <a:pt x="434832" y="6663865"/>
                  </a:cubicBezTo>
                  <a:cubicBezTo>
                    <a:pt x="522462" y="6660055"/>
                    <a:pt x="610249" y="6658914"/>
                    <a:pt x="697722" y="6652435"/>
                  </a:cubicBezTo>
                  <a:cubicBezTo>
                    <a:pt x="713388" y="6651275"/>
                    <a:pt x="738756" y="6655999"/>
                    <a:pt x="743442" y="6641005"/>
                  </a:cubicBezTo>
                  <a:cubicBezTo>
                    <a:pt x="760526" y="6586335"/>
                    <a:pt x="751509" y="6526733"/>
                    <a:pt x="754872" y="6469555"/>
                  </a:cubicBezTo>
                  <a:cubicBezTo>
                    <a:pt x="759129" y="6397190"/>
                    <a:pt x="763760" y="6324831"/>
                    <a:pt x="766302" y="6252385"/>
                  </a:cubicBezTo>
                  <a:cubicBezTo>
                    <a:pt x="771381" y="6107644"/>
                    <a:pt x="769984" y="5962668"/>
                    <a:pt x="777732" y="5818045"/>
                  </a:cubicBezTo>
                  <a:cubicBezTo>
                    <a:pt x="782925" y="5721106"/>
                    <a:pt x="837010" y="5343426"/>
                    <a:pt x="846312" y="5292265"/>
                  </a:cubicBezTo>
                  <a:cubicBezTo>
                    <a:pt x="865163" y="5188585"/>
                    <a:pt x="896191" y="5087362"/>
                    <a:pt x="914892" y="4983655"/>
                  </a:cubicBezTo>
                  <a:cubicBezTo>
                    <a:pt x="978254" y="4632285"/>
                    <a:pt x="976978" y="4534155"/>
                    <a:pt x="1006332" y="4172125"/>
                  </a:cubicBezTo>
                  <a:cubicBezTo>
                    <a:pt x="994902" y="4019725"/>
                    <a:pt x="988161" y="3866901"/>
                    <a:pt x="972042" y="3714925"/>
                  </a:cubicBezTo>
                  <a:cubicBezTo>
                    <a:pt x="961471" y="3615259"/>
                    <a:pt x="938263" y="3517257"/>
                    <a:pt x="926322" y="3417745"/>
                  </a:cubicBezTo>
                  <a:cubicBezTo>
                    <a:pt x="915390" y="3326642"/>
                    <a:pt x="911082" y="3234865"/>
                    <a:pt x="903462" y="3143425"/>
                  </a:cubicBezTo>
                  <a:cubicBezTo>
                    <a:pt x="888222" y="2712895"/>
                    <a:pt x="874048" y="2282326"/>
                    <a:pt x="857742" y="1851835"/>
                  </a:cubicBezTo>
                  <a:cubicBezTo>
                    <a:pt x="854998" y="1779397"/>
                    <a:pt x="843471" y="1707100"/>
                    <a:pt x="846312" y="1634665"/>
                  </a:cubicBezTo>
                  <a:cubicBezTo>
                    <a:pt x="851110" y="1512304"/>
                    <a:pt x="869172" y="1390825"/>
                    <a:pt x="880602" y="1268905"/>
                  </a:cubicBezTo>
                  <a:cubicBezTo>
                    <a:pt x="876792" y="1108885"/>
                    <a:pt x="878051" y="948664"/>
                    <a:pt x="869172" y="788845"/>
                  </a:cubicBezTo>
                  <a:cubicBezTo>
                    <a:pt x="866601" y="742566"/>
                    <a:pt x="852867" y="697570"/>
                    <a:pt x="846312" y="651685"/>
                  </a:cubicBezTo>
                  <a:cubicBezTo>
                    <a:pt x="841433" y="617531"/>
                    <a:pt x="838913" y="583080"/>
                    <a:pt x="834882" y="548815"/>
                  </a:cubicBezTo>
                  <a:cubicBezTo>
                    <a:pt x="831293" y="518308"/>
                    <a:pt x="827796" y="487783"/>
                    <a:pt x="823452" y="457375"/>
                  </a:cubicBezTo>
                  <a:cubicBezTo>
                    <a:pt x="810454" y="366389"/>
                    <a:pt x="812766" y="399641"/>
                    <a:pt x="789162" y="297355"/>
                  </a:cubicBezTo>
                  <a:cubicBezTo>
                    <a:pt x="784794" y="278425"/>
                    <a:pt x="781946" y="259170"/>
                    <a:pt x="777732" y="240205"/>
                  </a:cubicBezTo>
                  <a:cubicBezTo>
                    <a:pt x="774324" y="224870"/>
                    <a:pt x="769710" y="209820"/>
                    <a:pt x="766302" y="194485"/>
                  </a:cubicBezTo>
                  <a:cubicBezTo>
                    <a:pt x="754517" y="141453"/>
                    <a:pt x="757380" y="140397"/>
                    <a:pt x="743442" y="91615"/>
                  </a:cubicBezTo>
                  <a:cubicBezTo>
                    <a:pt x="740132" y="80030"/>
                    <a:pt x="740531" y="65844"/>
                    <a:pt x="732012" y="57325"/>
                  </a:cubicBezTo>
                  <a:cubicBezTo>
                    <a:pt x="719964" y="45277"/>
                    <a:pt x="701086" y="42919"/>
                    <a:pt x="686292" y="34465"/>
                  </a:cubicBezTo>
                  <a:cubicBezTo>
                    <a:pt x="624898" y="-617"/>
                    <a:pt x="681376" y="18949"/>
                    <a:pt x="606282" y="175"/>
                  </a:cubicBezTo>
                  <a:cubicBezTo>
                    <a:pt x="568378" y="12810"/>
                    <a:pt x="587232" y="-1730"/>
                    <a:pt x="571992" y="175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pic>
        <p:nvPicPr>
          <p:cNvPr id="72" name="图片 71" descr="湖边的景色&#10;&#10;AI 生成的内容可能不正确。">
            <a:extLst>
              <a:ext uri="{FF2B5EF4-FFF2-40B4-BE49-F238E27FC236}">
                <a16:creationId xmlns:a16="http://schemas.microsoft.com/office/drawing/2014/main" id="{D15E2943-2183-4324-0F46-6537449CA316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6290" y="1141911"/>
            <a:ext cx="5818824" cy="2191748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pic>
      <p:sp>
        <p:nvSpPr>
          <p:cNvPr id="73" name="矩形 72">
            <a:extLst>
              <a:ext uri="{FF2B5EF4-FFF2-40B4-BE49-F238E27FC236}">
                <a16:creationId xmlns:a16="http://schemas.microsoft.com/office/drawing/2014/main" id="{5C24045C-BB38-20FA-2237-484A3ED18385}"/>
              </a:ext>
            </a:extLst>
          </p:cNvPr>
          <p:cNvSpPr/>
          <p:nvPr/>
        </p:nvSpPr>
        <p:spPr>
          <a:xfrm>
            <a:off x="630966" y="851854"/>
            <a:ext cx="10919211" cy="2779874"/>
          </a:xfrm>
          <a:custGeom>
            <a:avLst/>
            <a:gdLst>
              <a:gd name="connsiteX0" fmla="*/ 0 w 10919211"/>
              <a:gd name="connsiteY0" fmla="*/ 0 h 2779874"/>
              <a:gd name="connsiteX1" fmla="*/ 574695 w 10919211"/>
              <a:gd name="connsiteY1" fmla="*/ 0 h 2779874"/>
              <a:gd name="connsiteX2" fmla="*/ 931006 w 10919211"/>
              <a:gd name="connsiteY2" fmla="*/ 0 h 2779874"/>
              <a:gd name="connsiteX3" fmla="*/ 1396510 w 10919211"/>
              <a:gd name="connsiteY3" fmla="*/ 0 h 2779874"/>
              <a:gd name="connsiteX4" fmla="*/ 1752821 w 10919211"/>
              <a:gd name="connsiteY4" fmla="*/ 0 h 2779874"/>
              <a:gd name="connsiteX5" fmla="*/ 2327516 w 10919211"/>
              <a:gd name="connsiteY5" fmla="*/ 0 h 2779874"/>
              <a:gd name="connsiteX6" fmla="*/ 3120596 w 10919211"/>
              <a:gd name="connsiteY6" fmla="*/ 0 h 2779874"/>
              <a:gd name="connsiteX7" fmla="*/ 3367715 w 10919211"/>
              <a:gd name="connsiteY7" fmla="*/ 0 h 2779874"/>
              <a:gd name="connsiteX8" fmla="*/ 3942410 w 10919211"/>
              <a:gd name="connsiteY8" fmla="*/ 0 h 2779874"/>
              <a:gd name="connsiteX9" fmla="*/ 4626297 w 10919211"/>
              <a:gd name="connsiteY9" fmla="*/ 0 h 2779874"/>
              <a:gd name="connsiteX10" fmla="*/ 5419377 w 10919211"/>
              <a:gd name="connsiteY10" fmla="*/ 0 h 2779874"/>
              <a:gd name="connsiteX11" fmla="*/ 5884880 w 10919211"/>
              <a:gd name="connsiteY11" fmla="*/ 0 h 2779874"/>
              <a:gd name="connsiteX12" fmla="*/ 6241191 w 10919211"/>
              <a:gd name="connsiteY12" fmla="*/ 0 h 2779874"/>
              <a:gd name="connsiteX13" fmla="*/ 6488310 w 10919211"/>
              <a:gd name="connsiteY13" fmla="*/ 0 h 2779874"/>
              <a:gd name="connsiteX14" fmla="*/ 7172198 w 10919211"/>
              <a:gd name="connsiteY14" fmla="*/ 0 h 2779874"/>
              <a:gd name="connsiteX15" fmla="*/ 7856085 w 10919211"/>
              <a:gd name="connsiteY15" fmla="*/ 0 h 2779874"/>
              <a:gd name="connsiteX16" fmla="*/ 8103204 w 10919211"/>
              <a:gd name="connsiteY16" fmla="*/ 0 h 2779874"/>
              <a:gd name="connsiteX17" fmla="*/ 8787091 w 10919211"/>
              <a:gd name="connsiteY17" fmla="*/ 0 h 2779874"/>
              <a:gd name="connsiteX18" fmla="*/ 9470979 w 10919211"/>
              <a:gd name="connsiteY18" fmla="*/ 0 h 2779874"/>
              <a:gd name="connsiteX19" fmla="*/ 10264058 w 10919211"/>
              <a:gd name="connsiteY19" fmla="*/ 0 h 2779874"/>
              <a:gd name="connsiteX20" fmla="*/ 10919211 w 10919211"/>
              <a:gd name="connsiteY20" fmla="*/ 0 h 2779874"/>
              <a:gd name="connsiteX21" fmla="*/ 10919211 w 10919211"/>
              <a:gd name="connsiteY21" fmla="*/ 583774 h 2779874"/>
              <a:gd name="connsiteX22" fmla="*/ 10919211 w 10919211"/>
              <a:gd name="connsiteY22" fmla="*/ 1139748 h 2779874"/>
              <a:gd name="connsiteX23" fmla="*/ 10919211 w 10919211"/>
              <a:gd name="connsiteY23" fmla="*/ 1667924 h 2779874"/>
              <a:gd name="connsiteX24" fmla="*/ 10919211 w 10919211"/>
              <a:gd name="connsiteY24" fmla="*/ 2223899 h 2779874"/>
              <a:gd name="connsiteX25" fmla="*/ 10919211 w 10919211"/>
              <a:gd name="connsiteY25" fmla="*/ 2779874 h 2779874"/>
              <a:gd name="connsiteX26" fmla="*/ 10562900 w 10919211"/>
              <a:gd name="connsiteY26" fmla="*/ 2779874 h 2779874"/>
              <a:gd name="connsiteX27" fmla="*/ 9769820 w 10919211"/>
              <a:gd name="connsiteY27" fmla="*/ 2779874 h 2779874"/>
              <a:gd name="connsiteX28" fmla="*/ 9195125 w 10919211"/>
              <a:gd name="connsiteY28" fmla="*/ 2779874 h 2779874"/>
              <a:gd name="connsiteX29" fmla="*/ 8620430 w 10919211"/>
              <a:gd name="connsiteY29" fmla="*/ 2779874 h 2779874"/>
              <a:gd name="connsiteX30" fmla="*/ 8264119 w 10919211"/>
              <a:gd name="connsiteY30" fmla="*/ 2779874 h 2779874"/>
              <a:gd name="connsiteX31" fmla="*/ 7689423 w 10919211"/>
              <a:gd name="connsiteY31" fmla="*/ 2779874 h 2779874"/>
              <a:gd name="connsiteX32" fmla="*/ 6896344 w 10919211"/>
              <a:gd name="connsiteY32" fmla="*/ 2779874 h 2779874"/>
              <a:gd name="connsiteX33" fmla="*/ 6103264 w 10919211"/>
              <a:gd name="connsiteY33" fmla="*/ 2779874 h 2779874"/>
              <a:gd name="connsiteX34" fmla="*/ 5856145 w 10919211"/>
              <a:gd name="connsiteY34" fmla="*/ 2779874 h 2779874"/>
              <a:gd name="connsiteX35" fmla="*/ 5499834 w 10919211"/>
              <a:gd name="connsiteY35" fmla="*/ 2779874 h 2779874"/>
              <a:gd name="connsiteX36" fmla="*/ 4706755 w 10919211"/>
              <a:gd name="connsiteY36" fmla="*/ 2779874 h 2779874"/>
              <a:gd name="connsiteX37" fmla="*/ 4241251 w 10919211"/>
              <a:gd name="connsiteY37" fmla="*/ 2779874 h 2779874"/>
              <a:gd name="connsiteX38" fmla="*/ 3448172 w 10919211"/>
              <a:gd name="connsiteY38" fmla="*/ 2779874 h 2779874"/>
              <a:gd name="connsiteX39" fmla="*/ 2873477 w 10919211"/>
              <a:gd name="connsiteY39" fmla="*/ 2779874 h 2779874"/>
              <a:gd name="connsiteX40" fmla="*/ 2517165 w 10919211"/>
              <a:gd name="connsiteY40" fmla="*/ 2779874 h 2779874"/>
              <a:gd name="connsiteX41" fmla="*/ 2270046 w 10919211"/>
              <a:gd name="connsiteY41" fmla="*/ 2779874 h 2779874"/>
              <a:gd name="connsiteX42" fmla="*/ 1695351 w 10919211"/>
              <a:gd name="connsiteY42" fmla="*/ 2779874 h 2779874"/>
              <a:gd name="connsiteX43" fmla="*/ 1339040 w 10919211"/>
              <a:gd name="connsiteY43" fmla="*/ 2779874 h 2779874"/>
              <a:gd name="connsiteX44" fmla="*/ 545961 w 10919211"/>
              <a:gd name="connsiteY44" fmla="*/ 2779874 h 2779874"/>
              <a:gd name="connsiteX45" fmla="*/ 0 w 10919211"/>
              <a:gd name="connsiteY45" fmla="*/ 2779874 h 2779874"/>
              <a:gd name="connsiteX46" fmla="*/ 0 w 10919211"/>
              <a:gd name="connsiteY46" fmla="*/ 2307295 h 2779874"/>
              <a:gd name="connsiteX47" fmla="*/ 0 w 10919211"/>
              <a:gd name="connsiteY47" fmla="*/ 1723522 h 2779874"/>
              <a:gd name="connsiteX48" fmla="*/ 0 w 10919211"/>
              <a:gd name="connsiteY48" fmla="*/ 1167547 h 2779874"/>
              <a:gd name="connsiteX49" fmla="*/ 0 w 10919211"/>
              <a:gd name="connsiteY49" fmla="*/ 583774 h 2779874"/>
              <a:gd name="connsiteX50" fmla="*/ 0 w 10919211"/>
              <a:gd name="connsiteY50" fmla="*/ 0 h 27798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</a:cxnLst>
            <a:rect l="l" t="t" r="r" b="b"/>
            <a:pathLst>
              <a:path w="10919211" h="2779874" extrusionOk="0">
                <a:moveTo>
                  <a:pt x="0" y="0"/>
                </a:moveTo>
                <a:cubicBezTo>
                  <a:pt x="218273" y="-67559"/>
                  <a:pt x="298537" y="19243"/>
                  <a:pt x="574695" y="0"/>
                </a:cubicBezTo>
                <a:cubicBezTo>
                  <a:pt x="850853" y="-19243"/>
                  <a:pt x="847174" y="27388"/>
                  <a:pt x="931006" y="0"/>
                </a:cubicBezTo>
                <a:cubicBezTo>
                  <a:pt x="1014838" y="-27388"/>
                  <a:pt x="1225709" y="16136"/>
                  <a:pt x="1396510" y="0"/>
                </a:cubicBezTo>
                <a:cubicBezTo>
                  <a:pt x="1567311" y="-16136"/>
                  <a:pt x="1665779" y="3758"/>
                  <a:pt x="1752821" y="0"/>
                </a:cubicBezTo>
                <a:cubicBezTo>
                  <a:pt x="1839863" y="-3758"/>
                  <a:pt x="2057297" y="30281"/>
                  <a:pt x="2327516" y="0"/>
                </a:cubicBezTo>
                <a:cubicBezTo>
                  <a:pt x="2597735" y="-30281"/>
                  <a:pt x="2858959" y="43978"/>
                  <a:pt x="3120596" y="0"/>
                </a:cubicBezTo>
                <a:cubicBezTo>
                  <a:pt x="3382233" y="-43978"/>
                  <a:pt x="3293107" y="22199"/>
                  <a:pt x="3367715" y="0"/>
                </a:cubicBezTo>
                <a:cubicBezTo>
                  <a:pt x="3442323" y="-22199"/>
                  <a:pt x="3808614" y="56669"/>
                  <a:pt x="3942410" y="0"/>
                </a:cubicBezTo>
                <a:cubicBezTo>
                  <a:pt x="4076206" y="-56669"/>
                  <a:pt x="4289395" y="29951"/>
                  <a:pt x="4626297" y="0"/>
                </a:cubicBezTo>
                <a:cubicBezTo>
                  <a:pt x="4963199" y="-29951"/>
                  <a:pt x="5064097" y="58899"/>
                  <a:pt x="5419377" y="0"/>
                </a:cubicBezTo>
                <a:cubicBezTo>
                  <a:pt x="5774657" y="-58899"/>
                  <a:pt x="5764139" y="3496"/>
                  <a:pt x="5884880" y="0"/>
                </a:cubicBezTo>
                <a:cubicBezTo>
                  <a:pt x="6005621" y="-3496"/>
                  <a:pt x="6064190" y="32980"/>
                  <a:pt x="6241191" y="0"/>
                </a:cubicBezTo>
                <a:cubicBezTo>
                  <a:pt x="6418192" y="-32980"/>
                  <a:pt x="6374693" y="16896"/>
                  <a:pt x="6488310" y="0"/>
                </a:cubicBezTo>
                <a:cubicBezTo>
                  <a:pt x="6601927" y="-16896"/>
                  <a:pt x="6959740" y="66090"/>
                  <a:pt x="7172198" y="0"/>
                </a:cubicBezTo>
                <a:cubicBezTo>
                  <a:pt x="7384656" y="-66090"/>
                  <a:pt x="7552027" y="73875"/>
                  <a:pt x="7856085" y="0"/>
                </a:cubicBezTo>
                <a:cubicBezTo>
                  <a:pt x="8160143" y="-73875"/>
                  <a:pt x="8024277" y="6754"/>
                  <a:pt x="8103204" y="0"/>
                </a:cubicBezTo>
                <a:cubicBezTo>
                  <a:pt x="8182131" y="-6754"/>
                  <a:pt x="8613279" y="17383"/>
                  <a:pt x="8787091" y="0"/>
                </a:cubicBezTo>
                <a:cubicBezTo>
                  <a:pt x="8960903" y="-17383"/>
                  <a:pt x="9258693" y="60274"/>
                  <a:pt x="9470979" y="0"/>
                </a:cubicBezTo>
                <a:cubicBezTo>
                  <a:pt x="9683265" y="-60274"/>
                  <a:pt x="10062205" y="33684"/>
                  <a:pt x="10264058" y="0"/>
                </a:cubicBezTo>
                <a:cubicBezTo>
                  <a:pt x="10465911" y="-33684"/>
                  <a:pt x="10680831" y="20688"/>
                  <a:pt x="10919211" y="0"/>
                </a:cubicBezTo>
                <a:cubicBezTo>
                  <a:pt x="10966223" y="179870"/>
                  <a:pt x="10860505" y="414033"/>
                  <a:pt x="10919211" y="583774"/>
                </a:cubicBezTo>
                <a:cubicBezTo>
                  <a:pt x="10977917" y="753515"/>
                  <a:pt x="10858277" y="921831"/>
                  <a:pt x="10919211" y="1139748"/>
                </a:cubicBezTo>
                <a:cubicBezTo>
                  <a:pt x="10980145" y="1357665"/>
                  <a:pt x="10902883" y="1442352"/>
                  <a:pt x="10919211" y="1667924"/>
                </a:cubicBezTo>
                <a:cubicBezTo>
                  <a:pt x="10935539" y="1893496"/>
                  <a:pt x="10888810" y="2010416"/>
                  <a:pt x="10919211" y="2223899"/>
                </a:cubicBezTo>
                <a:cubicBezTo>
                  <a:pt x="10949612" y="2437382"/>
                  <a:pt x="10887135" y="2642939"/>
                  <a:pt x="10919211" y="2779874"/>
                </a:cubicBezTo>
                <a:cubicBezTo>
                  <a:pt x="10824240" y="2808880"/>
                  <a:pt x="10668022" y="2758093"/>
                  <a:pt x="10562900" y="2779874"/>
                </a:cubicBezTo>
                <a:cubicBezTo>
                  <a:pt x="10457778" y="2801655"/>
                  <a:pt x="9980079" y="2740470"/>
                  <a:pt x="9769820" y="2779874"/>
                </a:cubicBezTo>
                <a:cubicBezTo>
                  <a:pt x="9559561" y="2819278"/>
                  <a:pt x="9354235" y="2723830"/>
                  <a:pt x="9195125" y="2779874"/>
                </a:cubicBezTo>
                <a:cubicBezTo>
                  <a:pt x="9036015" y="2835918"/>
                  <a:pt x="8735931" y="2754229"/>
                  <a:pt x="8620430" y="2779874"/>
                </a:cubicBezTo>
                <a:cubicBezTo>
                  <a:pt x="8504929" y="2805519"/>
                  <a:pt x="8343719" y="2767849"/>
                  <a:pt x="8264119" y="2779874"/>
                </a:cubicBezTo>
                <a:cubicBezTo>
                  <a:pt x="8184519" y="2791899"/>
                  <a:pt x="7901945" y="2767729"/>
                  <a:pt x="7689423" y="2779874"/>
                </a:cubicBezTo>
                <a:cubicBezTo>
                  <a:pt x="7476901" y="2792019"/>
                  <a:pt x="7089353" y="2692901"/>
                  <a:pt x="6896344" y="2779874"/>
                </a:cubicBezTo>
                <a:cubicBezTo>
                  <a:pt x="6703335" y="2866847"/>
                  <a:pt x="6318725" y="2772699"/>
                  <a:pt x="6103264" y="2779874"/>
                </a:cubicBezTo>
                <a:cubicBezTo>
                  <a:pt x="5887803" y="2787049"/>
                  <a:pt x="5905703" y="2766859"/>
                  <a:pt x="5856145" y="2779874"/>
                </a:cubicBezTo>
                <a:cubicBezTo>
                  <a:pt x="5806587" y="2792889"/>
                  <a:pt x="5632065" y="2758917"/>
                  <a:pt x="5499834" y="2779874"/>
                </a:cubicBezTo>
                <a:cubicBezTo>
                  <a:pt x="5367603" y="2800831"/>
                  <a:pt x="4980092" y="2775130"/>
                  <a:pt x="4706755" y="2779874"/>
                </a:cubicBezTo>
                <a:cubicBezTo>
                  <a:pt x="4433418" y="2784618"/>
                  <a:pt x="4452437" y="2736182"/>
                  <a:pt x="4241251" y="2779874"/>
                </a:cubicBezTo>
                <a:cubicBezTo>
                  <a:pt x="4030065" y="2823566"/>
                  <a:pt x="3754230" y="2737458"/>
                  <a:pt x="3448172" y="2779874"/>
                </a:cubicBezTo>
                <a:cubicBezTo>
                  <a:pt x="3142114" y="2822290"/>
                  <a:pt x="2988810" y="2764955"/>
                  <a:pt x="2873477" y="2779874"/>
                </a:cubicBezTo>
                <a:cubicBezTo>
                  <a:pt x="2758145" y="2794793"/>
                  <a:pt x="2635385" y="2747708"/>
                  <a:pt x="2517165" y="2779874"/>
                </a:cubicBezTo>
                <a:cubicBezTo>
                  <a:pt x="2398945" y="2812040"/>
                  <a:pt x="2380703" y="2756656"/>
                  <a:pt x="2270046" y="2779874"/>
                </a:cubicBezTo>
                <a:cubicBezTo>
                  <a:pt x="2159389" y="2803092"/>
                  <a:pt x="1850493" y="2776921"/>
                  <a:pt x="1695351" y="2779874"/>
                </a:cubicBezTo>
                <a:cubicBezTo>
                  <a:pt x="1540210" y="2782827"/>
                  <a:pt x="1446086" y="2740748"/>
                  <a:pt x="1339040" y="2779874"/>
                </a:cubicBezTo>
                <a:cubicBezTo>
                  <a:pt x="1231994" y="2819000"/>
                  <a:pt x="802582" y="2691615"/>
                  <a:pt x="545961" y="2779874"/>
                </a:cubicBezTo>
                <a:cubicBezTo>
                  <a:pt x="289340" y="2868133"/>
                  <a:pt x="253791" y="2723628"/>
                  <a:pt x="0" y="2779874"/>
                </a:cubicBezTo>
                <a:cubicBezTo>
                  <a:pt x="-45105" y="2615997"/>
                  <a:pt x="39646" y="2491522"/>
                  <a:pt x="0" y="2307295"/>
                </a:cubicBezTo>
                <a:cubicBezTo>
                  <a:pt x="-39646" y="2123068"/>
                  <a:pt x="11740" y="1906208"/>
                  <a:pt x="0" y="1723522"/>
                </a:cubicBezTo>
                <a:cubicBezTo>
                  <a:pt x="-11740" y="1540836"/>
                  <a:pt x="30792" y="1360660"/>
                  <a:pt x="0" y="1167547"/>
                </a:cubicBezTo>
                <a:cubicBezTo>
                  <a:pt x="-30792" y="974435"/>
                  <a:pt x="61133" y="737266"/>
                  <a:pt x="0" y="583774"/>
                </a:cubicBezTo>
                <a:cubicBezTo>
                  <a:pt x="-61133" y="430282"/>
                  <a:pt x="29430" y="256000"/>
                  <a:pt x="0" y="0"/>
                </a:cubicBezTo>
                <a:close/>
              </a:path>
            </a:pathLst>
          </a:custGeom>
          <a:noFill/>
          <a:ln>
            <a:solidFill>
              <a:schemeClr val="bg1">
                <a:lumMod val="50000"/>
              </a:schemeClr>
            </a:solidFill>
            <a:extLst>
              <a:ext uri="{C807C97D-BFC1-408E-A445-0C87EB9F89A2}">
                <ask:lineSketchStyleProps xmlns:ask="http://schemas.microsoft.com/office/drawing/2018/sketchyshapes" sd="471900928">
                  <a:prstGeom prst="rect">
                    <a:avLst/>
                  </a:prstGeom>
                  <ask:type>
                    <ask:lineSketchScribble/>
                  </ask:type>
                </ask:lineSketchStyleProps>
              </a:ext>
            </a:extLst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74" name="文本框 73">
            <a:extLst>
              <a:ext uri="{FF2B5EF4-FFF2-40B4-BE49-F238E27FC236}">
                <a16:creationId xmlns:a16="http://schemas.microsoft.com/office/drawing/2014/main" id="{6A69EBEC-C2EC-53C1-65F1-8781629A9AC9}"/>
              </a:ext>
            </a:extLst>
          </p:cNvPr>
          <p:cNvSpPr txBox="1"/>
          <p:nvPr/>
        </p:nvSpPr>
        <p:spPr>
          <a:xfrm>
            <a:off x="8008062" y="1238068"/>
            <a:ext cx="357165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400" dirty="0">
                <a:latin typeface="幼圆" panose="02010509060101010101" pitchFamily="49" charset="-122"/>
                <a:ea typeface="幼圆" panose="02010509060101010101" pitchFamily="49" charset="-122"/>
              </a:rPr>
              <a:t>点击输入标题</a:t>
            </a:r>
          </a:p>
        </p:txBody>
      </p:sp>
      <p:sp>
        <p:nvSpPr>
          <p:cNvPr id="75" name="文本框 74">
            <a:extLst>
              <a:ext uri="{FF2B5EF4-FFF2-40B4-BE49-F238E27FC236}">
                <a16:creationId xmlns:a16="http://schemas.microsoft.com/office/drawing/2014/main" id="{A3C630A6-E435-A5FC-523A-A72CF8A80CF9}"/>
              </a:ext>
            </a:extLst>
          </p:cNvPr>
          <p:cNvSpPr txBox="1"/>
          <p:nvPr/>
        </p:nvSpPr>
        <p:spPr>
          <a:xfrm>
            <a:off x="7703181" y="1896287"/>
            <a:ext cx="274879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dirty="0">
                <a:latin typeface="幼圆" panose="02010509060101010101" pitchFamily="49" charset="-122"/>
                <a:ea typeface="幼圆" panose="02010509060101010101" pitchFamily="49" charset="-122"/>
              </a:rPr>
              <a:t>点击输入您的文字 点击输入您的文字 点击输入您的文字 点击输入您的文字</a:t>
            </a:r>
          </a:p>
        </p:txBody>
      </p:sp>
      <p:pic>
        <p:nvPicPr>
          <p:cNvPr id="96" name="图片 95" descr="图标&#10;&#10;AI 生成的内容可能不正确。">
            <a:extLst>
              <a:ext uri="{FF2B5EF4-FFF2-40B4-BE49-F238E27FC236}">
                <a16:creationId xmlns:a16="http://schemas.microsoft.com/office/drawing/2014/main" id="{5BCF1DB6-FEC0-94E9-C503-BEBE53B1A21D}"/>
              </a:ext>
            </a:extLst>
          </p:cNvPr>
          <p:cNvPicPr>
            <a:picLocks noChangeAspect="1"/>
          </p:cNvPicPr>
          <p:nvPr/>
        </p:nvPicPr>
        <p:blipFill>
          <a:blip r:embed="rId15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16">
                    <a14:imgEffect>
                      <a14:colorTemperature colorTemp="72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2836" t="10758" r="15428" b="11504"/>
          <a:stretch/>
        </p:blipFill>
        <p:spPr>
          <a:xfrm>
            <a:off x="1129371" y="3920333"/>
            <a:ext cx="2519193" cy="2325563"/>
          </a:xfrm>
          <a:prstGeom prst="rect">
            <a:avLst/>
          </a:prstGeom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</p:pic>
      <p:pic>
        <p:nvPicPr>
          <p:cNvPr id="125" name="图片 124" descr="图标&#10;&#10;AI 生成的内容可能不正确。">
            <a:extLst>
              <a:ext uri="{FF2B5EF4-FFF2-40B4-BE49-F238E27FC236}">
                <a16:creationId xmlns:a16="http://schemas.microsoft.com/office/drawing/2014/main" id="{2AFD4328-07EB-3384-D229-E3EA4169C679}"/>
              </a:ext>
            </a:extLst>
          </p:cNvPr>
          <p:cNvPicPr>
            <a:picLocks noChangeAspect="1"/>
          </p:cNvPicPr>
          <p:nvPr/>
        </p:nvPicPr>
        <p:blipFill>
          <a:blip r:embed="rId15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16">
                    <a14:imgEffect>
                      <a14:colorTemperature colorTemp="72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2836" t="10758" r="15428" b="11504"/>
          <a:stretch/>
        </p:blipFill>
        <p:spPr>
          <a:xfrm>
            <a:off x="8713790" y="3929335"/>
            <a:ext cx="2519193" cy="2325563"/>
          </a:xfrm>
          <a:prstGeom prst="rect">
            <a:avLst/>
          </a:prstGeom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</p:pic>
      <p:pic>
        <p:nvPicPr>
          <p:cNvPr id="129" name="图片 128" descr="图标&#10;&#10;AI 生成的内容可能不正确。">
            <a:extLst>
              <a:ext uri="{FF2B5EF4-FFF2-40B4-BE49-F238E27FC236}">
                <a16:creationId xmlns:a16="http://schemas.microsoft.com/office/drawing/2014/main" id="{CEDEFE54-919C-4858-0FF2-3BD3ABF5D104}"/>
              </a:ext>
            </a:extLst>
          </p:cNvPr>
          <p:cNvPicPr>
            <a:picLocks noChangeAspect="1"/>
          </p:cNvPicPr>
          <p:nvPr/>
        </p:nvPicPr>
        <p:blipFill>
          <a:blip r:embed="rId15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16">
                    <a14:imgEffect>
                      <a14:colorTemperature colorTemp="72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2836" t="10758" r="15428" b="11504"/>
          <a:stretch/>
        </p:blipFill>
        <p:spPr>
          <a:xfrm>
            <a:off x="4985493" y="3901184"/>
            <a:ext cx="2519193" cy="2325563"/>
          </a:xfrm>
          <a:prstGeom prst="rect">
            <a:avLst/>
          </a:prstGeom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</p:pic>
      <p:sp>
        <p:nvSpPr>
          <p:cNvPr id="130" name="文本框 129">
            <a:extLst>
              <a:ext uri="{FF2B5EF4-FFF2-40B4-BE49-F238E27FC236}">
                <a16:creationId xmlns:a16="http://schemas.microsoft.com/office/drawing/2014/main" id="{F1807626-DF3E-F6C4-E6A4-058DDEA31BA3}"/>
              </a:ext>
            </a:extLst>
          </p:cNvPr>
          <p:cNvSpPr txBox="1"/>
          <p:nvPr/>
        </p:nvSpPr>
        <p:spPr>
          <a:xfrm>
            <a:off x="1399605" y="4202293"/>
            <a:ext cx="357165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400" dirty="0">
                <a:latin typeface="幼圆" panose="02010509060101010101" pitchFamily="49" charset="-122"/>
                <a:ea typeface="幼圆" panose="02010509060101010101" pitchFamily="49" charset="-122"/>
              </a:rPr>
              <a:t>点击输入标题</a:t>
            </a:r>
          </a:p>
        </p:txBody>
      </p:sp>
      <p:sp>
        <p:nvSpPr>
          <p:cNvPr id="131" name="文本框 130">
            <a:extLst>
              <a:ext uri="{FF2B5EF4-FFF2-40B4-BE49-F238E27FC236}">
                <a16:creationId xmlns:a16="http://schemas.microsoft.com/office/drawing/2014/main" id="{653541C0-B9DA-C502-F216-B53236EA5470}"/>
              </a:ext>
            </a:extLst>
          </p:cNvPr>
          <p:cNvSpPr txBox="1"/>
          <p:nvPr/>
        </p:nvSpPr>
        <p:spPr>
          <a:xfrm>
            <a:off x="1377839" y="4866879"/>
            <a:ext cx="201722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dirty="0">
                <a:latin typeface="幼圆" panose="02010509060101010101" pitchFamily="49" charset="-122"/>
                <a:ea typeface="幼圆" panose="02010509060101010101" pitchFamily="49" charset="-122"/>
              </a:rPr>
              <a:t>点击输入您的文字 点击输入您的文字 点击输入您的文字 </a:t>
            </a:r>
            <a:endParaRPr lang="en-US" altLang="zh-CN" dirty="0">
              <a:latin typeface="幼圆" panose="02010509060101010101" pitchFamily="49" charset="-122"/>
              <a:ea typeface="幼圆" panose="02010509060101010101" pitchFamily="49" charset="-122"/>
            </a:endParaRPr>
          </a:p>
          <a:p>
            <a:endParaRPr lang="zh-CN" altLang="en-US" dirty="0"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sp>
        <p:nvSpPr>
          <p:cNvPr id="132" name="文本框 131">
            <a:extLst>
              <a:ext uri="{FF2B5EF4-FFF2-40B4-BE49-F238E27FC236}">
                <a16:creationId xmlns:a16="http://schemas.microsoft.com/office/drawing/2014/main" id="{A449FC7D-425B-959F-1FAA-CB6F2A406A21}"/>
              </a:ext>
            </a:extLst>
          </p:cNvPr>
          <p:cNvSpPr txBox="1"/>
          <p:nvPr/>
        </p:nvSpPr>
        <p:spPr>
          <a:xfrm>
            <a:off x="5238058" y="4257970"/>
            <a:ext cx="357165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400" dirty="0">
                <a:latin typeface="幼圆" panose="02010509060101010101" pitchFamily="49" charset="-122"/>
                <a:ea typeface="幼圆" panose="02010509060101010101" pitchFamily="49" charset="-122"/>
              </a:rPr>
              <a:t>点击输入标题</a:t>
            </a:r>
          </a:p>
        </p:txBody>
      </p:sp>
      <p:sp>
        <p:nvSpPr>
          <p:cNvPr id="133" name="文本框 132">
            <a:extLst>
              <a:ext uri="{FF2B5EF4-FFF2-40B4-BE49-F238E27FC236}">
                <a16:creationId xmlns:a16="http://schemas.microsoft.com/office/drawing/2014/main" id="{2194D471-254E-FC25-59CE-C16C6EE1BAFB}"/>
              </a:ext>
            </a:extLst>
          </p:cNvPr>
          <p:cNvSpPr txBox="1"/>
          <p:nvPr/>
        </p:nvSpPr>
        <p:spPr>
          <a:xfrm>
            <a:off x="5216292" y="4922556"/>
            <a:ext cx="201722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dirty="0">
                <a:latin typeface="幼圆" panose="02010509060101010101" pitchFamily="49" charset="-122"/>
                <a:ea typeface="幼圆" panose="02010509060101010101" pitchFamily="49" charset="-122"/>
              </a:rPr>
              <a:t>点击输入您的文字 点击输入您的文字 点击输入您的文字 </a:t>
            </a:r>
            <a:endParaRPr lang="en-US" altLang="zh-CN" dirty="0">
              <a:latin typeface="幼圆" panose="02010509060101010101" pitchFamily="49" charset="-122"/>
              <a:ea typeface="幼圆" panose="02010509060101010101" pitchFamily="49" charset="-122"/>
            </a:endParaRPr>
          </a:p>
          <a:p>
            <a:endParaRPr lang="zh-CN" altLang="en-US" dirty="0"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sp>
        <p:nvSpPr>
          <p:cNvPr id="134" name="文本框 133">
            <a:extLst>
              <a:ext uri="{FF2B5EF4-FFF2-40B4-BE49-F238E27FC236}">
                <a16:creationId xmlns:a16="http://schemas.microsoft.com/office/drawing/2014/main" id="{4C170F12-52E1-EBD3-3DB6-826024002D99}"/>
              </a:ext>
            </a:extLst>
          </p:cNvPr>
          <p:cNvSpPr txBox="1"/>
          <p:nvPr/>
        </p:nvSpPr>
        <p:spPr>
          <a:xfrm>
            <a:off x="8969327" y="4266330"/>
            <a:ext cx="357165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400" dirty="0">
                <a:latin typeface="幼圆" panose="02010509060101010101" pitchFamily="49" charset="-122"/>
                <a:ea typeface="幼圆" panose="02010509060101010101" pitchFamily="49" charset="-122"/>
              </a:rPr>
              <a:t>点击输入标题</a:t>
            </a:r>
          </a:p>
        </p:txBody>
      </p:sp>
      <p:sp>
        <p:nvSpPr>
          <p:cNvPr id="135" name="文本框 134">
            <a:extLst>
              <a:ext uri="{FF2B5EF4-FFF2-40B4-BE49-F238E27FC236}">
                <a16:creationId xmlns:a16="http://schemas.microsoft.com/office/drawing/2014/main" id="{00F464B0-1484-DE6E-3EF9-E28C124698E4}"/>
              </a:ext>
            </a:extLst>
          </p:cNvPr>
          <p:cNvSpPr txBox="1"/>
          <p:nvPr/>
        </p:nvSpPr>
        <p:spPr>
          <a:xfrm>
            <a:off x="8947561" y="4930916"/>
            <a:ext cx="201722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dirty="0">
                <a:latin typeface="幼圆" panose="02010509060101010101" pitchFamily="49" charset="-122"/>
                <a:ea typeface="幼圆" panose="02010509060101010101" pitchFamily="49" charset="-122"/>
              </a:rPr>
              <a:t>点击输入您的文字 点击输入您的文字 点击输入您的文字 </a:t>
            </a:r>
            <a:endParaRPr lang="en-US" altLang="zh-CN" dirty="0">
              <a:latin typeface="幼圆" panose="02010509060101010101" pitchFamily="49" charset="-122"/>
              <a:ea typeface="幼圆" panose="02010509060101010101" pitchFamily="49" charset="-122"/>
            </a:endParaRPr>
          </a:p>
          <a:p>
            <a:endParaRPr lang="zh-CN" altLang="en-US" dirty="0"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pic>
        <p:nvPicPr>
          <p:cNvPr id="136" name="图片 135" descr="图片包含 游戏机, 球&#10;&#10;AI 生成的内容可能不正确。">
            <a:extLst>
              <a:ext uri="{FF2B5EF4-FFF2-40B4-BE49-F238E27FC236}">
                <a16:creationId xmlns:a16="http://schemas.microsoft.com/office/drawing/2014/main" id="{FDD90DDC-A810-5996-2EC8-8CD77FB0459C}"/>
              </a:ext>
            </a:extLst>
          </p:cNvPr>
          <p:cNvPicPr>
            <a:picLocks noChangeAspect="1"/>
          </p:cNvPicPr>
          <p:nvPr/>
        </p:nvPicPr>
        <p:blipFill>
          <a:blip r:embed="rId17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18">
                    <a14:imgEffect>
                      <a14:artisticLineDrawing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4073" b="32280"/>
          <a:stretch/>
        </p:blipFill>
        <p:spPr>
          <a:xfrm>
            <a:off x="1030843" y="1096178"/>
            <a:ext cx="302626" cy="344455"/>
          </a:xfrm>
          <a:prstGeom prst="rect">
            <a:avLst/>
          </a:prstGeom>
        </p:spPr>
      </p:pic>
      <p:pic>
        <p:nvPicPr>
          <p:cNvPr id="137" name="图片 136" descr="图片包含 游戏机, 球&#10;&#10;AI 生成的内容可能不正确。">
            <a:extLst>
              <a:ext uri="{FF2B5EF4-FFF2-40B4-BE49-F238E27FC236}">
                <a16:creationId xmlns:a16="http://schemas.microsoft.com/office/drawing/2014/main" id="{D2433100-6FB9-5E8C-69EE-AC2BC88BCB86}"/>
              </a:ext>
            </a:extLst>
          </p:cNvPr>
          <p:cNvPicPr>
            <a:picLocks noChangeAspect="1"/>
          </p:cNvPicPr>
          <p:nvPr/>
        </p:nvPicPr>
        <p:blipFill>
          <a:blip r:embed="rId17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18">
                    <a14:imgEffect>
                      <a14:artisticLineDrawing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4073" b="32280"/>
          <a:stretch/>
        </p:blipFill>
        <p:spPr>
          <a:xfrm>
            <a:off x="6452864" y="1076340"/>
            <a:ext cx="302626" cy="344455"/>
          </a:xfrm>
          <a:prstGeom prst="rect">
            <a:avLst/>
          </a:prstGeom>
        </p:spPr>
      </p:pic>
      <p:pic>
        <p:nvPicPr>
          <p:cNvPr id="138" name="图片 137" descr="卡通人物&#10;&#10;AI 生成的内容可能不正确。">
            <a:extLst>
              <a:ext uri="{FF2B5EF4-FFF2-40B4-BE49-F238E27FC236}">
                <a16:creationId xmlns:a16="http://schemas.microsoft.com/office/drawing/2014/main" id="{086FF11E-6F74-3646-2BB9-2B93473846D9}"/>
              </a:ext>
            </a:extLst>
          </p:cNvPr>
          <p:cNvPicPr>
            <a:picLocks noChangeAspect="1"/>
          </p:cNvPicPr>
          <p:nvPr/>
        </p:nvPicPr>
        <p:blipFill>
          <a:blip r:embed="rId19">
            <a:extLst>
              <a:ext uri="{BEBA8EAE-BF5A-486C-A8C5-ECC9F3942E4B}">
                <a14:imgProps xmlns:a14="http://schemas.microsoft.com/office/drawing/2010/main">
                  <a14:imgLayer r:embed="rId20">
                    <a14:imgEffect>
                      <a14:artisticCrisscrossEtching/>
                    </a14:imgEffect>
                    <a14:imgEffect>
                      <a14:colorTemperature colorTemp="72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61164" y="2696052"/>
            <a:ext cx="1035030" cy="10350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1038364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组合 5">
            <a:extLst>
              <a:ext uri="{FF2B5EF4-FFF2-40B4-BE49-F238E27FC236}">
                <a16:creationId xmlns:a16="http://schemas.microsoft.com/office/drawing/2014/main" id="{CA87EE30-4182-17D6-8547-9B09E245DB01}"/>
              </a:ext>
            </a:extLst>
          </p:cNvPr>
          <p:cNvGrpSpPr/>
          <p:nvPr/>
        </p:nvGrpSpPr>
        <p:grpSpPr>
          <a:xfrm>
            <a:off x="3" y="-44011"/>
            <a:ext cx="12191997" cy="6858000"/>
            <a:chOff x="0" y="0"/>
            <a:chExt cx="12191997" cy="6858000"/>
          </a:xfrm>
        </p:grpSpPr>
        <p:pic>
          <p:nvPicPr>
            <p:cNvPr id="8" name="图片 7" descr="树林旁的长凳上&#10;&#10;AI 生成的内容可能不正确。">
              <a:extLst>
                <a:ext uri="{FF2B5EF4-FFF2-40B4-BE49-F238E27FC236}">
                  <a16:creationId xmlns:a16="http://schemas.microsoft.com/office/drawing/2014/main" id="{4B3B2665-C661-79F8-FC61-6B7EA9806D21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artisticBlur radius="3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50000" r="25000"/>
            <a:stretch/>
          </p:blipFill>
          <p:spPr>
            <a:xfrm>
              <a:off x="6095998" y="0"/>
              <a:ext cx="3048001" cy="6858000"/>
            </a:xfrm>
            <a:prstGeom prst="rect">
              <a:avLst/>
            </a:prstGeom>
            <a:ln>
              <a:noFill/>
            </a:ln>
          </p:spPr>
        </p:pic>
        <p:pic>
          <p:nvPicPr>
            <p:cNvPr id="10" name="图片 9" descr="草地上有许多花&#10;&#10;AI 生成的内容可能不正确。">
              <a:extLst>
                <a:ext uri="{FF2B5EF4-FFF2-40B4-BE49-F238E27FC236}">
                  <a16:creationId xmlns:a16="http://schemas.microsoft.com/office/drawing/2014/main" id="{CA62F114-BB51-7D97-22E6-25B7BEC7285D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BEBA8EAE-BF5A-486C-A8C5-ECC9F3942E4B}">
                  <a14:imgProps xmlns:a14="http://schemas.microsoft.com/office/drawing/2010/main">
                    <a14:imgLayer r:embed="rId7">
                      <a14:imgEffect>
                        <a14:artisticBlur radius="30"/>
                      </a14:imgEffect>
                      <a14:imgEffect>
                        <a14:saturation sat="66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5000" r="50000"/>
            <a:stretch/>
          </p:blipFill>
          <p:spPr>
            <a:xfrm>
              <a:off x="3048001" y="0"/>
              <a:ext cx="3048000" cy="6858000"/>
            </a:xfrm>
            <a:prstGeom prst="rect">
              <a:avLst/>
            </a:prstGeom>
            <a:ln>
              <a:noFill/>
            </a:ln>
          </p:spPr>
        </p:pic>
        <p:pic>
          <p:nvPicPr>
            <p:cNvPr id="12" name="图片 11" descr="树林前的花园&#10;&#10;AI 生成的内容可能不正确。">
              <a:extLst>
                <a:ext uri="{FF2B5EF4-FFF2-40B4-BE49-F238E27FC236}">
                  <a16:creationId xmlns:a16="http://schemas.microsoft.com/office/drawing/2014/main" id="{1658B5A9-C2B1-D203-6B89-CCE68EAFEA9D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8">
              <a:extLst>
                <a:ext uri="{BEBA8EAE-BF5A-486C-A8C5-ECC9F3942E4B}">
                  <a14:imgProps xmlns:a14="http://schemas.microsoft.com/office/drawing/2010/main">
                    <a14:imgLayer r:embed="rId9">
                      <a14:imgEffect>
                        <a14:artisticBlur radius="3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75000"/>
            <a:stretch/>
          </p:blipFill>
          <p:spPr>
            <a:xfrm>
              <a:off x="0" y="0"/>
              <a:ext cx="3048000" cy="6858000"/>
            </a:xfrm>
            <a:prstGeom prst="rect">
              <a:avLst/>
            </a:prstGeom>
            <a:ln>
              <a:noFill/>
            </a:ln>
          </p:spPr>
        </p:pic>
        <p:pic>
          <p:nvPicPr>
            <p:cNvPr id="14" name="图片 13" descr="森林里的雪地上&#10;&#10;AI 生成的内容可能不正确。">
              <a:extLst>
                <a:ext uri="{FF2B5EF4-FFF2-40B4-BE49-F238E27FC236}">
                  <a16:creationId xmlns:a16="http://schemas.microsoft.com/office/drawing/2014/main" id="{4666FD49-5F50-5BA8-A25F-F5BFAD61F59A}"/>
                </a:ext>
              </a:extLst>
            </p:cNvPr>
            <p:cNvPicPr>
              <a:picLocks noChangeAspect="1"/>
            </p:cNvPicPr>
            <p:nvPr/>
          </p:nvPicPr>
          <p:blipFill>
            <a:blip r:embed="rId10">
              <a:extLst>
                <a:ext uri="{BEBA8EAE-BF5A-486C-A8C5-ECC9F3942E4B}">
                  <a14:imgProps xmlns:a14="http://schemas.microsoft.com/office/drawing/2010/main">
                    <a14:imgLayer r:embed="rId11">
                      <a14:imgEffect>
                        <a14:artisticBlur radius="3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75000"/>
            <a:stretch/>
          </p:blipFill>
          <p:spPr>
            <a:xfrm>
              <a:off x="9143997" y="0"/>
              <a:ext cx="3048000" cy="6858000"/>
            </a:xfrm>
            <a:prstGeom prst="rect">
              <a:avLst/>
            </a:prstGeom>
            <a:ln>
              <a:noFill/>
            </a:ln>
          </p:spPr>
        </p:pic>
      </p:grpSp>
      <p:sp>
        <p:nvSpPr>
          <p:cNvPr id="42" name="矩形 41">
            <a:extLst>
              <a:ext uri="{FF2B5EF4-FFF2-40B4-BE49-F238E27FC236}">
                <a16:creationId xmlns:a16="http://schemas.microsoft.com/office/drawing/2014/main" id="{C9C168D7-7F1C-9F46-A022-C27F8885CFE8}"/>
              </a:ext>
            </a:extLst>
          </p:cNvPr>
          <p:cNvSpPr/>
          <p:nvPr/>
        </p:nvSpPr>
        <p:spPr>
          <a:xfrm>
            <a:off x="0" y="-44011"/>
            <a:ext cx="12191998" cy="6902011"/>
          </a:xfrm>
          <a:prstGeom prst="rect">
            <a:avLst/>
          </a:prstGeom>
          <a:solidFill>
            <a:srgbClr val="FEF3D4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43" name="矩形 42">
            <a:extLst>
              <a:ext uri="{FF2B5EF4-FFF2-40B4-BE49-F238E27FC236}">
                <a16:creationId xmlns:a16="http://schemas.microsoft.com/office/drawing/2014/main" id="{1B9C078C-66CB-2BE0-209E-06F9F25F6E88}"/>
              </a:ext>
            </a:extLst>
          </p:cNvPr>
          <p:cNvSpPr/>
          <p:nvPr/>
        </p:nvSpPr>
        <p:spPr>
          <a:xfrm>
            <a:off x="192063" y="122213"/>
            <a:ext cx="5820490" cy="6613573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grpSp>
        <p:nvGrpSpPr>
          <p:cNvPr id="49" name="组合 48">
            <a:extLst>
              <a:ext uri="{FF2B5EF4-FFF2-40B4-BE49-F238E27FC236}">
                <a16:creationId xmlns:a16="http://schemas.microsoft.com/office/drawing/2014/main" id="{5B34E5BE-9828-2BAB-B9A8-8ABA81BBA6CF}"/>
              </a:ext>
            </a:extLst>
          </p:cNvPr>
          <p:cNvGrpSpPr/>
          <p:nvPr/>
        </p:nvGrpSpPr>
        <p:grpSpPr>
          <a:xfrm>
            <a:off x="6204614" y="121227"/>
            <a:ext cx="5939298" cy="6613573"/>
            <a:chOff x="6204614" y="121227"/>
            <a:chExt cx="5939298" cy="6613573"/>
          </a:xfrm>
        </p:grpSpPr>
        <p:sp>
          <p:nvSpPr>
            <p:cNvPr id="50" name="矩形 49">
              <a:extLst>
                <a:ext uri="{FF2B5EF4-FFF2-40B4-BE49-F238E27FC236}">
                  <a16:creationId xmlns:a16="http://schemas.microsoft.com/office/drawing/2014/main" id="{ABF9E2DB-9990-61F5-10B7-4EAC6FDF6BB3}"/>
                </a:ext>
              </a:extLst>
            </p:cNvPr>
            <p:cNvSpPr/>
            <p:nvPr/>
          </p:nvSpPr>
          <p:spPr>
            <a:xfrm>
              <a:off x="6204614" y="121227"/>
              <a:ext cx="5786972" cy="6613573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cxnSp>
          <p:nvCxnSpPr>
            <p:cNvPr id="51" name="直接连接符 50">
              <a:extLst>
                <a:ext uri="{FF2B5EF4-FFF2-40B4-BE49-F238E27FC236}">
                  <a16:creationId xmlns:a16="http://schemas.microsoft.com/office/drawing/2014/main" id="{338D2049-54D1-A390-0D26-12084DF8873B}"/>
                </a:ext>
              </a:extLst>
            </p:cNvPr>
            <p:cNvCxnSpPr/>
            <p:nvPr/>
          </p:nvCxnSpPr>
          <p:spPr>
            <a:xfrm>
              <a:off x="6732395" y="660009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直接连接符 52">
              <a:extLst>
                <a:ext uri="{FF2B5EF4-FFF2-40B4-BE49-F238E27FC236}">
                  <a16:creationId xmlns:a16="http://schemas.microsoft.com/office/drawing/2014/main" id="{5FAB4C01-7D38-F031-2974-2B6FDAA3D465}"/>
                </a:ext>
              </a:extLst>
            </p:cNvPr>
            <p:cNvCxnSpPr/>
            <p:nvPr/>
          </p:nvCxnSpPr>
          <p:spPr>
            <a:xfrm>
              <a:off x="6732395" y="1093763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直接连接符 53">
              <a:extLst>
                <a:ext uri="{FF2B5EF4-FFF2-40B4-BE49-F238E27FC236}">
                  <a16:creationId xmlns:a16="http://schemas.microsoft.com/office/drawing/2014/main" id="{5296BB79-B1AB-AAB3-C2AD-356E77C872B7}"/>
                </a:ext>
              </a:extLst>
            </p:cNvPr>
            <p:cNvCxnSpPr/>
            <p:nvPr/>
          </p:nvCxnSpPr>
          <p:spPr>
            <a:xfrm>
              <a:off x="6732395" y="1527517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直接连接符 54">
              <a:extLst>
                <a:ext uri="{FF2B5EF4-FFF2-40B4-BE49-F238E27FC236}">
                  <a16:creationId xmlns:a16="http://schemas.microsoft.com/office/drawing/2014/main" id="{D6193922-DA08-FB98-5869-A11EE570EC70}"/>
                </a:ext>
              </a:extLst>
            </p:cNvPr>
            <p:cNvCxnSpPr/>
            <p:nvPr/>
          </p:nvCxnSpPr>
          <p:spPr>
            <a:xfrm>
              <a:off x="6732395" y="1947873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直接连接符 55">
              <a:extLst>
                <a:ext uri="{FF2B5EF4-FFF2-40B4-BE49-F238E27FC236}">
                  <a16:creationId xmlns:a16="http://schemas.microsoft.com/office/drawing/2014/main" id="{C7B57650-A83C-B6D0-0EE8-D690D267CF20}"/>
                </a:ext>
              </a:extLst>
            </p:cNvPr>
            <p:cNvCxnSpPr/>
            <p:nvPr/>
          </p:nvCxnSpPr>
          <p:spPr>
            <a:xfrm>
              <a:off x="6732395" y="2381627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直接连接符 56">
              <a:extLst>
                <a:ext uri="{FF2B5EF4-FFF2-40B4-BE49-F238E27FC236}">
                  <a16:creationId xmlns:a16="http://schemas.microsoft.com/office/drawing/2014/main" id="{35A602E2-BE92-27F6-E697-DA556D87C5FC}"/>
                </a:ext>
              </a:extLst>
            </p:cNvPr>
            <p:cNvCxnSpPr/>
            <p:nvPr/>
          </p:nvCxnSpPr>
          <p:spPr>
            <a:xfrm>
              <a:off x="6732395" y="2815381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直接连接符 57">
              <a:extLst>
                <a:ext uri="{FF2B5EF4-FFF2-40B4-BE49-F238E27FC236}">
                  <a16:creationId xmlns:a16="http://schemas.microsoft.com/office/drawing/2014/main" id="{DB61F50B-63A5-AD90-92C8-C4ACD89A529F}"/>
                </a:ext>
              </a:extLst>
            </p:cNvPr>
            <p:cNvCxnSpPr/>
            <p:nvPr/>
          </p:nvCxnSpPr>
          <p:spPr>
            <a:xfrm>
              <a:off x="6732395" y="3273865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直接连接符 58">
              <a:extLst>
                <a:ext uri="{FF2B5EF4-FFF2-40B4-BE49-F238E27FC236}">
                  <a16:creationId xmlns:a16="http://schemas.microsoft.com/office/drawing/2014/main" id="{D467A5F9-8B21-B68B-5F11-394B5F03C74D}"/>
                </a:ext>
              </a:extLst>
            </p:cNvPr>
            <p:cNvCxnSpPr/>
            <p:nvPr/>
          </p:nvCxnSpPr>
          <p:spPr>
            <a:xfrm>
              <a:off x="6732395" y="3707619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直接连接符 59">
              <a:extLst>
                <a:ext uri="{FF2B5EF4-FFF2-40B4-BE49-F238E27FC236}">
                  <a16:creationId xmlns:a16="http://schemas.microsoft.com/office/drawing/2014/main" id="{3F853B71-C4C4-324F-1365-27302929F694}"/>
                </a:ext>
              </a:extLst>
            </p:cNvPr>
            <p:cNvCxnSpPr/>
            <p:nvPr/>
          </p:nvCxnSpPr>
          <p:spPr>
            <a:xfrm>
              <a:off x="6732395" y="4141373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直接连接符 60">
              <a:extLst>
                <a:ext uri="{FF2B5EF4-FFF2-40B4-BE49-F238E27FC236}">
                  <a16:creationId xmlns:a16="http://schemas.microsoft.com/office/drawing/2014/main" id="{2D9E74DB-5EAB-D41E-7555-7D8D68EC109F}"/>
                </a:ext>
              </a:extLst>
            </p:cNvPr>
            <p:cNvCxnSpPr/>
            <p:nvPr/>
          </p:nvCxnSpPr>
          <p:spPr>
            <a:xfrm>
              <a:off x="6732395" y="4551681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直接连接符 61">
              <a:extLst>
                <a:ext uri="{FF2B5EF4-FFF2-40B4-BE49-F238E27FC236}">
                  <a16:creationId xmlns:a16="http://schemas.microsoft.com/office/drawing/2014/main" id="{26AA646A-F475-FC22-82C0-0C3C1FC6C416}"/>
                </a:ext>
              </a:extLst>
            </p:cNvPr>
            <p:cNvCxnSpPr/>
            <p:nvPr/>
          </p:nvCxnSpPr>
          <p:spPr>
            <a:xfrm>
              <a:off x="6732395" y="4985435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直接连接符 62">
              <a:extLst>
                <a:ext uri="{FF2B5EF4-FFF2-40B4-BE49-F238E27FC236}">
                  <a16:creationId xmlns:a16="http://schemas.microsoft.com/office/drawing/2014/main" id="{8594499F-7637-B525-A6DB-31794A621741}"/>
                </a:ext>
              </a:extLst>
            </p:cNvPr>
            <p:cNvCxnSpPr/>
            <p:nvPr/>
          </p:nvCxnSpPr>
          <p:spPr>
            <a:xfrm>
              <a:off x="6732395" y="5419189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直接连接符 63">
              <a:extLst>
                <a:ext uri="{FF2B5EF4-FFF2-40B4-BE49-F238E27FC236}">
                  <a16:creationId xmlns:a16="http://schemas.microsoft.com/office/drawing/2014/main" id="{EDA3B6AE-0BCC-BFFC-FA9E-2AF39443C633}"/>
                </a:ext>
              </a:extLst>
            </p:cNvPr>
            <p:cNvCxnSpPr/>
            <p:nvPr/>
          </p:nvCxnSpPr>
          <p:spPr>
            <a:xfrm>
              <a:off x="6732395" y="5853802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直接连接符 65">
              <a:extLst>
                <a:ext uri="{FF2B5EF4-FFF2-40B4-BE49-F238E27FC236}">
                  <a16:creationId xmlns:a16="http://schemas.microsoft.com/office/drawing/2014/main" id="{A26FC765-5560-59CA-AE27-50A15ED51A4C}"/>
                </a:ext>
              </a:extLst>
            </p:cNvPr>
            <p:cNvCxnSpPr/>
            <p:nvPr/>
          </p:nvCxnSpPr>
          <p:spPr>
            <a:xfrm>
              <a:off x="6732395" y="6287556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67" name="文本框 66">
              <a:extLst>
                <a:ext uri="{FF2B5EF4-FFF2-40B4-BE49-F238E27FC236}">
                  <a16:creationId xmlns:a16="http://schemas.microsoft.com/office/drawing/2014/main" id="{67BAEC33-8957-532E-9C97-B5C5FBFC03DE}"/>
                </a:ext>
              </a:extLst>
            </p:cNvPr>
            <p:cNvSpPr txBox="1"/>
            <p:nvPr/>
          </p:nvSpPr>
          <p:spPr>
            <a:xfrm>
              <a:off x="8991676" y="275529"/>
              <a:ext cx="3152236" cy="2308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900" b="1" dirty="0">
                  <a:solidFill>
                    <a:schemeClr val="bg2">
                      <a:lumMod val="90000"/>
                    </a:schemeClr>
                  </a:solidFill>
                  <a:latin typeface="幼圆" panose="02010509060101010101" pitchFamily="49" charset="-122"/>
                  <a:ea typeface="幼圆" panose="02010509060101010101" pitchFamily="49" charset="-122"/>
                </a:rPr>
                <a:t>Jinhua University of Vocational Technology </a:t>
              </a:r>
              <a:endParaRPr lang="zh-CN" altLang="en-US" sz="900" b="1" dirty="0">
                <a:solidFill>
                  <a:schemeClr val="bg2">
                    <a:lumMod val="90000"/>
                  </a:schemeClr>
                </a:solidFill>
                <a:latin typeface="幼圆" panose="02010509060101010101" pitchFamily="49" charset="-122"/>
                <a:ea typeface="幼圆" panose="02010509060101010101" pitchFamily="49" charset="-122"/>
              </a:endParaRPr>
            </a:p>
          </p:txBody>
        </p:sp>
        <p:sp>
          <p:nvSpPr>
            <p:cNvPr id="68" name="文本框 67">
              <a:extLst>
                <a:ext uri="{FF2B5EF4-FFF2-40B4-BE49-F238E27FC236}">
                  <a16:creationId xmlns:a16="http://schemas.microsoft.com/office/drawing/2014/main" id="{E4F64CC3-9CAD-2A8D-3D48-8CADE4ADF4C7}"/>
                </a:ext>
              </a:extLst>
            </p:cNvPr>
            <p:cNvSpPr txBox="1"/>
            <p:nvPr/>
          </p:nvSpPr>
          <p:spPr>
            <a:xfrm>
              <a:off x="11351819" y="6376385"/>
              <a:ext cx="409452" cy="2308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900" b="1" dirty="0">
                  <a:solidFill>
                    <a:schemeClr val="bg2">
                      <a:lumMod val="90000"/>
                    </a:schemeClr>
                  </a:solidFill>
                  <a:latin typeface="幼圆" panose="02010509060101010101" pitchFamily="49" charset="-122"/>
                  <a:ea typeface="幼圆" panose="02010509060101010101" pitchFamily="49" charset="-122"/>
                </a:rPr>
                <a:t>03</a:t>
              </a:r>
              <a:endParaRPr lang="zh-CN" altLang="en-US" sz="900" b="1" dirty="0">
                <a:solidFill>
                  <a:schemeClr val="bg2">
                    <a:lumMod val="90000"/>
                  </a:schemeClr>
                </a:solidFill>
                <a:latin typeface="幼圆" panose="02010509060101010101" pitchFamily="49" charset="-122"/>
                <a:ea typeface="幼圆" panose="02010509060101010101" pitchFamily="49" charset="-122"/>
              </a:endParaRPr>
            </a:p>
          </p:txBody>
        </p:sp>
        <p:pic>
          <p:nvPicPr>
            <p:cNvPr id="69" name="图片 68" descr="图标&#10;&#10;AI 生成的内容可能不正确。">
              <a:extLst>
                <a:ext uri="{FF2B5EF4-FFF2-40B4-BE49-F238E27FC236}">
                  <a16:creationId xmlns:a16="http://schemas.microsoft.com/office/drawing/2014/main" id="{CA82B25A-1922-B046-25DE-9317EF398C56}"/>
                </a:ext>
              </a:extLst>
            </p:cNvPr>
            <p:cNvPicPr>
              <a:picLocks noChangeAspect="1"/>
            </p:cNvPicPr>
            <p:nvPr/>
          </p:nvPicPr>
          <p:blipFill>
            <a:blip r:embed="rId12">
              <a:alphaModFix amt="20000"/>
              <a:extLst>
                <a:ext uri="{BEBA8EAE-BF5A-486C-A8C5-ECC9F3942E4B}">
                  <a14:imgProps xmlns:a14="http://schemas.microsoft.com/office/drawing/2010/main">
                    <a14:imgLayer r:embed="rId13">
                      <a14:imgEffect>
                        <a14:artisticPencilGrayscale/>
                      </a14:imgEffect>
                      <a14:imgEffect>
                        <a14:colorTemperature colorTemp="59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9233030">
              <a:off x="7942596" y="263068"/>
              <a:ext cx="1087953" cy="1057354"/>
            </a:xfrm>
            <a:prstGeom prst="rect">
              <a:avLst/>
            </a:prstGeom>
          </p:spPr>
        </p:pic>
        <p:pic>
          <p:nvPicPr>
            <p:cNvPr id="71" name="图片 70" descr="图标&#10;&#10;AI 生成的内容可能不正确。">
              <a:extLst>
                <a:ext uri="{FF2B5EF4-FFF2-40B4-BE49-F238E27FC236}">
                  <a16:creationId xmlns:a16="http://schemas.microsoft.com/office/drawing/2014/main" id="{1B92278D-141E-0AAB-6180-D2FF41298681}"/>
                </a:ext>
              </a:extLst>
            </p:cNvPr>
            <p:cNvPicPr>
              <a:picLocks noChangeAspect="1"/>
            </p:cNvPicPr>
            <p:nvPr/>
          </p:nvPicPr>
          <p:blipFill>
            <a:blip r:embed="rId12">
              <a:alphaModFix amt="20000"/>
              <a:extLst>
                <a:ext uri="{BEBA8EAE-BF5A-486C-A8C5-ECC9F3942E4B}">
                  <a14:imgProps xmlns:a14="http://schemas.microsoft.com/office/drawing/2010/main">
                    <a14:imgLayer r:embed="rId13">
                      <a14:imgEffect>
                        <a14:artisticPencilGrayscale/>
                      </a14:imgEffect>
                      <a14:imgEffect>
                        <a14:colorTemperature colorTemp="59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9233030">
              <a:off x="7066064" y="5197436"/>
              <a:ext cx="1087953" cy="1057354"/>
            </a:xfrm>
            <a:prstGeom prst="rect">
              <a:avLst/>
            </a:prstGeom>
          </p:spPr>
        </p:pic>
        <p:pic>
          <p:nvPicPr>
            <p:cNvPr id="72" name="图片 71" descr="图标&#10;&#10;AI 生成的内容可能不正确。">
              <a:extLst>
                <a:ext uri="{FF2B5EF4-FFF2-40B4-BE49-F238E27FC236}">
                  <a16:creationId xmlns:a16="http://schemas.microsoft.com/office/drawing/2014/main" id="{31C0482F-4435-E82F-86B6-57EE4C79C46E}"/>
                </a:ext>
              </a:extLst>
            </p:cNvPr>
            <p:cNvPicPr>
              <a:picLocks noChangeAspect="1"/>
            </p:cNvPicPr>
            <p:nvPr/>
          </p:nvPicPr>
          <p:blipFill>
            <a:blip r:embed="rId12">
              <a:alphaModFix amt="20000"/>
              <a:extLst>
                <a:ext uri="{BEBA8EAE-BF5A-486C-A8C5-ECC9F3942E4B}">
                  <a14:imgProps xmlns:a14="http://schemas.microsoft.com/office/drawing/2010/main">
                    <a14:imgLayer r:embed="rId13">
                      <a14:imgEffect>
                        <a14:artisticPencilGrayscale/>
                      </a14:imgEffect>
                      <a14:imgEffect>
                        <a14:colorTemperature colorTemp="59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9233030">
              <a:off x="10373231" y="3379443"/>
              <a:ext cx="1087953" cy="1057354"/>
            </a:xfrm>
            <a:prstGeom prst="rect">
              <a:avLst/>
            </a:prstGeom>
          </p:spPr>
        </p:pic>
      </p:grpSp>
      <p:pic>
        <p:nvPicPr>
          <p:cNvPr id="74" name="图片 73">
            <a:extLst>
              <a:ext uri="{FF2B5EF4-FFF2-40B4-BE49-F238E27FC236}">
                <a16:creationId xmlns:a16="http://schemas.microsoft.com/office/drawing/2014/main" id="{5250ED3E-9E48-3ACB-9FBE-744152530BBD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170" b="7170"/>
          <a:stretch/>
        </p:blipFill>
        <p:spPr>
          <a:xfrm rot="21189318">
            <a:off x="6626236" y="348918"/>
            <a:ext cx="5298575" cy="6051669"/>
          </a:xfrm>
          <a:prstGeom prst="rect">
            <a:avLst/>
          </a:prstGeom>
          <a:ln>
            <a:solidFill>
              <a:schemeClr val="tx1">
                <a:lumMod val="65000"/>
                <a:lumOff val="35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grpSp>
        <p:nvGrpSpPr>
          <p:cNvPr id="41" name="组合 40">
            <a:extLst>
              <a:ext uri="{FF2B5EF4-FFF2-40B4-BE49-F238E27FC236}">
                <a16:creationId xmlns:a16="http://schemas.microsoft.com/office/drawing/2014/main" id="{16BE06F0-3269-2816-D24D-56CB83425A11}"/>
              </a:ext>
            </a:extLst>
          </p:cNvPr>
          <p:cNvGrpSpPr/>
          <p:nvPr/>
        </p:nvGrpSpPr>
        <p:grpSpPr>
          <a:xfrm>
            <a:off x="6183672" y="85552"/>
            <a:ext cx="1563765" cy="6650234"/>
            <a:chOff x="6232096" y="85551"/>
            <a:chExt cx="1563765" cy="6650234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grpSpPr>
        <p:sp>
          <p:nvSpPr>
            <p:cNvPr id="44" name="矩形 43">
              <a:extLst>
                <a:ext uri="{FF2B5EF4-FFF2-40B4-BE49-F238E27FC236}">
                  <a16:creationId xmlns:a16="http://schemas.microsoft.com/office/drawing/2014/main" id="{CF4F56DF-472C-4329-4950-A4562BAB403F}"/>
                </a:ext>
              </a:extLst>
            </p:cNvPr>
            <p:cNvSpPr/>
            <p:nvPr/>
          </p:nvSpPr>
          <p:spPr>
            <a:xfrm>
              <a:off x="6232096" y="122212"/>
              <a:ext cx="933615" cy="6613573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40" name="任意多边形: 形状 39">
              <a:extLst>
                <a:ext uri="{FF2B5EF4-FFF2-40B4-BE49-F238E27FC236}">
                  <a16:creationId xmlns:a16="http://schemas.microsoft.com/office/drawing/2014/main" id="{FBAFB8F1-7998-E62C-424A-43065C111DE4}"/>
                </a:ext>
              </a:extLst>
            </p:cNvPr>
            <p:cNvSpPr/>
            <p:nvPr/>
          </p:nvSpPr>
          <p:spPr>
            <a:xfrm>
              <a:off x="6788002" y="85551"/>
              <a:ext cx="1007859" cy="6613571"/>
            </a:xfrm>
            <a:custGeom>
              <a:avLst/>
              <a:gdLst>
                <a:gd name="connsiteX0" fmla="*/ 675861 w 1007859"/>
                <a:gd name="connsiteY0" fmla="*/ 29818 h 6603648"/>
                <a:gd name="connsiteX1" fmla="*/ 626165 w 1007859"/>
                <a:gd name="connsiteY1" fmla="*/ 39757 h 6603648"/>
                <a:gd name="connsiteX2" fmla="*/ 556592 w 1007859"/>
                <a:gd name="connsiteY2" fmla="*/ 198783 h 6603648"/>
                <a:gd name="connsiteX3" fmla="*/ 616226 w 1007859"/>
                <a:gd name="connsiteY3" fmla="*/ 278296 h 6603648"/>
                <a:gd name="connsiteX4" fmla="*/ 655983 w 1007859"/>
                <a:gd name="connsiteY4" fmla="*/ 357809 h 6603648"/>
                <a:gd name="connsiteX5" fmla="*/ 665922 w 1007859"/>
                <a:gd name="connsiteY5" fmla="*/ 437322 h 6603648"/>
                <a:gd name="connsiteX6" fmla="*/ 655983 w 1007859"/>
                <a:gd name="connsiteY6" fmla="*/ 546653 h 6603648"/>
                <a:gd name="connsiteX7" fmla="*/ 715618 w 1007859"/>
                <a:gd name="connsiteY7" fmla="*/ 795131 h 6603648"/>
                <a:gd name="connsiteX8" fmla="*/ 705678 w 1007859"/>
                <a:gd name="connsiteY8" fmla="*/ 924340 h 6603648"/>
                <a:gd name="connsiteX9" fmla="*/ 725557 w 1007859"/>
                <a:gd name="connsiteY9" fmla="*/ 1003853 h 6603648"/>
                <a:gd name="connsiteX10" fmla="*/ 705678 w 1007859"/>
                <a:gd name="connsiteY10" fmla="*/ 1143000 h 6603648"/>
                <a:gd name="connsiteX11" fmla="*/ 725557 w 1007859"/>
                <a:gd name="connsiteY11" fmla="*/ 1272209 h 6603648"/>
                <a:gd name="connsiteX12" fmla="*/ 745435 w 1007859"/>
                <a:gd name="connsiteY12" fmla="*/ 1331844 h 6603648"/>
                <a:gd name="connsiteX13" fmla="*/ 685800 w 1007859"/>
                <a:gd name="connsiteY13" fmla="*/ 1431235 h 6603648"/>
                <a:gd name="connsiteX14" fmla="*/ 675861 w 1007859"/>
                <a:gd name="connsiteY14" fmla="*/ 1500809 h 6603648"/>
                <a:gd name="connsiteX15" fmla="*/ 665922 w 1007859"/>
                <a:gd name="connsiteY15" fmla="*/ 1580322 h 6603648"/>
                <a:gd name="connsiteX16" fmla="*/ 655983 w 1007859"/>
                <a:gd name="connsiteY16" fmla="*/ 1639957 h 6603648"/>
                <a:gd name="connsiteX17" fmla="*/ 675861 w 1007859"/>
                <a:gd name="connsiteY17" fmla="*/ 1679713 h 6603648"/>
                <a:gd name="connsiteX18" fmla="*/ 685800 w 1007859"/>
                <a:gd name="connsiteY18" fmla="*/ 1759227 h 6603648"/>
                <a:gd name="connsiteX19" fmla="*/ 805070 w 1007859"/>
                <a:gd name="connsiteY19" fmla="*/ 1967948 h 6603648"/>
                <a:gd name="connsiteX20" fmla="*/ 775252 w 1007859"/>
                <a:gd name="connsiteY20" fmla="*/ 2047461 h 6603648"/>
                <a:gd name="connsiteX21" fmla="*/ 745435 w 1007859"/>
                <a:gd name="connsiteY21" fmla="*/ 2117035 h 6603648"/>
                <a:gd name="connsiteX22" fmla="*/ 805070 w 1007859"/>
                <a:gd name="connsiteY22" fmla="*/ 2226366 h 6603648"/>
                <a:gd name="connsiteX23" fmla="*/ 834887 w 1007859"/>
                <a:gd name="connsiteY23" fmla="*/ 2276061 h 6603648"/>
                <a:gd name="connsiteX24" fmla="*/ 884583 w 1007859"/>
                <a:gd name="connsiteY24" fmla="*/ 2325757 h 6603648"/>
                <a:gd name="connsiteX25" fmla="*/ 1003852 w 1007859"/>
                <a:gd name="connsiteY25" fmla="*/ 2494722 h 6603648"/>
                <a:gd name="connsiteX26" fmla="*/ 974035 w 1007859"/>
                <a:gd name="connsiteY26" fmla="*/ 2613992 h 6603648"/>
                <a:gd name="connsiteX27" fmla="*/ 924339 w 1007859"/>
                <a:gd name="connsiteY27" fmla="*/ 2653748 h 6603648"/>
                <a:gd name="connsiteX28" fmla="*/ 854765 w 1007859"/>
                <a:gd name="connsiteY28" fmla="*/ 2723322 h 6603648"/>
                <a:gd name="connsiteX29" fmla="*/ 834887 w 1007859"/>
                <a:gd name="connsiteY29" fmla="*/ 2763079 h 6603648"/>
                <a:gd name="connsiteX30" fmla="*/ 805070 w 1007859"/>
                <a:gd name="connsiteY30" fmla="*/ 2872409 h 6603648"/>
                <a:gd name="connsiteX31" fmla="*/ 745435 w 1007859"/>
                <a:gd name="connsiteY31" fmla="*/ 2932044 h 6603648"/>
                <a:gd name="connsiteX32" fmla="*/ 715618 w 1007859"/>
                <a:gd name="connsiteY32" fmla="*/ 3180522 h 6603648"/>
                <a:gd name="connsiteX33" fmla="*/ 795131 w 1007859"/>
                <a:gd name="connsiteY33" fmla="*/ 3498574 h 6603648"/>
                <a:gd name="connsiteX34" fmla="*/ 815009 w 1007859"/>
                <a:gd name="connsiteY34" fmla="*/ 3578087 h 6603648"/>
                <a:gd name="connsiteX35" fmla="*/ 964096 w 1007859"/>
                <a:gd name="connsiteY35" fmla="*/ 3876261 h 6603648"/>
                <a:gd name="connsiteX36" fmla="*/ 974035 w 1007859"/>
                <a:gd name="connsiteY36" fmla="*/ 4005470 h 6603648"/>
                <a:gd name="connsiteX37" fmla="*/ 924339 w 1007859"/>
                <a:gd name="connsiteY37" fmla="*/ 4422913 h 6603648"/>
                <a:gd name="connsiteX38" fmla="*/ 864705 w 1007859"/>
                <a:gd name="connsiteY38" fmla="*/ 4512366 h 6603648"/>
                <a:gd name="connsiteX39" fmla="*/ 805070 w 1007859"/>
                <a:gd name="connsiteY39" fmla="*/ 4591879 h 6603648"/>
                <a:gd name="connsiteX40" fmla="*/ 775252 w 1007859"/>
                <a:gd name="connsiteY40" fmla="*/ 4830418 h 6603648"/>
                <a:gd name="connsiteX41" fmla="*/ 785192 w 1007859"/>
                <a:gd name="connsiteY41" fmla="*/ 5029200 h 6603648"/>
                <a:gd name="connsiteX42" fmla="*/ 795131 w 1007859"/>
                <a:gd name="connsiteY42" fmla="*/ 4969566 h 6603648"/>
                <a:gd name="connsiteX43" fmla="*/ 844826 w 1007859"/>
                <a:gd name="connsiteY43" fmla="*/ 5317435 h 6603648"/>
                <a:gd name="connsiteX44" fmla="*/ 795131 w 1007859"/>
                <a:gd name="connsiteY44" fmla="*/ 5327374 h 6603648"/>
                <a:gd name="connsiteX45" fmla="*/ 964096 w 1007859"/>
                <a:gd name="connsiteY45" fmla="*/ 5406887 h 6603648"/>
                <a:gd name="connsiteX46" fmla="*/ 914400 w 1007859"/>
                <a:gd name="connsiteY46" fmla="*/ 5536096 h 6603648"/>
                <a:gd name="connsiteX47" fmla="*/ 884583 w 1007859"/>
                <a:gd name="connsiteY47" fmla="*/ 5605670 h 6603648"/>
                <a:gd name="connsiteX48" fmla="*/ 854765 w 1007859"/>
                <a:gd name="connsiteY48" fmla="*/ 5695122 h 6603648"/>
                <a:gd name="connsiteX49" fmla="*/ 834887 w 1007859"/>
                <a:gd name="connsiteY49" fmla="*/ 5814392 h 6603648"/>
                <a:gd name="connsiteX50" fmla="*/ 854765 w 1007859"/>
                <a:gd name="connsiteY50" fmla="*/ 5854148 h 6603648"/>
                <a:gd name="connsiteX51" fmla="*/ 924339 w 1007859"/>
                <a:gd name="connsiteY51" fmla="*/ 5933661 h 6603648"/>
                <a:gd name="connsiteX52" fmla="*/ 844826 w 1007859"/>
                <a:gd name="connsiteY52" fmla="*/ 6410740 h 6603648"/>
                <a:gd name="connsiteX53" fmla="*/ 854765 w 1007859"/>
                <a:gd name="connsiteY53" fmla="*/ 6530009 h 6603648"/>
                <a:gd name="connsiteX54" fmla="*/ 864705 w 1007859"/>
                <a:gd name="connsiteY54" fmla="*/ 6579705 h 6603648"/>
                <a:gd name="connsiteX55" fmla="*/ 795131 w 1007859"/>
                <a:gd name="connsiteY55" fmla="*/ 6549887 h 6603648"/>
                <a:gd name="connsiteX56" fmla="*/ 526774 w 1007859"/>
                <a:gd name="connsiteY56" fmla="*/ 6480313 h 6603648"/>
                <a:gd name="connsiteX57" fmla="*/ 437322 w 1007859"/>
                <a:gd name="connsiteY57" fmla="*/ 6510131 h 6603648"/>
                <a:gd name="connsiteX58" fmla="*/ 407505 w 1007859"/>
                <a:gd name="connsiteY58" fmla="*/ 6539948 h 6603648"/>
                <a:gd name="connsiteX59" fmla="*/ 188844 w 1007859"/>
                <a:gd name="connsiteY59" fmla="*/ 6589644 h 6603648"/>
                <a:gd name="connsiteX60" fmla="*/ 29818 w 1007859"/>
                <a:gd name="connsiteY60" fmla="*/ 6579705 h 6603648"/>
                <a:gd name="connsiteX61" fmla="*/ 49696 w 1007859"/>
                <a:gd name="connsiteY61" fmla="*/ 6241774 h 6603648"/>
                <a:gd name="connsiteX62" fmla="*/ 59635 w 1007859"/>
                <a:gd name="connsiteY62" fmla="*/ 5973418 h 6603648"/>
                <a:gd name="connsiteX63" fmla="*/ 79513 w 1007859"/>
                <a:gd name="connsiteY63" fmla="*/ 5784574 h 6603648"/>
                <a:gd name="connsiteX64" fmla="*/ 119270 w 1007859"/>
                <a:gd name="connsiteY64" fmla="*/ 5287618 h 6603648"/>
                <a:gd name="connsiteX65" fmla="*/ 149087 w 1007859"/>
                <a:gd name="connsiteY65" fmla="*/ 4850296 h 6603648"/>
                <a:gd name="connsiteX66" fmla="*/ 218661 w 1007859"/>
                <a:gd name="connsiteY66" fmla="*/ 4621696 h 6603648"/>
                <a:gd name="connsiteX67" fmla="*/ 308113 w 1007859"/>
                <a:gd name="connsiteY67" fmla="*/ 4293705 h 6603648"/>
                <a:gd name="connsiteX68" fmla="*/ 327992 w 1007859"/>
                <a:gd name="connsiteY68" fmla="*/ 3588027 h 6603648"/>
                <a:gd name="connsiteX69" fmla="*/ 238539 w 1007859"/>
                <a:gd name="connsiteY69" fmla="*/ 3150705 h 6603648"/>
                <a:gd name="connsiteX70" fmla="*/ 178905 w 1007859"/>
                <a:gd name="connsiteY70" fmla="*/ 2832653 h 6603648"/>
                <a:gd name="connsiteX71" fmla="*/ 119270 w 1007859"/>
                <a:gd name="connsiteY71" fmla="*/ 2584174 h 6603648"/>
                <a:gd name="connsiteX72" fmla="*/ 59635 w 1007859"/>
                <a:gd name="connsiteY72" fmla="*/ 2186609 h 6603648"/>
                <a:gd name="connsiteX73" fmla="*/ 39757 w 1007859"/>
                <a:gd name="connsiteY73" fmla="*/ 1152940 h 6603648"/>
                <a:gd name="connsiteX74" fmla="*/ 9939 w 1007859"/>
                <a:gd name="connsiteY74" fmla="*/ 934279 h 6603648"/>
                <a:gd name="connsiteX75" fmla="*/ 0 w 1007859"/>
                <a:gd name="connsiteY75" fmla="*/ 815009 h 6603648"/>
                <a:gd name="connsiteX76" fmla="*/ 29818 w 1007859"/>
                <a:gd name="connsiteY76" fmla="*/ 556592 h 6603648"/>
                <a:gd name="connsiteX77" fmla="*/ 79513 w 1007859"/>
                <a:gd name="connsiteY77" fmla="*/ 298174 h 6603648"/>
                <a:gd name="connsiteX78" fmla="*/ 139148 w 1007859"/>
                <a:gd name="connsiteY78" fmla="*/ 159027 h 6603648"/>
                <a:gd name="connsiteX79" fmla="*/ 218661 w 1007859"/>
                <a:gd name="connsiteY79" fmla="*/ 109331 h 6603648"/>
                <a:gd name="connsiteX80" fmla="*/ 327992 w 1007859"/>
                <a:gd name="connsiteY80" fmla="*/ 39757 h 6603648"/>
                <a:gd name="connsiteX81" fmla="*/ 357809 w 1007859"/>
                <a:gd name="connsiteY81" fmla="*/ 19879 h 6603648"/>
                <a:gd name="connsiteX82" fmla="*/ 477078 w 1007859"/>
                <a:gd name="connsiteY82" fmla="*/ 0 h 6603648"/>
                <a:gd name="connsiteX83" fmla="*/ 556592 w 1007859"/>
                <a:gd name="connsiteY83" fmla="*/ 9940 h 6603648"/>
                <a:gd name="connsiteX84" fmla="*/ 675861 w 1007859"/>
                <a:gd name="connsiteY84" fmla="*/ 29818 h 66036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</a:cxnLst>
              <a:rect l="l" t="t" r="r" b="b"/>
              <a:pathLst>
                <a:path w="1007859" h="6603648">
                  <a:moveTo>
                    <a:pt x="675861" y="29818"/>
                  </a:moveTo>
                  <a:cubicBezTo>
                    <a:pt x="687456" y="34787"/>
                    <a:pt x="639827" y="29821"/>
                    <a:pt x="626165" y="39757"/>
                  </a:cubicBezTo>
                  <a:cubicBezTo>
                    <a:pt x="551211" y="94269"/>
                    <a:pt x="565774" y="116140"/>
                    <a:pt x="556592" y="198783"/>
                  </a:cubicBezTo>
                  <a:cubicBezTo>
                    <a:pt x="576470" y="225287"/>
                    <a:pt x="598667" y="250202"/>
                    <a:pt x="616226" y="278296"/>
                  </a:cubicBezTo>
                  <a:cubicBezTo>
                    <a:pt x="631931" y="303425"/>
                    <a:pt x="655983" y="357809"/>
                    <a:pt x="655983" y="357809"/>
                  </a:cubicBezTo>
                  <a:cubicBezTo>
                    <a:pt x="659296" y="384313"/>
                    <a:pt x="665922" y="410611"/>
                    <a:pt x="665922" y="437322"/>
                  </a:cubicBezTo>
                  <a:cubicBezTo>
                    <a:pt x="665922" y="473916"/>
                    <a:pt x="652342" y="510241"/>
                    <a:pt x="655983" y="546653"/>
                  </a:cubicBezTo>
                  <a:cubicBezTo>
                    <a:pt x="667002" y="656842"/>
                    <a:pt x="686163" y="706769"/>
                    <a:pt x="715618" y="795131"/>
                  </a:cubicBezTo>
                  <a:cubicBezTo>
                    <a:pt x="712305" y="838201"/>
                    <a:pt x="703623" y="881192"/>
                    <a:pt x="705678" y="924340"/>
                  </a:cubicBezTo>
                  <a:cubicBezTo>
                    <a:pt x="706977" y="951629"/>
                    <a:pt x="725557" y="976533"/>
                    <a:pt x="725557" y="1003853"/>
                  </a:cubicBezTo>
                  <a:cubicBezTo>
                    <a:pt x="725557" y="1050706"/>
                    <a:pt x="712304" y="1096618"/>
                    <a:pt x="705678" y="1143000"/>
                  </a:cubicBezTo>
                  <a:cubicBezTo>
                    <a:pt x="712304" y="1186070"/>
                    <a:pt x="716580" y="1229567"/>
                    <a:pt x="725557" y="1272209"/>
                  </a:cubicBezTo>
                  <a:cubicBezTo>
                    <a:pt x="729874" y="1292713"/>
                    <a:pt x="750517" y="1311516"/>
                    <a:pt x="745435" y="1331844"/>
                  </a:cubicBezTo>
                  <a:cubicBezTo>
                    <a:pt x="736064" y="1369327"/>
                    <a:pt x="705678" y="1398105"/>
                    <a:pt x="685800" y="1431235"/>
                  </a:cubicBezTo>
                  <a:cubicBezTo>
                    <a:pt x="682487" y="1454426"/>
                    <a:pt x="678957" y="1477588"/>
                    <a:pt x="675861" y="1500809"/>
                  </a:cubicBezTo>
                  <a:cubicBezTo>
                    <a:pt x="672331" y="1527285"/>
                    <a:pt x="669699" y="1553880"/>
                    <a:pt x="665922" y="1580322"/>
                  </a:cubicBezTo>
                  <a:cubicBezTo>
                    <a:pt x="663072" y="1600272"/>
                    <a:pt x="659296" y="1620079"/>
                    <a:pt x="655983" y="1639957"/>
                  </a:cubicBezTo>
                  <a:cubicBezTo>
                    <a:pt x="662609" y="1653209"/>
                    <a:pt x="672268" y="1665339"/>
                    <a:pt x="675861" y="1679713"/>
                  </a:cubicBezTo>
                  <a:cubicBezTo>
                    <a:pt x="682339" y="1705626"/>
                    <a:pt x="674874" y="1734853"/>
                    <a:pt x="685800" y="1759227"/>
                  </a:cubicBezTo>
                  <a:cubicBezTo>
                    <a:pt x="718578" y="1832348"/>
                    <a:pt x="805070" y="1967948"/>
                    <a:pt x="805070" y="1967948"/>
                  </a:cubicBezTo>
                  <a:cubicBezTo>
                    <a:pt x="795131" y="1994452"/>
                    <a:pt x="785765" y="2021179"/>
                    <a:pt x="775252" y="2047461"/>
                  </a:cubicBezTo>
                  <a:cubicBezTo>
                    <a:pt x="765881" y="2070888"/>
                    <a:pt x="747233" y="2091868"/>
                    <a:pt x="745435" y="2117035"/>
                  </a:cubicBezTo>
                  <a:cubicBezTo>
                    <a:pt x="740443" y="2186924"/>
                    <a:pt x="771584" y="2183312"/>
                    <a:pt x="805070" y="2226366"/>
                  </a:cubicBezTo>
                  <a:cubicBezTo>
                    <a:pt x="816930" y="2241615"/>
                    <a:pt x="822819" y="2260976"/>
                    <a:pt x="834887" y="2276061"/>
                  </a:cubicBezTo>
                  <a:cubicBezTo>
                    <a:pt x="849522" y="2294354"/>
                    <a:pt x="870729" y="2306865"/>
                    <a:pt x="884583" y="2325757"/>
                  </a:cubicBezTo>
                  <a:cubicBezTo>
                    <a:pt x="1075869" y="2586600"/>
                    <a:pt x="827419" y="2288881"/>
                    <a:pt x="1003852" y="2494722"/>
                  </a:cubicBezTo>
                  <a:cubicBezTo>
                    <a:pt x="993913" y="2534479"/>
                    <a:pt x="992362" y="2577338"/>
                    <a:pt x="974035" y="2613992"/>
                  </a:cubicBezTo>
                  <a:cubicBezTo>
                    <a:pt x="964548" y="2632966"/>
                    <a:pt x="939977" y="2639413"/>
                    <a:pt x="924339" y="2653748"/>
                  </a:cubicBezTo>
                  <a:cubicBezTo>
                    <a:pt x="900162" y="2675910"/>
                    <a:pt x="877956" y="2700131"/>
                    <a:pt x="854765" y="2723322"/>
                  </a:cubicBezTo>
                  <a:cubicBezTo>
                    <a:pt x="848139" y="2736574"/>
                    <a:pt x="839572" y="2749023"/>
                    <a:pt x="834887" y="2763079"/>
                  </a:cubicBezTo>
                  <a:cubicBezTo>
                    <a:pt x="822942" y="2798915"/>
                    <a:pt x="822744" y="2839024"/>
                    <a:pt x="805070" y="2872409"/>
                  </a:cubicBezTo>
                  <a:cubicBezTo>
                    <a:pt x="791917" y="2897254"/>
                    <a:pt x="765313" y="2912166"/>
                    <a:pt x="745435" y="2932044"/>
                  </a:cubicBezTo>
                  <a:cubicBezTo>
                    <a:pt x="725501" y="3021750"/>
                    <a:pt x="707526" y="3080724"/>
                    <a:pt x="715618" y="3180522"/>
                  </a:cubicBezTo>
                  <a:cubicBezTo>
                    <a:pt x="731613" y="3377796"/>
                    <a:pt x="748152" y="3349808"/>
                    <a:pt x="795131" y="3498574"/>
                  </a:cubicBezTo>
                  <a:cubicBezTo>
                    <a:pt x="803358" y="3524626"/>
                    <a:pt x="805202" y="3552588"/>
                    <a:pt x="815009" y="3578087"/>
                  </a:cubicBezTo>
                  <a:cubicBezTo>
                    <a:pt x="874408" y="3732526"/>
                    <a:pt x="889009" y="3747541"/>
                    <a:pt x="964096" y="3876261"/>
                  </a:cubicBezTo>
                  <a:cubicBezTo>
                    <a:pt x="967409" y="3919331"/>
                    <a:pt x="974835" y="3962281"/>
                    <a:pt x="974035" y="4005470"/>
                  </a:cubicBezTo>
                  <a:cubicBezTo>
                    <a:pt x="966374" y="4419196"/>
                    <a:pt x="1082194" y="4370296"/>
                    <a:pt x="924339" y="4422913"/>
                  </a:cubicBezTo>
                  <a:cubicBezTo>
                    <a:pt x="904461" y="4452731"/>
                    <a:pt x="885371" y="4483089"/>
                    <a:pt x="864705" y="4512366"/>
                  </a:cubicBezTo>
                  <a:cubicBezTo>
                    <a:pt x="845599" y="4539433"/>
                    <a:pt x="816392" y="4560743"/>
                    <a:pt x="805070" y="4591879"/>
                  </a:cubicBezTo>
                  <a:cubicBezTo>
                    <a:pt x="794898" y="4619851"/>
                    <a:pt x="779611" y="4786834"/>
                    <a:pt x="775252" y="4830418"/>
                  </a:cubicBezTo>
                  <a:cubicBezTo>
                    <a:pt x="778565" y="4896679"/>
                    <a:pt x="775809" y="4963523"/>
                    <a:pt x="785192" y="5029200"/>
                  </a:cubicBezTo>
                  <a:cubicBezTo>
                    <a:pt x="788042" y="5049150"/>
                    <a:pt x="789595" y="4950189"/>
                    <a:pt x="795131" y="4969566"/>
                  </a:cubicBezTo>
                  <a:cubicBezTo>
                    <a:pt x="802892" y="4996732"/>
                    <a:pt x="838161" y="5267449"/>
                    <a:pt x="844826" y="5317435"/>
                  </a:cubicBezTo>
                  <a:cubicBezTo>
                    <a:pt x="828261" y="5320748"/>
                    <a:pt x="781617" y="5317238"/>
                    <a:pt x="795131" y="5327374"/>
                  </a:cubicBezTo>
                  <a:cubicBezTo>
                    <a:pt x="844928" y="5364722"/>
                    <a:pt x="964096" y="5406887"/>
                    <a:pt x="964096" y="5406887"/>
                  </a:cubicBezTo>
                  <a:cubicBezTo>
                    <a:pt x="947531" y="5449957"/>
                    <a:pt x="931538" y="5493251"/>
                    <a:pt x="914400" y="5536096"/>
                  </a:cubicBezTo>
                  <a:cubicBezTo>
                    <a:pt x="905029" y="5559523"/>
                    <a:pt x="893442" y="5582045"/>
                    <a:pt x="884583" y="5605670"/>
                  </a:cubicBezTo>
                  <a:cubicBezTo>
                    <a:pt x="873547" y="5635099"/>
                    <a:pt x="864704" y="5665305"/>
                    <a:pt x="854765" y="5695122"/>
                  </a:cubicBezTo>
                  <a:cubicBezTo>
                    <a:pt x="848139" y="5734879"/>
                    <a:pt x="834887" y="5774087"/>
                    <a:pt x="834887" y="5814392"/>
                  </a:cubicBezTo>
                  <a:cubicBezTo>
                    <a:pt x="834887" y="5829208"/>
                    <a:pt x="846912" y="5841584"/>
                    <a:pt x="854765" y="5854148"/>
                  </a:cubicBezTo>
                  <a:cubicBezTo>
                    <a:pt x="877577" y="5890647"/>
                    <a:pt x="893517" y="5902839"/>
                    <a:pt x="924339" y="5933661"/>
                  </a:cubicBezTo>
                  <a:cubicBezTo>
                    <a:pt x="897835" y="6092687"/>
                    <a:pt x="831438" y="6250077"/>
                    <a:pt x="844826" y="6410740"/>
                  </a:cubicBezTo>
                  <a:cubicBezTo>
                    <a:pt x="848139" y="6450496"/>
                    <a:pt x="850104" y="6490388"/>
                    <a:pt x="854765" y="6530009"/>
                  </a:cubicBezTo>
                  <a:cubicBezTo>
                    <a:pt x="856739" y="6546787"/>
                    <a:pt x="880732" y="6574363"/>
                    <a:pt x="864705" y="6579705"/>
                  </a:cubicBezTo>
                  <a:cubicBezTo>
                    <a:pt x="840768" y="6587684"/>
                    <a:pt x="819068" y="6557866"/>
                    <a:pt x="795131" y="6549887"/>
                  </a:cubicBezTo>
                  <a:cubicBezTo>
                    <a:pt x="612630" y="6489053"/>
                    <a:pt x="651719" y="6498164"/>
                    <a:pt x="526774" y="6480313"/>
                  </a:cubicBezTo>
                  <a:cubicBezTo>
                    <a:pt x="496957" y="6490252"/>
                    <a:pt x="465434" y="6496075"/>
                    <a:pt x="437322" y="6510131"/>
                  </a:cubicBezTo>
                  <a:cubicBezTo>
                    <a:pt x="424750" y="6516417"/>
                    <a:pt x="420424" y="6534411"/>
                    <a:pt x="407505" y="6539948"/>
                  </a:cubicBezTo>
                  <a:cubicBezTo>
                    <a:pt x="354057" y="6562855"/>
                    <a:pt x="245501" y="6579343"/>
                    <a:pt x="188844" y="6589644"/>
                  </a:cubicBezTo>
                  <a:cubicBezTo>
                    <a:pt x="135835" y="6586331"/>
                    <a:pt x="49543" y="6629018"/>
                    <a:pt x="29818" y="6579705"/>
                  </a:cubicBezTo>
                  <a:cubicBezTo>
                    <a:pt x="-12089" y="6474937"/>
                    <a:pt x="44153" y="6354476"/>
                    <a:pt x="49696" y="6241774"/>
                  </a:cubicBezTo>
                  <a:cubicBezTo>
                    <a:pt x="54093" y="6152369"/>
                    <a:pt x="53810" y="6062742"/>
                    <a:pt x="59635" y="5973418"/>
                  </a:cubicBezTo>
                  <a:cubicBezTo>
                    <a:pt x="63754" y="5910256"/>
                    <a:pt x="74363" y="5847660"/>
                    <a:pt x="79513" y="5784574"/>
                  </a:cubicBezTo>
                  <a:cubicBezTo>
                    <a:pt x="133531" y="5122861"/>
                    <a:pt x="69620" y="5784127"/>
                    <a:pt x="119270" y="5287618"/>
                  </a:cubicBezTo>
                  <a:cubicBezTo>
                    <a:pt x="123359" y="5201749"/>
                    <a:pt x="133594" y="4929481"/>
                    <a:pt x="149087" y="4850296"/>
                  </a:cubicBezTo>
                  <a:cubicBezTo>
                    <a:pt x="164381" y="4772127"/>
                    <a:pt x="196779" y="4698282"/>
                    <a:pt x="218661" y="4621696"/>
                  </a:cubicBezTo>
                  <a:cubicBezTo>
                    <a:pt x="249793" y="4512733"/>
                    <a:pt x="278296" y="4403035"/>
                    <a:pt x="308113" y="4293705"/>
                  </a:cubicBezTo>
                  <a:cubicBezTo>
                    <a:pt x="322979" y="4085583"/>
                    <a:pt x="357762" y="3805350"/>
                    <a:pt x="327992" y="3588027"/>
                  </a:cubicBezTo>
                  <a:cubicBezTo>
                    <a:pt x="307798" y="3440611"/>
                    <a:pt x="265959" y="3296949"/>
                    <a:pt x="238539" y="3150705"/>
                  </a:cubicBezTo>
                  <a:cubicBezTo>
                    <a:pt x="218661" y="3044688"/>
                    <a:pt x="201126" y="2938204"/>
                    <a:pt x="178905" y="2832653"/>
                  </a:cubicBezTo>
                  <a:cubicBezTo>
                    <a:pt x="161357" y="2749302"/>
                    <a:pt x="136340" y="2667624"/>
                    <a:pt x="119270" y="2584174"/>
                  </a:cubicBezTo>
                  <a:cubicBezTo>
                    <a:pt x="106388" y="2521198"/>
                    <a:pt x="67698" y="2243050"/>
                    <a:pt x="59635" y="2186609"/>
                  </a:cubicBezTo>
                  <a:cubicBezTo>
                    <a:pt x="53009" y="1842053"/>
                    <a:pt x="53422" y="1497289"/>
                    <a:pt x="39757" y="1152940"/>
                  </a:cubicBezTo>
                  <a:cubicBezTo>
                    <a:pt x="36840" y="1079436"/>
                    <a:pt x="18534" y="1007337"/>
                    <a:pt x="9939" y="934279"/>
                  </a:cubicBezTo>
                  <a:cubicBezTo>
                    <a:pt x="5278" y="894658"/>
                    <a:pt x="3313" y="854766"/>
                    <a:pt x="0" y="815009"/>
                  </a:cubicBezTo>
                  <a:cubicBezTo>
                    <a:pt x="9939" y="728870"/>
                    <a:pt x="17835" y="642471"/>
                    <a:pt x="29818" y="556592"/>
                  </a:cubicBezTo>
                  <a:cubicBezTo>
                    <a:pt x="38759" y="492515"/>
                    <a:pt x="61213" y="371374"/>
                    <a:pt x="79513" y="298174"/>
                  </a:cubicBezTo>
                  <a:cubicBezTo>
                    <a:pt x="90516" y="254160"/>
                    <a:pt x="105381" y="192794"/>
                    <a:pt x="139148" y="159027"/>
                  </a:cubicBezTo>
                  <a:cubicBezTo>
                    <a:pt x="161249" y="136926"/>
                    <a:pt x="193887" y="128388"/>
                    <a:pt x="218661" y="109331"/>
                  </a:cubicBezTo>
                  <a:cubicBezTo>
                    <a:pt x="317326" y="33435"/>
                    <a:pt x="215586" y="77225"/>
                    <a:pt x="327992" y="39757"/>
                  </a:cubicBezTo>
                  <a:cubicBezTo>
                    <a:pt x="337931" y="33131"/>
                    <a:pt x="346624" y="24073"/>
                    <a:pt x="357809" y="19879"/>
                  </a:cubicBezTo>
                  <a:cubicBezTo>
                    <a:pt x="375692" y="13173"/>
                    <a:pt x="466753" y="1475"/>
                    <a:pt x="477078" y="0"/>
                  </a:cubicBezTo>
                  <a:lnTo>
                    <a:pt x="556592" y="9940"/>
                  </a:lnTo>
                  <a:cubicBezTo>
                    <a:pt x="634646" y="20348"/>
                    <a:pt x="664266" y="24849"/>
                    <a:pt x="675861" y="29818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altLang="zh-CN" dirty="0"/>
                <a:t> </a:t>
              </a:r>
              <a:endParaRPr lang="zh-CN" altLang="en-US" dirty="0"/>
            </a:p>
          </p:txBody>
        </p:sp>
      </p:grpSp>
      <p:grpSp>
        <p:nvGrpSpPr>
          <p:cNvPr id="45" name="组合 44">
            <a:extLst>
              <a:ext uri="{FF2B5EF4-FFF2-40B4-BE49-F238E27FC236}">
                <a16:creationId xmlns:a16="http://schemas.microsoft.com/office/drawing/2014/main" id="{3D4E2E70-81D9-60F3-6C21-DAA6FB3539D8}"/>
              </a:ext>
            </a:extLst>
          </p:cNvPr>
          <p:cNvGrpSpPr/>
          <p:nvPr/>
        </p:nvGrpSpPr>
        <p:grpSpPr>
          <a:xfrm>
            <a:off x="6195531" y="78202"/>
            <a:ext cx="1477662" cy="6650234"/>
            <a:chOff x="6232096" y="85551"/>
            <a:chExt cx="1563765" cy="6650234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grpSpPr>
        <p:sp>
          <p:nvSpPr>
            <p:cNvPr id="46" name="矩形 45">
              <a:extLst>
                <a:ext uri="{FF2B5EF4-FFF2-40B4-BE49-F238E27FC236}">
                  <a16:creationId xmlns:a16="http://schemas.microsoft.com/office/drawing/2014/main" id="{A49AA2D5-2CB6-8A61-0CF1-F114FBD3A046}"/>
                </a:ext>
              </a:extLst>
            </p:cNvPr>
            <p:cNvSpPr/>
            <p:nvPr/>
          </p:nvSpPr>
          <p:spPr>
            <a:xfrm>
              <a:off x="6232096" y="122212"/>
              <a:ext cx="933615" cy="6613573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48" name="任意多边形: 形状 47">
              <a:extLst>
                <a:ext uri="{FF2B5EF4-FFF2-40B4-BE49-F238E27FC236}">
                  <a16:creationId xmlns:a16="http://schemas.microsoft.com/office/drawing/2014/main" id="{2F19E1F0-8DA8-F995-D509-B79D006A4BEF}"/>
                </a:ext>
              </a:extLst>
            </p:cNvPr>
            <p:cNvSpPr/>
            <p:nvPr/>
          </p:nvSpPr>
          <p:spPr>
            <a:xfrm>
              <a:off x="6788002" y="85551"/>
              <a:ext cx="1007859" cy="6613571"/>
            </a:xfrm>
            <a:custGeom>
              <a:avLst/>
              <a:gdLst>
                <a:gd name="connsiteX0" fmla="*/ 675861 w 1007859"/>
                <a:gd name="connsiteY0" fmla="*/ 29818 h 6603648"/>
                <a:gd name="connsiteX1" fmla="*/ 626165 w 1007859"/>
                <a:gd name="connsiteY1" fmla="*/ 39757 h 6603648"/>
                <a:gd name="connsiteX2" fmla="*/ 556592 w 1007859"/>
                <a:gd name="connsiteY2" fmla="*/ 198783 h 6603648"/>
                <a:gd name="connsiteX3" fmla="*/ 616226 w 1007859"/>
                <a:gd name="connsiteY3" fmla="*/ 278296 h 6603648"/>
                <a:gd name="connsiteX4" fmla="*/ 655983 w 1007859"/>
                <a:gd name="connsiteY4" fmla="*/ 357809 h 6603648"/>
                <a:gd name="connsiteX5" fmla="*/ 665922 w 1007859"/>
                <a:gd name="connsiteY5" fmla="*/ 437322 h 6603648"/>
                <a:gd name="connsiteX6" fmla="*/ 655983 w 1007859"/>
                <a:gd name="connsiteY6" fmla="*/ 546653 h 6603648"/>
                <a:gd name="connsiteX7" fmla="*/ 715618 w 1007859"/>
                <a:gd name="connsiteY7" fmla="*/ 795131 h 6603648"/>
                <a:gd name="connsiteX8" fmla="*/ 705678 w 1007859"/>
                <a:gd name="connsiteY8" fmla="*/ 924340 h 6603648"/>
                <a:gd name="connsiteX9" fmla="*/ 725557 w 1007859"/>
                <a:gd name="connsiteY9" fmla="*/ 1003853 h 6603648"/>
                <a:gd name="connsiteX10" fmla="*/ 705678 w 1007859"/>
                <a:gd name="connsiteY10" fmla="*/ 1143000 h 6603648"/>
                <a:gd name="connsiteX11" fmla="*/ 725557 w 1007859"/>
                <a:gd name="connsiteY11" fmla="*/ 1272209 h 6603648"/>
                <a:gd name="connsiteX12" fmla="*/ 745435 w 1007859"/>
                <a:gd name="connsiteY12" fmla="*/ 1331844 h 6603648"/>
                <a:gd name="connsiteX13" fmla="*/ 685800 w 1007859"/>
                <a:gd name="connsiteY13" fmla="*/ 1431235 h 6603648"/>
                <a:gd name="connsiteX14" fmla="*/ 675861 w 1007859"/>
                <a:gd name="connsiteY14" fmla="*/ 1500809 h 6603648"/>
                <a:gd name="connsiteX15" fmla="*/ 665922 w 1007859"/>
                <a:gd name="connsiteY15" fmla="*/ 1580322 h 6603648"/>
                <a:gd name="connsiteX16" fmla="*/ 655983 w 1007859"/>
                <a:gd name="connsiteY16" fmla="*/ 1639957 h 6603648"/>
                <a:gd name="connsiteX17" fmla="*/ 675861 w 1007859"/>
                <a:gd name="connsiteY17" fmla="*/ 1679713 h 6603648"/>
                <a:gd name="connsiteX18" fmla="*/ 685800 w 1007859"/>
                <a:gd name="connsiteY18" fmla="*/ 1759227 h 6603648"/>
                <a:gd name="connsiteX19" fmla="*/ 805070 w 1007859"/>
                <a:gd name="connsiteY19" fmla="*/ 1967948 h 6603648"/>
                <a:gd name="connsiteX20" fmla="*/ 775252 w 1007859"/>
                <a:gd name="connsiteY20" fmla="*/ 2047461 h 6603648"/>
                <a:gd name="connsiteX21" fmla="*/ 745435 w 1007859"/>
                <a:gd name="connsiteY21" fmla="*/ 2117035 h 6603648"/>
                <a:gd name="connsiteX22" fmla="*/ 805070 w 1007859"/>
                <a:gd name="connsiteY22" fmla="*/ 2226366 h 6603648"/>
                <a:gd name="connsiteX23" fmla="*/ 834887 w 1007859"/>
                <a:gd name="connsiteY23" fmla="*/ 2276061 h 6603648"/>
                <a:gd name="connsiteX24" fmla="*/ 884583 w 1007859"/>
                <a:gd name="connsiteY24" fmla="*/ 2325757 h 6603648"/>
                <a:gd name="connsiteX25" fmla="*/ 1003852 w 1007859"/>
                <a:gd name="connsiteY25" fmla="*/ 2494722 h 6603648"/>
                <a:gd name="connsiteX26" fmla="*/ 974035 w 1007859"/>
                <a:gd name="connsiteY26" fmla="*/ 2613992 h 6603648"/>
                <a:gd name="connsiteX27" fmla="*/ 924339 w 1007859"/>
                <a:gd name="connsiteY27" fmla="*/ 2653748 h 6603648"/>
                <a:gd name="connsiteX28" fmla="*/ 854765 w 1007859"/>
                <a:gd name="connsiteY28" fmla="*/ 2723322 h 6603648"/>
                <a:gd name="connsiteX29" fmla="*/ 834887 w 1007859"/>
                <a:gd name="connsiteY29" fmla="*/ 2763079 h 6603648"/>
                <a:gd name="connsiteX30" fmla="*/ 805070 w 1007859"/>
                <a:gd name="connsiteY30" fmla="*/ 2872409 h 6603648"/>
                <a:gd name="connsiteX31" fmla="*/ 745435 w 1007859"/>
                <a:gd name="connsiteY31" fmla="*/ 2932044 h 6603648"/>
                <a:gd name="connsiteX32" fmla="*/ 715618 w 1007859"/>
                <a:gd name="connsiteY32" fmla="*/ 3180522 h 6603648"/>
                <a:gd name="connsiteX33" fmla="*/ 795131 w 1007859"/>
                <a:gd name="connsiteY33" fmla="*/ 3498574 h 6603648"/>
                <a:gd name="connsiteX34" fmla="*/ 815009 w 1007859"/>
                <a:gd name="connsiteY34" fmla="*/ 3578087 h 6603648"/>
                <a:gd name="connsiteX35" fmla="*/ 964096 w 1007859"/>
                <a:gd name="connsiteY35" fmla="*/ 3876261 h 6603648"/>
                <a:gd name="connsiteX36" fmla="*/ 974035 w 1007859"/>
                <a:gd name="connsiteY36" fmla="*/ 4005470 h 6603648"/>
                <a:gd name="connsiteX37" fmla="*/ 924339 w 1007859"/>
                <a:gd name="connsiteY37" fmla="*/ 4422913 h 6603648"/>
                <a:gd name="connsiteX38" fmla="*/ 864705 w 1007859"/>
                <a:gd name="connsiteY38" fmla="*/ 4512366 h 6603648"/>
                <a:gd name="connsiteX39" fmla="*/ 805070 w 1007859"/>
                <a:gd name="connsiteY39" fmla="*/ 4591879 h 6603648"/>
                <a:gd name="connsiteX40" fmla="*/ 775252 w 1007859"/>
                <a:gd name="connsiteY40" fmla="*/ 4830418 h 6603648"/>
                <a:gd name="connsiteX41" fmla="*/ 785192 w 1007859"/>
                <a:gd name="connsiteY41" fmla="*/ 5029200 h 6603648"/>
                <a:gd name="connsiteX42" fmla="*/ 795131 w 1007859"/>
                <a:gd name="connsiteY42" fmla="*/ 4969566 h 6603648"/>
                <a:gd name="connsiteX43" fmla="*/ 844826 w 1007859"/>
                <a:gd name="connsiteY43" fmla="*/ 5317435 h 6603648"/>
                <a:gd name="connsiteX44" fmla="*/ 795131 w 1007859"/>
                <a:gd name="connsiteY44" fmla="*/ 5327374 h 6603648"/>
                <a:gd name="connsiteX45" fmla="*/ 964096 w 1007859"/>
                <a:gd name="connsiteY45" fmla="*/ 5406887 h 6603648"/>
                <a:gd name="connsiteX46" fmla="*/ 914400 w 1007859"/>
                <a:gd name="connsiteY46" fmla="*/ 5536096 h 6603648"/>
                <a:gd name="connsiteX47" fmla="*/ 884583 w 1007859"/>
                <a:gd name="connsiteY47" fmla="*/ 5605670 h 6603648"/>
                <a:gd name="connsiteX48" fmla="*/ 854765 w 1007859"/>
                <a:gd name="connsiteY48" fmla="*/ 5695122 h 6603648"/>
                <a:gd name="connsiteX49" fmla="*/ 834887 w 1007859"/>
                <a:gd name="connsiteY49" fmla="*/ 5814392 h 6603648"/>
                <a:gd name="connsiteX50" fmla="*/ 854765 w 1007859"/>
                <a:gd name="connsiteY50" fmla="*/ 5854148 h 6603648"/>
                <a:gd name="connsiteX51" fmla="*/ 924339 w 1007859"/>
                <a:gd name="connsiteY51" fmla="*/ 5933661 h 6603648"/>
                <a:gd name="connsiteX52" fmla="*/ 844826 w 1007859"/>
                <a:gd name="connsiteY52" fmla="*/ 6410740 h 6603648"/>
                <a:gd name="connsiteX53" fmla="*/ 854765 w 1007859"/>
                <a:gd name="connsiteY53" fmla="*/ 6530009 h 6603648"/>
                <a:gd name="connsiteX54" fmla="*/ 864705 w 1007859"/>
                <a:gd name="connsiteY54" fmla="*/ 6579705 h 6603648"/>
                <a:gd name="connsiteX55" fmla="*/ 795131 w 1007859"/>
                <a:gd name="connsiteY55" fmla="*/ 6549887 h 6603648"/>
                <a:gd name="connsiteX56" fmla="*/ 526774 w 1007859"/>
                <a:gd name="connsiteY56" fmla="*/ 6480313 h 6603648"/>
                <a:gd name="connsiteX57" fmla="*/ 437322 w 1007859"/>
                <a:gd name="connsiteY57" fmla="*/ 6510131 h 6603648"/>
                <a:gd name="connsiteX58" fmla="*/ 407505 w 1007859"/>
                <a:gd name="connsiteY58" fmla="*/ 6539948 h 6603648"/>
                <a:gd name="connsiteX59" fmla="*/ 188844 w 1007859"/>
                <a:gd name="connsiteY59" fmla="*/ 6589644 h 6603648"/>
                <a:gd name="connsiteX60" fmla="*/ 29818 w 1007859"/>
                <a:gd name="connsiteY60" fmla="*/ 6579705 h 6603648"/>
                <a:gd name="connsiteX61" fmla="*/ 49696 w 1007859"/>
                <a:gd name="connsiteY61" fmla="*/ 6241774 h 6603648"/>
                <a:gd name="connsiteX62" fmla="*/ 59635 w 1007859"/>
                <a:gd name="connsiteY62" fmla="*/ 5973418 h 6603648"/>
                <a:gd name="connsiteX63" fmla="*/ 79513 w 1007859"/>
                <a:gd name="connsiteY63" fmla="*/ 5784574 h 6603648"/>
                <a:gd name="connsiteX64" fmla="*/ 119270 w 1007859"/>
                <a:gd name="connsiteY64" fmla="*/ 5287618 h 6603648"/>
                <a:gd name="connsiteX65" fmla="*/ 149087 w 1007859"/>
                <a:gd name="connsiteY65" fmla="*/ 4850296 h 6603648"/>
                <a:gd name="connsiteX66" fmla="*/ 218661 w 1007859"/>
                <a:gd name="connsiteY66" fmla="*/ 4621696 h 6603648"/>
                <a:gd name="connsiteX67" fmla="*/ 308113 w 1007859"/>
                <a:gd name="connsiteY67" fmla="*/ 4293705 h 6603648"/>
                <a:gd name="connsiteX68" fmla="*/ 327992 w 1007859"/>
                <a:gd name="connsiteY68" fmla="*/ 3588027 h 6603648"/>
                <a:gd name="connsiteX69" fmla="*/ 238539 w 1007859"/>
                <a:gd name="connsiteY69" fmla="*/ 3150705 h 6603648"/>
                <a:gd name="connsiteX70" fmla="*/ 178905 w 1007859"/>
                <a:gd name="connsiteY70" fmla="*/ 2832653 h 6603648"/>
                <a:gd name="connsiteX71" fmla="*/ 119270 w 1007859"/>
                <a:gd name="connsiteY71" fmla="*/ 2584174 h 6603648"/>
                <a:gd name="connsiteX72" fmla="*/ 59635 w 1007859"/>
                <a:gd name="connsiteY72" fmla="*/ 2186609 h 6603648"/>
                <a:gd name="connsiteX73" fmla="*/ 39757 w 1007859"/>
                <a:gd name="connsiteY73" fmla="*/ 1152940 h 6603648"/>
                <a:gd name="connsiteX74" fmla="*/ 9939 w 1007859"/>
                <a:gd name="connsiteY74" fmla="*/ 934279 h 6603648"/>
                <a:gd name="connsiteX75" fmla="*/ 0 w 1007859"/>
                <a:gd name="connsiteY75" fmla="*/ 815009 h 6603648"/>
                <a:gd name="connsiteX76" fmla="*/ 29818 w 1007859"/>
                <a:gd name="connsiteY76" fmla="*/ 556592 h 6603648"/>
                <a:gd name="connsiteX77" fmla="*/ 79513 w 1007859"/>
                <a:gd name="connsiteY77" fmla="*/ 298174 h 6603648"/>
                <a:gd name="connsiteX78" fmla="*/ 139148 w 1007859"/>
                <a:gd name="connsiteY78" fmla="*/ 159027 h 6603648"/>
                <a:gd name="connsiteX79" fmla="*/ 218661 w 1007859"/>
                <a:gd name="connsiteY79" fmla="*/ 109331 h 6603648"/>
                <a:gd name="connsiteX80" fmla="*/ 327992 w 1007859"/>
                <a:gd name="connsiteY80" fmla="*/ 39757 h 6603648"/>
                <a:gd name="connsiteX81" fmla="*/ 357809 w 1007859"/>
                <a:gd name="connsiteY81" fmla="*/ 19879 h 6603648"/>
                <a:gd name="connsiteX82" fmla="*/ 477078 w 1007859"/>
                <a:gd name="connsiteY82" fmla="*/ 0 h 6603648"/>
                <a:gd name="connsiteX83" fmla="*/ 556592 w 1007859"/>
                <a:gd name="connsiteY83" fmla="*/ 9940 h 6603648"/>
                <a:gd name="connsiteX84" fmla="*/ 675861 w 1007859"/>
                <a:gd name="connsiteY84" fmla="*/ 29818 h 66036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</a:cxnLst>
              <a:rect l="l" t="t" r="r" b="b"/>
              <a:pathLst>
                <a:path w="1007859" h="6603648">
                  <a:moveTo>
                    <a:pt x="675861" y="29818"/>
                  </a:moveTo>
                  <a:cubicBezTo>
                    <a:pt x="687456" y="34787"/>
                    <a:pt x="639827" y="29821"/>
                    <a:pt x="626165" y="39757"/>
                  </a:cubicBezTo>
                  <a:cubicBezTo>
                    <a:pt x="551211" y="94269"/>
                    <a:pt x="565774" y="116140"/>
                    <a:pt x="556592" y="198783"/>
                  </a:cubicBezTo>
                  <a:cubicBezTo>
                    <a:pt x="576470" y="225287"/>
                    <a:pt x="598667" y="250202"/>
                    <a:pt x="616226" y="278296"/>
                  </a:cubicBezTo>
                  <a:cubicBezTo>
                    <a:pt x="631931" y="303425"/>
                    <a:pt x="655983" y="357809"/>
                    <a:pt x="655983" y="357809"/>
                  </a:cubicBezTo>
                  <a:cubicBezTo>
                    <a:pt x="659296" y="384313"/>
                    <a:pt x="665922" y="410611"/>
                    <a:pt x="665922" y="437322"/>
                  </a:cubicBezTo>
                  <a:cubicBezTo>
                    <a:pt x="665922" y="473916"/>
                    <a:pt x="652342" y="510241"/>
                    <a:pt x="655983" y="546653"/>
                  </a:cubicBezTo>
                  <a:cubicBezTo>
                    <a:pt x="667002" y="656842"/>
                    <a:pt x="686163" y="706769"/>
                    <a:pt x="715618" y="795131"/>
                  </a:cubicBezTo>
                  <a:cubicBezTo>
                    <a:pt x="712305" y="838201"/>
                    <a:pt x="703623" y="881192"/>
                    <a:pt x="705678" y="924340"/>
                  </a:cubicBezTo>
                  <a:cubicBezTo>
                    <a:pt x="706977" y="951629"/>
                    <a:pt x="725557" y="976533"/>
                    <a:pt x="725557" y="1003853"/>
                  </a:cubicBezTo>
                  <a:cubicBezTo>
                    <a:pt x="725557" y="1050706"/>
                    <a:pt x="712304" y="1096618"/>
                    <a:pt x="705678" y="1143000"/>
                  </a:cubicBezTo>
                  <a:cubicBezTo>
                    <a:pt x="712304" y="1186070"/>
                    <a:pt x="716580" y="1229567"/>
                    <a:pt x="725557" y="1272209"/>
                  </a:cubicBezTo>
                  <a:cubicBezTo>
                    <a:pt x="729874" y="1292713"/>
                    <a:pt x="750517" y="1311516"/>
                    <a:pt x="745435" y="1331844"/>
                  </a:cubicBezTo>
                  <a:cubicBezTo>
                    <a:pt x="736064" y="1369327"/>
                    <a:pt x="705678" y="1398105"/>
                    <a:pt x="685800" y="1431235"/>
                  </a:cubicBezTo>
                  <a:cubicBezTo>
                    <a:pt x="682487" y="1454426"/>
                    <a:pt x="678957" y="1477588"/>
                    <a:pt x="675861" y="1500809"/>
                  </a:cubicBezTo>
                  <a:cubicBezTo>
                    <a:pt x="672331" y="1527285"/>
                    <a:pt x="669699" y="1553880"/>
                    <a:pt x="665922" y="1580322"/>
                  </a:cubicBezTo>
                  <a:cubicBezTo>
                    <a:pt x="663072" y="1600272"/>
                    <a:pt x="659296" y="1620079"/>
                    <a:pt x="655983" y="1639957"/>
                  </a:cubicBezTo>
                  <a:cubicBezTo>
                    <a:pt x="662609" y="1653209"/>
                    <a:pt x="672268" y="1665339"/>
                    <a:pt x="675861" y="1679713"/>
                  </a:cubicBezTo>
                  <a:cubicBezTo>
                    <a:pt x="682339" y="1705626"/>
                    <a:pt x="674874" y="1734853"/>
                    <a:pt x="685800" y="1759227"/>
                  </a:cubicBezTo>
                  <a:cubicBezTo>
                    <a:pt x="718578" y="1832348"/>
                    <a:pt x="805070" y="1967948"/>
                    <a:pt x="805070" y="1967948"/>
                  </a:cubicBezTo>
                  <a:cubicBezTo>
                    <a:pt x="795131" y="1994452"/>
                    <a:pt x="785765" y="2021179"/>
                    <a:pt x="775252" y="2047461"/>
                  </a:cubicBezTo>
                  <a:cubicBezTo>
                    <a:pt x="765881" y="2070888"/>
                    <a:pt x="747233" y="2091868"/>
                    <a:pt x="745435" y="2117035"/>
                  </a:cubicBezTo>
                  <a:cubicBezTo>
                    <a:pt x="740443" y="2186924"/>
                    <a:pt x="771584" y="2183312"/>
                    <a:pt x="805070" y="2226366"/>
                  </a:cubicBezTo>
                  <a:cubicBezTo>
                    <a:pt x="816930" y="2241615"/>
                    <a:pt x="822819" y="2260976"/>
                    <a:pt x="834887" y="2276061"/>
                  </a:cubicBezTo>
                  <a:cubicBezTo>
                    <a:pt x="849522" y="2294354"/>
                    <a:pt x="870729" y="2306865"/>
                    <a:pt x="884583" y="2325757"/>
                  </a:cubicBezTo>
                  <a:cubicBezTo>
                    <a:pt x="1075869" y="2586600"/>
                    <a:pt x="827419" y="2288881"/>
                    <a:pt x="1003852" y="2494722"/>
                  </a:cubicBezTo>
                  <a:cubicBezTo>
                    <a:pt x="993913" y="2534479"/>
                    <a:pt x="992362" y="2577338"/>
                    <a:pt x="974035" y="2613992"/>
                  </a:cubicBezTo>
                  <a:cubicBezTo>
                    <a:pt x="964548" y="2632966"/>
                    <a:pt x="939977" y="2639413"/>
                    <a:pt x="924339" y="2653748"/>
                  </a:cubicBezTo>
                  <a:cubicBezTo>
                    <a:pt x="900162" y="2675910"/>
                    <a:pt x="877956" y="2700131"/>
                    <a:pt x="854765" y="2723322"/>
                  </a:cubicBezTo>
                  <a:cubicBezTo>
                    <a:pt x="848139" y="2736574"/>
                    <a:pt x="839572" y="2749023"/>
                    <a:pt x="834887" y="2763079"/>
                  </a:cubicBezTo>
                  <a:cubicBezTo>
                    <a:pt x="822942" y="2798915"/>
                    <a:pt x="822744" y="2839024"/>
                    <a:pt x="805070" y="2872409"/>
                  </a:cubicBezTo>
                  <a:cubicBezTo>
                    <a:pt x="791917" y="2897254"/>
                    <a:pt x="765313" y="2912166"/>
                    <a:pt x="745435" y="2932044"/>
                  </a:cubicBezTo>
                  <a:cubicBezTo>
                    <a:pt x="725501" y="3021750"/>
                    <a:pt x="707526" y="3080724"/>
                    <a:pt x="715618" y="3180522"/>
                  </a:cubicBezTo>
                  <a:cubicBezTo>
                    <a:pt x="731613" y="3377796"/>
                    <a:pt x="748152" y="3349808"/>
                    <a:pt x="795131" y="3498574"/>
                  </a:cubicBezTo>
                  <a:cubicBezTo>
                    <a:pt x="803358" y="3524626"/>
                    <a:pt x="805202" y="3552588"/>
                    <a:pt x="815009" y="3578087"/>
                  </a:cubicBezTo>
                  <a:cubicBezTo>
                    <a:pt x="874408" y="3732526"/>
                    <a:pt x="889009" y="3747541"/>
                    <a:pt x="964096" y="3876261"/>
                  </a:cubicBezTo>
                  <a:cubicBezTo>
                    <a:pt x="967409" y="3919331"/>
                    <a:pt x="974835" y="3962281"/>
                    <a:pt x="974035" y="4005470"/>
                  </a:cubicBezTo>
                  <a:cubicBezTo>
                    <a:pt x="966374" y="4419196"/>
                    <a:pt x="1082194" y="4370296"/>
                    <a:pt x="924339" y="4422913"/>
                  </a:cubicBezTo>
                  <a:cubicBezTo>
                    <a:pt x="904461" y="4452731"/>
                    <a:pt x="885371" y="4483089"/>
                    <a:pt x="864705" y="4512366"/>
                  </a:cubicBezTo>
                  <a:cubicBezTo>
                    <a:pt x="845599" y="4539433"/>
                    <a:pt x="816392" y="4560743"/>
                    <a:pt x="805070" y="4591879"/>
                  </a:cubicBezTo>
                  <a:cubicBezTo>
                    <a:pt x="794898" y="4619851"/>
                    <a:pt x="779611" y="4786834"/>
                    <a:pt x="775252" y="4830418"/>
                  </a:cubicBezTo>
                  <a:cubicBezTo>
                    <a:pt x="778565" y="4896679"/>
                    <a:pt x="775809" y="4963523"/>
                    <a:pt x="785192" y="5029200"/>
                  </a:cubicBezTo>
                  <a:cubicBezTo>
                    <a:pt x="788042" y="5049150"/>
                    <a:pt x="789595" y="4950189"/>
                    <a:pt x="795131" y="4969566"/>
                  </a:cubicBezTo>
                  <a:cubicBezTo>
                    <a:pt x="802892" y="4996732"/>
                    <a:pt x="838161" y="5267449"/>
                    <a:pt x="844826" y="5317435"/>
                  </a:cubicBezTo>
                  <a:cubicBezTo>
                    <a:pt x="828261" y="5320748"/>
                    <a:pt x="781617" y="5317238"/>
                    <a:pt x="795131" y="5327374"/>
                  </a:cubicBezTo>
                  <a:cubicBezTo>
                    <a:pt x="844928" y="5364722"/>
                    <a:pt x="964096" y="5406887"/>
                    <a:pt x="964096" y="5406887"/>
                  </a:cubicBezTo>
                  <a:cubicBezTo>
                    <a:pt x="947531" y="5449957"/>
                    <a:pt x="931538" y="5493251"/>
                    <a:pt x="914400" y="5536096"/>
                  </a:cubicBezTo>
                  <a:cubicBezTo>
                    <a:pt x="905029" y="5559523"/>
                    <a:pt x="893442" y="5582045"/>
                    <a:pt x="884583" y="5605670"/>
                  </a:cubicBezTo>
                  <a:cubicBezTo>
                    <a:pt x="873547" y="5635099"/>
                    <a:pt x="864704" y="5665305"/>
                    <a:pt x="854765" y="5695122"/>
                  </a:cubicBezTo>
                  <a:cubicBezTo>
                    <a:pt x="848139" y="5734879"/>
                    <a:pt x="834887" y="5774087"/>
                    <a:pt x="834887" y="5814392"/>
                  </a:cubicBezTo>
                  <a:cubicBezTo>
                    <a:pt x="834887" y="5829208"/>
                    <a:pt x="846912" y="5841584"/>
                    <a:pt x="854765" y="5854148"/>
                  </a:cubicBezTo>
                  <a:cubicBezTo>
                    <a:pt x="877577" y="5890647"/>
                    <a:pt x="893517" y="5902839"/>
                    <a:pt x="924339" y="5933661"/>
                  </a:cubicBezTo>
                  <a:cubicBezTo>
                    <a:pt x="897835" y="6092687"/>
                    <a:pt x="831438" y="6250077"/>
                    <a:pt x="844826" y="6410740"/>
                  </a:cubicBezTo>
                  <a:cubicBezTo>
                    <a:pt x="848139" y="6450496"/>
                    <a:pt x="850104" y="6490388"/>
                    <a:pt x="854765" y="6530009"/>
                  </a:cubicBezTo>
                  <a:cubicBezTo>
                    <a:pt x="856739" y="6546787"/>
                    <a:pt x="880732" y="6574363"/>
                    <a:pt x="864705" y="6579705"/>
                  </a:cubicBezTo>
                  <a:cubicBezTo>
                    <a:pt x="840768" y="6587684"/>
                    <a:pt x="819068" y="6557866"/>
                    <a:pt x="795131" y="6549887"/>
                  </a:cubicBezTo>
                  <a:cubicBezTo>
                    <a:pt x="612630" y="6489053"/>
                    <a:pt x="651719" y="6498164"/>
                    <a:pt x="526774" y="6480313"/>
                  </a:cubicBezTo>
                  <a:cubicBezTo>
                    <a:pt x="496957" y="6490252"/>
                    <a:pt x="465434" y="6496075"/>
                    <a:pt x="437322" y="6510131"/>
                  </a:cubicBezTo>
                  <a:cubicBezTo>
                    <a:pt x="424750" y="6516417"/>
                    <a:pt x="420424" y="6534411"/>
                    <a:pt x="407505" y="6539948"/>
                  </a:cubicBezTo>
                  <a:cubicBezTo>
                    <a:pt x="354057" y="6562855"/>
                    <a:pt x="245501" y="6579343"/>
                    <a:pt x="188844" y="6589644"/>
                  </a:cubicBezTo>
                  <a:cubicBezTo>
                    <a:pt x="135835" y="6586331"/>
                    <a:pt x="49543" y="6629018"/>
                    <a:pt x="29818" y="6579705"/>
                  </a:cubicBezTo>
                  <a:cubicBezTo>
                    <a:pt x="-12089" y="6474937"/>
                    <a:pt x="44153" y="6354476"/>
                    <a:pt x="49696" y="6241774"/>
                  </a:cubicBezTo>
                  <a:cubicBezTo>
                    <a:pt x="54093" y="6152369"/>
                    <a:pt x="53810" y="6062742"/>
                    <a:pt x="59635" y="5973418"/>
                  </a:cubicBezTo>
                  <a:cubicBezTo>
                    <a:pt x="63754" y="5910256"/>
                    <a:pt x="74363" y="5847660"/>
                    <a:pt x="79513" y="5784574"/>
                  </a:cubicBezTo>
                  <a:cubicBezTo>
                    <a:pt x="133531" y="5122861"/>
                    <a:pt x="69620" y="5784127"/>
                    <a:pt x="119270" y="5287618"/>
                  </a:cubicBezTo>
                  <a:cubicBezTo>
                    <a:pt x="123359" y="5201749"/>
                    <a:pt x="133594" y="4929481"/>
                    <a:pt x="149087" y="4850296"/>
                  </a:cubicBezTo>
                  <a:cubicBezTo>
                    <a:pt x="164381" y="4772127"/>
                    <a:pt x="196779" y="4698282"/>
                    <a:pt x="218661" y="4621696"/>
                  </a:cubicBezTo>
                  <a:cubicBezTo>
                    <a:pt x="249793" y="4512733"/>
                    <a:pt x="278296" y="4403035"/>
                    <a:pt x="308113" y="4293705"/>
                  </a:cubicBezTo>
                  <a:cubicBezTo>
                    <a:pt x="322979" y="4085583"/>
                    <a:pt x="357762" y="3805350"/>
                    <a:pt x="327992" y="3588027"/>
                  </a:cubicBezTo>
                  <a:cubicBezTo>
                    <a:pt x="307798" y="3440611"/>
                    <a:pt x="265959" y="3296949"/>
                    <a:pt x="238539" y="3150705"/>
                  </a:cubicBezTo>
                  <a:cubicBezTo>
                    <a:pt x="218661" y="3044688"/>
                    <a:pt x="201126" y="2938204"/>
                    <a:pt x="178905" y="2832653"/>
                  </a:cubicBezTo>
                  <a:cubicBezTo>
                    <a:pt x="161357" y="2749302"/>
                    <a:pt x="136340" y="2667624"/>
                    <a:pt x="119270" y="2584174"/>
                  </a:cubicBezTo>
                  <a:cubicBezTo>
                    <a:pt x="106388" y="2521198"/>
                    <a:pt x="67698" y="2243050"/>
                    <a:pt x="59635" y="2186609"/>
                  </a:cubicBezTo>
                  <a:cubicBezTo>
                    <a:pt x="53009" y="1842053"/>
                    <a:pt x="53422" y="1497289"/>
                    <a:pt x="39757" y="1152940"/>
                  </a:cubicBezTo>
                  <a:cubicBezTo>
                    <a:pt x="36840" y="1079436"/>
                    <a:pt x="18534" y="1007337"/>
                    <a:pt x="9939" y="934279"/>
                  </a:cubicBezTo>
                  <a:cubicBezTo>
                    <a:pt x="5278" y="894658"/>
                    <a:pt x="3313" y="854766"/>
                    <a:pt x="0" y="815009"/>
                  </a:cubicBezTo>
                  <a:cubicBezTo>
                    <a:pt x="9939" y="728870"/>
                    <a:pt x="17835" y="642471"/>
                    <a:pt x="29818" y="556592"/>
                  </a:cubicBezTo>
                  <a:cubicBezTo>
                    <a:pt x="38759" y="492515"/>
                    <a:pt x="61213" y="371374"/>
                    <a:pt x="79513" y="298174"/>
                  </a:cubicBezTo>
                  <a:cubicBezTo>
                    <a:pt x="90516" y="254160"/>
                    <a:pt x="105381" y="192794"/>
                    <a:pt x="139148" y="159027"/>
                  </a:cubicBezTo>
                  <a:cubicBezTo>
                    <a:pt x="161249" y="136926"/>
                    <a:pt x="193887" y="128388"/>
                    <a:pt x="218661" y="109331"/>
                  </a:cubicBezTo>
                  <a:cubicBezTo>
                    <a:pt x="317326" y="33435"/>
                    <a:pt x="215586" y="77225"/>
                    <a:pt x="327992" y="39757"/>
                  </a:cubicBezTo>
                  <a:cubicBezTo>
                    <a:pt x="337931" y="33131"/>
                    <a:pt x="346624" y="24073"/>
                    <a:pt x="357809" y="19879"/>
                  </a:cubicBezTo>
                  <a:cubicBezTo>
                    <a:pt x="375692" y="13173"/>
                    <a:pt x="466753" y="1475"/>
                    <a:pt x="477078" y="0"/>
                  </a:cubicBezTo>
                  <a:lnTo>
                    <a:pt x="556592" y="9940"/>
                  </a:lnTo>
                  <a:cubicBezTo>
                    <a:pt x="634646" y="20348"/>
                    <a:pt x="664266" y="24849"/>
                    <a:pt x="675861" y="29818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altLang="zh-CN" dirty="0"/>
                <a:t> </a:t>
              </a:r>
              <a:endParaRPr lang="zh-CN" altLang="en-US" dirty="0"/>
            </a:p>
          </p:txBody>
        </p:sp>
      </p:grpSp>
      <p:grpSp>
        <p:nvGrpSpPr>
          <p:cNvPr id="70" name="组合 69">
            <a:extLst>
              <a:ext uri="{FF2B5EF4-FFF2-40B4-BE49-F238E27FC236}">
                <a16:creationId xmlns:a16="http://schemas.microsoft.com/office/drawing/2014/main" id="{4485E7E5-25C0-D9AE-F40B-5156006DD2A5}"/>
              </a:ext>
            </a:extLst>
          </p:cNvPr>
          <p:cNvGrpSpPr/>
          <p:nvPr/>
        </p:nvGrpSpPr>
        <p:grpSpPr>
          <a:xfrm>
            <a:off x="5659068" y="651207"/>
            <a:ext cx="848834" cy="195369"/>
            <a:chOff x="5669513" y="830822"/>
            <a:chExt cx="848834" cy="195369"/>
          </a:xfrm>
        </p:grpSpPr>
        <p:sp>
          <p:nvSpPr>
            <p:cNvPr id="47" name="椭圆 46">
              <a:extLst>
                <a:ext uri="{FF2B5EF4-FFF2-40B4-BE49-F238E27FC236}">
                  <a16:creationId xmlns:a16="http://schemas.microsoft.com/office/drawing/2014/main" id="{63652049-500F-8DBE-1DE3-C297C20285F3}"/>
                </a:ext>
              </a:extLst>
            </p:cNvPr>
            <p:cNvSpPr/>
            <p:nvPr/>
          </p:nvSpPr>
          <p:spPr>
            <a:xfrm>
              <a:off x="5669513" y="834784"/>
              <a:ext cx="191407" cy="191407"/>
            </a:xfrm>
            <a:prstGeom prst="ellipse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52" name="椭圆 51">
              <a:extLst>
                <a:ext uri="{FF2B5EF4-FFF2-40B4-BE49-F238E27FC236}">
                  <a16:creationId xmlns:a16="http://schemas.microsoft.com/office/drawing/2014/main" id="{06965F52-8DC7-869F-A879-7EBD73E9BF9F}"/>
                </a:ext>
              </a:extLst>
            </p:cNvPr>
            <p:cNvSpPr/>
            <p:nvPr/>
          </p:nvSpPr>
          <p:spPr>
            <a:xfrm>
              <a:off x="6326940" y="830822"/>
              <a:ext cx="191407" cy="191407"/>
            </a:xfrm>
            <a:prstGeom prst="ellipse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65" name="矩形: 圆角 64">
              <a:extLst>
                <a:ext uri="{FF2B5EF4-FFF2-40B4-BE49-F238E27FC236}">
                  <a16:creationId xmlns:a16="http://schemas.microsoft.com/office/drawing/2014/main" id="{57A1F8E5-31AD-C6F2-BF56-C1F76F2BAD6E}"/>
                </a:ext>
              </a:extLst>
            </p:cNvPr>
            <p:cNvSpPr/>
            <p:nvPr/>
          </p:nvSpPr>
          <p:spPr>
            <a:xfrm>
              <a:off x="5766647" y="877730"/>
              <a:ext cx="675061" cy="102717"/>
            </a:xfrm>
            <a:prstGeom prst="roundRect">
              <a:avLst/>
            </a:prstGeom>
            <a:solidFill>
              <a:schemeClr val="bg1">
                <a:lumMod val="85000"/>
              </a:schemeClr>
            </a:solidFill>
            <a:ln>
              <a:noFill/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grpSp>
        <p:nvGrpSpPr>
          <p:cNvPr id="76" name="组合 75">
            <a:extLst>
              <a:ext uri="{FF2B5EF4-FFF2-40B4-BE49-F238E27FC236}">
                <a16:creationId xmlns:a16="http://schemas.microsoft.com/office/drawing/2014/main" id="{71C6A3D5-BCF9-8A24-4529-E6FA0819EA3A}"/>
              </a:ext>
            </a:extLst>
          </p:cNvPr>
          <p:cNvGrpSpPr/>
          <p:nvPr/>
        </p:nvGrpSpPr>
        <p:grpSpPr>
          <a:xfrm>
            <a:off x="5652856" y="1722573"/>
            <a:ext cx="848834" cy="195369"/>
            <a:chOff x="5669513" y="830822"/>
            <a:chExt cx="848834" cy="195369"/>
          </a:xfrm>
        </p:grpSpPr>
        <p:sp>
          <p:nvSpPr>
            <p:cNvPr id="77" name="椭圆 76">
              <a:extLst>
                <a:ext uri="{FF2B5EF4-FFF2-40B4-BE49-F238E27FC236}">
                  <a16:creationId xmlns:a16="http://schemas.microsoft.com/office/drawing/2014/main" id="{B34D52FE-730D-7544-3131-C7F0642D06A9}"/>
                </a:ext>
              </a:extLst>
            </p:cNvPr>
            <p:cNvSpPr/>
            <p:nvPr/>
          </p:nvSpPr>
          <p:spPr>
            <a:xfrm>
              <a:off x="5669513" y="834784"/>
              <a:ext cx="191407" cy="191407"/>
            </a:xfrm>
            <a:prstGeom prst="ellipse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78" name="椭圆 77">
              <a:extLst>
                <a:ext uri="{FF2B5EF4-FFF2-40B4-BE49-F238E27FC236}">
                  <a16:creationId xmlns:a16="http://schemas.microsoft.com/office/drawing/2014/main" id="{B9925899-CE88-24C8-FFF2-F78E592C3119}"/>
                </a:ext>
              </a:extLst>
            </p:cNvPr>
            <p:cNvSpPr/>
            <p:nvPr/>
          </p:nvSpPr>
          <p:spPr>
            <a:xfrm>
              <a:off x="6326940" y="830822"/>
              <a:ext cx="191407" cy="191407"/>
            </a:xfrm>
            <a:prstGeom prst="ellipse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79" name="矩形: 圆角 78">
              <a:extLst>
                <a:ext uri="{FF2B5EF4-FFF2-40B4-BE49-F238E27FC236}">
                  <a16:creationId xmlns:a16="http://schemas.microsoft.com/office/drawing/2014/main" id="{A7356C8C-86D9-92FD-8619-B3A98C4CC7AC}"/>
                </a:ext>
              </a:extLst>
            </p:cNvPr>
            <p:cNvSpPr/>
            <p:nvPr/>
          </p:nvSpPr>
          <p:spPr>
            <a:xfrm>
              <a:off x="5766647" y="877730"/>
              <a:ext cx="675061" cy="102717"/>
            </a:xfrm>
            <a:prstGeom prst="roundRect">
              <a:avLst/>
            </a:prstGeom>
            <a:solidFill>
              <a:schemeClr val="bg1">
                <a:lumMod val="85000"/>
              </a:schemeClr>
            </a:solidFill>
            <a:ln>
              <a:noFill/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grpSp>
        <p:nvGrpSpPr>
          <p:cNvPr id="80" name="组合 79">
            <a:extLst>
              <a:ext uri="{FF2B5EF4-FFF2-40B4-BE49-F238E27FC236}">
                <a16:creationId xmlns:a16="http://schemas.microsoft.com/office/drawing/2014/main" id="{50061279-4D5D-C74F-AD2B-D9E977AFB4D1}"/>
              </a:ext>
            </a:extLst>
          </p:cNvPr>
          <p:cNvGrpSpPr/>
          <p:nvPr/>
        </p:nvGrpSpPr>
        <p:grpSpPr>
          <a:xfrm>
            <a:off x="5652856" y="2826893"/>
            <a:ext cx="848834" cy="195369"/>
            <a:chOff x="5669513" y="830822"/>
            <a:chExt cx="848834" cy="195369"/>
          </a:xfrm>
        </p:grpSpPr>
        <p:sp>
          <p:nvSpPr>
            <p:cNvPr id="81" name="椭圆 80">
              <a:extLst>
                <a:ext uri="{FF2B5EF4-FFF2-40B4-BE49-F238E27FC236}">
                  <a16:creationId xmlns:a16="http://schemas.microsoft.com/office/drawing/2014/main" id="{B74FEF32-7381-10BC-C34C-82E297D5181A}"/>
                </a:ext>
              </a:extLst>
            </p:cNvPr>
            <p:cNvSpPr/>
            <p:nvPr/>
          </p:nvSpPr>
          <p:spPr>
            <a:xfrm>
              <a:off x="5669513" y="834784"/>
              <a:ext cx="191407" cy="191407"/>
            </a:xfrm>
            <a:prstGeom prst="ellipse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82" name="椭圆 81">
              <a:extLst>
                <a:ext uri="{FF2B5EF4-FFF2-40B4-BE49-F238E27FC236}">
                  <a16:creationId xmlns:a16="http://schemas.microsoft.com/office/drawing/2014/main" id="{7B118F38-D35F-B34C-B823-E7C1D3ABE40E}"/>
                </a:ext>
              </a:extLst>
            </p:cNvPr>
            <p:cNvSpPr/>
            <p:nvPr/>
          </p:nvSpPr>
          <p:spPr>
            <a:xfrm>
              <a:off x="6326940" y="830822"/>
              <a:ext cx="191407" cy="191407"/>
            </a:xfrm>
            <a:prstGeom prst="ellipse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83" name="矩形: 圆角 82">
              <a:extLst>
                <a:ext uri="{FF2B5EF4-FFF2-40B4-BE49-F238E27FC236}">
                  <a16:creationId xmlns:a16="http://schemas.microsoft.com/office/drawing/2014/main" id="{684F3FBB-DD15-E1E5-B15C-4A6BD79AEDD5}"/>
                </a:ext>
              </a:extLst>
            </p:cNvPr>
            <p:cNvSpPr/>
            <p:nvPr/>
          </p:nvSpPr>
          <p:spPr>
            <a:xfrm>
              <a:off x="5766647" y="877730"/>
              <a:ext cx="675061" cy="102717"/>
            </a:xfrm>
            <a:prstGeom prst="roundRect">
              <a:avLst/>
            </a:prstGeom>
            <a:solidFill>
              <a:schemeClr val="bg1">
                <a:lumMod val="85000"/>
              </a:schemeClr>
            </a:solidFill>
            <a:ln>
              <a:noFill/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grpSp>
        <p:nvGrpSpPr>
          <p:cNvPr id="84" name="组合 83">
            <a:extLst>
              <a:ext uri="{FF2B5EF4-FFF2-40B4-BE49-F238E27FC236}">
                <a16:creationId xmlns:a16="http://schemas.microsoft.com/office/drawing/2014/main" id="{A6932734-FEA5-AB49-61FB-A87EF994B03D}"/>
              </a:ext>
            </a:extLst>
          </p:cNvPr>
          <p:cNvGrpSpPr/>
          <p:nvPr/>
        </p:nvGrpSpPr>
        <p:grpSpPr>
          <a:xfrm>
            <a:off x="5659092" y="3884398"/>
            <a:ext cx="848834" cy="195369"/>
            <a:chOff x="5669513" y="830822"/>
            <a:chExt cx="848834" cy="195369"/>
          </a:xfrm>
        </p:grpSpPr>
        <p:sp>
          <p:nvSpPr>
            <p:cNvPr id="85" name="椭圆 84">
              <a:extLst>
                <a:ext uri="{FF2B5EF4-FFF2-40B4-BE49-F238E27FC236}">
                  <a16:creationId xmlns:a16="http://schemas.microsoft.com/office/drawing/2014/main" id="{85750FA1-E884-AF9F-4D18-EEF9ECFBD2BC}"/>
                </a:ext>
              </a:extLst>
            </p:cNvPr>
            <p:cNvSpPr/>
            <p:nvPr/>
          </p:nvSpPr>
          <p:spPr>
            <a:xfrm>
              <a:off x="5669513" y="834784"/>
              <a:ext cx="191407" cy="191407"/>
            </a:xfrm>
            <a:prstGeom prst="ellipse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86" name="椭圆 85">
              <a:extLst>
                <a:ext uri="{FF2B5EF4-FFF2-40B4-BE49-F238E27FC236}">
                  <a16:creationId xmlns:a16="http://schemas.microsoft.com/office/drawing/2014/main" id="{657AE5FB-B358-D7CF-FC0E-9C5A51308426}"/>
                </a:ext>
              </a:extLst>
            </p:cNvPr>
            <p:cNvSpPr/>
            <p:nvPr/>
          </p:nvSpPr>
          <p:spPr>
            <a:xfrm>
              <a:off x="6326940" y="830822"/>
              <a:ext cx="191407" cy="191407"/>
            </a:xfrm>
            <a:prstGeom prst="ellipse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87" name="矩形: 圆角 86">
              <a:extLst>
                <a:ext uri="{FF2B5EF4-FFF2-40B4-BE49-F238E27FC236}">
                  <a16:creationId xmlns:a16="http://schemas.microsoft.com/office/drawing/2014/main" id="{E1619563-D0E0-5EF4-7540-87D12D63E53E}"/>
                </a:ext>
              </a:extLst>
            </p:cNvPr>
            <p:cNvSpPr/>
            <p:nvPr/>
          </p:nvSpPr>
          <p:spPr>
            <a:xfrm>
              <a:off x="5766647" y="877730"/>
              <a:ext cx="675061" cy="102717"/>
            </a:xfrm>
            <a:prstGeom prst="roundRect">
              <a:avLst/>
            </a:prstGeom>
            <a:solidFill>
              <a:schemeClr val="bg1">
                <a:lumMod val="85000"/>
              </a:schemeClr>
            </a:solidFill>
            <a:ln>
              <a:noFill/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grpSp>
        <p:nvGrpSpPr>
          <p:cNvPr id="88" name="组合 87">
            <a:extLst>
              <a:ext uri="{FF2B5EF4-FFF2-40B4-BE49-F238E27FC236}">
                <a16:creationId xmlns:a16="http://schemas.microsoft.com/office/drawing/2014/main" id="{4ABA5CE1-3806-10F3-56B9-DD83EB2526E0}"/>
              </a:ext>
            </a:extLst>
          </p:cNvPr>
          <p:cNvGrpSpPr/>
          <p:nvPr/>
        </p:nvGrpSpPr>
        <p:grpSpPr>
          <a:xfrm>
            <a:off x="5677897" y="4984849"/>
            <a:ext cx="848834" cy="195369"/>
            <a:chOff x="5669513" y="830822"/>
            <a:chExt cx="848834" cy="195369"/>
          </a:xfrm>
        </p:grpSpPr>
        <p:sp>
          <p:nvSpPr>
            <p:cNvPr id="89" name="椭圆 88">
              <a:extLst>
                <a:ext uri="{FF2B5EF4-FFF2-40B4-BE49-F238E27FC236}">
                  <a16:creationId xmlns:a16="http://schemas.microsoft.com/office/drawing/2014/main" id="{1FE93C06-75E1-CFA0-2146-D5C5E038A1BD}"/>
                </a:ext>
              </a:extLst>
            </p:cNvPr>
            <p:cNvSpPr/>
            <p:nvPr/>
          </p:nvSpPr>
          <p:spPr>
            <a:xfrm>
              <a:off x="5669513" y="834784"/>
              <a:ext cx="191407" cy="191407"/>
            </a:xfrm>
            <a:prstGeom prst="ellipse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90" name="椭圆 89">
              <a:extLst>
                <a:ext uri="{FF2B5EF4-FFF2-40B4-BE49-F238E27FC236}">
                  <a16:creationId xmlns:a16="http://schemas.microsoft.com/office/drawing/2014/main" id="{A7750092-6874-998C-AFFA-DC14577ED60F}"/>
                </a:ext>
              </a:extLst>
            </p:cNvPr>
            <p:cNvSpPr/>
            <p:nvPr/>
          </p:nvSpPr>
          <p:spPr>
            <a:xfrm>
              <a:off x="6326940" y="830822"/>
              <a:ext cx="191407" cy="191407"/>
            </a:xfrm>
            <a:prstGeom prst="ellipse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91" name="矩形: 圆角 90">
              <a:extLst>
                <a:ext uri="{FF2B5EF4-FFF2-40B4-BE49-F238E27FC236}">
                  <a16:creationId xmlns:a16="http://schemas.microsoft.com/office/drawing/2014/main" id="{23A759D2-1B06-63ED-430A-14C067CCA7E1}"/>
                </a:ext>
              </a:extLst>
            </p:cNvPr>
            <p:cNvSpPr/>
            <p:nvPr/>
          </p:nvSpPr>
          <p:spPr>
            <a:xfrm>
              <a:off x="5766647" y="877730"/>
              <a:ext cx="675061" cy="102717"/>
            </a:xfrm>
            <a:prstGeom prst="roundRect">
              <a:avLst/>
            </a:prstGeom>
            <a:solidFill>
              <a:schemeClr val="bg1">
                <a:lumMod val="85000"/>
              </a:schemeClr>
            </a:solidFill>
            <a:ln>
              <a:noFill/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grpSp>
        <p:nvGrpSpPr>
          <p:cNvPr id="92" name="组合 91">
            <a:extLst>
              <a:ext uri="{FF2B5EF4-FFF2-40B4-BE49-F238E27FC236}">
                <a16:creationId xmlns:a16="http://schemas.microsoft.com/office/drawing/2014/main" id="{8FBB9571-AA61-0687-44FA-A1EABE388087}"/>
              </a:ext>
            </a:extLst>
          </p:cNvPr>
          <p:cNvGrpSpPr/>
          <p:nvPr/>
        </p:nvGrpSpPr>
        <p:grpSpPr>
          <a:xfrm>
            <a:off x="5669315" y="6131044"/>
            <a:ext cx="848834" cy="195369"/>
            <a:chOff x="5669513" y="830822"/>
            <a:chExt cx="848834" cy="195369"/>
          </a:xfrm>
        </p:grpSpPr>
        <p:sp>
          <p:nvSpPr>
            <p:cNvPr id="93" name="椭圆 92">
              <a:extLst>
                <a:ext uri="{FF2B5EF4-FFF2-40B4-BE49-F238E27FC236}">
                  <a16:creationId xmlns:a16="http://schemas.microsoft.com/office/drawing/2014/main" id="{EBE3F00B-6EB2-B9E0-DA5F-395A4F9DBAC2}"/>
                </a:ext>
              </a:extLst>
            </p:cNvPr>
            <p:cNvSpPr/>
            <p:nvPr/>
          </p:nvSpPr>
          <p:spPr>
            <a:xfrm>
              <a:off x="5669513" y="834784"/>
              <a:ext cx="191407" cy="191407"/>
            </a:xfrm>
            <a:prstGeom prst="ellipse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94" name="椭圆 93">
              <a:extLst>
                <a:ext uri="{FF2B5EF4-FFF2-40B4-BE49-F238E27FC236}">
                  <a16:creationId xmlns:a16="http://schemas.microsoft.com/office/drawing/2014/main" id="{CE046B48-C590-E2B9-421C-68F5DF0368B4}"/>
                </a:ext>
              </a:extLst>
            </p:cNvPr>
            <p:cNvSpPr/>
            <p:nvPr/>
          </p:nvSpPr>
          <p:spPr>
            <a:xfrm>
              <a:off x="6326940" y="830822"/>
              <a:ext cx="191407" cy="191407"/>
            </a:xfrm>
            <a:prstGeom prst="ellipse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95" name="矩形: 圆角 94">
              <a:extLst>
                <a:ext uri="{FF2B5EF4-FFF2-40B4-BE49-F238E27FC236}">
                  <a16:creationId xmlns:a16="http://schemas.microsoft.com/office/drawing/2014/main" id="{3F0A81F5-5AF7-DCD3-11F9-E7DD5829260B}"/>
                </a:ext>
              </a:extLst>
            </p:cNvPr>
            <p:cNvSpPr/>
            <p:nvPr/>
          </p:nvSpPr>
          <p:spPr>
            <a:xfrm>
              <a:off x="5766647" y="877730"/>
              <a:ext cx="675061" cy="102717"/>
            </a:xfrm>
            <a:prstGeom prst="roundRect">
              <a:avLst/>
            </a:prstGeom>
            <a:solidFill>
              <a:schemeClr val="bg1">
                <a:lumMod val="85000"/>
              </a:schemeClr>
            </a:solidFill>
            <a:ln>
              <a:noFill/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cxnSp>
        <p:nvCxnSpPr>
          <p:cNvPr id="97" name="直接连接符 96">
            <a:extLst>
              <a:ext uri="{FF2B5EF4-FFF2-40B4-BE49-F238E27FC236}">
                <a16:creationId xmlns:a16="http://schemas.microsoft.com/office/drawing/2014/main" id="{D3CC6776-6B00-7E4A-FA5A-FCBA25521776}"/>
              </a:ext>
            </a:extLst>
          </p:cNvPr>
          <p:cNvCxnSpPr/>
          <p:nvPr/>
        </p:nvCxnSpPr>
        <p:spPr>
          <a:xfrm>
            <a:off x="636393" y="651207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8" name="直接连接符 97">
            <a:extLst>
              <a:ext uri="{FF2B5EF4-FFF2-40B4-BE49-F238E27FC236}">
                <a16:creationId xmlns:a16="http://schemas.microsoft.com/office/drawing/2014/main" id="{183C10BD-53B1-1DB3-BB11-94530C3EE825}"/>
              </a:ext>
            </a:extLst>
          </p:cNvPr>
          <p:cNvCxnSpPr/>
          <p:nvPr/>
        </p:nvCxnSpPr>
        <p:spPr>
          <a:xfrm>
            <a:off x="636393" y="1084961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9" name="直接连接符 98">
            <a:extLst>
              <a:ext uri="{FF2B5EF4-FFF2-40B4-BE49-F238E27FC236}">
                <a16:creationId xmlns:a16="http://schemas.microsoft.com/office/drawing/2014/main" id="{E01402F2-C384-6534-858F-082289A858F9}"/>
              </a:ext>
            </a:extLst>
          </p:cNvPr>
          <p:cNvCxnSpPr/>
          <p:nvPr/>
        </p:nvCxnSpPr>
        <p:spPr>
          <a:xfrm>
            <a:off x="636393" y="1518715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0" name="直接连接符 99">
            <a:extLst>
              <a:ext uri="{FF2B5EF4-FFF2-40B4-BE49-F238E27FC236}">
                <a16:creationId xmlns:a16="http://schemas.microsoft.com/office/drawing/2014/main" id="{64F3D322-8DD6-93DD-82D3-A950D693C090}"/>
              </a:ext>
            </a:extLst>
          </p:cNvPr>
          <p:cNvCxnSpPr/>
          <p:nvPr/>
        </p:nvCxnSpPr>
        <p:spPr>
          <a:xfrm>
            <a:off x="636393" y="1939071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1" name="直接连接符 100">
            <a:extLst>
              <a:ext uri="{FF2B5EF4-FFF2-40B4-BE49-F238E27FC236}">
                <a16:creationId xmlns:a16="http://schemas.microsoft.com/office/drawing/2014/main" id="{86015FF9-2FA7-BF31-D9B3-9047A042CB16}"/>
              </a:ext>
            </a:extLst>
          </p:cNvPr>
          <p:cNvCxnSpPr/>
          <p:nvPr/>
        </p:nvCxnSpPr>
        <p:spPr>
          <a:xfrm>
            <a:off x="636393" y="2372825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2" name="直接连接符 101">
            <a:extLst>
              <a:ext uri="{FF2B5EF4-FFF2-40B4-BE49-F238E27FC236}">
                <a16:creationId xmlns:a16="http://schemas.microsoft.com/office/drawing/2014/main" id="{83FC1CAD-7D2F-F88B-99B3-E23E9597E596}"/>
              </a:ext>
            </a:extLst>
          </p:cNvPr>
          <p:cNvCxnSpPr/>
          <p:nvPr/>
        </p:nvCxnSpPr>
        <p:spPr>
          <a:xfrm>
            <a:off x="636393" y="2806579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3" name="直接连接符 102">
            <a:extLst>
              <a:ext uri="{FF2B5EF4-FFF2-40B4-BE49-F238E27FC236}">
                <a16:creationId xmlns:a16="http://schemas.microsoft.com/office/drawing/2014/main" id="{4414DE50-95D9-65BC-9853-2D6AFC714E91}"/>
              </a:ext>
            </a:extLst>
          </p:cNvPr>
          <p:cNvCxnSpPr/>
          <p:nvPr/>
        </p:nvCxnSpPr>
        <p:spPr>
          <a:xfrm>
            <a:off x="636393" y="3265063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4" name="直接连接符 103">
            <a:extLst>
              <a:ext uri="{FF2B5EF4-FFF2-40B4-BE49-F238E27FC236}">
                <a16:creationId xmlns:a16="http://schemas.microsoft.com/office/drawing/2014/main" id="{3C6CDB34-FF29-2E53-35BA-8E7A6A738F75}"/>
              </a:ext>
            </a:extLst>
          </p:cNvPr>
          <p:cNvCxnSpPr/>
          <p:nvPr/>
        </p:nvCxnSpPr>
        <p:spPr>
          <a:xfrm>
            <a:off x="636393" y="3698817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5" name="直接连接符 104">
            <a:extLst>
              <a:ext uri="{FF2B5EF4-FFF2-40B4-BE49-F238E27FC236}">
                <a16:creationId xmlns:a16="http://schemas.microsoft.com/office/drawing/2014/main" id="{05020607-942E-F651-FBA8-00C2BBCD782A}"/>
              </a:ext>
            </a:extLst>
          </p:cNvPr>
          <p:cNvCxnSpPr/>
          <p:nvPr/>
        </p:nvCxnSpPr>
        <p:spPr>
          <a:xfrm>
            <a:off x="636393" y="4132571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6" name="直接连接符 105">
            <a:extLst>
              <a:ext uri="{FF2B5EF4-FFF2-40B4-BE49-F238E27FC236}">
                <a16:creationId xmlns:a16="http://schemas.microsoft.com/office/drawing/2014/main" id="{D3ACDF3A-EA77-1ADB-A7A7-88CA72CE7185}"/>
              </a:ext>
            </a:extLst>
          </p:cNvPr>
          <p:cNvCxnSpPr/>
          <p:nvPr/>
        </p:nvCxnSpPr>
        <p:spPr>
          <a:xfrm>
            <a:off x="636393" y="4542879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7" name="直接连接符 106">
            <a:extLst>
              <a:ext uri="{FF2B5EF4-FFF2-40B4-BE49-F238E27FC236}">
                <a16:creationId xmlns:a16="http://schemas.microsoft.com/office/drawing/2014/main" id="{4AF676D0-037C-59FE-1089-9BFB689D09C6}"/>
              </a:ext>
            </a:extLst>
          </p:cNvPr>
          <p:cNvCxnSpPr/>
          <p:nvPr/>
        </p:nvCxnSpPr>
        <p:spPr>
          <a:xfrm>
            <a:off x="636393" y="4976633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8" name="直接连接符 107">
            <a:extLst>
              <a:ext uri="{FF2B5EF4-FFF2-40B4-BE49-F238E27FC236}">
                <a16:creationId xmlns:a16="http://schemas.microsoft.com/office/drawing/2014/main" id="{3B298334-360B-E644-A8D0-CE256F37A707}"/>
              </a:ext>
            </a:extLst>
          </p:cNvPr>
          <p:cNvCxnSpPr/>
          <p:nvPr/>
        </p:nvCxnSpPr>
        <p:spPr>
          <a:xfrm>
            <a:off x="636393" y="5410387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9" name="直接连接符 108">
            <a:extLst>
              <a:ext uri="{FF2B5EF4-FFF2-40B4-BE49-F238E27FC236}">
                <a16:creationId xmlns:a16="http://schemas.microsoft.com/office/drawing/2014/main" id="{FD0AA287-FDC2-6DCC-177E-64BE9F4F69A0}"/>
              </a:ext>
            </a:extLst>
          </p:cNvPr>
          <p:cNvCxnSpPr/>
          <p:nvPr/>
        </p:nvCxnSpPr>
        <p:spPr>
          <a:xfrm>
            <a:off x="636393" y="5844015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0" name="直接连接符 109">
            <a:extLst>
              <a:ext uri="{FF2B5EF4-FFF2-40B4-BE49-F238E27FC236}">
                <a16:creationId xmlns:a16="http://schemas.microsoft.com/office/drawing/2014/main" id="{CDD7F144-3FC6-DCEA-6F25-EA57917B4AA1}"/>
              </a:ext>
            </a:extLst>
          </p:cNvPr>
          <p:cNvCxnSpPr/>
          <p:nvPr/>
        </p:nvCxnSpPr>
        <p:spPr>
          <a:xfrm>
            <a:off x="636393" y="6277769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1" name="直接连接符 110">
            <a:extLst>
              <a:ext uri="{FF2B5EF4-FFF2-40B4-BE49-F238E27FC236}">
                <a16:creationId xmlns:a16="http://schemas.microsoft.com/office/drawing/2014/main" id="{9C3EAE75-8DDD-F0F9-A7AA-F2FB32F10B3F}"/>
              </a:ext>
            </a:extLst>
          </p:cNvPr>
          <p:cNvCxnSpPr>
            <a:cxnSpLocks/>
          </p:cNvCxnSpPr>
          <p:nvPr/>
        </p:nvCxnSpPr>
        <p:spPr>
          <a:xfrm>
            <a:off x="6732395" y="660994"/>
            <a:ext cx="294570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2" name="直接连接符 111">
            <a:extLst>
              <a:ext uri="{FF2B5EF4-FFF2-40B4-BE49-F238E27FC236}">
                <a16:creationId xmlns:a16="http://schemas.microsoft.com/office/drawing/2014/main" id="{B9FB1D7D-BB6F-A62B-383E-2CE724E6EAF8}"/>
              </a:ext>
            </a:extLst>
          </p:cNvPr>
          <p:cNvCxnSpPr>
            <a:cxnSpLocks/>
          </p:cNvCxnSpPr>
          <p:nvPr/>
        </p:nvCxnSpPr>
        <p:spPr>
          <a:xfrm>
            <a:off x="6732395" y="1094748"/>
            <a:ext cx="453596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3" name="直接连接符 112">
            <a:extLst>
              <a:ext uri="{FF2B5EF4-FFF2-40B4-BE49-F238E27FC236}">
                <a16:creationId xmlns:a16="http://schemas.microsoft.com/office/drawing/2014/main" id="{A052C89A-103B-D627-5D30-5D56A050F23A}"/>
              </a:ext>
            </a:extLst>
          </p:cNvPr>
          <p:cNvCxnSpPr>
            <a:cxnSpLocks/>
          </p:cNvCxnSpPr>
          <p:nvPr/>
        </p:nvCxnSpPr>
        <p:spPr>
          <a:xfrm>
            <a:off x="6732395" y="1528502"/>
            <a:ext cx="453596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4" name="直接连接符 113">
            <a:extLst>
              <a:ext uri="{FF2B5EF4-FFF2-40B4-BE49-F238E27FC236}">
                <a16:creationId xmlns:a16="http://schemas.microsoft.com/office/drawing/2014/main" id="{AB613F08-D778-1593-EA04-9BC61402DCA2}"/>
              </a:ext>
            </a:extLst>
          </p:cNvPr>
          <p:cNvCxnSpPr>
            <a:cxnSpLocks/>
          </p:cNvCxnSpPr>
          <p:nvPr/>
        </p:nvCxnSpPr>
        <p:spPr>
          <a:xfrm>
            <a:off x="6732395" y="1948858"/>
            <a:ext cx="294570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5" name="直接连接符 114">
            <a:extLst>
              <a:ext uri="{FF2B5EF4-FFF2-40B4-BE49-F238E27FC236}">
                <a16:creationId xmlns:a16="http://schemas.microsoft.com/office/drawing/2014/main" id="{AD5C3113-8FB4-C407-B603-3E79C2FD0659}"/>
              </a:ext>
            </a:extLst>
          </p:cNvPr>
          <p:cNvCxnSpPr>
            <a:cxnSpLocks/>
          </p:cNvCxnSpPr>
          <p:nvPr/>
        </p:nvCxnSpPr>
        <p:spPr>
          <a:xfrm>
            <a:off x="6732395" y="2382612"/>
            <a:ext cx="692135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6" name="直接连接符 115">
            <a:extLst>
              <a:ext uri="{FF2B5EF4-FFF2-40B4-BE49-F238E27FC236}">
                <a16:creationId xmlns:a16="http://schemas.microsoft.com/office/drawing/2014/main" id="{F7ED2FC5-BE34-A9DC-2201-082DD56C88D0}"/>
              </a:ext>
            </a:extLst>
          </p:cNvPr>
          <p:cNvCxnSpPr>
            <a:cxnSpLocks/>
          </p:cNvCxnSpPr>
          <p:nvPr/>
        </p:nvCxnSpPr>
        <p:spPr>
          <a:xfrm>
            <a:off x="6759877" y="2816366"/>
            <a:ext cx="585140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7" name="直接连接符 116">
            <a:extLst>
              <a:ext uri="{FF2B5EF4-FFF2-40B4-BE49-F238E27FC236}">
                <a16:creationId xmlns:a16="http://schemas.microsoft.com/office/drawing/2014/main" id="{F94C3A5C-FEEE-0903-E284-66601443C858}"/>
              </a:ext>
            </a:extLst>
          </p:cNvPr>
          <p:cNvCxnSpPr>
            <a:cxnSpLocks/>
          </p:cNvCxnSpPr>
          <p:nvPr/>
        </p:nvCxnSpPr>
        <p:spPr>
          <a:xfrm>
            <a:off x="6732395" y="3274850"/>
            <a:ext cx="523170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8" name="直接连接符 117">
            <a:extLst>
              <a:ext uri="{FF2B5EF4-FFF2-40B4-BE49-F238E27FC236}">
                <a16:creationId xmlns:a16="http://schemas.microsoft.com/office/drawing/2014/main" id="{A6770663-F4CA-4B23-9FB3-0A2C2BA390B1}"/>
              </a:ext>
            </a:extLst>
          </p:cNvPr>
          <p:cNvCxnSpPr>
            <a:cxnSpLocks/>
          </p:cNvCxnSpPr>
          <p:nvPr/>
        </p:nvCxnSpPr>
        <p:spPr>
          <a:xfrm>
            <a:off x="6732395" y="3708604"/>
            <a:ext cx="781588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9" name="直接连接符 118">
            <a:extLst>
              <a:ext uri="{FF2B5EF4-FFF2-40B4-BE49-F238E27FC236}">
                <a16:creationId xmlns:a16="http://schemas.microsoft.com/office/drawing/2014/main" id="{91991B08-D766-FE81-B138-E647FF9F7166}"/>
              </a:ext>
            </a:extLst>
          </p:cNvPr>
          <p:cNvCxnSpPr>
            <a:cxnSpLocks/>
          </p:cNvCxnSpPr>
          <p:nvPr/>
        </p:nvCxnSpPr>
        <p:spPr>
          <a:xfrm>
            <a:off x="6732395" y="4142358"/>
            <a:ext cx="523170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20" name="直接连接符 119">
            <a:extLst>
              <a:ext uri="{FF2B5EF4-FFF2-40B4-BE49-F238E27FC236}">
                <a16:creationId xmlns:a16="http://schemas.microsoft.com/office/drawing/2014/main" id="{77447751-5DFA-E2BC-B633-E68895D5EE04}"/>
              </a:ext>
            </a:extLst>
          </p:cNvPr>
          <p:cNvCxnSpPr>
            <a:cxnSpLocks/>
          </p:cNvCxnSpPr>
          <p:nvPr/>
        </p:nvCxnSpPr>
        <p:spPr>
          <a:xfrm>
            <a:off x="6732395" y="4552666"/>
            <a:ext cx="781588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21" name="直接连接符 120">
            <a:extLst>
              <a:ext uri="{FF2B5EF4-FFF2-40B4-BE49-F238E27FC236}">
                <a16:creationId xmlns:a16="http://schemas.microsoft.com/office/drawing/2014/main" id="{BF19AEB5-D086-12AF-A3CA-37861D0F2BAE}"/>
              </a:ext>
            </a:extLst>
          </p:cNvPr>
          <p:cNvCxnSpPr>
            <a:cxnSpLocks/>
          </p:cNvCxnSpPr>
          <p:nvPr/>
        </p:nvCxnSpPr>
        <p:spPr>
          <a:xfrm>
            <a:off x="6732395" y="4986420"/>
            <a:ext cx="523170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22" name="直接连接符 121">
            <a:extLst>
              <a:ext uri="{FF2B5EF4-FFF2-40B4-BE49-F238E27FC236}">
                <a16:creationId xmlns:a16="http://schemas.microsoft.com/office/drawing/2014/main" id="{F0C8D07A-FB9A-F944-0E98-CEF5E6F9C9BF}"/>
              </a:ext>
            </a:extLst>
          </p:cNvPr>
          <p:cNvCxnSpPr>
            <a:cxnSpLocks/>
          </p:cNvCxnSpPr>
          <p:nvPr/>
        </p:nvCxnSpPr>
        <p:spPr>
          <a:xfrm>
            <a:off x="6732395" y="5420174"/>
            <a:ext cx="523170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23" name="直接连接符 122">
            <a:extLst>
              <a:ext uri="{FF2B5EF4-FFF2-40B4-BE49-F238E27FC236}">
                <a16:creationId xmlns:a16="http://schemas.microsoft.com/office/drawing/2014/main" id="{947E6A8B-28AC-32C5-9351-83B8E504DCF0}"/>
              </a:ext>
            </a:extLst>
          </p:cNvPr>
          <p:cNvCxnSpPr>
            <a:cxnSpLocks/>
          </p:cNvCxnSpPr>
          <p:nvPr/>
        </p:nvCxnSpPr>
        <p:spPr>
          <a:xfrm>
            <a:off x="6732395" y="5853802"/>
            <a:ext cx="612622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24" name="直接连接符 123">
            <a:extLst>
              <a:ext uri="{FF2B5EF4-FFF2-40B4-BE49-F238E27FC236}">
                <a16:creationId xmlns:a16="http://schemas.microsoft.com/office/drawing/2014/main" id="{B5279A73-2886-9065-CB5F-711F191CF548}"/>
              </a:ext>
            </a:extLst>
          </p:cNvPr>
          <p:cNvCxnSpPr>
            <a:cxnSpLocks/>
          </p:cNvCxnSpPr>
          <p:nvPr/>
        </p:nvCxnSpPr>
        <p:spPr>
          <a:xfrm>
            <a:off x="6732395" y="6287556"/>
            <a:ext cx="781588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5" name="文本框 124">
            <a:extLst>
              <a:ext uri="{FF2B5EF4-FFF2-40B4-BE49-F238E27FC236}">
                <a16:creationId xmlns:a16="http://schemas.microsoft.com/office/drawing/2014/main" id="{FE276B74-2EE4-6C42-F738-409AC5A49075}"/>
              </a:ext>
            </a:extLst>
          </p:cNvPr>
          <p:cNvSpPr txBox="1"/>
          <p:nvPr/>
        </p:nvSpPr>
        <p:spPr>
          <a:xfrm>
            <a:off x="532163" y="271294"/>
            <a:ext cx="3152236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900" b="1" dirty="0">
                <a:solidFill>
                  <a:schemeClr val="bg2">
                    <a:lumMod val="90000"/>
                  </a:schemeClr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XXXX</a:t>
            </a:r>
            <a:r>
              <a:rPr lang="zh-CN" altLang="en-US" sz="900" b="1" dirty="0">
                <a:solidFill>
                  <a:schemeClr val="bg2">
                    <a:lumMod val="90000"/>
                  </a:schemeClr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年</a:t>
            </a:r>
            <a:r>
              <a:rPr lang="en-US" altLang="zh-CN" sz="900" b="1" dirty="0">
                <a:solidFill>
                  <a:schemeClr val="bg2">
                    <a:lumMod val="90000"/>
                  </a:schemeClr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XX</a:t>
            </a:r>
            <a:r>
              <a:rPr lang="zh-CN" altLang="en-US" sz="900" b="1" dirty="0">
                <a:solidFill>
                  <a:schemeClr val="bg2">
                    <a:lumMod val="90000"/>
                  </a:schemeClr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月</a:t>
            </a:r>
            <a:r>
              <a:rPr lang="en-US" altLang="zh-CN" sz="900" b="1" dirty="0">
                <a:solidFill>
                  <a:schemeClr val="bg2">
                    <a:lumMod val="90000"/>
                  </a:schemeClr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XX</a:t>
            </a:r>
            <a:r>
              <a:rPr lang="zh-CN" altLang="en-US" sz="900" b="1" dirty="0">
                <a:solidFill>
                  <a:schemeClr val="bg2">
                    <a:lumMod val="90000"/>
                  </a:schemeClr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日</a:t>
            </a:r>
          </a:p>
        </p:txBody>
      </p:sp>
      <p:sp>
        <p:nvSpPr>
          <p:cNvPr id="127" name="文本框 126">
            <a:extLst>
              <a:ext uri="{FF2B5EF4-FFF2-40B4-BE49-F238E27FC236}">
                <a16:creationId xmlns:a16="http://schemas.microsoft.com/office/drawing/2014/main" id="{8A5B1381-ED71-C441-27D0-ABE2A4BA1EB8}"/>
              </a:ext>
            </a:extLst>
          </p:cNvPr>
          <p:cNvSpPr txBox="1"/>
          <p:nvPr/>
        </p:nvSpPr>
        <p:spPr>
          <a:xfrm>
            <a:off x="532163" y="6355874"/>
            <a:ext cx="3152236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900" b="1" dirty="0" err="1">
                <a:solidFill>
                  <a:schemeClr val="bg2">
                    <a:lumMod val="90000"/>
                  </a:schemeClr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Weather:XXXX</a:t>
            </a:r>
            <a:r>
              <a:rPr lang="en-US" altLang="zh-CN" sz="900" b="1" dirty="0">
                <a:solidFill>
                  <a:schemeClr val="bg2">
                    <a:lumMod val="90000"/>
                  </a:schemeClr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  </a:t>
            </a:r>
            <a:r>
              <a:rPr lang="en-US" altLang="zh-CN" sz="900" b="1" dirty="0" err="1">
                <a:solidFill>
                  <a:schemeClr val="bg2">
                    <a:lumMod val="90000"/>
                  </a:schemeClr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Mood:XXXX</a:t>
            </a:r>
            <a:endParaRPr lang="zh-CN" altLang="en-US" sz="900" b="1" dirty="0">
              <a:solidFill>
                <a:schemeClr val="bg2">
                  <a:lumMod val="90000"/>
                </a:schemeClr>
              </a:solidFill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sp>
        <p:nvSpPr>
          <p:cNvPr id="7" name="文本框 6">
            <a:extLst>
              <a:ext uri="{FF2B5EF4-FFF2-40B4-BE49-F238E27FC236}">
                <a16:creationId xmlns:a16="http://schemas.microsoft.com/office/drawing/2014/main" id="{0B849C94-69DE-6B53-F33E-5EEA8A197430}"/>
              </a:ext>
            </a:extLst>
          </p:cNvPr>
          <p:cNvSpPr txBox="1"/>
          <p:nvPr/>
        </p:nvSpPr>
        <p:spPr>
          <a:xfrm>
            <a:off x="2412696" y="866373"/>
            <a:ext cx="1379224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dist"/>
            <a:r>
              <a:rPr lang="zh-CN" altLang="en-US" sz="8000" dirty="0">
                <a:latin typeface="幼圆" panose="02010509060101010101" pitchFamily="49" charset="-122"/>
                <a:ea typeface="幼圆" panose="02010509060101010101" pitchFamily="49" charset="-122"/>
              </a:rPr>
              <a:t>添加标题</a:t>
            </a:r>
          </a:p>
        </p:txBody>
      </p:sp>
      <p:pic>
        <p:nvPicPr>
          <p:cNvPr id="16" name="图片 15" descr="图标&#10;&#10;AI 生成的内容可能不正确。">
            <a:extLst>
              <a:ext uri="{FF2B5EF4-FFF2-40B4-BE49-F238E27FC236}">
                <a16:creationId xmlns:a16="http://schemas.microsoft.com/office/drawing/2014/main" id="{0137E991-8FDC-E6F9-2991-21FC00FBE8C5}"/>
              </a:ext>
            </a:extLst>
          </p:cNvPr>
          <p:cNvPicPr>
            <a:picLocks noChangeAspect="1"/>
          </p:cNvPicPr>
          <p:nvPr/>
        </p:nvPicPr>
        <p:blipFill>
          <a:blip r:embed="rId12">
            <a:alphaModFix amt="20000"/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artisticPencilGrayscale/>
                    </a14:imgEffect>
                    <a14:imgEffect>
                      <a14:colorTemperature colorTemp="59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996707">
            <a:off x="737149" y="3504560"/>
            <a:ext cx="1299606" cy="1263054"/>
          </a:xfrm>
          <a:prstGeom prst="rect">
            <a:avLst/>
          </a:prstGeom>
        </p:spPr>
      </p:pic>
      <p:pic>
        <p:nvPicPr>
          <p:cNvPr id="17" name="图片 16" descr="图标&#10;&#10;AI 生成的内容可能不正确。">
            <a:extLst>
              <a:ext uri="{FF2B5EF4-FFF2-40B4-BE49-F238E27FC236}">
                <a16:creationId xmlns:a16="http://schemas.microsoft.com/office/drawing/2014/main" id="{F00ADE36-F734-20EB-07FE-086D64F61C80}"/>
              </a:ext>
            </a:extLst>
          </p:cNvPr>
          <p:cNvPicPr>
            <a:picLocks noChangeAspect="1"/>
          </p:cNvPicPr>
          <p:nvPr/>
        </p:nvPicPr>
        <p:blipFill>
          <a:blip r:embed="rId12">
            <a:alphaModFix amt="20000"/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artisticPencilGrayscale/>
                    </a14:imgEffect>
                    <a14:imgEffect>
                      <a14:colorTemperature colorTemp="59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9233030">
            <a:off x="4123910" y="1148162"/>
            <a:ext cx="1087953" cy="1057354"/>
          </a:xfrm>
          <a:prstGeom prst="rect">
            <a:avLst/>
          </a:prstGeom>
        </p:spPr>
      </p:pic>
      <p:pic>
        <p:nvPicPr>
          <p:cNvPr id="131" name="图片 130" descr="图片包含 图标&#10;&#10;AI 生成的内容可能不正确。">
            <a:extLst>
              <a:ext uri="{FF2B5EF4-FFF2-40B4-BE49-F238E27FC236}">
                <a16:creationId xmlns:a16="http://schemas.microsoft.com/office/drawing/2014/main" id="{1A1D3C26-08FD-9DE9-E54E-A5ECA08EC113}"/>
              </a:ext>
            </a:extLst>
          </p:cNvPr>
          <p:cNvPicPr>
            <a:picLocks noChangeAspect="1"/>
          </p:cNvPicPr>
          <p:nvPr/>
        </p:nvPicPr>
        <p:blipFill>
          <a:blip r:embed="rId15">
            <a:extLst>
              <a:ext uri="{BEBA8EAE-BF5A-486C-A8C5-ECC9F3942E4B}">
                <a14:imgProps xmlns:a14="http://schemas.microsoft.com/office/drawing/2010/main">
                  <a14:imgLayer r:embed="rId16">
                    <a14:imgEffect>
                      <a14:artisticCrisscrossEtching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16244" r="19652" b="10604"/>
          <a:stretch/>
        </p:blipFill>
        <p:spPr>
          <a:xfrm rot="6536668">
            <a:off x="5988030" y="-1567027"/>
            <a:ext cx="1894556" cy="3174826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pic>
      <p:sp>
        <p:nvSpPr>
          <p:cNvPr id="2" name="矩形 1">
            <a:extLst>
              <a:ext uri="{FF2B5EF4-FFF2-40B4-BE49-F238E27FC236}">
                <a16:creationId xmlns:a16="http://schemas.microsoft.com/office/drawing/2014/main" id="{8005DD9E-A8BD-448B-3BE4-1F79D9133E43}"/>
              </a:ext>
            </a:extLst>
          </p:cNvPr>
          <p:cNvSpPr/>
          <p:nvPr/>
        </p:nvSpPr>
        <p:spPr>
          <a:xfrm rot="10800000">
            <a:off x="-701266" y="752773"/>
            <a:ext cx="1779538" cy="383676"/>
          </a:xfrm>
          <a:prstGeom prst="rect">
            <a:avLst/>
          </a:prstGeom>
          <a:solidFill>
            <a:srgbClr val="E7F07F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3" name="文本框 2">
            <a:extLst>
              <a:ext uri="{FF2B5EF4-FFF2-40B4-BE49-F238E27FC236}">
                <a16:creationId xmlns:a16="http://schemas.microsoft.com/office/drawing/2014/main" id="{98863820-E5CF-0D3C-500F-2E4328F9DDC6}"/>
              </a:ext>
            </a:extLst>
          </p:cNvPr>
          <p:cNvSpPr txBox="1"/>
          <p:nvPr/>
        </p:nvSpPr>
        <p:spPr>
          <a:xfrm>
            <a:off x="561847" y="676749"/>
            <a:ext cx="61499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dirty="0">
                <a:latin typeface="幼圆" panose="02010509060101010101" pitchFamily="49" charset="-122"/>
                <a:ea typeface="幼圆" panose="02010509060101010101" pitchFamily="49" charset="-122"/>
              </a:rPr>
              <a:t>05</a:t>
            </a:r>
            <a:endParaRPr lang="zh-CN" altLang="en-US" sz="2400" dirty="0"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pic>
        <p:nvPicPr>
          <p:cNvPr id="5" name="图片 4" descr="卡通人物&#10;&#10;AI 生成的内容可能不正确。">
            <a:extLst>
              <a:ext uri="{FF2B5EF4-FFF2-40B4-BE49-F238E27FC236}">
                <a16:creationId xmlns:a16="http://schemas.microsoft.com/office/drawing/2014/main" id="{389D4ADF-2493-9329-C577-D05A4807AC34}"/>
              </a:ext>
            </a:extLst>
          </p:cNvPr>
          <p:cNvPicPr>
            <a:picLocks noChangeAspect="1"/>
          </p:cNvPicPr>
          <p:nvPr/>
        </p:nvPicPr>
        <p:blipFill>
          <a:blip r:embed="rId17">
            <a:extLst>
              <a:ext uri="{BEBA8EAE-BF5A-486C-A8C5-ECC9F3942E4B}">
                <a14:imgProps xmlns:a14="http://schemas.microsoft.com/office/drawing/2010/main">
                  <a14:imgLayer r:embed="rId18">
                    <a14:imgEffect>
                      <a14:artisticCrisscrossEtching/>
                    </a14:imgEffect>
                    <a14:imgEffect>
                      <a14:colorTemperature colorTemp="72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99291" y="4164047"/>
            <a:ext cx="2792709" cy="27927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7697843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组合 5">
            <a:extLst>
              <a:ext uri="{FF2B5EF4-FFF2-40B4-BE49-F238E27FC236}">
                <a16:creationId xmlns:a16="http://schemas.microsoft.com/office/drawing/2014/main" id="{CA87EE30-4182-17D6-8547-9B09E245DB01}"/>
              </a:ext>
            </a:extLst>
          </p:cNvPr>
          <p:cNvGrpSpPr/>
          <p:nvPr/>
        </p:nvGrpSpPr>
        <p:grpSpPr>
          <a:xfrm>
            <a:off x="3" y="-44011"/>
            <a:ext cx="12191997" cy="6858000"/>
            <a:chOff x="0" y="0"/>
            <a:chExt cx="12191997" cy="6858000"/>
          </a:xfrm>
        </p:grpSpPr>
        <p:pic>
          <p:nvPicPr>
            <p:cNvPr id="8" name="图片 7" descr="树林旁的长凳上&#10;&#10;AI 生成的内容可能不正确。">
              <a:extLst>
                <a:ext uri="{FF2B5EF4-FFF2-40B4-BE49-F238E27FC236}">
                  <a16:creationId xmlns:a16="http://schemas.microsoft.com/office/drawing/2014/main" id="{4B3B2665-C661-79F8-FC61-6B7EA9806D21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artisticBlur radius="3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50000" r="25000"/>
            <a:stretch/>
          </p:blipFill>
          <p:spPr>
            <a:xfrm>
              <a:off x="6095998" y="0"/>
              <a:ext cx="3048001" cy="6858000"/>
            </a:xfrm>
            <a:prstGeom prst="rect">
              <a:avLst/>
            </a:prstGeom>
            <a:ln>
              <a:noFill/>
            </a:ln>
          </p:spPr>
        </p:pic>
        <p:pic>
          <p:nvPicPr>
            <p:cNvPr id="10" name="图片 9" descr="草地上有许多花&#10;&#10;AI 生成的内容可能不正确。">
              <a:extLst>
                <a:ext uri="{FF2B5EF4-FFF2-40B4-BE49-F238E27FC236}">
                  <a16:creationId xmlns:a16="http://schemas.microsoft.com/office/drawing/2014/main" id="{CA62F114-BB51-7D97-22E6-25B7BEC7285D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BEBA8EAE-BF5A-486C-A8C5-ECC9F3942E4B}">
                  <a14:imgProps xmlns:a14="http://schemas.microsoft.com/office/drawing/2010/main">
                    <a14:imgLayer r:embed="rId7">
                      <a14:imgEffect>
                        <a14:artisticBlur radius="30"/>
                      </a14:imgEffect>
                      <a14:imgEffect>
                        <a14:saturation sat="66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5000" r="50000"/>
            <a:stretch/>
          </p:blipFill>
          <p:spPr>
            <a:xfrm>
              <a:off x="3048001" y="0"/>
              <a:ext cx="3048000" cy="6858000"/>
            </a:xfrm>
            <a:prstGeom prst="rect">
              <a:avLst/>
            </a:prstGeom>
            <a:ln>
              <a:noFill/>
            </a:ln>
          </p:spPr>
        </p:pic>
        <p:pic>
          <p:nvPicPr>
            <p:cNvPr id="12" name="图片 11" descr="树林前的花园&#10;&#10;AI 生成的内容可能不正确。">
              <a:extLst>
                <a:ext uri="{FF2B5EF4-FFF2-40B4-BE49-F238E27FC236}">
                  <a16:creationId xmlns:a16="http://schemas.microsoft.com/office/drawing/2014/main" id="{1658B5A9-C2B1-D203-6B89-CCE68EAFEA9D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8">
              <a:extLst>
                <a:ext uri="{BEBA8EAE-BF5A-486C-A8C5-ECC9F3942E4B}">
                  <a14:imgProps xmlns:a14="http://schemas.microsoft.com/office/drawing/2010/main">
                    <a14:imgLayer r:embed="rId9">
                      <a14:imgEffect>
                        <a14:artisticBlur radius="3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75000"/>
            <a:stretch/>
          </p:blipFill>
          <p:spPr>
            <a:xfrm>
              <a:off x="0" y="0"/>
              <a:ext cx="3048000" cy="6858000"/>
            </a:xfrm>
            <a:prstGeom prst="rect">
              <a:avLst/>
            </a:prstGeom>
            <a:ln>
              <a:noFill/>
            </a:ln>
          </p:spPr>
        </p:pic>
        <p:pic>
          <p:nvPicPr>
            <p:cNvPr id="14" name="图片 13" descr="森林里的雪地上&#10;&#10;AI 生成的内容可能不正确。">
              <a:extLst>
                <a:ext uri="{FF2B5EF4-FFF2-40B4-BE49-F238E27FC236}">
                  <a16:creationId xmlns:a16="http://schemas.microsoft.com/office/drawing/2014/main" id="{4666FD49-5F50-5BA8-A25F-F5BFAD61F59A}"/>
                </a:ext>
              </a:extLst>
            </p:cNvPr>
            <p:cNvPicPr>
              <a:picLocks noChangeAspect="1"/>
            </p:cNvPicPr>
            <p:nvPr/>
          </p:nvPicPr>
          <p:blipFill>
            <a:blip r:embed="rId10">
              <a:extLst>
                <a:ext uri="{BEBA8EAE-BF5A-486C-A8C5-ECC9F3942E4B}">
                  <a14:imgProps xmlns:a14="http://schemas.microsoft.com/office/drawing/2010/main">
                    <a14:imgLayer r:embed="rId11">
                      <a14:imgEffect>
                        <a14:artisticBlur radius="3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75000"/>
            <a:stretch/>
          </p:blipFill>
          <p:spPr>
            <a:xfrm>
              <a:off x="9143997" y="0"/>
              <a:ext cx="3048000" cy="6858000"/>
            </a:xfrm>
            <a:prstGeom prst="rect">
              <a:avLst/>
            </a:prstGeom>
            <a:ln>
              <a:noFill/>
            </a:ln>
          </p:spPr>
        </p:pic>
      </p:grpSp>
      <p:sp>
        <p:nvSpPr>
          <p:cNvPr id="42" name="矩形 41">
            <a:extLst>
              <a:ext uri="{FF2B5EF4-FFF2-40B4-BE49-F238E27FC236}">
                <a16:creationId xmlns:a16="http://schemas.microsoft.com/office/drawing/2014/main" id="{C9C168D7-7F1C-9F46-A022-C27F8885CFE8}"/>
              </a:ext>
            </a:extLst>
          </p:cNvPr>
          <p:cNvSpPr/>
          <p:nvPr/>
        </p:nvSpPr>
        <p:spPr>
          <a:xfrm>
            <a:off x="-5625" y="-22006"/>
            <a:ext cx="12191998" cy="6902011"/>
          </a:xfrm>
          <a:prstGeom prst="rect">
            <a:avLst/>
          </a:prstGeom>
          <a:solidFill>
            <a:srgbClr val="FEF3D4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43" name="矩形 42">
            <a:extLst>
              <a:ext uri="{FF2B5EF4-FFF2-40B4-BE49-F238E27FC236}">
                <a16:creationId xmlns:a16="http://schemas.microsoft.com/office/drawing/2014/main" id="{1B9C078C-66CB-2BE0-209E-06F9F25F6E88}"/>
              </a:ext>
            </a:extLst>
          </p:cNvPr>
          <p:cNvSpPr/>
          <p:nvPr/>
        </p:nvSpPr>
        <p:spPr>
          <a:xfrm>
            <a:off x="192063" y="122213"/>
            <a:ext cx="5820490" cy="6613573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grpSp>
        <p:nvGrpSpPr>
          <p:cNvPr id="21" name="组合 20">
            <a:extLst>
              <a:ext uri="{FF2B5EF4-FFF2-40B4-BE49-F238E27FC236}">
                <a16:creationId xmlns:a16="http://schemas.microsoft.com/office/drawing/2014/main" id="{A7545B03-1F71-B155-696B-C32E8620CE6D}"/>
              </a:ext>
            </a:extLst>
          </p:cNvPr>
          <p:cNvGrpSpPr/>
          <p:nvPr/>
        </p:nvGrpSpPr>
        <p:grpSpPr>
          <a:xfrm>
            <a:off x="6204614" y="121227"/>
            <a:ext cx="5939298" cy="6613573"/>
            <a:chOff x="6204614" y="121227"/>
            <a:chExt cx="5939298" cy="6613573"/>
          </a:xfrm>
        </p:grpSpPr>
        <p:sp>
          <p:nvSpPr>
            <p:cNvPr id="44" name="矩形 43">
              <a:extLst>
                <a:ext uri="{FF2B5EF4-FFF2-40B4-BE49-F238E27FC236}">
                  <a16:creationId xmlns:a16="http://schemas.microsoft.com/office/drawing/2014/main" id="{CF4F56DF-472C-4329-4950-A4562BAB403F}"/>
                </a:ext>
              </a:extLst>
            </p:cNvPr>
            <p:cNvSpPr/>
            <p:nvPr/>
          </p:nvSpPr>
          <p:spPr>
            <a:xfrm>
              <a:off x="6204614" y="121227"/>
              <a:ext cx="5786972" cy="6613573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cxnSp>
          <p:nvCxnSpPr>
            <p:cNvPr id="111" name="直接连接符 110">
              <a:extLst>
                <a:ext uri="{FF2B5EF4-FFF2-40B4-BE49-F238E27FC236}">
                  <a16:creationId xmlns:a16="http://schemas.microsoft.com/office/drawing/2014/main" id="{9C3EAE75-8DDD-F0F9-A7AA-F2FB32F10B3F}"/>
                </a:ext>
              </a:extLst>
            </p:cNvPr>
            <p:cNvCxnSpPr/>
            <p:nvPr/>
          </p:nvCxnSpPr>
          <p:spPr>
            <a:xfrm>
              <a:off x="6732395" y="660009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2" name="直接连接符 111">
              <a:extLst>
                <a:ext uri="{FF2B5EF4-FFF2-40B4-BE49-F238E27FC236}">
                  <a16:creationId xmlns:a16="http://schemas.microsoft.com/office/drawing/2014/main" id="{B9FB1D7D-BB6F-A62B-383E-2CE724E6EAF8}"/>
                </a:ext>
              </a:extLst>
            </p:cNvPr>
            <p:cNvCxnSpPr/>
            <p:nvPr/>
          </p:nvCxnSpPr>
          <p:spPr>
            <a:xfrm>
              <a:off x="6732395" y="1093763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3" name="直接连接符 112">
              <a:extLst>
                <a:ext uri="{FF2B5EF4-FFF2-40B4-BE49-F238E27FC236}">
                  <a16:creationId xmlns:a16="http://schemas.microsoft.com/office/drawing/2014/main" id="{A052C89A-103B-D627-5D30-5D56A050F23A}"/>
                </a:ext>
              </a:extLst>
            </p:cNvPr>
            <p:cNvCxnSpPr/>
            <p:nvPr/>
          </p:nvCxnSpPr>
          <p:spPr>
            <a:xfrm>
              <a:off x="6732395" y="1527517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4" name="直接连接符 113">
              <a:extLst>
                <a:ext uri="{FF2B5EF4-FFF2-40B4-BE49-F238E27FC236}">
                  <a16:creationId xmlns:a16="http://schemas.microsoft.com/office/drawing/2014/main" id="{AB613F08-D778-1593-EA04-9BC61402DCA2}"/>
                </a:ext>
              </a:extLst>
            </p:cNvPr>
            <p:cNvCxnSpPr/>
            <p:nvPr/>
          </p:nvCxnSpPr>
          <p:spPr>
            <a:xfrm>
              <a:off x="6732395" y="1947873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5" name="直接连接符 114">
              <a:extLst>
                <a:ext uri="{FF2B5EF4-FFF2-40B4-BE49-F238E27FC236}">
                  <a16:creationId xmlns:a16="http://schemas.microsoft.com/office/drawing/2014/main" id="{AD5C3113-8FB4-C407-B603-3E79C2FD0659}"/>
                </a:ext>
              </a:extLst>
            </p:cNvPr>
            <p:cNvCxnSpPr/>
            <p:nvPr/>
          </p:nvCxnSpPr>
          <p:spPr>
            <a:xfrm>
              <a:off x="6732395" y="2381627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6" name="直接连接符 115">
              <a:extLst>
                <a:ext uri="{FF2B5EF4-FFF2-40B4-BE49-F238E27FC236}">
                  <a16:creationId xmlns:a16="http://schemas.microsoft.com/office/drawing/2014/main" id="{F7ED2FC5-BE34-A9DC-2201-082DD56C88D0}"/>
                </a:ext>
              </a:extLst>
            </p:cNvPr>
            <p:cNvCxnSpPr/>
            <p:nvPr/>
          </p:nvCxnSpPr>
          <p:spPr>
            <a:xfrm>
              <a:off x="6732395" y="2815381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7" name="直接连接符 116">
              <a:extLst>
                <a:ext uri="{FF2B5EF4-FFF2-40B4-BE49-F238E27FC236}">
                  <a16:creationId xmlns:a16="http://schemas.microsoft.com/office/drawing/2014/main" id="{F94C3A5C-FEEE-0903-E284-66601443C858}"/>
                </a:ext>
              </a:extLst>
            </p:cNvPr>
            <p:cNvCxnSpPr/>
            <p:nvPr/>
          </p:nvCxnSpPr>
          <p:spPr>
            <a:xfrm>
              <a:off x="6732395" y="3273865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8" name="直接连接符 117">
              <a:extLst>
                <a:ext uri="{FF2B5EF4-FFF2-40B4-BE49-F238E27FC236}">
                  <a16:creationId xmlns:a16="http://schemas.microsoft.com/office/drawing/2014/main" id="{A6770663-F4CA-4B23-9FB3-0A2C2BA390B1}"/>
                </a:ext>
              </a:extLst>
            </p:cNvPr>
            <p:cNvCxnSpPr/>
            <p:nvPr/>
          </p:nvCxnSpPr>
          <p:spPr>
            <a:xfrm>
              <a:off x="6732395" y="3707619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9" name="直接连接符 118">
              <a:extLst>
                <a:ext uri="{FF2B5EF4-FFF2-40B4-BE49-F238E27FC236}">
                  <a16:creationId xmlns:a16="http://schemas.microsoft.com/office/drawing/2014/main" id="{91991B08-D766-FE81-B138-E647FF9F7166}"/>
                </a:ext>
              </a:extLst>
            </p:cNvPr>
            <p:cNvCxnSpPr/>
            <p:nvPr/>
          </p:nvCxnSpPr>
          <p:spPr>
            <a:xfrm>
              <a:off x="6732395" y="4141373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0" name="直接连接符 119">
              <a:extLst>
                <a:ext uri="{FF2B5EF4-FFF2-40B4-BE49-F238E27FC236}">
                  <a16:creationId xmlns:a16="http://schemas.microsoft.com/office/drawing/2014/main" id="{77447751-5DFA-E2BC-B633-E68895D5EE04}"/>
                </a:ext>
              </a:extLst>
            </p:cNvPr>
            <p:cNvCxnSpPr/>
            <p:nvPr/>
          </p:nvCxnSpPr>
          <p:spPr>
            <a:xfrm>
              <a:off x="6732395" y="4551681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1" name="直接连接符 120">
              <a:extLst>
                <a:ext uri="{FF2B5EF4-FFF2-40B4-BE49-F238E27FC236}">
                  <a16:creationId xmlns:a16="http://schemas.microsoft.com/office/drawing/2014/main" id="{BF19AEB5-D086-12AF-A3CA-37861D0F2BAE}"/>
                </a:ext>
              </a:extLst>
            </p:cNvPr>
            <p:cNvCxnSpPr/>
            <p:nvPr/>
          </p:nvCxnSpPr>
          <p:spPr>
            <a:xfrm>
              <a:off x="6732395" y="4985435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2" name="直接连接符 121">
              <a:extLst>
                <a:ext uri="{FF2B5EF4-FFF2-40B4-BE49-F238E27FC236}">
                  <a16:creationId xmlns:a16="http://schemas.microsoft.com/office/drawing/2014/main" id="{F0C8D07A-FB9A-F944-0E98-CEF5E6F9C9BF}"/>
                </a:ext>
              </a:extLst>
            </p:cNvPr>
            <p:cNvCxnSpPr/>
            <p:nvPr/>
          </p:nvCxnSpPr>
          <p:spPr>
            <a:xfrm>
              <a:off x="6732395" y="5419189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3" name="直接连接符 122">
              <a:extLst>
                <a:ext uri="{FF2B5EF4-FFF2-40B4-BE49-F238E27FC236}">
                  <a16:creationId xmlns:a16="http://schemas.microsoft.com/office/drawing/2014/main" id="{947E6A8B-28AC-32C5-9351-83B8E504DCF0}"/>
                </a:ext>
              </a:extLst>
            </p:cNvPr>
            <p:cNvCxnSpPr/>
            <p:nvPr/>
          </p:nvCxnSpPr>
          <p:spPr>
            <a:xfrm>
              <a:off x="6732395" y="5853802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4" name="直接连接符 123">
              <a:extLst>
                <a:ext uri="{FF2B5EF4-FFF2-40B4-BE49-F238E27FC236}">
                  <a16:creationId xmlns:a16="http://schemas.microsoft.com/office/drawing/2014/main" id="{B5279A73-2886-9065-CB5F-711F191CF548}"/>
                </a:ext>
              </a:extLst>
            </p:cNvPr>
            <p:cNvCxnSpPr/>
            <p:nvPr/>
          </p:nvCxnSpPr>
          <p:spPr>
            <a:xfrm>
              <a:off x="6732395" y="6287556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26" name="文本框 125">
              <a:extLst>
                <a:ext uri="{FF2B5EF4-FFF2-40B4-BE49-F238E27FC236}">
                  <a16:creationId xmlns:a16="http://schemas.microsoft.com/office/drawing/2014/main" id="{33E89B07-431C-5F72-192A-584845942657}"/>
                </a:ext>
              </a:extLst>
            </p:cNvPr>
            <p:cNvSpPr txBox="1"/>
            <p:nvPr/>
          </p:nvSpPr>
          <p:spPr>
            <a:xfrm>
              <a:off x="8991676" y="275529"/>
              <a:ext cx="3152236" cy="2308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900" b="1" dirty="0">
                  <a:solidFill>
                    <a:schemeClr val="bg2">
                      <a:lumMod val="90000"/>
                    </a:schemeClr>
                  </a:solidFill>
                  <a:latin typeface="幼圆" panose="02010509060101010101" pitchFamily="49" charset="-122"/>
                  <a:ea typeface="幼圆" panose="02010509060101010101" pitchFamily="49" charset="-122"/>
                </a:rPr>
                <a:t>Jinhua University of Vocational Technology </a:t>
              </a:r>
              <a:endParaRPr lang="zh-CN" altLang="en-US" sz="900" b="1" dirty="0">
                <a:solidFill>
                  <a:schemeClr val="bg2">
                    <a:lumMod val="90000"/>
                  </a:schemeClr>
                </a:solidFill>
                <a:latin typeface="幼圆" panose="02010509060101010101" pitchFamily="49" charset="-122"/>
                <a:ea typeface="幼圆" panose="02010509060101010101" pitchFamily="49" charset="-122"/>
              </a:endParaRPr>
            </a:p>
          </p:txBody>
        </p:sp>
        <p:sp>
          <p:nvSpPr>
            <p:cNvPr id="128" name="文本框 127">
              <a:extLst>
                <a:ext uri="{FF2B5EF4-FFF2-40B4-BE49-F238E27FC236}">
                  <a16:creationId xmlns:a16="http://schemas.microsoft.com/office/drawing/2014/main" id="{95601FFD-3094-A637-8D1C-C5F229533FFE}"/>
                </a:ext>
              </a:extLst>
            </p:cNvPr>
            <p:cNvSpPr txBox="1"/>
            <p:nvPr/>
          </p:nvSpPr>
          <p:spPr>
            <a:xfrm>
              <a:off x="11351819" y="6376385"/>
              <a:ext cx="409452" cy="2308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900" b="1" dirty="0">
                  <a:solidFill>
                    <a:schemeClr val="bg2">
                      <a:lumMod val="90000"/>
                    </a:schemeClr>
                  </a:solidFill>
                  <a:latin typeface="幼圆" panose="02010509060101010101" pitchFamily="49" charset="-122"/>
                  <a:ea typeface="幼圆" panose="02010509060101010101" pitchFamily="49" charset="-122"/>
                </a:rPr>
                <a:t>02</a:t>
              </a:r>
              <a:endParaRPr lang="zh-CN" altLang="en-US" sz="900" b="1" dirty="0">
                <a:solidFill>
                  <a:schemeClr val="bg2">
                    <a:lumMod val="90000"/>
                  </a:schemeClr>
                </a:solidFill>
                <a:latin typeface="幼圆" panose="02010509060101010101" pitchFamily="49" charset="-122"/>
                <a:ea typeface="幼圆" panose="02010509060101010101" pitchFamily="49" charset="-122"/>
              </a:endParaRPr>
            </a:p>
          </p:txBody>
        </p:sp>
        <p:pic>
          <p:nvPicPr>
            <p:cNvPr id="18" name="图片 17" descr="图标&#10;&#10;AI 生成的内容可能不正确。">
              <a:extLst>
                <a:ext uri="{FF2B5EF4-FFF2-40B4-BE49-F238E27FC236}">
                  <a16:creationId xmlns:a16="http://schemas.microsoft.com/office/drawing/2014/main" id="{5ABE8EF9-C589-AFA6-0F5F-F9D8CBB9E4EE}"/>
                </a:ext>
              </a:extLst>
            </p:cNvPr>
            <p:cNvPicPr>
              <a:picLocks noChangeAspect="1"/>
            </p:cNvPicPr>
            <p:nvPr/>
          </p:nvPicPr>
          <p:blipFill>
            <a:blip r:embed="rId12">
              <a:alphaModFix amt="20000"/>
              <a:extLst>
                <a:ext uri="{BEBA8EAE-BF5A-486C-A8C5-ECC9F3942E4B}">
                  <a14:imgProps xmlns:a14="http://schemas.microsoft.com/office/drawing/2010/main">
                    <a14:imgLayer r:embed="rId13">
                      <a14:imgEffect>
                        <a14:artisticPencilGrayscale/>
                      </a14:imgEffect>
                      <a14:imgEffect>
                        <a14:colorTemperature colorTemp="59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9233030">
              <a:off x="7942596" y="263068"/>
              <a:ext cx="1087953" cy="1057354"/>
            </a:xfrm>
            <a:prstGeom prst="rect">
              <a:avLst/>
            </a:prstGeom>
          </p:spPr>
        </p:pic>
        <p:pic>
          <p:nvPicPr>
            <p:cNvPr id="19" name="图片 18" descr="图标&#10;&#10;AI 生成的内容可能不正确。">
              <a:extLst>
                <a:ext uri="{FF2B5EF4-FFF2-40B4-BE49-F238E27FC236}">
                  <a16:creationId xmlns:a16="http://schemas.microsoft.com/office/drawing/2014/main" id="{06DC4ACD-57AA-A87B-E36F-77393DFC92E1}"/>
                </a:ext>
              </a:extLst>
            </p:cNvPr>
            <p:cNvPicPr>
              <a:picLocks noChangeAspect="1"/>
            </p:cNvPicPr>
            <p:nvPr/>
          </p:nvPicPr>
          <p:blipFill>
            <a:blip r:embed="rId12">
              <a:alphaModFix amt="20000"/>
              <a:extLst>
                <a:ext uri="{BEBA8EAE-BF5A-486C-A8C5-ECC9F3942E4B}">
                  <a14:imgProps xmlns:a14="http://schemas.microsoft.com/office/drawing/2010/main">
                    <a14:imgLayer r:embed="rId13">
                      <a14:imgEffect>
                        <a14:artisticPencilGrayscale/>
                      </a14:imgEffect>
                      <a14:imgEffect>
                        <a14:colorTemperature colorTemp="59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9233030">
              <a:off x="7066064" y="5197436"/>
              <a:ext cx="1087953" cy="1057354"/>
            </a:xfrm>
            <a:prstGeom prst="rect">
              <a:avLst/>
            </a:prstGeom>
          </p:spPr>
        </p:pic>
        <p:pic>
          <p:nvPicPr>
            <p:cNvPr id="20" name="图片 19" descr="图标&#10;&#10;AI 生成的内容可能不正确。">
              <a:extLst>
                <a:ext uri="{FF2B5EF4-FFF2-40B4-BE49-F238E27FC236}">
                  <a16:creationId xmlns:a16="http://schemas.microsoft.com/office/drawing/2014/main" id="{DDA845B7-CC19-43F6-5690-37395FFC4BB2}"/>
                </a:ext>
              </a:extLst>
            </p:cNvPr>
            <p:cNvPicPr>
              <a:picLocks noChangeAspect="1"/>
            </p:cNvPicPr>
            <p:nvPr/>
          </p:nvPicPr>
          <p:blipFill>
            <a:blip r:embed="rId12">
              <a:alphaModFix amt="20000"/>
              <a:extLst>
                <a:ext uri="{BEBA8EAE-BF5A-486C-A8C5-ECC9F3942E4B}">
                  <a14:imgProps xmlns:a14="http://schemas.microsoft.com/office/drawing/2010/main">
                    <a14:imgLayer r:embed="rId13">
                      <a14:imgEffect>
                        <a14:artisticPencilGrayscale/>
                      </a14:imgEffect>
                      <a14:imgEffect>
                        <a14:colorTemperature colorTemp="59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9233030">
              <a:off x="9966807" y="1399887"/>
              <a:ext cx="1533384" cy="1490258"/>
            </a:xfrm>
            <a:prstGeom prst="rect">
              <a:avLst/>
            </a:prstGeom>
          </p:spPr>
        </p:pic>
      </p:grpSp>
      <p:grpSp>
        <p:nvGrpSpPr>
          <p:cNvPr id="70" name="组合 69">
            <a:extLst>
              <a:ext uri="{FF2B5EF4-FFF2-40B4-BE49-F238E27FC236}">
                <a16:creationId xmlns:a16="http://schemas.microsoft.com/office/drawing/2014/main" id="{4485E7E5-25C0-D9AE-F40B-5156006DD2A5}"/>
              </a:ext>
            </a:extLst>
          </p:cNvPr>
          <p:cNvGrpSpPr/>
          <p:nvPr/>
        </p:nvGrpSpPr>
        <p:grpSpPr>
          <a:xfrm>
            <a:off x="5659068" y="651207"/>
            <a:ext cx="848834" cy="195369"/>
            <a:chOff x="5669513" y="830822"/>
            <a:chExt cx="848834" cy="195369"/>
          </a:xfrm>
        </p:grpSpPr>
        <p:sp>
          <p:nvSpPr>
            <p:cNvPr id="47" name="椭圆 46">
              <a:extLst>
                <a:ext uri="{FF2B5EF4-FFF2-40B4-BE49-F238E27FC236}">
                  <a16:creationId xmlns:a16="http://schemas.microsoft.com/office/drawing/2014/main" id="{63652049-500F-8DBE-1DE3-C297C20285F3}"/>
                </a:ext>
              </a:extLst>
            </p:cNvPr>
            <p:cNvSpPr/>
            <p:nvPr/>
          </p:nvSpPr>
          <p:spPr>
            <a:xfrm>
              <a:off x="5669513" y="834784"/>
              <a:ext cx="191407" cy="191407"/>
            </a:xfrm>
            <a:prstGeom prst="ellipse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52" name="椭圆 51">
              <a:extLst>
                <a:ext uri="{FF2B5EF4-FFF2-40B4-BE49-F238E27FC236}">
                  <a16:creationId xmlns:a16="http://schemas.microsoft.com/office/drawing/2014/main" id="{06965F52-8DC7-869F-A879-7EBD73E9BF9F}"/>
                </a:ext>
              </a:extLst>
            </p:cNvPr>
            <p:cNvSpPr/>
            <p:nvPr/>
          </p:nvSpPr>
          <p:spPr>
            <a:xfrm>
              <a:off x="6326940" y="830822"/>
              <a:ext cx="191407" cy="191407"/>
            </a:xfrm>
            <a:prstGeom prst="ellipse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65" name="矩形: 圆角 64">
              <a:extLst>
                <a:ext uri="{FF2B5EF4-FFF2-40B4-BE49-F238E27FC236}">
                  <a16:creationId xmlns:a16="http://schemas.microsoft.com/office/drawing/2014/main" id="{57A1F8E5-31AD-C6F2-BF56-C1F76F2BAD6E}"/>
                </a:ext>
              </a:extLst>
            </p:cNvPr>
            <p:cNvSpPr/>
            <p:nvPr/>
          </p:nvSpPr>
          <p:spPr>
            <a:xfrm>
              <a:off x="5766647" y="877730"/>
              <a:ext cx="675061" cy="102717"/>
            </a:xfrm>
            <a:prstGeom prst="roundRect">
              <a:avLst/>
            </a:prstGeom>
            <a:solidFill>
              <a:schemeClr val="bg1">
                <a:lumMod val="85000"/>
              </a:schemeClr>
            </a:solidFill>
            <a:ln>
              <a:noFill/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grpSp>
        <p:nvGrpSpPr>
          <p:cNvPr id="76" name="组合 75">
            <a:extLst>
              <a:ext uri="{FF2B5EF4-FFF2-40B4-BE49-F238E27FC236}">
                <a16:creationId xmlns:a16="http://schemas.microsoft.com/office/drawing/2014/main" id="{71C6A3D5-BCF9-8A24-4529-E6FA0819EA3A}"/>
              </a:ext>
            </a:extLst>
          </p:cNvPr>
          <p:cNvGrpSpPr/>
          <p:nvPr/>
        </p:nvGrpSpPr>
        <p:grpSpPr>
          <a:xfrm>
            <a:off x="5652856" y="1722573"/>
            <a:ext cx="848834" cy="195369"/>
            <a:chOff x="5669513" y="830822"/>
            <a:chExt cx="848834" cy="195369"/>
          </a:xfrm>
        </p:grpSpPr>
        <p:sp>
          <p:nvSpPr>
            <p:cNvPr id="77" name="椭圆 76">
              <a:extLst>
                <a:ext uri="{FF2B5EF4-FFF2-40B4-BE49-F238E27FC236}">
                  <a16:creationId xmlns:a16="http://schemas.microsoft.com/office/drawing/2014/main" id="{B34D52FE-730D-7544-3131-C7F0642D06A9}"/>
                </a:ext>
              </a:extLst>
            </p:cNvPr>
            <p:cNvSpPr/>
            <p:nvPr/>
          </p:nvSpPr>
          <p:spPr>
            <a:xfrm>
              <a:off x="5669513" y="834784"/>
              <a:ext cx="191407" cy="191407"/>
            </a:xfrm>
            <a:prstGeom prst="ellipse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78" name="椭圆 77">
              <a:extLst>
                <a:ext uri="{FF2B5EF4-FFF2-40B4-BE49-F238E27FC236}">
                  <a16:creationId xmlns:a16="http://schemas.microsoft.com/office/drawing/2014/main" id="{B9925899-CE88-24C8-FFF2-F78E592C3119}"/>
                </a:ext>
              </a:extLst>
            </p:cNvPr>
            <p:cNvSpPr/>
            <p:nvPr/>
          </p:nvSpPr>
          <p:spPr>
            <a:xfrm>
              <a:off x="6326940" y="830822"/>
              <a:ext cx="191407" cy="191407"/>
            </a:xfrm>
            <a:prstGeom prst="ellipse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79" name="矩形: 圆角 78">
              <a:extLst>
                <a:ext uri="{FF2B5EF4-FFF2-40B4-BE49-F238E27FC236}">
                  <a16:creationId xmlns:a16="http://schemas.microsoft.com/office/drawing/2014/main" id="{A7356C8C-86D9-92FD-8619-B3A98C4CC7AC}"/>
                </a:ext>
              </a:extLst>
            </p:cNvPr>
            <p:cNvSpPr/>
            <p:nvPr/>
          </p:nvSpPr>
          <p:spPr>
            <a:xfrm>
              <a:off x="5766647" y="877730"/>
              <a:ext cx="675061" cy="102717"/>
            </a:xfrm>
            <a:prstGeom prst="roundRect">
              <a:avLst/>
            </a:prstGeom>
            <a:solidFill>
              <a:schemeClr val="bg1">
                <a:lumMod val="85000"/>
              </a:schemeClr>
            </a:solidFill>
            <a:ln>
              <a:noFill/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grpSp>
        <p:nvGrpSpPr>
          <p:cNvPr id="80" name="组合 79">
            <a:extLst>
              <a:ext uri="{FF2B5EF4-FFF2-40B4-BE49-F238E27FC236}">
                <a16:creationId xmlns:a16="http://schemas.microsoft.com/office/drawing/2014/main" id="{50061279-4D5D-C74F-AD2B-D9E977AFB4D1}"/>
              </a:ext>
            </a:extLst>
          </p:cNvPr>
          <p:cNvGrpSpPr/>
          <p:nvPr/>
        </p:nvGrpSpPr>
        <p:grpSpPr>
          <a:xfrm>
            <a:off x="5652856" y="2826893"/>
            <a:ext cx="848834" cy="195369"/>
            <a:chOff x="5669513" y="830822"/>
            <a:chExt cx="848834" cy="195369"/>
          </a:xfrm>
        </p:grpSpPr>
        <p:sp>
          <p:nvSpPr>
            <p:cNvPr id="81" name="椭圆 80">
              <a:extLst>
                <a:ext uri="{FF2B5EF4-FFF2-40B4-BE49-F238E27FC236}">
                  <a16:creationId xmlns:a16="http://schemas.microsoft.com/office/drawing/2014/main" id="{B74FEF32-7381-10BC-C34C-82E297D5181A}"/>
                </a:ext>
              </a:extLst>
            </p:cNvPr>
            <p:cNvSpPr/>
            <p:nvPr/>
          </p:nvSpPr>
          <p:spPr>
            <a:xfrm>
              <a:off x="5669513" y="834784"/>
              <a:ext cx="191407" cy="191407"/>
            </a:xfrm>
            <a:prstGeom prst="ellipse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82" name="椭圆 81">
              <a:extLst>
                <a:ext uri="{FF2B5EF4-FFF2-40B4-BE49-F238E27FC236}">
                  <a16:creationId xmlns:a16="http://schemas.microsoft.com/office/drawing/2014/main" id="{7B118F38-D35F-B34C-B823-E7C1D3ABE40E}"/>
                </a:ext>
              </a:extLst>
            </p:cNvPr>
            <p:cNvSpPr/>
            <p:nvPr/>
          </p:nvSpPr>
          <p:spPr>
            <a:xfrm>
              <a:off x="6326940" y="830822"/>
              <a:ext cx="191407" cy="191407"/>
            </a:xfrm>
            <a:prstGeom prst="ellipse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83" name="矩形: 圆角 82">
              <a:extLst>
                <a:ext uri="{FF2B5EF4-FFF2-40B4-BE49-F238E27FC236}">
                  <a16:creationId xmlns:a16="http://schemas.microsoft.com/office/drawing/2014/main" id="{684F3FBB-DD15-E1E5-B15C-4A6BD79AEDD5}"/>
                </a:ext>
              </a:extLst>
            </p:cNvPr>
            <p:cNvSpPr/>
            <p:nvPr/>
          </p:nvSpPr>
          <p:spPr>
            <a:xfrm>
              <a:off x="5766647" y="877730"/>
              <a:ext cx="675061" cy="102717"/>
            </a:xfrm>
            <a:prstGeom prst="roundRect">
              <a:avLst/>
            </a:prstGeom>
            <a:solidFill>
              <a:schemeClr val="bg1">
                <a:lumMod val="85000"/>
              </a:schemeClr>
            </a:solidFill>
            <a:ln>
              <a:noFill/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grpSp>
        <p:nvGrpSpPr>
          <p:cNvPr id="84" name="组合 83">
            <a:extLst>
              <a:ext uri="{FF2B5EF4-FFF2-40B4-BE49-F238E27FC236}">
                <a16:creationId xmlns:a16="http://schemas.microsoft.com/office/drawing/2014/main" id="{A6932734-FEA5-AB49-61FB-A87EF994B03D}"/>
              </a:ext>
            </a:extLst>
          </p:cNvPr>
          <p:cNvGrpSpPr/>
          <p:nvPr/>
        </p:nvGrpSpPr>
        <p:grpSpPr>
          <a:xfrm>
            <a:off x="5659092" y="3884398"/>
            <a:ext cx="848834" cy="195369"/>
            <a:chOff x="5669513" y="830822"/>
            <a:chExt cx="848834" cy="195369"/>
          </a:xfrm>
        </p:grpSpPr>
        <p:sp>
          <p:nvSpPr>
            <p:cNvPr id="85" name="椭圆 84">
              <a:extLst>
                <a:ext uri="{FF2B5EF4-FFF2-40B4-BE49-F238E27FC236}">
                  <a16:creationId xmlns:a16="http://schemas.microsoft.com/office/drawing/2014/main" id="{85750FA1-E884-AF9F-4D18-EEF9ECFBD2BC}"/>
                </a:ext>
              </a:extLst>
            </p:cNvPr>
            <p:cNvSpPr/>
            <p:nvPr/>
          </p:nvSpPr>
          <p:spPr>
            <a:xfrm>
              <a:off x="5669513" y="834784"/>
              <a:ext cx="191407" cy="191407"/>
            </a:xfrm>
            <a:prstGeom prst="ellipse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86" name="椭圆 85">
              <a:extLst>
                <a:ext uri="{FF2B5EF4-FFF2-40B4-BE49-F238E27FC236}">
                  <a16:creationId xmlns:a16="http://schemas.microsoft.com/office/drawing/2014/main" id="{657AE5FB-B358-D7CF-FC0E-9C5A51308426}"/>
                </a:ext>
              </a:extLst>
            </p:cNvPr>
            <p:cNvSpPr/>
            <p:nvPr/>
          </p:nvSpPr>
          <p:spPr>
            <a:xfrm>
              <a:off x="6326940" y="830822"/>
              <a:ext cx="191407" cy="191407"/>
            </a:xfrm>
            <a:prstGeom prst="ellipse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87" name="矩形: 圆角 86">
              <a:extLst>
                <a:ext uri="{FF2B5EF4-FFF2-40B4-BE49-F238E27FC236}">
                  <a16:creationId xmlns:a16="http://schemas.microsoft.com/office/drawing/2014/main" id="{E1619563-D0E0-5EF4-7540-87D12D63E53E}"/>
                </a:ext>
              </a:extLst>
            </p:cNvPr>
            <p:cNvSpPr/>
            <p:nvPr/>
          </p:nvSpPr>
          <p:spPr>
            <a:xfrm>
              <a:off x="5766647" y="877730"/>
              <a:ext cx="675061" cy="102717"/>
            </a:xfrm>
            <a:prstGeom prst="roundRect">
              <a:avLst/>
            </a:prstGeom>
            <a:solidFill>
              <a:schemeClr val="bg1">
                <a:lumMod val="85000"/>
              </a:schemeClr>
            </a:solidFill>
            <a:ln>
              <a:noFill/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grpSp>
        <p:nvGrpSpPr>
          <p:cNvPr id="88" name="组合 87">
            <a:extLst>
              <a:ext uri="{FF2B5EF4-FFF2-40B4-BE49-F238E27FC236}">
                <a16:creationId xmlns:a16="http://schemas.microsoft.com/office/drawing/2014/main" id="{4ABA5CE1-3806-10F3-56B9-DD83EB2526E0}"/>
              </a:ext>
            </a:extLst>
          </p:cNvPr>
          <p:cNvGrpSpPr/>
          <p:nvPr/>
        </p:nvGrpSpPr>
        <p:grpSpPr>
          <a:xfrm>
            <a:off x="5677897" y="4984849"/>
            <a:ext cx="848834" cy="195369"/>
            <a:chOff x="5669513" y="830822"/>
            <a:chExt cx="848834" cy="195369"/>
          </a:xfrm>
        </p:grpSpPr>
        <p:sp>
          <p:nvSpPr>
            <p:cNvPr id="89" name="椭圆 88">
              <a:extLst>
                <a:ext uri="{FF2B5EF4-FFF2-40B4-BE49-F238E27FC236}">
                  <a16:creationId xmlns:a16="http://schemas.microsoft.com/office/drawing/2014/main" id="{1FE93C06-75E1-CFA0-2146-D5C5E038A1BD}"/>
                </a:ext>
              </a:extLst>
            </p:cNvPr>
            <p:cNvSpPr/>
            <p:nvPr/>
          </p:nvSpPr>
          <p:spPr>
            <a:xfrm>
              <a:off x="5669513" y="834784"/>
              <a:ext cx="191407" cy="191407"/>
            </a:xfrm>
            <a:prstGeom prst="ellipse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90" name="椭圆 89">
              <a:extLst>
                <a:ext uri="{FF2B5EF4-FFF2-40B4-BE49-F238E27FC236}">
                  <a16:creationId xmlns:a16="http://schemas.microsoft.com/office/drawing/2014/main" id="{A7750092-6874-998C-AFFA-DC14577ED60F}"/>
                </a:ext>
              </a:extLst>
            </p:cNvPr>
            <p:cNvSpPr/>
            <p:nvPr/>
          </p:nvSpPr>
          <p:spPr>
            <a:xfrm>
              <a:off x="6326940" y="830822"/>
              <a:ext cx="191407" cy="191407"/>
            </a:xfrm>
            <a:prstGeom prst="ellipse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91" name="矩形: 圆角 90">
              <a:extLst>
                <a:ext uri="{FF2B5EF4-FFF2-40B4-BE49-F238E27FC236}">
                  <a16:creationId xmlns:a16="http://schemas.microsoft.com/office/drawing/2014/main" id="{23A759D2-1B06-63ED-430A-14C067CCA7E1}"/>
                </a:ext>
              </a:extLst>
            </p:cNvPr>
            <p:cNvSpPr/>
            <p:nvPr/>
          </p:nvSpPr>
          <p:spPr>
            <a:xfrm>
              <a:off x="5766647" y="877730"/>
              <a:ext cx="675061" cy="102717"/>
            </a:xfrm>
            <a:prstGeom prst="roundRect">
              <a:avLst/>
            </a:prstGeom>
            <a:solidFill>
              <a:schemeClr val="bg1">
                <a:lumMod val="85000"/>
              </a:schemeClr>
            </a:solidFill>
            <a:ln>
              <a:noFill/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grpSp>
        <p:nvGrpSpPr>
          <p:cNvPr id="92" name="组合 91">
            <a:extLst>
              <a:ext uri="{FF2B5EF4-FFF2-40B4-BE49-F238E27FC236}">
                <a16:creationId xmlns:a16="http://schemas.microsoft.com/office/drawing/2014/main" id="{8FBB9571-AA61-0687-44FA-A1EABE388087}"/>
              </a:ext>
            </a:extLst>
          </p:cNvPr>
          <p:cNvGrpSpPr/>
          <p:nvPr/>
        </p:nvGrpSpPr>
        <p:grpSpPr>
          <a:xfrm>
            <a:off x="5669315" y="6131044"/>
            <a:ext cx="848834" cy="195369"/>
            <a:chOff x="5669513" y="830822"/>
            <a:chExt cx="848834" cy="195369"/>
          </a:xfrm>
        </p:grpSpPr>
        <p:sp>
          <p:nvSpPr>
            <p:cNvPr id="93" name="椭圆 92">
              <a:extLst>
                <a:ext uri="{FF2B5EF4-FFF2-40B4-BE49-F238E27FC236}">
                  <a16:creationId xmlns:a16="http://schemas.microsoft.com/office/drawing/2014/main" id="{EBE3F00B-6EB2-B9E0-DA5F-395A4F9DBAC2}"/>
                </a:ext>
              </a:extLst>
            </p:cNvPr>
            <p:cNvSpPr/>
            <p:nvPr/>
          </p:nvSpPr>
          <p:spPr>
            <a:xfrm>
              <a:off x="5669513" y="834784"/>
              <a:ext cx="191407" cy="191407"/>
            </a:xfrm>
            <a:prstGeom prst="ellipse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94" name="椭圆 93">
              <a:extLst>
                <a:ext uri="{FF2B5EF4-FFF2-40B4-BE49-F238E27FC236}">
                  <a16:creationId xmlns:a16="http://schemas.microsoft.com/office/drawing/2014/main" id="{CE046B48-C590-E2B9-421C-68F5DF0368B4}"/>
                </a:ext>
              </a:extLst>
            </p:cNvPr>
            <p:cNvSpPr/>
            <p:nvPr/>
          </p:nvSpPr>
          <p:spPr>
            <a:xfrm>
              <a:off x="6326940" y="830822"/>
              <a:ext cx="191407" cy="191407"/>
            </a:xfrm>
            <a:prstGeom prst="ellipse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95" name="矩形: 圆角 94">
              <a:extLst>
                <a:ext uri="{FF2B5EF4-FFF2-40B4-BE49-F238E27FC236}">
                  <a16:creationId xmlns:a16="http://schemas.microsoft.com/office/drawing/2014/main" id="{3F0A81F5-5AF7-DCD3-11F9-E7DD5829260B}"/>
                </a:ext>
              </a:extLst>
            </p:cNvPr>
            <p:cNvSpPr/>
            <p:nvPr/>
          </p:nvSpPr>
          <p:spPr>
            <a:xfrm>
              <a:off x="5766647" y="877730"/>
              <a:ext cx="675061" cy="102717"/>
            </a:xfrm>
            <a:prstGeom prst="roundRect">
              <a:avLst/>
            </a:prstGeom>
            <a:solidFill>
              <a:schemeClr val="bg1">
                <a:lumMod val="85000"/>
              </a:schemeClr>
            </a:solidFill>
            <a:ln>
              <a:noFill/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cxnSp>
        <p:nvCxnSpPr>
          <p:cNvPr id="97" name="直接连接符 96">
            <a:extLst>
              <a:ext uri="{FF2B5EF4-FFF2-40B4-BE49-F238E27FC236}">
                <a16:creationId xmlns:a16="http://schemas.microsoft.com/office/drawing/2014/main" id="{D3CC6776-6B00-7E4A-FA5A-FCBA25521776}"/>
              </a:ext>
            </a:extLst>
          </p:cNvPr>
          <p:cNvCxnSpPr/>
          <p:nvPr/>
        </p:nvCxnSpPr>
        <p:spPr>
          <a:xfrm>
            <a:off x="636393" y="651207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8" name="直接连接符 97">
            <a:extLst>
              <a:ext uri="{FF2B5EF4-FFF2-40B4-BE49-F238E27FC236}">
                <a16:creationId xmlns:a16="http://schemas.microsoft.com/office/drawing/2014/main" id="{183C10BD-53B1-1DB3-BB11-94530C3EE825}"/>
              </a:ext>
            </a:extLst>
          </p:cNvPr>
          <p:cNvCxnSpPr/>
          <p:nvPr/>
        </p:nvCxnSpPr>
        <p:spPr>
          <a:xfrm>
            <a:off x="636393" y="1084961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9" name="直接连接符 98">
            <a:extLst>
              <a:ext uri="{FF2B5EF4-FFF2-40B4-BE49-F238E27FC236}">
                <a16:creationId xmlns:a16="http://schemas.microsoft.com/office/drawing/2014/main" id="{E01402F2-C384-6534-858F-082289A858F9}"/>
              </a:ext>
            </a:extLst>
          </p:cNvPr>
          <p:cNvCxnSpPr/>
          <p:nvPr/>
        </p:nvCxnSpPr>
        <p:spPr>
          <a:xfrm>
            <a:off x="636393" y="1518715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0" name="直接连接符 99">
            <a:extLst>
              <a:ext uri="{FF2B5EF4-FFF2-40B4-BE49-F238E27FC236}">
                <a16:creationId xmlns:a16="http://schemas.microsoft.com/office/drawing/2014/main" id="{64F3D322-8DD6-93DD-82D3-A950D693C090}"/>
              </a:ext>
            </a:extLst>
          </p:cNvPr>
          <p:cNvCxnSpPr/>
          <p:nvPr/>
        </p:nvCxnSpPr>
        <p:spPr>
          <a:xfrm>
            <a:off x="636393" y="1939071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1" name="直接连接符 100">
            <a:extLst>
              <a:ext uri="{FF2B5EF4-FFF2-40B4-BE49-F238E27FC236}">
                <a16:creationId xmlns:a16="http://schemas.microsoft.com/office/drawing/2014/main" id="{86015FF9-2FA7-BF31-D9B3-9047A042CB16}"/>
              </a:ext>
            </a:extLst>
          </p:cNvPr>
          <p:cNvCxnSpPr/>
          <p:nvPr/>
        </p:nvCxnSpPr>
        <p:spPr>
          <a:xfrm>
            <a:off x="636393" y="2372825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2" name="直接连接符 101">
            <a:extLst>
              <a:ext uri="{FF2B5EF4-FFF2-40B4-BE49-F238E27FC236}">
                <a16:creationId xmlns:a16="http://schemas.microsoft.com/office/drawing/2014/main" id="{83FC1CAD-7D2F-F88B-99B3-E23E9597E596}"/>
              </a:ext>
            </a:extLst>
          </p:cNvPr>
          <p:cNvCxnSpPr/>
          <p:nvPr/>
        </p:nvCxnSpPr>
        <p:spPr>
          <a:xfrm>
            <a:off x="636393" y="2806579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3" name="直接连接符 102">
            <a:extLst>
              <a:ext uri="{FF2B5EF4-FFF2-40B4-BE49-F238E27FC236}">
                <a16:creationId xmlns:a16="http://schemas.microsoft.com/office/drawing/2014/main" id="{4414DE50-95D9-65BC-9853-2D6AFC714E91}"/>
              </a:ext>
            </a:extLst>
          </p:cNvPr>
          <p:cNvCxnSpPr/>
          <p:nvPr/>
        </p:nvCxnSpPr>
        <p:spPr>
          <a:xfrm>
            <a:off x="636393" y="3265063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4" name="直接连接符 103">
            <a:extLst>
              <a:ext uri="{FF2B5EF4-FFF2-40B4-BE49-F238E27FC236}">
                <a16:creationId xmlns:a16="http://schemas.microsoft.com/office/drawing/2014/main" id="{3C6CDB34-FF29-2E53-35BA-8E7A6A738F75}"/>
              </a:ext>
            </a:extLst>
          </p:cNvPr>
          <p:cNvCxnSpPr/>
          <p:nvPr/>
        </p:nvCxnSpPr>
        <p:spPr>
          <a:xfrm>
            <a:off x="636393" y="3698817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5" name="直接连接符 104">
            <a:extLst>
              <a:ext uri="{FF2B5EF4-FFF2-40B4-BE49-F238E27FC236}">
                <a16:creationId xmlns:a16="http://schemas.microsoft.com/office/drawing/2014/main" id="{05020607-942E-F651-FBA8-00C2BBCD782A}"/>
              </a:ext>
            </a:extLst>
          </p:cNvPr>
          <p:cNvCxnSpPr/>
          <p:nvPr/>
        </p:nvCxnSpPr>
        <p:spPr>
          <a:xfrm>
            <a:off x="636393" y="4132571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6" name="直接连接符 105">
            <a:extLst>
              <a:ext uri="{FF2B5EF4-FFF2-40B4-BE49-F238E27FC236}">
                <a16:creationId xmlns:a16="http://schemas.microsoft.com/office/drawing/2014/main" id="{D3ACDF3A-EA77-1ADB-A7A7-88CA72CE7185}"/>
              </a:ext>
            </a:extLst>
          </p:cNvPr>
          <p:cNvCxnSpPr/>
          <p:nvPr/>
        </p:nvCxnSpPr>
        <p:spPr>
          <a:xfrm>
            <a:off x="636393" y="4542879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7" name="直接连接符 106">
            <a:extLst>
              <a:ext uri="{FF2B5EF4-FFF2-40B4-BE49-F238E27FC236}">
                <a16:creationId xmlns:a16="http://schemas.microsoft.com/office/drawing/2014/main" id="{4AF676D0-037C-59FE-1089-9BFB689D09C6}"/>
              </a:ext>
            </a:extLst>
          </p:cNvPr>
          <p:cNvCxnSpPr/>
          <p:nvPr/>
        </p:nvCxnSpPr>
        <p:spPr>
          <a:xfrm>
            <a:off x="636393" y="4976633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8" name="直接连接符 107">
            <a:extLst>
              <a:ext uri="{FF2B5EF4-FFF2-40B4-BE49-F238E27FC236}">
                <a16:creationId xmlns:a16="http://schemas.microsoft.com/office/drawing/2014/main" id="{3B298334-360B-E644-A8D0-CE256F37A707}"/>
              </a:ext>
            </a:extLst>
          </p:cNvPr>
          <p:cNvCxnSpPr/>
          <p:nvPr/>
        </p:nvCxnSpPr>
        <p:spPr>
          <a:xfrm>
            <a:off x="636393" y="5410387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9" name="直接连接符 108">
            <a:extLst>
              <a:ext uri="{FF2B5EF4-FFF2-40B4-BE49-F238E27FC236}">
                <a16:creationId xmlns:a16="http://schemas.microsoft.com/office/drawing/2014/main" id="{FD0AA287-FDC2-6DCC-177E-64BE9F4F69A0}"/>
              </a:ext>
            </a:extLst>
          </p:cNvPr>
          <p:cNvCxnSpPr/>
          <p:nvPr/>
        </p:nvCxnSpPr>
        <p:spPr>
          <a:xfrm>
            <a:off x="636393" y="5844015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0" name="直接连接符 109">
            <a:extLst>
              <a:ext uri="{FF2B5EF4-FFF2-40B4-BE49-F238E27FC236}">
                <a16:creationId xmlns:a16="http://schemas.microsoft.com/office/drawing/2014/main" id="{CDD7F144-3FC6-DCEA-6F25-EA57917B4AA1}"/>
              </a:ext>
            </a:extLst>
          </p:cNvPr>
          <p:cNvCxnSpPr/>
          <p:nvPr/>
        </p:nvCxnSpPr>
        <p:spPr>
          <a:xfrm>
            <a:off x="636393" y="6277769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7" name="文本框 126">
            <a:extLst>
              <a:ext uri="{FF2B5EF4-FFF2-40B4-BE49-F238E27FC236}">
                <a16:creationId xmlns:a16="http://schemas.microsoft.com/office/drawing/2014/main" id="{8A5B1381-ED71-C441-27D0-ABE2A4BA1EB8}"/>
              </a:ext>
            </a:extLst>
          </p:cNvPr>
          <p:cNvSpPr txBox="1"/>
          <p:nvPr/>
        </p:nvSpPr>
        <p:spPr>
          <a:xfrm>
            <a:off x="532163" y="6355874"/>
            <a:ext cx="3152236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900" b="1" dirty="0" err="1">
                <a:solidFill>
                  <a:schemeClr val="bg2">
                    <a:lumMod val="90000"/>
                  </a:schemeClr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Weather:XXXX</a:t>
            </a:r>
            <a:r>
              <a:rPr lang="en-US" altLang="zh-CN" sz="900" b="1" dirty="0">
                <a:solidFill>
                  <a:schemeClr val="bg2">
                    <a:lumMod val="90000"/>
                  </a:schemeClr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  </a:t>
            </a:r>
            <a:r>
              <a:rPr lang="en-US" altLang="zh-CN" sz="900" b="1" dirty="0" err="1">
                <a:solidFill>
                  <a:schemeClr val="bg2">
                    <a:lumMod val="90000"/>
                  </a:schemeClr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Mood:XXXX</a:t>
            </a:r>
            <a:endParaRPr lang="zh-CN" altLang="en-US" sz="900" b="1" dirty="0">
              <a:solidFill>
                <a:schemeClr val="bg2">
                  <a:lumMod val="90000"/>
                </a:schemeClr>
              </a:solidFill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pic>
        <p:nvPicPr>
          <p:cNvPr id="16" name="图片 15" descr="图标&#10;&#10;AI 生成的内容可能不正确。">
            <a:extLst>
              <a:ext uri="{FF2B5EF4-FFF2-40B4-BE49-F238E27FC236}">
                <a16:creationId xmlns:a16="http://schemas.microsoft.com/office/drawing/2014/main" id="{0137E991-8FDC-E6F9-2991-21FC00FBE8C5}"/>
              </a:ext>
            </a:extLst>
          </p:cNvPr>
          <p:cNvPicPr>
            <a:picLocks noChangeAspect="1"/>
          </p:cNvPicPr>
          <p:nvPr/>
        </p:nvPicPr>
        <p:blipFill>
          <a:blip r:embed="rId12">
            <a:alphaModFix amt="20000"/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artisticPencilGrayscale/>
                    </a14:imgEffect>
                    <a14:imgEffect>
                      <a14:colorTemperature colorTemp="59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996707">
            <a:off x="1503098" y="4063876"/>
            <a:ext cx="1663190" cy="1616412"/>
          </a:xfrm>
          <a:prstGeom prst="rect">
            <a:avLst/>
          </a:prstGeom>
        </p:spPr>
      </p:pic>
      <p:pic>
        <p:nvPicPr>
          <p:cNvPr id="17" name="图片 16" descr="图标&#10;&#10;AI 生成的内容可能不正确。">
            <a:extLst>
              <a:ext uri="{FF2B5EF4-FFF2-40B4-BE49-F238E27FC236}">
                <a16:creationId xmlns:a16="http://schemas.microsoft.com/office/drawing/2014/main" id="{F00ADE36-F734-20EB-07FE-086D64F61C80}"/>
              </a:ext>
            </a:extLst>
          </p:cNvPr>
          <p:cNvPicPr>
            <a:picLocks noChangeAspect="1"/>
          </p:cNvPicPr>
          <p:nvPr/>
        </p:nvPicPr>
        <p:blipFill>
          <a:blip r:embed="rId12">
            <a:alphaModFix amt="20000"/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artisticPencilGrayscale/>
                    </a14:imgEffect>
                    <a14:imgEffect>
                      <a14:colorTemperature colorTemp="59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9233030">
            <a:off x="3834469" y="4878618"/>
            <a:ext cx="1087953" cy="1057354"/>
          </a:xfrm>
          <a:prstGeom prst="rect">
            <a:avLst/>
          </a:prstGeom>
        </p:spPr>
      </p:pic>
      <p:sp>
        <p:nvSpPr>
          <p:cNvPr id="25" name="文本框 24">
            <a:extLst>
              <a:ext uri="{FF2B5EF4-FFF2-40B4-BE49-F238E27FC236}">
                <a16:creationId xmlns:a16="http://schemas.microsoft.com/office/drawing/2014/main" id="{27FF1061-754E-EF04-C54C-E5BA5BF8CDF1}"/>
              </a:ext>
            </a:extLst>
          </p:cNvPr>
          <p:cNvSpPr txBox="1"/>
          <p:nvPr/>
        </p:nvSpPr>
        <p:spPr>
          <a:xfrm>
            <a:off x="539165" y="302858"/>
            <a:ext cx="1090897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000" dirty="0">
                <a:solidFill>
                  <a:schemeClr val="bg1">
                    <a:lumMod val="75000"/>
                  </a:schemeClr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05----</a:t>
            </a:r>
            <a:r>
              <a:rPr lang="zh-CN" altLang="en-US" sz="1000" dirty="0">
                <a:solidFill>
                  <a:schemeClr val="bg1">
                    <a:lumMod val="75000"/>
                  </a:schemeClr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添加标题</a:t>
            </a:r>
          </a:p>
        </p:txBody>
      </p:sp>
      <p:grpSp>
        <p:nvGrpSpPr>
          <p:cNvPr id="7" name="组合 6">
            <a:extLst>
              <a:ext uri="{FF2B5EF4-FFF2-40B4-BE49-F238E27FC236}">
                <a16:creationId xmlns:a16="http://schemas.microsoft.com/office/drawing/2014/main" id="{6A3DFFEC-CA2B-0B25-140A-34187260831E}"/>
              </a:ext>
            </a:extLst>
          </p:cNvPr>
          <p:cNvGrpSpPr/>
          <p:nvPr/>
        </p:nvGrpSpPr>
        <p:grpSpPr>
          <a:xfrm rot="1412416">
            <a:off x="4066498" y="387629"/>
            <a:ext cx="6362619" cy="6622375"/>
            <a:chOff x="4325727" y="1169586"/>
            <a:chExt cx="6362619" cy="6622375"/>
          </a:xfrm>
          <a:effectLst/>
        </p:grpSpPr>
        <p:grpSp>
          <p:nvGrpSpPr>
            <p:cNvPr id="9" name="组合 8">
              <a:extLst>
                <a:ext uri="{FF2B5EF4-FFF2-40B4-BE49-F238E27FC236}">
                  <a16:creationId xmlns:a16="http://schemas.microsoft.com/office/drawing/2014/main" id="{94660C18-2F0F-11B0-9C54-5F227AA63C74}"/>
                </a:ext>
              </a:extLst>
            </p:cNvPr>
            <p:cNvGrpSpPr/>
            <p:nvPr/>
          </p:nvGrpSpPr>
          <p:grpSpPr>
            <a:xfrm>
              <a:off x="4749048" y="1169586"/>
              <a:ext cx="5939298" cy="6613573"/>
              <a:chOff x="6204614" y="121227"/>
              <a:chExt cx="5939298" cy="6613573"/>
            </a:xfrm>
            <a:effectLst/>
          </p:grpSpPr>
          <p:sp>
            <p:nvSpPr>
              <p:cNvPr id="13" name="矩形 12">
                <a:extLst>
                  <a:ext uri="{FF2B5EF4-FFF2-40B4-BE49-F238E27FC236}">
                    <a16:creationId xmlns:a16="http://schemas.microsoft.com/office/drawing/2014/main" id="{3F5B6788-AE26-15D4-9763-5DD8B3D7661A}"/>
                  </a:ext>
                </a:extLst>
              </p:cNvPr>
              <p:cNvSpPr/>
              <p:nvPr/>
            </p:nvSpPr>
            <p:spPr>
              <a:xfrm>
                <a:off x="6204614" y="121227"/>
                <a:ext cx="5786972" cy="6613573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  <a:effectLst/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 dirty="0"/>
              </a:p>
            </p:txBody>
          </p:sp>
          <p:cxnSp>
            <p:nvCxnSpPr>
              <p:cNvPr id="15" name="直接连接符 14">
                <a:extLst>
                  <a:ext uri="{FF2B5EF4-FFF2-40B4-BE49-F238E27FC236}">
                    <a16:creationId xmlns:a16="http://schemas.microsoft.com/office/drawing/2014/main" id="{7BA839C5-3460-B37A-FC8E-5BD81744D0EC}"/>
                  </a:ext>
                </a:extLst>
              </p:cNvPr>
              <p:cNvCxnSpPr/>
              <p:nvPr/>
            </p:nvCxnSpPr>
            <p:spPr>
              <a:xfrm>
                <a:off x="6732395" y="660009"/>
                <a:ext cx="4823209" cy="0"/>
              </a:xfrm>
              <a:prstGeom prst="line">
                <a:avLst/>
              </a:prstGeom>
              <a:ln>
                <a:solidFill>
                  <a:schemeClr val="bg2">
                    <a:lumMod val="90000"/>
                  </a:schemeClr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6" name="直接连接符 25">
                <a:extLst>
                  <a:ext uri="{FF2B5EF4-FFF2-40B4-BE49-F238E27FC236}">
                    <a16:creationId xmlns:a16="http://schemas.microsoft.com/office/drawing/2014/main" id="{A6C528C7-473F-46E9-59F2-4FCFF45DE11E}"/>
                  </a:ext>
                </a:extLst>
              </p:cNvPr>
              <p:cNvCxnSpPr/>
              <p:nvPr/>
            </p:nvCxnSpPr>
            <p:spPr>
              <a:xfrm>
                <a:off x="6732395" y="1093763"/>
                <a:ext cx="4823209" cy="0"/>
              </a:xfrm>
              <a:prstGeom prst="line">
                <a:avLst/>
              </a:prstGeom>
              <a:ln>
                <a:solidFill>
                  <a:schemeClr val="bg2">
                    <a:lumMod val="90000"/>
                  </a:schemeClr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7" name="直接连接符 26">
                <a:extLst>
                  <a:ext uri="{FF2B5EF4-FFF2-40B4-BE49-F238E27FC236}">
                    <a16:creationId xmlns:a16="http://schemas.microsoft.com/office/drawing/2014/main" id="{33BA312E-16F0-0F8F-3635-3D71A1A0EE3C}"/>
                  </a:ext>
                </a:extLst>
              </p:cNvPr>
              <p:cNvCxnSpPr/>
              <p:nvPr/>
            </p:nvCxnSpPr>
            <p:spPr>
              <a:xfrm>
                <a:off x="6732395" y="1527517"/>
                <a:ext cx="4823209" cy="0"/>
              </a:xfrm>
              <a:prstGeom prst="line">
                <a:avLst/>
              </a:prstGeom>
              <a:ln>
                <a:solidFill>
                  <a:schemeClr val="bg2">
                    <a:lumMod val="90000"/>
                  </a:schemeClr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4" name="直接连接符 33">
                <a:extLst>
                  <a:ext uri="{FF2B5EF4-FFF2-40B4-BE49-F238E27FC236}">
                    <a16:creationId xmlns:a16="http://schemas.microsoft.com/office/drawing/2014/main" id="{37F89000-3A9F-FC64-5D8A-3089C9A63956}"/>
                  </a:ext>
                </a:extLst>
              </p:cNvPr>
              <p:cNvCxnSpPr/>
              <p:nvPr/>
            </p:nvCxnSpPr>
            <p:spPr>
              <a:xfrm>
                <a:off x="6732395" y="1947873"/>
                <a:ext cx="4823209" cy="0"/>
              </a:xfrm>
              <a:prstGeom prst="line">
                <a:avLst/>
              </a:prstGeom>
              <a:ln>
                <a:solidFill>
                  <a:schemeClr val="bg2">
                    <a:lumMod val="90000"/>
                  </a:schemeClr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6" name="直接连接符 35">
                <a:extLst>
                  <a:ext uri="{FF2B5EF4-FFF2-40B4-BE49-F238E27FC236}">
                    <a16:creationId xmlns:a16="http://schemas.microsoft.com/office/drawing/2014/main" id="{90FA1AF1-23AD-6AD3-C2E6-93FC1224B60F}"/>
                  </a:ext>
                </a:extLst>
              </p:cNvPr>
              <p:cNvCxnSpPr/>
              <p:nvPr/>
            </p:nvCxnSpPr>
            <p:spPr>
              <a:xfrm>
                <a:off x="6732395" y="2381627"/>
                <a:ext cx="4823209" cy="0"/>
              </a:xfrm>
              <a:prstGeom prst="line">
                <a:avLst/>
              </a:prstGeom>
              <a:ln>
                <a:solidFill>
                  <a:schemeClr val="bg2">
                    <a:lumMod val="90000"/>
                  </a:schemeClr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9" name="直接连接符 38">
                <a:extLst>
                  <a:ext uri="{FF2B5EF4-FFF2-40B4-BE49-F238E27FC236}">
                    <a16:creationId xmlns:a16="http://schemas.microsoft.com/office/drawing/2014/main" id="{F589D50D-A03F-C3A2-5997-5E58F6D1343B}"/>
                  </a:ext>
                </a:extLst>
              </p:cNvPr>
              <p:cNvCxnSpPr/>
              <p:nvPr/>
            </p:nvCxnSpPr>
            <p:spPr>
              <a:xfrm>
                <a:off x="6732395" y="2815381"/>
                <a:ext cx="4823209" cy="0"/>
              </a:xfrm>
              <a:prstGeom prst="line">
                <a:avLst/>
              </a:prstGeom>
              <a:ln>
                <a:solidFill>
                  <a:schemeClr val="bg2">
                    <a:lumMod val="90000"/>
                  </a:schemeClr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0" name="直接连接符 39">
                <a:extLst>
                  <a:ext uri="{FF2B5EF4-FFF2-40B4-BE49-F238E27FC236}">
                    <a16:creationId xmlns:a16="http://schemas.microsoft.com/office/drawing/2014/main" id="{BC635BD5-67DA-C6D7-7023-E1BCD2B01E58}"/>
                  </a:ext>
                </a:extLst>
              </p:cNvPr>
              <p:cNvCxnSpPr/>
              <p:nvPr/>
            </p:nvCxnSpPr>
            <p:spPr>
              <a:xfrm>
                <a:off x="6732395" y="3273865"/>
                <a:ext cx="4823209" cy="0"/>
              </a:xfrm>
              <a:prstGeom prst="line">
                <a:avLst/>
              </a:prstGeom>
              <a:ln>
                <a:solidFill>
                  <a:schemeClr val="bg2">
                    <a:lumMod val="90000"/>
                  </a:schemeClr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1" name="直接连接符 40">
                <a:extLst>
                  <a:ext uri="{FF2B5EF4-FFF2-40B4-BE49-F238E27FC236}">
                    <a16:creationId xmlns:a16="http://schemas.microsoft.com/office/drawing/2014/main" id="{520E1C8C-3017-DCB4-ADB5-900D5B18B83E}"/>
                  </a:ext>
                </a:extLst>
              </p:cNvPr>
              <p:cNvCxnSpPr/>
              <p:nvPr/>
            </p:nvCxnSpPr>
            <p:spPr>
              <a:xfrm>
                <a:off x="6732395" y="3707619"/>
                <a:ext cx="4823209" cy="0"/>
              </a:xfrm>
              <a:prstGeom prst="line">
                <a:avLst/>
              </a:prstGeom>
              <a:ln>
                <a:solidFill>
                  <a:schemeClr val="bg2">
                    <a:lumMod val="90000"/>
                  </a:schemeClr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5" name="直接连接符 44">
                <a:extLst>
                  <a:ext uri="{FF2B5EF4-FFF2-40B4-BE49-F238E27FC236}">
                    <a16:creationId xmlns:a16="http://schemas.microsoft.com/office/drawing/2014/main" id="{8EF793AC-A4DE-9AE1-E6C3-F0C0B68EA95C}"/>
                  </a:ext>
                </a:extLst>
              </p:cNvPr>
              <p:cNvCxnSpPr/>
              <p:nvPr/>
            </p:nvCxnSpPr>
            <p:spPr>
              <a:xfrm>
                <a:off x="6732395" y="4141373"/>
                <a:ext cx="4823209" cy="0"/>
              </a:xfrm>
              <a:prstGeom prst="line">
                <a:avLst/>
              </a:prstGeom>
              <a:ln>
                <a:solidFill>
                  <a:schemeClr val="bg2">
                    <a:lumMod val="90000"/>
                  </a:schemeClr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6" name="直接连接符 45">
                <a:extLst>
                  <a:ext uri="{FF2B5EF4-FFF2-40B4-BE49-F238E27FC236}">
                    <a16:creationId xmlns:a16="http://schemas.microsoft.com/office/drawing/2014/main" id="{DC53302D-466E-7606-B007-5F20AFA2FD99}"/>
                  </a:ext>
                </a:extLst>
              </p:cNvPr>
              <p:cNvCxnSpPr/>
              <p:nvPr/>
            </p:nvCxnSpPr>
            <p:spPr>
              <a:xfrm>
                <a:off x="6732395" y="4551681"/>
                <a:ext cx="4823209" cy="0"/>
              </a:xfrm>
              <a:prstGeom prst="line">
                <a:avLst/>
              </a:prstGeom>
              <a:ln>
                <a:solidFill>
                  <a:schemeClr val="bg2">
                    <a:lumMod val="90000"/>
                  </a:schemeClr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8" name="直接连接符 47">
                <a:extLst>
                  <a:ext uri="{FF2B5EF4-FFF2-40B4-BE49-F238E27FC236}">
                    <a16:creationId xmlns:a16="http://schemas.microsoft.com/office/drawing/2014/main" id="{9B44DF6F-4711-BC1C-951C-1318975F1E64}"/>
                  </a:ext>
                </a:extLst>
              </p:cNvPr>
              <p:cNvCxnSpPr/>
              <p:nvPr/>
            </p:nvCxnSpPr>
            <p:spPr>
              <a:xfrm>
                <a:off x="6732395" y="4985435"/>
                <a:ext cx="4823209" cy="0"/>
              </a:xfrm>
              <a:prstGeom prst="line">
                <a:avLst/>
              </a:prstGeom>
              <a:ln>
                <a:solidFill>
                  <a:schemeClr val="bg2">
                    <a:lumMod val="90000"/>
                  </a:schemeClr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9" name="直接连接符 48">
                <a:extLst>
                  <a:ext uri="{FF2B5EF4-FFF2-40B4-BE49-F238E27FC236}">
                    <a16:creationId xmlns:a16="http://schemas.microsoft.com/office/drawing/2014/main" id="{A7B7B5A5-5E94-7061-5EB8-97B2DCBDD595}"/>
                  </a:ext>
                </a:extLst>
              </p:cNvPr>
              <p:cNvCxnSpPr/>
              <p:nvPr/>
            </p:nvCxnSpPr>
            <p:spPr>
              <a:xfrm>
                <a:off x="6732395" y="5419189"/>
                <a:ext cx="4823209" cy="0"/>
              </a:xfrm>
              <a:prstGeom prst="line">
                <a:avLst/>
              </a:prstGeom>
              <a:ln>
                <a:solidFill>
                  <a:schemeClr val="bg2">
                    <a:lumMod val="90000"/>
                  </a:schemeClr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0" name="直接连接符 49">
                <a:extLst>
                  <a:ext uri="{FF2B5EF4-FFF2-40B4-BE49-F238E27FC236}">
                    <a16:creationId xmlns:a16="http://schemas.microsoft.com/office/drawing/2014/main" id="{AFAE010B-5228-E4BF-4313-C2099A88DCF7}"/>
                  </a:ext>
                </a:extLst>
              </p:cNvPr>
              <p:cNvCxnSpPr/>
              <p:nvPr/>
            </p:nvCxnSpPr>
            <p:spPr>
              <a:xfrm>
                <a:off x="6732395" y="5853802"/>
                <a:ext cx="4823209" cy="0"/>
              </a:xfrm>
              <a:prstGeom prst="line">
                <a:avLst/>
              </a:prstGeom>
              <a:ln>
                <a:solidFill>
                  <a:schemeClr val="bg2">
                    <a:lumMod val="90000"/>
                  </a:schemeClr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1" name="直接连接符 50">
                <a:extLst>
                  <a:ext uri="{FF2B5EF4-FFF2-40B4-BE49-F238E27FC236}">
                    <a16:creationId xmlns:a16="http://schemas.microsoft.com/office/drawing/2014/main" id="{E6FF3A7C-D626-E6E1-044A-397D08D1758E}"/>
                  </a:ext>
                </a:extLst>
              </p:cNvPr>
              <p:cNvCxnSpPr/>
              <p:nvPr/>
            </p:nvCxnSpPr>
            <p:spPr>
              <a:xfrm>
                <a:off x="6732395" y="6287556"/>
                <a:ext cx="4823209" cy="0"/>
              </a:xfrm>
              <a:prstGeom prst="line">
                <a:avLst/>
              </a:prstGeom>
              <a:ln>
                <a:solidFill>
                  <a:schemeClr val="bg2">
                    <a:lumMod val="90000"/>
                  </a:schemeClr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53" name="文本框 52">
                <a:extLst>
                  <a:ext uri="{FF2B5EF4-FFF2-40B4-BE49-F238E27FC236}">
                    <a16:creationId xmlns:a16="http://schemas.microsoft.com/office/drawing/2014/main" id="{D8CDE0CA-C2F2-9071-D63D-0813B83D86A9}"/>
                  </a:ext>
                </a:extLst>
              </p:cNvPr>
              <p:cNvSpPr txBox="1"/>
              <p:nvPr/>
            </p:nvSpPr>
            <p:spPr>
              <a:xfrm>
                <a:off x="8991676" y="275529"/>
                <a:ext cx="3152236" cy="2308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altLang="zh-CN" sz="900" b="1" dirty="0">
                    <a:solidFill>
                      <a:schemeClr val="bg2">
                        <a:lumMod val="90000"/>
                      </a:schemeClr>
                    </a:solidFill>
                    <a:latin typeface="幼圆" panose="02010509060101010101" pitchFamily="49" charset="-122"/>
                    <a:ea typeface="幼圆" panose="02010509060101010101" pitchFamily="49" charset="-122"/>
                  </a:rPr>
                  <a:t>Jinhua University of Vocational Technology </a:t>
                </a:r>
                <a:endParaRPr lang="zh-CN" altLang="en-US" sz="900" b="1" dirty="0">
                  <a:solidFill>
                    <a:schemeClr val="bg2">
                      <a:lumMod val="90000"/>
                    </a:schemeClr>
                  </a:solidFill>
                  <a:latin typeface="幼圆" panose="02010509060101010101" pitchFamily="49" charset="-122"/>
                  <a:ea typeface="幼圆" panose="02010509060101010101" pitchFamily="49" charset="-122"/>
                </a:endParaRPr>
              </a:p>
            </p:txBody>
          </p:sp>
          <p:sp>
            <p:nvSpPr>
              <p:cNvPr id="54" name="文本框 53">
                <a:extLst>
                  <a:ext uri="{FF2B5EF4-FFF2-40B4-BE49-F238E27FC236}">
                    <a16:creationId xmlns:a16="http://schemas.microsoft.com/office/drawing/2014/main" id="{B644B10F-1778-2330-1179-39FCDCE1A7D7}"/>
                  </a:ext>
                </a:extLst>
              </p:cNvPr>
              <p:cNvSpPr txBox="1"/>
              <p:nvPr/>
            </p:nvSpPr>
            <p:spPr>
              <a:xfrm>
                <a:off x="11351819" y="6376385"/>
                <a:ext cx="409452" cy="2308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altLang="zh-CN" sz="900" b="1" dirty="0">
                    <a:solidFill>
                      <a:schemeClr val="bg2">
                        <a:lumMod val="90000"/>
                      </a:schemeClr>
                    </a:solidFill>
                    <a:latin typeface="幼圆" panose="02010509060101010101" pitchFamily="49" charset="-122"/>
                    <a:ea typeface="幼圆" panose="02010509060101010101" pitchFamily="49" charset="-122"/>
                  </a:rPr>
                  <a:t>02</a:t>
                </a:r>
                <a:endParaRPr lang="zh-CN" altLang="en-US" sz="900" b="1" dirty="0">
                  <a:solidFill>
                    <a:schemeClr val="bg2">
                      <a:lumMod val="90000"/>
                    </a:schemeClr>
                  </a:solidFill>
                  <a:latin typeface="幼圆" panose="02010509060101010101" pitchFamily="49" charset="-122"/>
                  <a:ea typeface="幼圆" panose="02010509060101010101" pitchFamily="49" charset="-122"/>
                </a:endParaRPr>
              </a:p>
            </p:txBody>
          </p:sp>
          <p:pic>
            <p:nvPicPr>
              <p:cNvPr id="55" name="图片 54" descr="图标&#10;&#10;AI 生成的内容可能不正确。">
                <a:extLst>
                  <a:ext uri="{FF2B5EF4-FFF2-40B4-BE49-F238E27FC236}">
                    <a16:creationId xmlns:a16="http://schemas.microsoft.com/office/drawing/2014/main" id="{B214685C-B2BB-4775-97CF-E1285C7AD76C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12">
                <a:alphaModFix amt="20000"/>
                <a:extLst>
                  <a:ext uri="{BEBA8EAE-BF5A-486C-A8C5-ECC9F3942E4B}">
                    <a14:imgProps xmlns:a14="http://schemas.microsoft.com/office/drawing/2010/main">
                      <a14:imgLayer r:embed="rId13">
                        <a14:imgEffect>
                          <a14:artisticPencilGrayscale/>
                        </a14:imgEffect>
                        <a14:imgEffect>
                          <a14:colorTemperature colorTemp="5900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 rot="19233030">
                <a:off x="7942596" y="263068"/>
                <a:ext cx="1087953" cy="1057354"/>
              </a:xfrm>
              <a:prstGeom prst="rect">
                <a:avLst/>
              </a:prstGeom>
            </p:spPr>
          </p:pic>
          <p:pic>
            <p:nvPicPr>
              <p:cNvPr id="56" name="图片 55" descr="图标&#10;&#10;AI 生成的内容可能不正确。">
                <a:extLst>
                  <a:ext uri="{FF2B5EF4-FFF2-40B4-BE49-F238E27FC236}">
                    <a16:creationId xmlns:a16="http://schemas.microsoft.com/office/drawing/2014/main" id="{5743F94B-9D46-A594-81CA-BE2423B2E250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12">
                <a:alphaModFix amt="20000"/>
                <a:extLst>
                  <a:ext uri="{BEBA8EAE-BF5A-486C-A8C5-ECC9F3942E4B}">
                    <a14:imgProps xmlns:a14="http://schemas.microsoft.com/office/drawing/2010/main">
                      <a14:imgLayer r:embed="rId13">
                        <a14:imgEffect>
                          <a14:artisticPencilGrayscale/>
                        </a14:imgEffect>
                        <a14:imgEffect>
                          <a14:colorTemperature colorTemp="5900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 rot="19233030">
                <a:off x="7408071" y="5293996"/>
                <a:ext cx="1087953" cy="1057354"/>
              </a:xfrm>
              <a:prstGeom prst="rect">
                <a:avLst/>
              </a:prstGeom>
            </p:spPr>
          </p:pic>
          <p:pic>
            <p:nvPicPr>
              <p:cNvPr id="57" name="图片 56" descr="图标&#10;&#10;AI 生成的内容可能不正确。">
                <a:extLst>
                  <a:ext uri="{FF2B5EF4-FFF2-40B4-BE49-F238E27FC236}">
                    <a16:creationId xmlns:a16="http://schemas.microsoft.com/office/drawing/2014/main" id="{6777F8A6-0BFD-7EB8-1587-B32EB7CBABE3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12">
                <a:alphaModFix amt="20000"/>
                <a:extLst>
                  <a:ext uri="{BEBA8EAE-BF5A-486C-A8C5-ECC9F3942E4B}">
                    <a14:imgProps xmlns:a14="http://schemas.microsoft.com/office/drawing/2010/main">
                      <a14:imgLayer r:embed="rId13">
                        <a14:imgEffect>
                          <a14:artisticPencilGrayscale/>
                        </a14:imgEffect>
                        <a14:imgEffect>
                          <a14:colorTemperature colorTemp="5900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 rot="19233030">
                <a:off x="9988141" y="1990332"/>
                <a:ext cx="1533384" cy="1490258"/>
              </a:xfrm>
              <a:prstGeom prst="rect">
                <a:avLst/>
              </a:prstGeom>
            </p:spPr>
          </p:pic>
        </p:grpSp>
        <p:sp>
          <p:nvSpPr>
            <p:cNvPr id="11" name="任意多边形: 形状 10">
              <a:extLst>
                <a:ext uri="{FF2B5EF4-FFF2-40B4-BE49-F238E27FC236}">
                  <a16:creationId xmlns:a16="http://schemas.microsoft.com/office/drawing/2014/main" id="{95FDBAF8-D3A6-6E40-9806-B84890784495}"/>
                </a:ext>
              </a:extLst>
            </p:cNvPr>
            <p:cNvSpPr/>
            <p:nvPr/>
          </p:nvSpPr>
          <p:spPr>
            <a:xfrm>
              <a:off x="4325727" y="1178389"/>
              <a:ext cx="1006332" cy="6613572"/>
            </a:xfrm>
            <a:custGeom>
              <a:avLst/>
              <a:gdLst>
                <a:gd name="connsiteX0" fmla="*/ 571992 w 1006332"/>
                <a:gd name="connsiteY0" fmla="*/ 175 h 6663865"/>
                <a:gd name="connsiteX1" fmla="*/ 514842 w 1006332"/>
                <a:gd name="connsiteY1" fmla="*/ 11605 h 6663865"/>
                <a:gd name="connsiteX2" fmla="*/ 411972 w 1006332"/>
                <a:gd name="connsiteY2" fmla="*/ 68755 h 6663865"/>
                <a:gd name="connsiteX3" fmla="*/ 343392 w 1006332"/>
                <a:gd name="connsiteY3" fmla="*/ 103045 h 6663865"/>
                <a:gd name="connsiteX4" fmla="*/ 366252 w 1006332"/>
                <a:gd name="connsiteY4" fmla="*/ 251635 h 6663865"/>
                <a:gd name="connsiteX5" fmla="*/ 229092 w 1006332"/>
                <a:gd name="connsiteY5" fmla="*/ 365935 h 6663865"/>
                <a:gd name="connsiteX6" fmla="*/ 286242 w 1006332"/>
                <a:gd name="connsiteY6" fmla="*/ 491665 h 6663865"/>
                <a:gd name="connsiteX7" fmla="*/ 389112 w 1006332"/>
                <a:gd name="connsiteY7" fmla="*/ 594535 h 6663865"/>
                <a:gd name="connsiteX8" fmla="*/ 400542 w 1006332"/>
                <a:gd name="connsiteY8" fmla="*/ 663115 h 6663865"/>
                <a:gd name="connsiteX9" fmla="*/ 297672 w 1006332"/>
                <a:gd name="connsiteY9" fmla="*/ 891715 h 6663865"/>
                <a:gd name="connsiteX10" fmla="*/ 389112 w 1006332"/>
                <a:gd name="connsiteY10" fmla="*/ 1108885 h 6663865"/>
                <a:gd name="connsiteX11" fmla="*/ 434832 w 1006332"/>
                <a:gd name="connsiteY11" fmla="*/ 1177465 h 6663865"/>
                <a:gd name="connsiteX12" fmla="*/ 400542 w 1006332"/>
                <a:gd name="connsiteY12" fmla="*/ 1223185 h 6663865"/>
                <a:gd name="connsiteX13" fmla="*/ 263382 w 1006332"/>
                <a:gd name="connsiteY13" fmla="*/ 1383205 h 6663865"/>
                <a:gd name="connsiteX14" fmla="*/ 240522 w 1006332"/>
                <a:gd name="connsiteY14" fmla="*/ 1474645 h 6663865"/>
                <a:gd name="connsiteX15" fmla="*/ 309102 w 1006332"/>
                <a:gd name="connsiteY15" fmla="*/ 1680385 h 6663865"/>
                <a:gd name="connsiteX16" fmla="*/ 160512 w 1006332"/>
                <a:gd name="connsiteY16" fmla="*/ 1840405 h 6663865"/>
                <a:gd name="connsiteX17" fmla="*/ 11922 w 1006332"/>
                <a:gd name="connsiteY17" fmla="*/ 2000425 h 6663865"/>
                <a:gd name="connsiteX18" fmla="*/ 492 w 1006332"/>
                <a:gd name="connsiteY18" fmla="*/ 2069005 h 6663865"/>
                <a:gd name="connsiteX19" fmla="*/ 206232 w 1006332"/>
                <a:gd name="connsiteY19" fmla="*/ 2377615 h 6663865"/>
                <a:gd name="connsiteX20" fmla="*/ 320532 w 1006332"/>
                <a:gd name="connsiteY20" fmla="*/ 2571925 h 6663865"/>
                <a:gd name="connsiteX21" fmla="*/ 400542 w 1006332"/>
                <a:gd name="connsiteY21" fmla="*/ 2686225 h 6663865"/>
                <a:gd name="connsiteX22" fmla="*/ 457692 w 1006332"/>
                <a:gd name="connsiteY22" fmla="*/ 2823385 h 6663865"/>
                <a:gd name="connsiteX23" fmla="*/ 446262 w 1006332"/>
                <a:gd name="connsiteY23" fmla="*/ 2869105 h 6663865"/>
                <a:gd name="connsiteX24" fmla="*/ 354822 w 1006332"/>
                <a:gd name="connsiteY24" fmla="*/ 2960545 h 6663865"/>
                <a:gd name="connsiteX25" fmla="*/ 389112 w 1006332"/>
                <a:gd name="connsiteY25" fmla="*/ 3086275 h 6663865"/>
                <a:gd name="connsiteX26" fmla="*/ 377682 w 1006332"/>
                <a:gd name="connsiteY26" fmla="*/ 3177715 h 6663865"/>
                <a:gd name="connsiteX27" fmla="*/ 366252 w 1006332"/>
                <a:gd name="connsiteY27" fmla="*/ 3337735 h 6663865"/>
                <a:gd name="connsiteX28" fmla="*/ 343392 w 1006332"/>
                <a:gd name="connsiteY28" fmla="*/ 3452035 h 6663865"/>
                <a:gd name="connsiteX29" fmla="*/ 331962 w 1006332"/>
                <a:gd name="connsiteY29" fmla="*/ 3543475 h 6663865"/>
                <a:gd name="connsiteX30" fmla="*/ 297672 w 1006332"/>
                <a:gd name="connsiteY30" fmla="*/ 3646345 h 6663865"/>
                <a:gd name="connsiteX31" fmla="*/ 274812 w 1006332"/>
                <a:gd name="connsiteY31" fmla="*/ 3726355 h 6663865"/>
                <a:gd name="connsiteX32" fmla="*/ 229092 w 1006332"/>
                <a:gd name="connsiteY32" fmla="*/ 3909235 h 6663865"/>
                <a:gd name="connsiteX33" fmla="*/ 183372 w 1006332"/>
                <a:gd name="connsiteY33" fmla="*/ 4069255 h 6663865"/>
                <a:gd name="connsiteX34" fmla="*/ 160512 w 1006332"/>
                <a:gd name="connsiteY34" fmla="*/ 4217845 h 6663865"/>
                <a:gd name="connsiteX35" fmla="*/ 149082 w 1006332"/>
                <a:gd name="connsiteY35" fmla="*/ 4286425 h 6663865"/>
                <a:gd name="connsiteX36" fmla="*/ 240522 w 1006332"/>
                <a:gd name="connsiteY36" fmla="*/ 4400725 h 6663865"/>
                <a:gd name="connsiteX37" fmla="*/ 263382 w 1006332"/>
                <a:gd name="connsiteY37" fmla="*/ 4446445 h 6663865"/>
                <a:gd name="connsiteX38" fmla="*/ 309102 w 1006332"/>
                <a:gd name="connsiteY38" fmla="*/ 4515025 h 6663865"/>
                <a:gd name="connsiteX39" fmla="*/ 320532 w 1006332"/>
                <a:gd name="connsiteY39" fmla="*/ 4572175 h 6663865"/>
                <a:gd name="connsiteX40" fmla="*/ 354822 w 1006332"/>
                <a:gd name="connsiteY40" fmla="*/ 4629325 h 6663865"/>
                <a:gd name="connsiteX41" fmla="*/ 274812 w 1006332"/>
                <a:gd name="connsiteY41" fmla="*/ 4949365 h 6663865"/>
                <a:gd name="connsiteX42" fmla="*/ 263382 w 1006332"/>
                <a:gd name="connsiteY42" fmla="*/ 5109385 h 6663865"/>
                <a:gd name="connsiteX43" fmla="*/ 320532 w 1006332"/>
                <a:gd name="connsiteY43" fmla="*/ 5223685 h 6663865"/>
                <a:gd name="connsiteX44" fmla="*/ 354822 w 1006332"/>
                <a:gd name="connsiteY44" fmla="*/ 5315125 h 6663865"/>
                <a:gd name="connsiteX45" fmla="*/ 331962 w 1006332"/>
                <a:gd name="connsiteY45" fmla="*/ 5612305 h 6663865"/>
                <a:gd name="connsiteX46" fmla="*/ 320532 w 1006332"/>
                <a:gd name="connsiteY46" fmla="*/ 5726605 h 6663865"/>
                <a:gd name="connsiteX47" fmla="*/ 263382 w 1006332"/>
                <a:gd name="connsiteY47" fmla="*/ 5863765 h 6663865"/>
                <a:gd name="connsiteX48" fmla="*/ 251952 w 1006332"/>
                <a:gd name="connsiteY48" fmla="*/ 5909485 h 6663865"/>
                <a:gd name="connsiteX49" fmla="*/ 274812 w 1006332"/>
                <a:gd name="connsiteY49" fmla="*/ 6000925 h 6663865"/>
                <a:gd name="connsiteX50" fmla="*/ 297672 w 1006332"/>
                <a:gd name="connsiteY50" fmla="*/ 6035215 h 6663865"/>
                <a:gd name="connsiteX51" fmla="*/ 320532 w 1006332"/>
                <a:gd name="connsiteY51" fmla="*/ 6115225 h 6663865"/>
                <a:gd name="connsiteX52" fmla="*/ 331962 w 1006332"/>
                <a:gd name="connsiteY52" fmla="*/ 6183805 h 6663865"/>
                <a:gd name="connsiteX53" fmla="*/ 354822 w 1006332"/>
                <a:gd name="connsiteY53" fmla="*/ 6263815 h 6663865"/>
                <a:gd name="connsiteX54" fmla="*/ 366252 w 1006332"/>
                <a:gd name="connsiteY54" fmla="*/ 6343825 h 6663865"/>
                <a:gd name="connsiteX55" fmla="*/ 377682 w 1006332"/>
                <a:gd name="connsiteY55" fmla="*/ 6400975 h 6663865"/>
                <a:gd name="connsiteX56" fmla="*/ 331962 w 1006332"/>
                <a:gd name="connsiteY56" fmla="*/ 6526705 h 6663865"/>
                <a:gd name="connsiteX57" fmla="*/ 286242 w 1006332"/>
                <a:gd name="connsiteY57" fmla="*/ 6595285 h 6663865"/>
                <a:gd name="connsiteX58" fmla="*/ 331962 w 1006332"/>
                <a:gd name="connsiteY58" fmla="*/ 6629575 h 6663865"/>
                <a:gd name="connsiteX59" fmla="*/ 434832 w 1006332"/>
                <a:gd name="connsiteY59" fmla="*/ 6663865 h 6663865"/>
                <a:gd name="connsiteX60" fmla="*/ 697722 w 1006332"/>
                <a:gd name="connsiteY60" fmla="*/ 6652435 h 6663865"/>
                <a:gd name="connsiteX61" fmla="*/ 743442 w 1006332"/>
                <a:gd name="connsiteY61" fmla="*/ 6641005 h 6663865"/>
                <a:gd name="connsiteX62" fmla="*/ 754872 w 1006332"/>
                <a:gd name="connsiteY62" fmla="*/ 6469555 h 6663865"/>
                <a:gd name="connsiteX63" fmla="*/ 766302 w 1006332"/>
                <a:gd name="connsiteY63" fmla="*/ 6252385 h 6663865"/>
                <a:gd name="connsiteX64" fmla="*/ 777732 w 1006332"/>
                <a:gd name="connsiteY64" fmla="*/ 5818045 h 6663865"/>
                <a:gd name="connsiteX65" fmla="*/ 846312 w 1006332"/>
                <a:gd name="connsiteY65" fmla="*/ 5292265 h 6663865"/>
                <a:gd name="connsiteX66" fmla="*/ 914892 w 1006332"/>
                <a:gd name="connsiteY66" fmla="*/ 4983655 h 6663865"/>
                <a:gd name="connsiteX67" fmla="*/ 1006332 w 1006332"/>
                <a:gd name="connsiteY67" fmla="*/ 4172125 h 6663865"/>
                <a:gd name="connsiteX68" fmla="*/ 972042 w 1006332"/>
                <a:gd name="connsiteY68" fmla="*/ 3714925 h 6663865"/>
                <a:gd name="connsiteX69" fmla="*/ 926322 w 1006332"/>
                <a:gd name="connsiteY69" fmla="*/ 3417745 h 6663865"/>
                <a:gd name="connsiteX70" fmla="*/ 903462 w 1006332"/>
                <a:gd name="connsiteY70" fmla="*/ 3143425 h 6663865"/>
                <a:gd name="connsiteX71" fmla="*/ 857742 w 1006332"/>
                <a:gd name="connsiteY71" fmla="*/ 1851835 h 6663865"/>
                <a:gd name="connsiteX72" fmla="*/ 846312 w 1006332"/>
                <a:gd name="connsiteY72" fmla="*/ 1634665 h 6663865"/>
                <a:gd name="connsiteX73" fmla="*/ 880602 w 1006332"/>
                <a:gd name="connsiteY73" fmla="*/ 1268905 h 6663865"/>
                <a:gd name="connsiteX74" fmla="*/ 869172 w 1006332"/>
                <a:gd name="connsiteY74" fmla="*/ 788845 h 6663865"/>
                <a:gd name="connsiteX75" fmla="*/ 846312 w 1006332"/>
                <a:gd name="connsiteY75" fmla="*/ 651685 h 6663865"/>
                <a:gd name="connsiteX76" fmla="*/ 834882 w 1006332"/>
                <a:gd name="connsiteY76" fmla="*/ 548815 h 6663865"/>
                <a:gd name="connsiteX77" fmla="*/ 823452 w 1006332"/>
                <a:gd name="connsiteY77" fmla="*/ 457375 h 6663865"/>
                <a:gd name="connsiteX78" fmla="*/ 789162 w 1006332"/>
                <a:gd name="connsiteY78" fmla="*/ 297355 h 6663865"/>
                <a:gd name="connsiteX79" fmla="*/ 777732 w 1006332"/>
                <a:gd name="connsiteY79" fmla="*/ 240205 h 6663865"/>
                <a:gd name="connsiteX80" fmla="*/ 766302 w 1006332"/>
                <a:gd name="connsiteY80" fmla="*/ 194485 h 6663865"/>
                <a:gd name="connsiteX81" fmla="*/ 743442 w 1006332"/>
                <a:gd name="connsiteY81" fmla="*/ 91615 h 6663865"/>
                <a:gd name="connsiteX82" fmla="*/ 732012 w 1006332"/>
                <a:gd name="connsiteY82" fmla="*/ 57325 h 6663865"/>
                <a:gd name="connsiteX83" fmla="*/ 686292 w 1006332"/>
                <a:gd name="connsiteY83" fmla="*/ 34465 h 6663865"/>
                <a:gd name="connsiteX84" fmla="*/ 606282 w 1006332"/>
                <a:gd name="connsiteY84" fmla="*/ 175 h 6663865"/>
                <a:gd name="connsiteX85" fmla="*/ 571992 w 1006332"/>
                <a:gd name="connsiteY85" fmla="*/ 175 h 66638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</a:cxnLst>
              <a:rect l="l" t="t" r="r" b="b"/>
              <a:pathLst>
                <a:path w="1006332" h="6663865">
                  <a:moveTo>
                    <a:pt x="571992" y="175"/>
                  </a:moveTo>
                  <a:cubicBezTo>
                    <a:pt x="556752" y="2080"/>
                    <a:pt x="532698" y="3952"/>
                    <a:pt x="514842" y="11605"/>
                  </a:cubicBezTo>
                  <a:cubicBezTo>
                    <a:pt x="478787" y="27057"/>
                    <a:pt x="446583" y="50296"/>
                    <a:pt x="411972" y="68755"/>
                  </a:cubicBezTo>
                  <a:cubicBezTo>
                    <a:pt x="389421" y="80782"/>
                    <a:pt x="366252" y="91615"/>
                    <a:pt x="343392" y="103045"/>
                  </a:cubicBezTo>
                  <a:cubicBezTo>
                    <a:pt x="394850" y="164795"/>
                    <a:pt x="435927" y="172670"/>
                    <a:pt x="366252" y="251635"/>
                  </a:cubicBezTo>
                  <a:cubicBezTo>
                    <a:pt x="326876" y="296261"/>
                    <a:pt x="229092" y="365935"/>
                    <a:pt x="229092" y="365935"/>
                  </a:cubicBezTo>
                  <a:cubicBezTo>
                    <a:pt x="209838" y="442950"/>
                    <a:pt x="205883" y="405949"/>
                    <a:pt x="286242" y="491665"/>
                  </a:cubicBezTo>
                  <a:cubicBezTo>
                    <a:pt x="319409" y="527043"/>
                    <a:pt x="389112" y="594535"/>
                    <a:pt x="389112" y="594535"/>
                  </a:cubicBezTo>
                  <a:cubicBezTo>
                    <a:pt x="392922" y="617395"/>
                    <a:pt x="401988" y="639985"/>
                    <a:pt x="400542" y="663115"/>
                  </a:cubicBezTo>
                  <a:cubicBezTo>
                    <a:pt x="392704" y="788530"/>
                    <a:pt x="371066" y="786866"/>
                    <a:pt x="297672" y="891715"/>
                  </a:cubicBezTo>
                  <a:cubicBezTo>
                    <a:pt x="328152" y="964105"/>
                    <a:pt x="355123" y="1038075"/>
                    <a:pt x="389112" y="1108885"/>
                  </a:cubicBezTo>
                  <a:cubicBezTo>
                    <a:pt x="401001" y="1133654"/>
                    <a:pt x="432098" y="1150127"/>
                    <a:pt x="434832" y="1177465"/>
                  </a:cubicBezTo>
                  <a:cubicBezTo>
                    <a:pt x="436728" y="1196420"/>
                    <a:pt x="412738" y="1208550"/>
                    <a:pt x="400542" y="1223185"/>
                  </a:cubicBezTo>
                  <a:cubicBezTo>
                    <a:pt x="355567" y="1277155"/>
                    <a:pt x="309102" y="1329865"/>
                    <a:pt x="263382" y="1383205"/>
                  </a:cubicBezTo>
                  <a:cubicBezTo>
                    <a:pt x="255762" y="1413685"/>
                    <a:pt x="237678" y="1443356"/>
                    <a:pt x="240522" y="1474645"/>
                  </a:cubicBezTo>
                  <a:cubicBezTo>
                    <a:pt x="248922" y="1567047"/>
                    <a:pt x="274334" y="1610848"/>
                    <a:pt x="309102" y="1680385"/>
                  </a:cubicBezTo>
                  <a:cubicBezTo>
                    <a:pt x="263572" y="1794209"/>
                    <a:pt x="308875" y="1707659"/>
                    <a:pt x="160512" y="1840405"/>
                  </a:cubicBezTo>
                  <a:cubicBezTo>
                    <a:pt x="86817" y="1906342"/>
                    <a:pt x="69891" y="1930862"/>
                    <a:pt x="11922" y="2000425"/>
                  </a:cubicBezTo>
                  <a:cubicBezTo>
                    <a:pt x="8112" y="2023285"/>
                    <a:pt x="-2383" y="2046009"/>
                    <a:pt x="492" y="2069005"/>
                  </a:cubicBezTo>
                  <a:cubicBezTo>
                    <a:pt x="19613" y="2221974"/>
                    <a:pt x="95303" y="2249171"/>
                    <a:pt x="206232" y="2377615"/>
                  </a:cubicBezTo>
                  <a:cubicBezTo>
                    <a:pt x="292344" y="2477323"/>
                    <a:pt x="223317" y="2407407"/>
                    <a:pt x="320532" y="2571925"/>
                  </a:cubicBezTo>
                  <a:cubicBezTo>
                    <a:pt x="344191" y="2611964"/>
                    <a:pt x="376291" y="2646541"/>
                    <a:pt x="400542" y="2686225"/>
                  </a:cubicBezTo>
                  <a:cubicBezTo>
                    <a:pt x="445173" y="2759257"/>
                    <a:pt x="441738" y="2759567"/>
                    <a:pt x="457692" y="2823385"/>
                  </a:cubicBezTo>
                  <a:cubicBezTo>
                    <a:pt x="453882" y="2838625"/>
                    <a:pt x="455687" y="2856538"/>
                    <a:pt x="446262" y="2869105"/>
                  </a:cubicBezTo>
                  <a:cubicBezTo>
                    <a:pt x="420399" y="2903589"/>
                    <a:pt x="373051" y="2921484"/>
                    <a:pt x="354822" y="2960545"/>
                  </a:cubicBezTo>
                  <a:cubicBezTo>
                    <a:pt x="338119" y="2996337"/>
                    <a:pt x="373521" y="3055092"/>
                    <a:pt x="389112" y="3086275"/>
                  </a:cubicBezTo>
                  <a:cubicBezTo>
                    <a:pt x="385302" y="3116755"/>
                    <a:pt x="380463" y="3147124"/>
                    <a:pt x="377682" y="3177715"/>
                  </a:cubicBezTo>
                  <a:cubicBezTo>
                    <a:pt x="372841" y="3230971"/>
                    <a:pt x="372885" y="3284672"/>
                    <a:pt x="366252" y="3337735"/>
                  </a:cubicBezTo>
                  <a:cubicBezTo>
                    <a:pt x="361433" y="3376289"/>
                    <a:pt x="349780" y="3413709"/>
                    <a:pt x="343392" y="3452035"/>
                  </a:cubicBezTo>
                  <a:cubicBezTo>
                    <a:pt x="338342" y="3482334"/>
                    <a:pt x="338997" y="3513574"/>
                    <a:pt x="331962" y="3543475"/>
                  </a:cubicBezTo>
                  <a:cubicBezTo>
                    <a:pt x="323683" y="3578659"/>
                    <a:pt x="308453" y="3611845"/>
                    <a:pt x="297672" y="3646345"/>
                  </a:cubicBezTo>
                  <a:cubicBezTo>
                    <a:pt x="289399" y="3672820"/>
                    <a:pt x="281813" y="3699516"/>
                    <a:pt x="274812" y="3726355"/>
                  </a:cubicBezTo>
                  <a:cubicBezTo>
                    <a:pt x="258951" y="3787156"/>
                    <a:pt x="246354" y="3848817"/>
                    <a:pt x="229092" y="3909235"/>
                  </a:cubicBezTo>
                  <a:cubicBezTo>
                    <a:pt x="213852" y="3962575"/>
                    <a:pt x="192492" y="4014535"/>
                    <a:pt x="183372" y="4069255"/>
                  </a:cubicBezTo>
                  <a:cubicBezTo>
                    <a:pt x="154861" y="4240320"/>
                    <a:pt x="189927" y="4026648"/>
                    <a:pt x="160512" y="4217845"/>
                  </a:cubicBezTo>
                  <a:cubicBezTo>
                    <a:pt x="156988" y="4240751"/>
                    <a:pt x="152892" y="4263565"/>
                    <a:pt x="149082" y="4286425"/>
                  </a:cubicBezTo>
                  <a:cubicBezTo>
                    <a:pt x="242294" y="4441778"/>
                    <a:pt x="113019" y="4236792"/>
                    <a:pt x="240522" y="4400725"/>
                  </a:cubicBezTo>
                  <a:cubicBezTo>
                    <a:pt x="250983" y="4414175"/>
                    <a:pt x="254616" y="4431834"/>
                    <a:pt x="263382" y="4446445"/>
                  </a:cubicBezTo>
                  <a:cubicBezTo>
                    <a:pt x="277517" y="4470004"/>
                    <a:pt x="293862" y="4492165"/>
                    <a:pt x="309102" y="4515025"/>
                  </a:cubicBezTo>
                  <a:cubicBezTo>
                    <a:pt x="312912" y="4534075"/>
                    <a:pt x="313317" y="4554137"/>
                    <a:pt x="320532" y="4572175"/>
                  </a:cubicBezTo>
                  <a:cubicBezTo>
                    <a:pt x="328783" y="4592802"/>
                    <a:pt x="353813" y="4607132"/>
                    <a:pt x="354822" y="4629325"/>
                  </a:cubicBezTo>
                  <a:cubicBezTo>
                    <a:pt x="362173" y="4791057"/>
                    <a:pt x="333826" y="4819535"/>
                    <a:pt x="274812" y="4949365"/>
                  </a:cubicBezTo>
                  <a:cubicBezTo>
                    <a:pt x="271002" y="5002705"/>
                    <a:pt x="254591" y="5056637"/>
                    <a:pt x="263382" y="5109385"/>
                  </a:cubicBezTo>
                  <a:cubicBezTo>
                    <a:pt x="270385" y="5151403"/>
                    <a:pt x="303232" y="5184759"/>
                    <a:pt x="320532" y="5223685"/>
                  </a:cubicBezTo>
                  <a:cubicBezTo>
                    <a:pt x="333753" y="5253432"/>
                    <a:pt x="343392" y="5284645"/>
                    <a:pt x="354822" y="5315125"/>
                  </a:cubicBezTo>
                  <a:cubicBezTo>
                    <a:pt x="347202" y="5414185"/>
                    <a:pt x="340213" y="5513296"/>
                    <a:pt x="331962" y="5612305"/>
                  </a:cubicBezTo>
                  <a:cubicBezTo>
                    <a:pt x="328782" y="5650463"/>
                    <a:pt x="328838" y="5689227"/>
                    <a:pt x="320532" y="5726605"/>
                  </a:cubicBezTo>
                  <a:cubicBezTo>
                    <a:pt x="294537" y="5843584"/>
                    <a:pt x="293327" y="5783912"/>
                    <a:pt x="263382" y="5863765"/>
                  </a:cubicBezTo>
                  <a:cubicBezTo>
                    <a:pt x="257866" y="5878474"/>
                    <a:pt x="255762" y="5894245"/>
                    <a:pt x="251952" y="5909485"/>
                  </a:cubicBezTo>
                  <a:cubicBezTo>
                    <a:pt x="259572" y="5939965"/>
                    <a:pt x="264075" y="5971399"/>
                    <a:pt x="274812" y="6000925"/>
                  </a:cubicBezTo>
                  <a:cubicBezTo>
                    <a:pt x="279507" y="6013835"/>
                    <a:pt x="292570" y="6022460"/>
                    <a:pt x="297672" y="6035215"/>
                  </a:cubicBezTo>
                  <a:cubicBezTo>
                    <a:pt x="307973" y="6060968"/>
                    <a:pt x="314295" y="6088198"/>
                    <a:pt x="320532" y="6115225"/>
                  </a:cubicBezTo>
                  <a:cubicBezTo>
                    <a:pt x="325743" y="6137807"/>
                    <a:pt x="326751" y="6161223"/>
                    <a:pt x="331962" y="6183805"/>
                  </a:cubicBezTo>
                  <a:cubicBezTo>
                    <a:pt x="338199" y="6210832"/>
                    <a:pt x="349010" y="6236693"/>
                    <a:pt x="354822" y="6263815"/>
                  </a:cubicBezTo>
                  <a:cubicBezTo>
                    <a:pt x="360467" y="6290158"/>
                    <a:pt x="361823" y="6317251"/>
                    <a:pt x="366252" y="6343825"/>
                  </a:cubicBezTo>
                  <a:cubicBezTo>
                    <a:pt x="369446" y="6362988"/>
                    <a:pt x="373872" y="6381925"/>
                    <a:pt x="377682" y="6400975"/>
                  </a:cubicBezTo>
                  <a:cubicBezTo>
                    <a:pt x="355146" y="6603798"/>
                    <a:pt x="398777" y="6450346"/>
                    <a:pt x="331962" y="6526705"/>
                  </a:cubicBezTo>
                  <a:cubicBezTo>
                    <a:pt x="313870" y="6547382"/>
                    <a:pt x="286242" y="6595285"/>
                    <a:pt x="286242" y="6595285"/>
                  </a:cubicBezTo>
                  <a:cubicBezTo>
                    <a:pt x="301482" y="6606715"/>
                    <a:pt x="314665" y="6621592"/>
                    <a:pt x="331962" y="6629575"/>
                  </a:cubicBezTo>
                  <a:cubicBezTo>
                    <a:pt x="364780" y="6644722"/>
                    <a:pt x="434832" y="6663865"/>
                    <a:pt x="434832" y="6663865"/>
                  </a:cubicBezTo>
                  <a:cubicBezTo>
                    <a:pt x="522462" y="6660055"/>
                    <a:pt x="610249" y="6658914"/>
                    <a:pt x="697722" y="6652435"/>
                  </a:cubicBezTo>
                  <a:cubicBezTo>
                    <a:pt x="713388" y="6651275"/>
                    <a:pt x="738756" y="6655999"/>
                    <a:pt x="743442" y="6641005"/>
                  </a:cubicBezTo>
                  <a:cubicBezTo>
                    <a:pt x="760526" y="6586335"/>
                    <a:pt x="751509" y="6526733"/>
                    <a:pt x="754872" y="6469555"/>
                  </a:cubicBezTo>
                  <a:cubicBezTo>
                    <a:pt x="759129" y="6397190"/>
                    <a:pt x="763760" y="6324831"/>
                    <a:pt x="766302" y="6252385"/>
                  </a:cubicBezTo>
                  <a:cubicBezTo>
                    <a:pt x="771381" y="6107644"/>
                    <a:pt x="769984" y="5962668"/>
                    <a:pt x="777732" y="5818045"/>
                  </a:cubicBezTo>
                  <a:cubicBezTo>
                    <a:pt x="782925" y="5721106"/>
                    <a:pt x="837010" y="5343426"/>
                    <a:pt x="846312" y="5292265"/>
                  </a:cubicBezTo>
                  <a:cubicBezTo>
                    <a:pt x="865163" y="5188585"/>
                    <a:pt x="896191" y="5087362"/>
                    <a:pt x="914892" y="4983655"/>
                  </a:cubicBezTo>
                  <a:cubicBezTo>
                    <a:pt x="978254" y="4632285"/>
                    <a:pt x="976978" y="4534155"/>
                    <a:pt x="1006332" y="4172125"/>
                  </a:cubicBezTo>
                  <a:cubicBezTo>
                    <a:pt x="994902" y="4019725"/>
                    <a:pt x="988161" y="3866901"/>
                    <a:pt x="972042" y="3714925"/>
                  </a:cubicBezTo>
                  <a:cubicBezTo>
                    <a:pt x="961471" y="3615259"/>
                    <a:pt x="938263" y="3517257"/>
                    <a:pt x="926322" y="3417745"/>
                  </a:cubicBezTo>
                  <a:cubicBezTo>
                    <a:pt x="915390" y="3326642"/>
                    <a:pt x="911082" y="3234865"/>
                    <a:pt x="903462" y="3143425"/>
                  </a:cubicBezTo>
                  <a:cubicBezTo>
                    <a:pt x="888222" y="2712895"/>
                    <a:pt x="874048" y="2282326"/>
                    <a:pt x="857742" y="1851835"/>
                  </a:cubicBezTo>
                  <a:cubicBezTo>
                    <a:pt x="854998" y="1779397"/>
                    <a:pt x="843471" y="1707100"/>
                    <a:pt x="846312" y="1634665"/>
                  </a:cubicBezTo>
                  <a:cubicBezTo>
                    <a:pt x="851110" y="1512304"/>
                    <a:pt x="869172" y="1390825"/>
                    <a:pt x="880602" y="1268905"/>
                  </a:cubicBezTo>
                  <a:cubicBezTo>
                    <a:pt x="876792" y="1108885"/>
                    <a:pt x="878051" y="948664"/>
                    <a:pt x="869172" y="788845"/>
                  </a:cubicBezTo>
                  <a:cubicBezTo>
                    <a:pt x="866601" y="742566"/>
                    <a:pt x="852867" y="697570"/>
                    <a:pt x="846312" y="651685"/>
                  </a:cubicBezTo>
                  <a:cubicBezTo>
                    <a:pt x="841433" y="617531"/>
                    <a:pt x="838913" y="583080"/>
                    <a:pt x="834882" y="548815"/>
                  </a:cubicBezTo>
                  <a:cubicBezTo>
                    <a:pt x="831293" y="518308"/>
                    <a:pt x="827796" y="487783"/>
                    <a:pt x="823452" y="457375"/>
                  </a:cubicBezTo>
                  <a:cubicBezTo>
                    <a:pt x="810454" y="366389"/>
                    <a:pt x="812766" y="399641"/>
                    <a:pt x="789162" y="297355"/>
                  </a:cubicBezTo>
                  <a:cubicBezTo>
                    <a:pt x="784794" y="278425"/>
                    <a:pt x="781946" y="259170"/>
                    <a:pt x="777732" y="240205"/>
                  </a:cubicBezTo>
                  <a:cubicBezTo>
                    <a:pt x="774324" y="224870"/>
                    <a:pt x="769710" y="209820"/>
                    <a:pt x="766302" y="194485"/>
                  </a:cubicBezTo>
                  <a:cubicBezTo>
                    <a:pt x="754517" y="141453"/>
                    <a:pt x="757380" y="140397"/>
                    <a:pt x="743442" y="91615"/>
                  </a:cubicBezTo>
                  <a:cubicBezTo>
                    <a:pt x="740132" y="80030"/>
                    <a:pt x="740531" y="65844"/>
                    <a:pt x="732012" y="57325"/>
                  </a:cubicBezTo>
                  <a:cubicBezTo>
                    <a:pt x="719964" y="45277"/>
                    <a:pt x="701086" y="42919"/>
                    <a:pt x="686292" y="34465"/>
                  </a:cubicBezTo>
                  <a:cubicBezTo>
                    <a:pt x="624898" y="-617"/>
                    <a:pt x="681376" y="18949"/>
                    <a:pt x="606282" y="175"/>
                  </a:cubicBezTo>
                  <a:cubicBezTo>
                    <a:pt x="568378" y="12810"/>
                    <a:pt x="587232" y="-1730"/>
                    <a:pt x="571992" y="175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38" name="矩形 37">
            <a:extLst>
              <a:ext uri="{FF2B5EF4-FFF2-40B4-BE49-F238E27FC236}">
                <a16:creationId xmlns:a16="http://schemas.microsoft.com/office/drawing/2014/main" id="{EA212CBA-7350-D99F-1D86-A491BFFE97AC}"/>
              </a:ext>
            </a:extLst>
          </p:cNvPr>
          <p:cNvSpPr/>
          <p:nvPr/>
        </p:nvSpPr>
        <p:spPr>
          <a:xfrm>
            <a:off x="636394" y="1769481"/>
            <a:ext cx="10919214" cy="1886432"/>
          </a:xfrm>
          <a:custGeom>
            <a:avLst/>
            <a:gdLst>
              <a:gd name="connsiteX0" fmla="*/ 0 w 10919214"/>
              <a:gd name="connsiteY0" fmla="*/ 0 h 1886432"/>
              <a:gd name="connsiteX1" fmla="*/ 356311 w 10919214"/>
              <a:gd name="connsiteY1" fmla="*/ 0 h 1886432"/>
              <a:gd name="connsiteX2" fmla="*/ 1149391 w 10919214"/>
              <a:gd name="connsiteY2" fmla="*/ 0 h 1886432"/>
              <a:gd name="connsiteX3" fmla="*/ 1724086 w 10919214"/>
              <a:gd name="connsiteY3" fmla="*/ 0 h 1886432"/>
              <a:gd name="connsiteX4" fmla="*/ 2189590 w 10919214"/>
              <a:gd name="connsiteY4" fmla="*/ 0 h 1886432"/>
              <a:gd name="connsiteX5" fmla="*/ 2873477 w 10919214"/>
              <a:gd name="connsiteY5" fmla="*/ 0 h 1886432"/>
              <a:gd name="connsiteX6" fmla="*/ 3120596 w 10919214"/>
              <a:gd name="connsiteY6" fmla="*/ 0 h 1886432"/>
              <a:gd name="connsiteX7" fmla="*/ 3586100 w 10919214"/>
              <a:gd name="connsiteY7" fmla="*/ 0 h 1886432"/>
              <a:gd name="connsiteX8" fmla="*/ 4269987 w 10919214"/>
              <a:gd name="connsiteY8" fmla="*/ 0 h 1886432"/>
              <a:gd name="connsiteX9" fmla="*/ 4844683 w 10919214"/>
              <a:gd name="connsiteY9" fmla="*/ 0 h 1886432"/>
              <a:gd name="connsiteX10" fmla="*/ 5419378 w 10919214"/>
              <a:gd name="connsiteY10" fmla="*/ 0 h 1886432"/>
              <a:gd name="connsiteX11" fmla="*/ 5994074 w 10919214"/>
              <a:gd name="connsiteY11" fmla="*/ 0 h 1886432"/>
              <a:gd name="connsiteX12" fmla="*/ 6459577 w 10919214"/>
              <a:gd name="connsiteY12" fmla="*/ 0 h 1886432"/>
              <a:gd name="connsiteX13" fmla="*/ 7143465 w 10919214"/>
              <a:gd name="connsiteY13" fmla="*/ 0 h 1886432"/>
              <a:gd name="connsiteX14" fmla="*/ 7499776 w 10919214"/>
              <a:gd name="connsiteY14" fmla="*/ 0 h 1886432"/>
              <a:gd name="connsiteX15" fmla="*/ 8074471 w 10919214"/>
              <a:gd name="connsiteY15" fmla="*/ 0 h 1886432"/>
              <a:gd name="connsiteX16" fmla="*/ 8430783 w 10919214"/>
              <a:gd name="connsiteY16" fmla="*/ 0 h 1886432"/>
              <a:gd name="connsiteX17" fmla="*/ 8896286 w 10919214"/>
              <a:gd name="connsiteY17" fmla="*/ 0 h 1886432"/>
              <a:gd name="connsiteX18" fmla="*/ 9470981 w 10919214"/>
              <a:gd name="connsiteY18" fmla="*/ 0 h 1886432"/>
              <a:gd name="connsiteX19" fmla="*/ 9718100 w 10919214"/>
              <a:gd name="connsiteY19" fmla="*/ 0 h 1886432"/>
              <a:gd name="connsiteX20" fmla="*/ 10401988 w 10919214"/>
              <a:gd name="connsiteY20" fmla="*/ 0 h 1886432"/>
              <a:gd name="connsiteX21" fmla="*/ 10919214 w 10919214"/>
              <a:gd name="connsiteY21" fmla="*/ 0 h 1886432"/>
              <a:gd name="connsiteX22" fmla="*/ 10919214 w 10919214"/>
              <a:gd name="connsiteY22" fmla="*/ 415015 h 1886432"/>
              <a:gd name="connsiteX23" fmla="*/ 10919214 w 10919214"/>
              <a:gd name="connsiteY23" fmla="*/ 886623 h 1886432"/>
              <a:gd name="connsiteX24" fmla="*/ 10919214 w 10919214"/>
              <a:gd name="connsiteY24" fmla="*/ 1301638 h 1886432"/>
              <a:gd name="connsiteX25" fmla="*/ 10919214 w 10919214"/>
              <a:gd name="connsiteY25" fmla="*/ 1886432 h 1886432"/>
              <a:gd name="connsiteX26" fmla="*/ 10672095 w 10919214"/>
              <a:gd name="connsiteY26" fmla="*/ 1886432 h 1886432"/>
              <a:gd name="connsiteX27" fmla="*/ 10097399 w 10919214"/>
              <a:gd name="connsiteY27" fmla="*/ 1886432 h 1886432"/>
              <a:gd name="connsiteX28" fmla="*/ 9413512 w 10919214"/>
              <a:gd name="connsiteY28" fmla="*/ 1886432 h 1886432"/>
              <a:gd name="connsiteX29" fmla="*/ 9057201 w 10919214"/>
              <a:gd name="connsiteY29" fmla="*/ 1886432 h 1886432"/>
              <a:gd name="connsiteX30" fmla="*/ 8482505 w 10919214"/>
              <a:gd name="connsiteY30" fmla="*/ 1886432 h 1886432"/>
              <a:gd name="connsiteX31" fmla="*/ 7907810 w 10919214"/>
              <a:gd name="connsiteY31" fmla="*/ 1886432 h 1886432"/>
              <a:gd name="connsiteX32" fmla="*/ 7551499 w 10919214"/>
              <a:gd name="connsiteY32" fmla="*/ 1886432 h 1886432"/>
              <a:gd name="connsiteX33" fmla="*/ 7085995 w 10919214"/>
              <a:gd name="connsiteY33" fmla="*/ 1886432 h 1886432"/>
              <a:gd name="connsiteX34" fmla="*/ 6511300 w 10919214"/>
              <a:gd name="connsiteY34" fmla="*/ 1886432 h 1886432"/>
              <a:gd name="connsiteX35" fmla="*/ 5827412 w 10919214"/>
              <a:gd name="connsiteY35" fmla="*/ 1886432 h 1886432"/>
              <a:gd name="connsiteX36" fmla="*/ 5471101 w 10919214"/>
              <a:gd name="connsiteY36" fmla="*/ 1886432 h 1886432"/>
              <a:gd name="connsiteX37" fmla="*/ 5114790 w 10919214"/>
              <a:gd name="connsiteY37" fmla="*/ 1886432 h 1886432"/>
              <a:gd name="connsiteX38" fmla="*/ 4540094 w 10919214"/>
              <a:gd name="connsiteY38" fmla="*/ 1886432 h 1886432"/>
              <a:gd name="connsiteX39" fmla="*/ 3747014 w 10919214"/>
              <a:gd name="connsiteY39" fmla="*/ 1886432 h 1886432"/>
              <a:gd name="connsiteX40" fmla="*/ 2953935 w 10919214"/>
              <a:gd name="connsiteY40" fmla="*/ 1886432 h 1886432"/>
              <a:gd name="connsiteX41" fmla="*/ 2379239 w 10919214"/>
              <a:gd name="connsiteY41" fmla="*/ 1886432 h 1886432"/>
              <a:gd name="connsiteX42" fmla="*/ 1913736 w 10919214"/>
              <a:gd name="connsiteY42" fmla="*/ 1886432 h 1886432"/>
              <a:gd name="connsiteX43" fmla="*/ 1120656 w 10919214"/>
              <a:gd name="connsiteY43" fmla="*/ 1886432 h 1886432"/>
              <a:gd name="connsiteX44" fmla="*/ 0 w 10919214"/>
              <a:gd name="connsiteY44" fmla="*/ 1886432 h 1886432"/>
              <a:gd name="connsiteX45" fmla="*/ 0 w 10919214"/>
              <a:gd name="connsiteY45" fmla="*/ 1452553 h 1886432"/>
              <a:gd name="connsiteX46" fmla="*/ 0 w 10919214"/>
              <a:gd name="connsiteY46" fmla="*/ 943216 h 1886432"/>
              <a:gd name="connsiteX47" fmla="*/ 0 w 10919214"/>
              <a:gd name="connsiteY47" fmla="*/ 528201 h 1886432"/>
              <a:gd name="connsiteX48" fmla="*/ 0 w 10919214"/>
              <a:gd name="connsiteY48" fmla="*/ 0 h 1886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</a:cxnLst>
            <a:rect l="l" t="t" r="r" b="b"/>
            <a:pathLst>
              <a:path w="10919214" h="1886432" extrusionOk="0">
                <a:moveTo>
                  <a:pt x="0" y="0"/>
                </a:moveTo>
                <a:cubicBezTo>
                  <a:pt x="137186" y="-29176"/>
                  <a:pt x="241726" y="2826"/>
                  <a:pt x="356311" y="0"/>
                </a:cubicBezTo>
                <a:cubicBezTo>
                  <a:pt x="470896" y="-2826"/>
                  <a:pt x="969741" y="33765"/>
                  <a:pt x="1149391" y="0"/>
                </a:cubicBezTo>
                <a:cubicBezTo>
                  <a:pt x="1329041" y="-33765"/>
                  <a:pt x="1509674" y="58504"/>
                  <a:pt x="1724086" y="0"/>
                </a:cubicBezTo>
                <a:cubicBezTo>
                  <a:pt x="1938499" y="-58504"/>
                  <a:pt x="2052559" y="12541"/>
                  <a:pt x="2189590" y="0"/>
                </a:cubicBezTo>
                <a:cubicBezTo>
                  <a:pt x="2326621" y="-12541"/>
                  <a:pt x="2694257" y="68875"/>
                  <a:pt x="2873477" y="0"/>
                </a:cubicBezTo>
                <a:cubicBezTo>
                  <a:pt x="3052697" y="-68875"/>
                  <a:pt x="3046058" y="11147"/>
                  <a:pt x="3120596" y="0"/>
                </a:cubicBezTo>
                <a:cubicBezTo>
                  <a:pt x="3195134" y="-11147"/>
                  <a:pt x="3481449" y="41781"/>
                  <a:pt x="3586100" y="0"/>
                </a:cubicBezTo>
                <a:cubicBezTo>
                  <a:pt x="3690751" y="-41781"/>
                  <a:pt x="4066704" y="18066"/>
                  <a:pt x="4269987" y="0"/>
                </a:cubicBezTo>
                <a:cubicBezTo>
                  <a:pt x="4473270" y="-18066"/>
                  <a:pt x="4668648" y="25644"/>
                  <a:pt x="4844683" y="0"/>
                </a:cubicBezTo>
                <a:cubicBezTo>
                  <a:pt x="5020718" y="-25644"/>
                  <a:pt x="5195111" y="56212"/>
                  <a:pt x="5419378" y="0"/>
                </a:cubicBezTo>
                <a:cubicBezTo>
                  <a:pt x="5643645" y="-56212"/>
                  <a:pt x="5844662" y="23863"/>
                  <a:pt x="5994074" y="0"/>
                </a:cubicBezTo>
                <a:cubicBezTo>
                  <a:pt x="6143486" y="-23863"/>
                  <a:pt x="6271270" y="1963"/>
                  <a:pt x="6459577" y="0"/>
                </a:cubicBezTo>
                <a:cubicBezTo>
                  <a:pt x="6647884" y="-1963"/>
                  <a:pt x="6853874" y="69112"/>
                  <a:pt x="7143465" y="0"/>
                </a:cubicBezTo>
                <a:cubicBezTo>
                  <a:pt x="7433056" y="-69112"/>
                  <a:pt x="7350608" y="9838"/>
                  <a:pt x="7499776" y="0"/>
                </a:cubicBezTo>
                <a:cubicBezTo>
                  <a:pt x="7648944" y="-9838"/>
                  <a:pt x="7822636" y="6407"/>
                  <a:pt x="8074471" y="0"/>
                </a:cubicBezTo>
                <a:cubicBezTo>
                  <a:pt x="8326307" y="-6407"/>
                  <a:pt x="8350800" y="20076"/>
                  <a:pt x="8430783" y="0"/>
                </a:cubicBezTo>
                <a:cubicBezTo>
                  <a:pt x="8510766" y="-20076"/>
                  <a:pt x="8786766" y="39895"/>
                  <a:pt x="8896286" y="0"/>
                </a:cubicBezTo>
                <a:cubicBezTo>
                  <a:pt x="9005806" y="-39895"/>
                  <a:pt x="9225253" y="6606"/>
                  <a:pt x="9470981" y="0"/>
                </a:cubicBezTo>
                <a:cubicBezTo>
                  <a:pt x="9716709" y="-6606"/>
                  <a:pt x="9621550" y="24593"/>
                  <a:pt x="9718100" y="0"/>
                </a:cubicBezTo>
                <a:cubicBezTo>
                  <a:pt x="9814650" y="-24593"/>
                  <a:pt x="10119460" y="25494"/>
                  <a:pt x="10401988" y="0"/>
                </a:cubicBezTo>
                <a:cubicBezTo>
                  <a:pt x="10684516" y="-25494"/>
                  <a:pt x="10674304" y="23381"/>
                  <a:pt x="10919214" y="0"/>
                </a:cubicBezTo>
                <a:cubicBezTo>
                  <a:pt x="10968483" y="130464"/>
                  <a:pt x="10915453" y="283755"/>
                  <a:pt x="10919214" y="415015"/>
                </a:cubicBezTo>
                <a:cubicBezTo>
                  <a:pt x="10922975" y="546275"/>
                  <a:pt x="10869957" y="679581"/>
                  <a:pt x="10919214" y="886623"/>
                </a:cubicBezTo>
                <a:cubicBezTo>
                  <a:pt x="10968471" y="1093665"/>
                  <a:pt x="10872031" y="1157043"/>
                  <a:pt x="10919214" y="1301638"/>
                </a:cubicBezTo>
                <a:cubicBezTo>
                  <a:pt x="10966397" y="1446233"/>
                  <a:pt x="10849404" y="1639891"/>
                  <a:pt x="10919214" y="1886432"/>
                </a:cubicBezTo>
                <a:cubicBezTo>
                  <a:pt x="10839390" y="1915414"/>
                  <a:pt x="10776076" y="1878306"/>
                  <a:pt x="10672095" y="1886432"/>
                </a:cubicBezTo>
                <a:cubicBezTo>
                  <a:pt x="10568114" y="1894558"/>
                  <a:pt x="10350724" y="1881833"/>
                  <a:pt x="10097399" y="1886432"/>
                </a:cubicBezTo>
                <a:cubicBezTo>
                  <a:pt x="9844074" y="1891031"/>
                  <a:pt x="9753350" y="1876009"/>
                  <a:pt x="9413512" y="1886432"/>
                </a:cubicBezTo>
                <a:cubicBezTo>
                  <a:pt x="9073674" y="1896855"/>
                  <a:pt x="9164228" y="1849637"/>
                  <a:pt x="9057201" y="1886432"/>
                </a:cubicBezTo>
                <a:cubicBezTo>
                  <a:pt x="8950174" y="1923227"/>
                  <a:pt x="8635399" y="1847295"/>
                  <a:pt x="8482505" y="1886432"/>
                </a:cubicBezTo>
                <a:cubicBezTo>
                  <a:pt x="8329611" y="1925569"/>
                  <a:pt x="8034147" y="1884303"/>
                  <a:pt x="7907810" y="1886432"/>
                </a:cubicBezTo>
                <a:cubicBezTo>
                  <a:pt x="7781473" y="1888561"/>
                  <a:pt x="7630443" y="1862929"/>
                  <a:pt x="7551499" y="1886432"/>
                </a:cubicBezTo>
                <a:cubicBezTo>
                  <a:pt x="7472555" y="1909935"/>
                  <a:pt x="7291824" y="1881508"/>
                  <a:pt x="7085995" y="1886432"/>
                </a:cubicBezTo>
                <a:cubicBezTo>
                  <a:pt x="6880166" y="1891356"/>
                  <a:pt x="6753019" y="1843737"/>
                  <a:pt x="6511300" y="1886432"/>
                </a:cubicBezTo>
                <a:cubicBezTo>
                  <a:pt x="6269581" y="1929127"/>
                  <a:pt x="6056816" y="1815030"/>
                  <a:pt x="5827412" y="1886432"/>
                </a:cubicBezTo>
                <a:cubicBezTo>
                  <a:pt x="5598008" y="1957834"/>
                  <a:pt x="5617141" y="1849576"/>
                  <a:pt x="5471101" y="1886432"/>
                </a:cubicBezTo>
                <a:cubicBezTo>
                  <a:pt x="5325061" y="1923288"/>
                  <a:pt x="5220909" y="1861616"/>
                  <a:pt x="5114790" y="1886432"/>
                </a:cubicBezTo>
                <a:cubicBezTo>
                  <a:pt x="5008671" y="1911248"/>
                  <a:pt x="4720923" y="1836071"/>
                  <a:pt x="4540094" y="1886432"/>
                </a:cubicBezTo>
                <a:cubicBezTo>
                  <a:pt x="4359265" y="1936793"/>
                  <a:pt x="3952867" y="1806631"/>
                  <a:pt x="3747014" y="1886432"/>
                </a:cubicBezTo>
                <a:cubicBezTo>
                  <a:pt x="3541161" y="1966233"/>
                  <a:pt x="3134555" y="1861417"/>
                  <a:pt x="2953935" y="1886432"/>
                </a:cubicBezTo>
                <a:cubicBezTo>
                  <a:pt x="2773315" y="1911447"/>
                  <a:pt x="2635770" y="1861948"/>
                  <a:pt x="2379239" y="1886432"/>
                </a:cubicBezTo>
                <a:cubicBezTo>
                  <a:pt x="2122708" y="1910916"/>
                  <a:pt x="2129811" y="1863964"/>
                  <a:pt x="1913736" y="1886432"/>
                </a:cubicBezTo>
                <a:cubicBezTo>
                  <a:pt x="1697661" y="1908900"/>
                  <a:pt x="1434983" y="1855264"/>
                  <a:pt x="1120656" y="1886432"/>
                </a:cubicBezTo>
                <a:cubicBezTo>
                  <a:pt x="806329" y="1917600"/>
                  <a:pt x="416184" y="1851157"/>
                  <a:pt x="0" y="1886432"/>
                </a:cubicBezTo>
                <a:cubicBezTo>
                  <a:pt x="-22363" y="1696377"/>
                  <a:pt x="24583" y="1601696"/>
                  <a:pt x="0" y="1452553"/>
                </a:cubicBezTo>
                <a:cubicBezTo>
                  <a:pt x="-24583" y="1303410"/>
                  <a:pt x="35810" y="1068407"/>
                  <a:pt x="0" y="943216"/>
                </a:cubicBezTo>
                <a:cubicBezTo>
                  <a:pt x="-35810" y="818025"/>
                  <a:pt x="12544" y="727762"/>
                  <a:pt x="0" y="528201"/>
                </a:cubicBezTo>
                <a:cubicBezTo>
                  <a:pt x="-12544" y="328640"/>
                  <a:pt x="21084" y="225235"/>
                  <a:pt x="0" y="0"/>
                </a:cubicBezTo>
                <a:close/>
              </a:path>
            </a:pathLst>
          </a:custGeom>
          <a:noFill/>
          <a:ln>
            <a:solidFill>
              <a:schemeClr val="bg1">
                <a:lumMod val="50000"/>
              </a:schemeClr>
            </a:solidFill>
            <a:extLst>
              <a:ext uri="{C807C97D-BFC1-408E-A445-0C87EB9F89A2}">
                <ask:lineSketchStyleProps xmlns:ask="http://schemas.microsoft.com/office/drawing/2018/sketchyshapes" sd="989443679">
                  <a:prstGeom prst="rect">
                    <a:avLst/>
                  </a:prstGeom>
                  <ask:type>
                    <ask:lineSketchScribble/>
                  </ask:type>
                </ask:lineSketchStyleProps>
              </a:ext>
            </a:extLst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pic>
        <p:nvPicPr>
          <p:cNvPr id="3" name="图片 2" descr="地上的草&#10;&#10;AI 生成的内容可能不正确。">
            <a:extLst>
              <a:ext uri="{FF2B5EF4-FFF2-40B4-BE49-F238E27FC236}">
                <a16:creationId xmlns:a16="http://schemas.microsoft.com/office/drawing/2014/main" id="{DF1A9BC6-3B37-0AA4-7478-8ECC5A078FDC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008" b="11941"/>
          <a:stretch/>
        </p:blipFill>
        <p:spPr>
          <a:xfrm>
            <a:off x="1103200" y="1512037"/>
            <a:ext cx="4354553" cy="2323940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pic>
      <p:pic>
        <p:nvPicPr>
          <p:cNvPr id="4" name="图片 3">
            <a:extLst>
              <a:ext uri="{FF2B5EF4-FFF2-40B4-BE49-F238E27FC236}">
                <a16:creationId xmlns:a16="http://schemas.microsoft.com/office/drawing/2014/main" id="{8C43A9FE-BCE9-8C2A-73E3-1BBD0C75FDBD}"/>
              </a:ext>
            </a:extLst>
          </p:cNvPr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974" b="9974"/>
          <a:stretch/>
        </p:blipFill>
        <p:spPr>
          <a:xfrm>
            <a:off x="6930919" y="1526676"/>
            <a:ext cx="4309384" cy="2318458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pic>
      <p:sp>
        <p:nvSpPr>
          <p:cNvPr id="5" name="文本框 4">
            <a:extLst>
              <a:ext uri="{FF2B5EF4-FFF2-40B4-BE49-F238E27FC236}">
                <a16:creationId xmlns:a16="http://schemas.microsoft.com/office/drawing/2014/main" id="{8F7F65A5-6220-9CB6-C036-34CEC47CB528}"/>
              </a:ext>
            </a:extLst>
          </p:cNvPr>
          <p:cNvSpPr txBox="1"/>
          <p:nvPr/>
        </p:nvSpPr>
        <p:spPr>
          <a:xfrm>
            <a:off x="5146869" y="554120"/>
            <a:ext cx="357165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400" dirty="0">
                <a:latin typeface="幼圆" panose="02010509060101010101" pitchFamily="49" charset="-122"/>
                <a:ea typeface="幼圆" panose="02010509060101010101" pitchFamily="49" charset="-122"/>
              </a:rPr>
              <a:t>点击输入标题</a:t>
            </a:r>
          </a:p>
        </p:txBody>
      </p:sp>
      <p:sp>
        <p:nvSpPr>
          <p:cNvPr id="22" name="文本框 21">
            <a:extLst>
              <a:ext uri="{FF2B5EF4-FFF2-40B4-BE49-F238E27FC236}">
                <a16:creationId xmlns:a16="http://schemas.microsoft.com/office/drawing/2014/main" id="{16670DE2-9E4A-87D8-0A6B-7D9B76DFAAF1}"/>
              </a:ext>
            </a:extLst>
          </p:cNvPr>
          <p:cNvSpPr txBox="1"/>
          <p:nvPr/>
        </p:nvSpPr>
        <p:spPr>
          <a:xfrm>
            <a:off x="3934776" y="1075810"/>
            <a:ext cx="461100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600" b="1" dirty="0">
                <a:latin typeface="幼圆" panose="02010509060101010101" pitchFamily="49" charset="-122"/>
                <a:ea typeface="幼圆" panose="02010509060101010101" pitchFamily="49" charset="-122"/>
              </a:rPr>
              <a:t>Jinhua University of Vocational Technology </a:t>
            </a:r>
            <a:endParaRPr lang="zh-CN" altLang="en-US" sz="1600" b="1" dirty="0"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sp>
        <p:nvSpPr>
          <p:cNvPr id="23" name="椭圆 22">
            <a:extLst>
              <a:ext uri="{FF2B5EF4-FFF2-40B4-BE49-F238E27FC236}">
                <a16:creationId xmlns:a16="http://schemas.microsoft.com/office/drawing/2014/main" id="{C8718317-6C7D-F6FE-FCEB-0AED3AA888A6}"/>
              </a:ext>
            </a:extLst>
          </p:cNvPr>
          <p:cNvSpPr/>
          <p:nvPr/>
        </p:nvSpPr>
        <p:spPr>
          <a:xfrm>
            <a:off x="2824907" y="3982594"/>
            <a:ext cx="491808" cy="491808"/>
          </a:xfrm>
          <a:prstGeom prst="ellipse">
            <a:avLst/>
          </a:prstGeom>
          <a:solidFill>
            <a:srgbClr val="DAD9C4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24" name="椭圆 23">
            <a:extLst>
              <a:ext uri="{FF2B5EF4-FFF2-40B4-BE49-F238E27FC236}">
                <a16:creationId xmlns:a16="http://schemas.microsoft.com/office/drawing/2014/main" id="{676C8963-7ACE-3191-6E03-D7F5BE79ACBC}"/>
              </a:ext>
            </a:extLst>
          </p:cNvPr>
          <p:cNvSpPr/>
          <p:nvPr/>
        </p:nvSpPr>
        <p:spPr>
          <a:xfrm>
            <a:off x="8902863" y="3982819"/>
            <a:ext cx="491808" cy="491808"/>
          </a:xfrm>
          <a:prstGeom prst="ellipse">
            <a:avLst/>
          </a:prstGeom>
          <a:solidFill>
            <a:srgbClr val="C4C2D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pic>
        <p:nvPicPr>
          <p:cNvPr id="28" name="图形 27" descr="时钟 纯色填充">
            <a:extLst>
              <a:ext uri="{FF2B5EF4-FFF2-40B4-BE49-F238E27FC236}">
                <a16:creationId xmlns:a16="http://schemas.microsoft.com/office/drawing/2014/main" id="{3F0A3FDA-8035-ACC2-3464-B5738996D4EB}"/>
              </a:ext>
            </a:extLst>
          </p:cNvPr>
          <p:cNvPicPr>
            <a:picLocks noChangeAspect="1"/>
          </p:cNvPicPr>
          <p:nvPr/>
        </p:nvPicPr>
        <p:blipFill>
          <a:blip r:embed="rId16">
            <a:extLst>
              <a:ext uri="{96DAC541-7B7A-43D3-8B79-37D633B846F1}">
                <asvg:svgBlip xmlns:asvg="http://schemas.microsoft.com/office/drawing/2016/SVG/main" r:embed="rId17"/>
              </a:ext>
            </a:extLst>
          </a:blip>
          <a:stretch>
            <a:fillRect/>
          </a:stretch>
        </p:blipFill>
        <p:spPr>
          <a:xfrm>
            <a:off x="2868314" y="4021524"/>
            <a:ext cx="404994" cy="404994"/>
          </a:xfrm>
          <a:prstGeom prst="rect">
            <a:avLst/>
          </a:prstGeom>
        </p:spPr>
      </p:pic>
      <p:pic>
        <p:nvPicPr>
          <p:cNvPr id="29" name="图形 28" descr="DNA 纯色填充">
            <a:extLst>
              <a:ext uri="{FF2B5EF4-FFF2-40B4-BE49-F238E27FC236}">
                <a16:creationId xmlns:a16="http://schemas.microsoft.com/office/drawing/2014/main" id="{097A2168-4054-A479-F9A3-792347E822C1}"/>
              </a:ext>
            </a:extLst>
          </p:cNvPr>
          <p:cNvPicPr>
            <a:picLocks noChangeAspect="1"/>
          </p:cNvPicPr>
          <p:nvPr/>
        </p:nvPicPr>
        <p:blipFill>
          <a:blip r:embed="rId18">
            <a:extLst>
              <a:ext uri="{96DAC541-7B7A-43D3-8B79-37D633B846F1}">
                <asvg:svgBlip xmlns:asvg="http://schemas.microsoft.com/office/drawing/2016/SVG/main" r:embed="rId19"/>
              </a:ext>
            </a:extLst>
          </a:blip>
          <a:stretch>
            <a:fillRect/>
          </a:stretch>
        </p:blipFill>
        <p:spPr>
          <a:xfrm>
            <a:off x="8945171" y="4026729"/>
            <a:ext cx="404994" cy="404994"/>
          </a:xfrm>
          <a:prstGeom prst="rect">
            <a:avLst/>
          </a:prstGeom>
        </p:spPr>
      </p:pic>
      <p:sp>
        <p:nvSpPr>
          <p:cNvPr id="30" name="文本框 29">
            <a:extLst>
              <a:ext uri="{FF2B5EF4-FFF2-40B4-BE49-F238E27FC236}">
                <a16:creationId xmlns:a16="http://schemas.microsoft.com/office/drawing/2014/main" id="{AF43F1F8-937E-DF5D-3FAC-A69A8734AD90}"/>
              </a:ext>
            </a:extLst>
          </p:cNvPr>
          <p:cNvSpPr txBox="1"/>
          <p:nvPr/>
        </p:nvSpPr>
        <p:spPr>
          <a:xfrm>
            <a:off x="2203373" y="4524595"/>
            <a:ext cx="357165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400" dirty="0">
                <a:latin typeface="幼圆" panose="02010509060101010101" pitchFamily="49" charset="-122"/>
                <a:ea typeface="幼圆" panose="02010509060101010101" pitchFamily="49" charset="-122"/>
              </a:rPr>
              <a:t>点击输入标题</a:t>
            </a:r>
          </a:p>
        </p:txBody>
      </p:sp>
      <p:sp>
        <p:nvSpPr>
          <p:cNvPr id="31" name="文本框 30">
            <a:extLst>
              <a:ext uri="{FF2B5EF4-FFF2-40B4-BE49-F238E27FC236}">
                <a16:creationId xmlns:a16="http://schemas.microsoft.com/office/drawing/2014/main" id="{8EE323E1-C8BA-3AB5-F0E1-FDB2050F726B}"/>
              </a:ext>
            </a:extLst>
          </p:cNvPr>
          <p:cNvSpPr txBox="1"/>
          <p:nvPr/>
        </p:nvSpPr>
        <p:spPr>
          <a:xfrm>
            <a:off x="1343486" y="5145290"/>
            <a:ext cx="372398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dirty="0">
                <a:latin typeface="幼圆" panose="02010509060101010101" pitchFamily="49" charset="-122"/>
                <a:ea typeface="幼圆" panose="02010509060101010101" pitchFamily="49" charset="-122"/>
              </a:rPr>
              <a:t>点击输入您的文字 点击输入您的文字 点击输入您的文字 点击输入您的文字</a:t>
            </a:r>
          </a:p>
        </p:txBody>
      </p:sp>
      <p:sp>
        <p:nvSpPr>
          <p:cNvPr id="32" name="文本框 31">
            <a:extLst>
              <a:ext uri="{FF2B5EF4-FFF2-40B4-BE49-F238E27FC236}">
                <a16:creationId xmlns:a16="http://schemas.microsoft.com/office/drawing/2014/main" id="{4D7C3473-F139-73F7-6E0D-8533DC0EF4EB}"/>
              </a:ext>
            </a:extLst>
          </p:cNvPr>
          <p:cNvSpPr txBox="1"/>
          <p:nvPr/>
        </p:nvSpPr>
        <p:spPr>
          <a:xfrm>
            <a:off x="8239540" y="4548575"/>
            <a:ext cx="357165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400" dirty="0">
                <a:latin typeface="幼圆" panose="02010509060101010101" pitchFamily="49" charset="-122"/>
                <a:ea typeface="幼圆" panose="02010509060101010101" pitchFamily="49" charset="-122"/>
              </a:rPr>
              <a:t>点击输入标题</a:t>
            </a:r>
          </a:p>
        </p:txBody>
      </p:sp>
      <p:sp>
        <p:nvSpPr>
          <p:cNvPr id="33" name="文本框 32">
            <a:extLst>
              <a:ext uri="{FF2B5EF4-FFF2-40B4-BE49-F238E27FC236}">
                <a16:creationId xmlns:a16="http://schemas.microsoft.com/office/drawing/2014/main" id="{574CB11D-F544-A43F-F9C4-539E0CF2B11E}"/>
              </a:ext>
            </a:extLst>
          </p:cNvPr>
          <p:cNvSpPr txBox="1"/>
          <p:nvPr/>
        </p:nvSpPr>
        <p:spPr>
          <a:xfrm>
            <a:off x="7379653" y="5169270"/>
            <a:ext cx="372398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dirty="0">
                <a:latin typeface="幼圆" panose="02010509060101010101" pitchFamily="49" charset="-122"/>
                <a:ea typeface="幼圆" panose="02010509060101010101" pitchFamily="49" charset="-122"/>
              </a:rPr>
              <a:t>点击输入您的文字 点击输入您的文字 点击输入您的文字 点击输入您的文字</a:t>
            </a:r>
          </a:p>
        </p:txBody>
      </p:sp>
      <p:pic>
        <p:nvPicPr>
          <p:cNvPr id="35" name="图片 34" descr="图片包含 游戏机, 球&#10;&#10;AI 生成的内容可能不正确。">
            <a:extLst>
              <a:ext uri="{FF2B5EF4-FFF2-40B4-BE49-F238E27FC236}">
                <a16:creationId xmlns:a16="http://schemas.microsoft.com/office/drawing/2014/main" id="{B1984B05-C225-730B-C849-B7066716636F}"/>
              </a:ext>
            </a:extLst>
          </p:cNvPr>
          <p:cNvPicPr>
            <a:picLocks noChangeAspect="1"/>
          </p:cNvPicPr>
          <p:nvPr/>
        </p:nvPicPr>
        <p:blipFill>
          <a:blip r:embed="rId20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21">
                    <a14:imgEffect>
                      <a14:artisticLineDrawing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4073" b="32280"/>
          <a:stretch/>
        </p:blipFill>
        <p:spPr>
          <a:xfrm>
            <a:off x="3187075" y="1531464"/>
            <a:ext cx="302626" cy="344455"/>
          </a:xfrm>
          <a:prstGeom prst="rect">
            <a:avLst/>
          </a:prstGeom>
        </p:spPr>
      </p:pic>
      <p:pic>
        <p:nvPicPr>
          <p:cNvPr id="37" name="图片 36" descr="图片包含 游戏机, 球&#10;&#10;AI 生成的内容可能不正确。">
            <a:extLst>
              <a:ext uri="{FF2B5EF4-FFF2-40B4-BE49-F238E27FC236}">
                <a16:creationId xmlns:a16="http://schemas.microsoft.com/office/drawing/2014/main" id="{B244E000-1762-2D2F-5A7E-81CB0219F582}"/>
              </a:ext>
            </a:extLst>
          </p:cNvPr>
          <p:cNvPicPr>
            <a:picLocks noChangeAspect="1"/>
          </p:cNvPicPr>
          <p:nvPr/>
        </p:nvPicPr>
        <p:blipFill>
          <a:blip r:embed="rId20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21">
                    <a14:imgEffect>
                      <a14:artisticLineDrawing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4073" b="32280"/>
          <a:stretch/>
        </p:blipFill>
        <p:spPr>
          <a:xfrm>
            <a:off x="9221242" y="1529470"/>
            <a:ext cx="302626" cy="3444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9854416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组合 5">
            <a:extLst>
              <a:ext uri="{FF2B5EF4-FFF2-40B4-BE49-F238E27FC236}">
                <a16:creationId xmlns:a16="http://schemas.microsoft.com/office/drawing/2014/main" id="{CA87EE30-4182-17D6-8547-9B09E245DB01}"/>
              </a:ext>
            </a:extLst>
          </p:cNvPr>
          <p:cNvGrpSpPr/>
          <p:nvPr/>
        </p:nvGrpSpPr>
        <p:grpSpPr>
          <a:xfrm>
            <a:off x="3" y="-44011"/>
            <a:ext cx="12191997" cy="6858000"/>
            <a:chOff x="0" y="0"/>
            <a:chExt cx="12191997" cy="6858000"/>
          </a:xfrm>
        </p:grpSpPr>
        <p:pic>
          <p:nvPicPr>
            <p:cNvPr id="8" name="图片 7" descr="树林旁的长凳上&#10;&#10;AI 生成的内容可能不正确。">
              <a:extLst>
                <a:ext uri="{FF2B5EF4-FFF2-40B4-BE49-F238E27FC236}">
                  <a16:creationId xmlns:a16="http://schemas.microsoft.com/office/drawing/2014/main" id="{4B3B2665-C661-79F8-FC61-6B7EA9806D21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artisticBlur radius="3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50000" r="25000"/>
            <a:stretch/>
          </p:blipFill>
          <p:spPr>
            <a:xfrm>
              <a:off x="6095998" y="0"/>
              <a:ext cx="3048001" cy="6858000"/>
            </a:xfrm>
            <a:prstGeom prst="rect">
              <a:avLst/>
            </a:prstGeom>
            <a:ln>
              <a:noFill/>
            </a:ln>
          </p:spPr>
        </p:pic>
        <p:pic>
          <p:nvPicPr>
            <p:cNvPr id="10" name="图片 9" descr="草地上有许多花&#10;&#10;AI 生成的内容可能不正确。">
              <a:extLst>
                <a:ext uri="{FF2B5EF4-FFF2-40B4-BE49-F238E27FC236}">
                  <a16:creationId xmlns:a16="http://schemas.microsoft.com/office/drawing/2014/main" id="{CA62F114-BB51-7D97-22E6-25B7BEC7285D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BEBA8EAE-BF5A-486C-A8C5-ECC9F3942E4B}">
                  <a14:imgProps xmlns:a14="http://schemas.microsoft.com/office/drawing/2010/main">
                    <a14:imgLayer r:embed="rId7">
                      <a14:imgEffect>
                        <a14:artisticBlur radius="30"/>
                      </a14:imgEffect>
                      <a14:imgEffect>
                        <a14:saturation sat="66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5000" r="50000"/>
            <a:stretch/>
          </p:blipFill>
          <p:spPr>
            <a:xfrm>
              <a:off x="3048001" y="0"/>
              <a:ext cx="3048000" cy="6858000"/>
            </a:xfrm>
            <a:prstGeom prst="rect">
              <a:avLst/>
            </a:prstGeom>
            <a:ln>
              <a:noFill/>
            </a:ln>
          </p:spPr>
        </p:pic>
        <p:pic>
          <p:nvPicPr>
            <p:cNvPr id="12" name="图片 11" descr="树林前的花园&#10;&#10;AI 生成的内容可能不正确。">
              <a:extLst>
                <a:ext uri="{FF2B5EF4-FFF2-40B4-BE49-F238E27FC236}">
                  <a16:creationId xmlns:a16="http://schemas.microsoft.com/office/drawing/2014/main" id="{1658B5A9-C2B1-D203-6B89-CCE68EAFEA9D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8">
              <a:extLst>
                <a:ext uri="{BEBA8EAE-BF5A-486C-A8C5-ECC9F3942E4B}">
                  <a14:imgProps xmlns:a14="http://schemas.microsoft.com/office/drawing/2010/main">
                    <a14:imgLayer r:embed="rId9">
                      <a14:imgEffect>
                        <a14:artisticBlur radius="3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75000"/>
            <a:stretch/>
          </p:blipFill>
          <p:spPr>
            <a:xfrm>
              <a:off x="0" y="0"/>
              <a:ext cx="3048000" cy="6858000"/>
            </a:xfrm>
            <a:prstGeom prst="rect">
              <a:avLst/>
            </a:prstGeom>
            <a:ln>
              <a:noFill/>
            </a:ln>
          </p:spPr>
        </p:pic>
        <p:pic>
          <p:nvPicPr>
            <p:cNvPr id="14" name="图片 13" descr="森林里的雪地上&#10;&#10;AI 生成的内容可能不正确。">
              <a:extLst>
                <a:ext uri="{FF2B5EF4-FFF2-40B4-BE49-F238E27FC236}">
                  <a16:creationId xmlns:a16="http://schemas.microsoft.com/office/drawing/2014/main" id="{4666FD49-5F50-5BA8-A25F-F5BFAD61F59A}"/>
                </a:ext>
              </a:extLst>
            </p:cNvPr>
            <p:cNvPicPr>
              <a:picLocks noChangeAspect="1"/>
            </p:cNvPicPr>
            <p:nvPr/>
          </p:nvPicPr>
          <p:blipFill>
            <a:blip r:embed="rId10">
              <a:extLst>
                <a:ext uri="{BEBA8EAE-BF5A-486C-A8C5-ECC9F3942E4B}">
                  <a14:imgProps xmlns:a14="http://schemas.microsoft.com/office/drawing/2010/main">
                    <a14:imgLayer r:embed="rId11">
                      <a14:imgEffect>
                        <a14:artisticBlur radius="3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75000"/>
            <a:stretch/>
          </p:blipFill>
          <p:spPr>
            <a:xfrm>
              <a:off x="9143997" y="0"/>
              <a:ext cx="3048000" cy="6858000"/>
            </a:xfrm>
            <a:prstGeom prst="rect">
              <a:avLst/>
            </a:prstGeom>
            <a:ln>
              <a:noFill/>
            </a:ln>
          </p:spPr>
        </p:pic>
      </p:grpSp>
      <p:sp>
        <p:nvSpPr>
          <p:cNvPr id="42" name="矩形 41">
            <a:extLst>
              <a:ext uri="{FF2B5EF4-FFF2-40B4-BE49-F238E27FC236}">
                <a16:creationId xmlns:a16="http://schemas.microsoft.com/office/drawing/2014/main" id="{C9C168D7-7F1C-9F46-A022-C27F8885CFE8}"/>
              </a:ext>
            </a:extLst>
          </p:cNvPr>
          <p:cNvSpPr/>
          <p:nvPr/>
        </p:nvSpPr>
        <p:spPr>
          <a:xfrm>
            <a:off x="-5625" y="-22006"/>
            <a:ext cx="12191998" cy="6902011"/>
          </a:xfrm>
          <a:prstGeom prst="rect">
            <a:avLst/>
          </a:prstGeom>
          <a:solidFill>
            <a:srgbClr val="FEF3D4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43" name="矩形 42">
            <a:extLst>
              <a:ext uri="{FF2B5EF4-FFF2-40B4-BE49-F238E27FC236}">
                <a16:creationId xmlns:a16="http://schemas.microsoft.com/office/drawing/2014/main" id="{1B9C078C-66CB-2BE0-209E-06F9F25F6E88}"/>
              </a:ext>
            </a:extLst>
          </p:cNvPr>
          <p:cNvSpPr/>
          <p:nvPr/>
        </p:nvSpPr>
        <p:spPr>
          <a:xfrm>
            <a:off x="192063" y="122213"/>
            <a:ext cx="5820490" cy="6613573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grpSp>
        <p:nvGrpSpPr>
          <p:cNvPr id="21" name="组合 20">
            <a:extLst>
              <a:ext uri="{FF2B5EF4-FFF2-40B4-BE49-F238E27FC236}">
                <a16:creationId xmlns:a16="http://schemas.microsoft.com/office/drawing/2014/main" id="{A7545B03-1F71-B155-696B-C32E8620CE6D}"/>
              </a:ext>
            </a:extLst>
          </p:cNvPr>
          <p:cNvGrpSpPr/>
          <p:nvPr/>
        </p:nvGrpSpPr>
        <p:grpSpPr>
          <a:xfrm>
            <a:off x="6231763" y="122213"/>
            <a:ext cx="5939298" cy="6613573"/>
            <a:chOff x="6204614" y="121227"/>
            <a:chExt cx="5939298" cy="6613573"/>
          </a:xfrm>
        </p:grpSpPr>
        <p:sp>
          <p:nvSpPr>
            <p:cNvPr id="44" name="矩形 43">
              <a:extLst>
                <a:ext uri="{FF2B5EF4-FFF2-40B4-BE49-F238E27FC236}">
                  <a16:creationId xmlns:a16="http://schemas.microsoft.com/office/drawing/2014/main" id="{CF4F56DF-472C-4329-4950-A4562BAB403F}"/>
                </a:ext>
              </a:extLst>
            </p:cNvPr>
            <p:cNvSpPr/>
            <p:nvPr/>
          </p:nvSpPr>
          <p:spPr>
            <a:xfrm>
              <a:off x="6204614" y="121227"/>
              <a:ext cx="5786972" cy="6613573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cxnSp>
          <p:nvCxnSpPr>
            <p:cNvPr id="111" name="直接连接符 110">
              <a:extLst>
                <a:ext uri="{FF2B5EF4-FFF2-40B4-BE49-F238E27FC236}">
                  <a16:creationId xmlns:a16="http://schemas.microsoft.com/office/drawing/2014/main" id="{9C3EAE75-8DDD-F0F9-A7AA-F2FB32F10B3F}"/>
                </a:ext>
              </a:extLst>
            </p:cNvPr>
            <p:cNvCxnSpPr/>
            <p:nvPr/>
          </p:nvCxnSpPr>
          <p:spPr>
            <a:xfrm>
              <a:off x="6732395" y="660009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2" name="直接连接符 111">
              <a:extLst>
                <a:ext uri="{FF2B5EF4-FFF2-40B4-BE49-F238E27FC236}">
                  <a16:creationId xmlns:a16="http://schemas.microsoft.com/office/drawing/2014/main" id="{B9FB1D7D-BB6F-A62B-383E-2CE724E6EAF8}"/>
                </a:ext>
              </a:extLst>
            </p:cNvPr>
            <p:cNvCxnSpPr/>
            <p:nvPr/>
          </p:nvCxnSpPr>
          <p:spPr>
            <a:xfrm>
              <a:off x="6732395" y="1093763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3" name="直接连接符 112">
              <a:extLst>
                <a:ext uri="{FF2B5EF4-FFF2-40B4-BE49-F238E27FC236}">
                  <a16:creationId xmlns:a16="http://schemas.microsoft.com/office/drawing/2014/main" id="{A052C89A-103B-D627-5D30-5D56A050F23A}"/>
                </a:ext>
              </a:extLst>
            </p:cNvPr>
            <p:cNvCxnSpPr/>
            <p:nvPr/>
          </p:nvCxnSpPr>
          <p:spPr>
            <a:xfrm>
              <a:off x="6732395" y="1527517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4" name="直接连接符 113">
              <a:extLst>
                <a:ext uri="{FF2B5EF4-FFF2-40B4-BE49-F238E27FC236}">
                  <a16:creationId xmlns:a16="http://schemas.microsoft.com/office/drawing/2014/main" id="{AB613F08-D778-1593-EA04-9BC61402DCA2}"/>
                </a:ext>
              </a:extLst>
            </p:cNvPr>
            <p:cNvCxnSpPr/>
            <p:nvPr/>
          </p:nvCxnSpPr>
          <p:spPr>
            <a:xfrm>
              <a:off x="6732395" y="1947873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5" name="直接连接符 114">
              <a:extLst>
                <a:ext uri="{FF2B5EF4-FFF2-40B4-BE49-F238E27FC236}">
                  <a16:creationId xmlns:a16="http://schemas.microsoft.com/office/drawing/2014/main" id="{AD5C3113-8FB4-C407-B603-3E79C2FD0659}"/>
                </a:ext>
              </a:extLst>
            </p:cNvPr>
            <p:cNvCxnSpPr/>
            <p:nvPr/>
          </p:nvCxnSpPr>
          <p:spPr>
            <a:xfrm>
              <a:off x="6732395" y="2381627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6" name="直接连接符 115">
              <a:extLst>
                <a:ext uri="{FF2B5EF4-FFF2-40B4-BE49-F238E27FC236}">
                  <a16:creationId xmlns:a16="http://schemas.microsoft.com/office/drawing/2014/main" id="{F7ED2FC5-BE34-A9DC-2201-082DD56C88D0}"/>
                </a:ext>
              </a:extLst>
            </p:cNvPr>
            <p:cNvCxnSpPr/>
            <p:nvPr/>
          </p:nvCxnSpPr>
          <p:spPr>
            <a:xfrm>
              <a:off x="6732395" y="2815381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7" name="直接连接符 116">
              <a:extLst>
                <a:ext uri="{FF2B5EF4-FFF2-40B4-BE49-F238E27FC236}">
                  <a16:creationId xmlns:a16="http://schemas.microsoft.com/office/drawing/2014/main" id="{F94C3A5C-FEEE-0903-E284-66601443C858}"/>
                </a:ext>
              </a:extLst>
            </p:cNvPr>
            <p:cNvCxnSpPr/>
            <p:nvPr/>
          </p:nvCxnSpPr>
          <p:spPr>
            <a:xfrm>
              <a:off x="6732395" y="3273865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8" name="直接连接符 117">
              <a:extLst>
                <a:ext uri="{FF2B5EF4-FFF2-40B4-BE49-F238E27FC236}">
                  <a16:creationId xmlns:a16="http://schemas.microsoft.com/office/drawing/2014/main" id="{A6770663-F4CA-4B23-9FB3-0A2C2BA390B1}"/>
                </a:ext>
              </a:extLst>
            </p:cNvPr>
            <p:cNvCxnSpPr/>
            <p:nvPr/>
          </p:nvCxnSpPr>
          <p:spPr>
            <a:xfrm>
              <a:off x="6732395" y="3707619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9" name="直接连接符 118">
              <a:extLst>
                <a:ext uri="{FF2B5EF4-FFF2-40B4-BE49-F238E27FC236}">
                  <a16:creationId xmlns:a16="http://schemas.microsoft.com/office/drawing/2014/main" id="{91991B08-D766-FE81-B138-E647FF9F7166}"/>
                </a:ext>
              </a:extLst>
            </p:cNvPr>
            <p:cNvCxnSpPr/>
            <p:nvPr/>
          </p:nvCxnSpPr>
          <p:spPr>
            <a:xfrm>
              <a:off x="6732395" y="4141373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0" name="直接连接符 119">
              <a:extLst>
                <a:ext uri="{FF2B5EF4-FFF2-40B4-BE49-F238E27FC236}">
                  <a16:creationId xmlns:a16="http://schemas.microsoft.com/office/drawing/2014/main" id="{77447751-5DFA-E2BC-B633-E68895D5EE04}"/>
                </a:ext>
              </a:extLst>
            </p:cNvPr>
            <p:cNvCxnSpPr/>
            <p:nvPr/>
          </p:nvCxnSpPr>
          <p:spPr>
            <a:xfrm>
              <a:off x="6732395" y="4551681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1" name="直接连接符 120">
              <a:extLst>
                <a:ext uri="{FF2B5EF4-FFF2-40B4-BE49-F238E27FC236}">
                  <a16:creationId xmlns:a16="http://schemas.microsoft.com/office/drawing/2014/main" id="{BF19AEB5-D086-12AF-A3CA-37861D0F2BAE}"/>
                </a:ext>
              </a:extLst>
            </p:cNvPr>
            <p:cNvCxnSpPr/>
            <p:nvPr/>
          </p:nvCxnSpPr>
          <p:spPr>
            <a:xfrm>
              <a:off x="6732395" y="4985435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2" name="直接连接符 121">
              <a:extLst>
                <a:ext uri="{FF2B5EF4-FFF2-40B4-BE49-F238E27FC236}">
                  <a16:creationId xmlns:a16="http://schemas.microsoft.com/office/drawing/2014/main" id="{F0C8D07A-FB9A-F944-0E98-CEF5E6F9C9BF}"/>
                </a:ext>
              </a:extLst>
            </p:cNvPr>
            <p:cNvCxnSpPr/>
            <p:nvPr/>
          </p:nvCxnSpPr>
          <p:spPr>
            <a:xfrm>
              <a:off x="6732395" y="5419189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3" name="直接连接符 122">
              <a:extLst>
                <a:ext uri="{FF2B5EF4-FFF2-40B4-BE49-F238E27FC236}">
                  <a16:creationId xmlns:a16="http://schemas.microsoft.com/office/drawing/2014/main" id="{947E6A8B-28AC-32C5-9351-83B8E504DCF0}"/>
                </a:ext>
              </a:extLst>
            </p:cNvPr>
            <p:cNvCxnSpPr/>
            <p:nvPr/>
          </p:nvCxnSpPr>
          <p:spPr>
            <a:xfrm>
              <a:off x="6732395" y="5853802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4" name="直接连接符 123">
              <a:extLst>
                <a:ext uri="{FF2B5EF4-FFF2-40B4-BE49-F238E27FC236}">
                  <a16:creationId xmlns:a16="http://schemas.microsoft.com/office/drawing/2014/main" id="{B5279A73-2886-9065-CB5F-711F191CF548}"/>
                </a:ext>
              </a:extLst>
            </p:cNvPr>
            <p:cNvCxnSpPr/>
            <p:nvPr/>
          </p:nvCxnSpPr>
          <p:spPr>
            <a:xfrm>
              <a:off x="6732395" y="6287556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26" name="文本框 125">
              <a:extLst>
                <a:ext uri="{FF2B5EF4-FFF2-40B4-BE49-F238E27FC236}">
                  <a16:creationId xmlns:a16="http://schemas.microsoft.com/office/drawing/2014/main" id="{33E89B07-431C-5F72-192A-584845942657}"/>
                </a:ext>
              </a:extLst>
            </p:cNvPr>
            <p:cNvSpPr txBox="1"/>
            <p:nvPr/>
          </p:nvSpPr>
          <p:spPr>
            <a:xfrm>
              <a:off x="8991676" y="275529"/>
              <a:ext cx="3152236" cy="2308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900" b="1" dirty="0">
                  <a:solidFill>
                    <a:schemeClr val="bg2">
                      <a:lumMod val="90000"/>
                    </a:schemeClr>
                  </a:solidFill>
                  <a:latin typeface="幼圆" panose="02010509060101010101" pitchFamily="49" charset="-122"/>
                  <a:ea typeface="幼圆" panose="02010509060101010101" pitchFamily="49" charset="-122"/>
                </a:rPr>
                <a:t>Jinhua University of Vocational Technology </a:t>
              </a:r>
              <a:endParaRPr lang="zh-CN" altLang="en-US" sz="900" b="1" dirty="0">
                <a:solidFill>
                  <a:schemeClr val="bg2">
                    <a:lumMod val="90000"/>
                  </a:schemeClr>
                </a:solidFill>
                <a:latin typeface="幼圆" panose="02010509060101010101" pitchFamily="49" charset="-122"/>
                <a:ea typeface="幼圆" panose="02010509060101010101" pitchFamily="49" charset="-122"/>
              </a:endParaRPr>
            </a:p>
          </p:txBody>
        </p:sp>
        <p:sp>
          <p:nvSpPr>
            <p:cNvPr id="128" name="文本框 127">
              <a:extLst>
                <a:ext uri="{FF2B5EF4-FFF2-40B4-BE49-F238E27FC236}">
                  <a16:creationId xmlns:a16="http://schemas.microsoft.com/office/drawing/2014/main" id="{95601FFD-3094-A637-8D1C-C5F229533FFE}"/>
                </a:ext>
              </a:extLst>
            </p:cNvPr>
            <p:cNvSpPr txBox="1"/>
            <p:nvPr/>
          </p:nvSpPr>
          <p:spPr>
            <a:xfrm>
              <a:off x="11351819" y="6376385"/>
              <a:ext cx="409452" cy="2308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900" b="1" dirty="0">
                  <a:solidFill>
                    <a:schemeClr val="bg2">
                      <a:lumMod val="90000"/>
                    </a:schemeClr>
                  </a:solidFill>
                  <a:latin typeface="幼圆" panose="02010509060101010101" pitchFamily="49" charset="-122"/>
                  <a:ea typeface="幼圆" panose="02010509060101010101" pitchFamily="49" charset="-122"/>
                </a:rPr>
                <a:t>02</a:t>
              </a:r>
              <a:endParaRPr lang="zh-CN" altLang="en-US" sz="900" b="1" dirty="0">
                <a:solidFill>
                  <a:schemeClr val="bg2">
                    <a:lumMod val="90000"/>
                  </a:schemeClr>
                </a:solidFill>
                <a:latin typeface="幼圆" panose="02010509060101010101" pitchFamily="49" charset="-122"/>
                <a:ea typeface="幼圆" panose="02010509060101010101" pitchFamily="49" charset="-122"/>
              </a:endParaRPr>
            </a:p>
          </p:txBody>
        </p:sp>
        <p:pic>
          <p:nvPicPr>
            <p:cNvPr id="18" name="图片 17" descr="图标&#10;&#10;AI 生成的内容可能不正确。">
              <a:extLst>
                <a:ext uri="{FF2B5EF4-FFF2-40B4-BE49-F238E27FC236}">
                  <a16:creationId xmlns:a16="http://schemas.microsoft.com/office/drawing/2014/main" id="{5ABE8EF9-C589-AFA6-0F5F-F9D8CBB9E4EE}"/>
                </a:ext>
              </a:extLst>
            </p:cNvPr>
            <p:cNvPicPr>
              <a:picLocks noChangeAspect="1"/>
            </p:cNvPicPr>
            <p:nvPr/>
          </p:nvPicPr>
          <p:blipFill>
            <a:blip r:embed="rId12">
              <a:alphaModFix amt="20000"/>
              <a:extLst>
                <a:ext uri="{BEBA8EAE-BF5A-486C-A8C5-ECC9F3942E4B}">
                  <a14:imgProps xmlns:a14="http://schemas.microsoft.com/office/drawing/2010/main">
                    <a14:imgLayer r:embed="rId13">
                      <a14:imgEffect>
                        <a14:artisticPencilGrayscale/>
                      </a14:imgEffect>
                      <a14:imgEffect>
                        <a14:colorTemperature colorTemp="59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9233030">
              <a:off x="7942596" y="263068"/>
              <a:ext cx="1087953" cy="1057354"/>
            </a:xfrm>
            <a:prstGeom prst="rect">
              <a:avLst/>
            </a:prstGeom>
          </p:spPr>
        </p:pic>
        <p:pic>
          <p:nvPicPr>
            <p:cNvPr id="19" name="图片 18" descr="图标&#10;&#10;AI 生成的内容可能不正确。">
              <a:extLst>
                <a:ext uri="{FF2B5EF4-FFF2-40B4-BE49-F238E27FC236}">
                  <a16:creationId xmlns:a16="http://schemas.microsoft.com/office/drawing/2014/main" id="{06DC4ACD-57AA-A87B-E36F-77393DFC92E1}"/>
                </a:ext>
              </a:extLst>
            </p:cNvPr>
            <p:cNvPicPr>
              <a:picLocks noChangeAspect="1"/>
            </p:cNvPicPr>
            <p:nvPr/>
          </p:nvPicPr>
          <p:blipFill>
            <a:blip r:embed="rId12">
              <a:alphaModFix amt="20000"/>
              <a:extLst>
                <a:ext uri="{BEBA8EAE-BF5A-486C-A8C5-ECC9F3942E4B}">
                  <a14:imgProps xmlns:a14="http://schemas.microsoft.com/office/drawing/2010/main">
                    <a14:imgLayer r:embed="rId13">
                      <a14:imgEffect>
                        <a14:artisticPencilGrayscale/>
                      </a14:imgEffect>
                      <a14:imgEffect>
                        <a14:colorTemperature colorTemp="59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9233030">
              <a:off x="7066064" y="5197436"/>
              <a:ext cx="1087953" cy="1057354"/>
            </a:xfrm>
            <a:prstGeom prst="rect">
              <a:avLst/>
            </a:prstGeom>
          </p:spPr>
        </p:pic>
        <p:pic>
          <p:nvPicPr>
            <p:cNvPr id="20" name="图片 19" descr="图标&#10;&#10;AI 生成的内容可能不正确。">
              <a:extLst>
                <a:ext uri="{FF2B5EF4-FFF2-40B4-BE49-F238E27FC236}">
                  <a16:creationId xmlns:a16="http://schemas.microsoft.com/office/drawing/2014/main" id="{DDA845B7-CC19-43F6-5690-37395FFC4BB2}"/>
                </a:ext>
              </a:extLst>
            </p:cNvPr>
            <p:cNvPicPr>
              <a:picLocks noChangeAspect="1"/>
            </p:cNvPicPr>
            <p:nvPr/>
          </p:nvPicPr>
          <p:blipFill>
            <a:blip r:embed="rId12">
              <a:alphaModFix amt="20000"/>
              <a:extLst>
                <a:ext uri="{BEBA8EAE-BF5A-486C-A8C5-ECC9F3942E4B}">
                  <a14:imgProps xmlns:a14="http://schemas.microsoft.com/office/drawing/2010/main">
                    <a14:imgLayer r:embed="rId13">
                      <a14:imgEffect>
                        <a14:artisticPencilGrayscale/>
                      </a14:imgEffect>
                      <a14:imgEffect>
                        <a14:colorTemperature colorTemp="59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9233030">
              <a:off x="9966807" y="1399887"/>
              <a:ext cx="1533384" cy="1490258"/>
            </a:xfrm>
            <a:prstGeom prst="rect">
              <a:avLst/>
            </a:prstGeom>
          </p:spPr>
        </p:pic>
      </p:grpSp>
      <p:grpSp>
        <p:nvGrpSpPr>
          <p:cNvPr id="70" name="组合 69">
            <a:extLst>
              <a:ext uri="{FF2B5EF4-FFF2-40B4-BE49-F238E27FC236}">
                <a16:creationId xmlns:a16="http://schemas.microsoft.com/office/drawing/2014/main" id="{4485E7E5-25C0-D9AE-F40B-5156006DD2A5}"/>
              </a:ext>
            </a:extLst>
          </p:cNvPr>
          <p:cNvGrpSpPr/>
          <p:nvPr/>
        </p:nvGrpSpPr>
        <p:grpSpPr>
          <a:xfrm>
            <a:off x="5659068" y="651207"/>
            <a:ext cx="848834" cy="195369"/>
            <a:chOff x="5669513" y="830822"/>
            <a:chExt cx="848834" cy="195369"/>
          </a:xfrm>
        </p:grpSpPr>
        <p:sp>
          <p:nvSpPr>
            <p:cNvPr id="47" name="椭圆 46">
              <a:extLst>
                <a:ext uri="{FF2B5EF4-FFF2-40B4-BE49-F238E27FC236}">
                  <a16:creationId xmlns:a16="http://schemas.microsoft.com/office/drawing/2014/main" id="{63652049-500F-8DBE-1DE3-C297C20285F3}"/>
                </a:ext>
              </a:extLst>
            </p:cNvPr>
            <p:cNvSpPr/>
            <p:nvPr/>
          </p:nvSpPr>
          <p:spPr>
            <a:xfrm>
              <a:off x="5669513" y="834784"/>
              <a:ext cx="191407" cy="191407"/>
            </a:xfrm>
            <a:prstGeom prst="ellipse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52" name="椭圆 51">
              <a:extLst>
                <a:ext uri="{FF2B5EF4-FFF2-40B4-BE49-F238E27FC236}">
                  <a16:creationId xmlns:a16="http://schemas.microsoft.com/office/drawing/2014/main" id="{06965F52-8DC7-869F-A879-7EBD73E9BF9F}"/>
                </a:ext>
              </a:extLst>
            </p:cNvPr>
            <p:cNvSpPr/>
            <p:nvPr/>
          </p:nvSpPr>
          <p:spPr>
            <a:xfrm>
              <a:off x="6326940" y="830822"/>
              <a:ext cx="191407" cy="191407"/>
            </a:xfrm>
            <a:prstGeom prst="ellipse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65" name="矩形: 圆角 64">
              <a:extLst>
                <a:ext uri="{FF2B5EF4-FFF2-40B4-BE49-F238E27FC236}">
                  <a16:creationId xmlns:a16="http://schemas.microsoft.com/office/drawing/2014/main" id="{57A1F8E5-31AD-C6F2-BF56-C1F76F2BAD6E}"/>
                </a:ext>
              </a:extLst>
            </p:cNvPr>
            <p:cNvSpPr/>
            <p:nvPr/>
          </p:nvSpPr>
          <p:spPr>
            <a:xfrm>
              <a:off x="5766647" y="877730"/>
              <a:ext cx="675061" cy="102717"/>
            </a:xfrm>
            <a:prstGeom prst="roundRect">
              <a:avLst/>
            </a:prstGeom>
            <a:solidFill>
              <a:schemeClr val="bg1">
                <a:lumMod val="85000"/>
              </a:schemeClr>
            </a:solidFill>
            <a:ln>
              <a:noFill/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grpSp>
        <p:nvGrpSpPr>
          <p:cNvPr id="76" name="组合 75">
            <a:extLst>
              <a:ext uri="{FF2B5EF4-FFF2-40B4-BE49-F238E27FC236}">
                <a16:creationId xmlns:a16="http://schemas.microsoft.com/office/drawing/2014/main" id="{71C6A3D5-BCF9-8A24-4529-E6FA0819EA3A}"/>
              </a:ext>
            </a:extLst>
          </p:cNvPr>
          <p:cNvGrpSpPr/>
          <p:nvPr/>
        </p:nvGrpSpPr>
        <p:grpSpPr>
          <a:xfrm>
            <a:off x="5652856" y="1722573"/>
            <a:ext cx="848834" cy="195369"/>
            <a:chOff x="5669513" y="830822"/>
            <a:chExt cx="848834" cy="195369"/>
          </a:xfrm>
        </p:grpSpPr>
        <p:sp>
          <p:nvSpPr>
            <p:cNvPr id="77" name="椭圆 76">
              <a:extLst>
                <a:ext uri="{FF2B5EF4-FFF2-40B4-BE49-F238E27FC236}">
                  <a16:creationId xmlns:a16="http://schemas.microsoft.com/office/drawing/2014/main" id="{B34D52FE-730D-7544-3131-C7F0642D06A9}"/>
                </a:ext>
              </a:extLst>
            </p:cNvPr>
            <p:cNvSpPr/>
            <p:nvPr/>
          </p:nvSpPr>
          <p:spPr>
            <a:xfrm>
              <a:off x="5669513" y="834784"/>
              <a:ext cx="191407" cy="191407"/>
            </a:xfrm>
            <a:prstGeom prst="ellipse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78" name="椭圆 77">
              <a:extLst>
                <a:ext uri="{FF2B5EF4-FFF2-40B4-BE49-F238E27FC236}">
                  <a16:creationId xmlns:a16="http://schemas.microsoft.com/office/drawing/2014/main" id="{B9925899-CE88-24C8-FFF2-F78E592C3119}"/>
                </a:ext>
              </a:extLst>
            </p:cNvPr>
            <p:cNvSpPr/>
            <p:nvPr/>
          </p:nvSpPr>
          <p:spPr>
            <a:xfrm>
              <a:off x="6326940" y="830822"/>
              <a:ext cx="191407" cy="191407"/>
            </a:xfrm>
            <a:prstGeom prst="ellipse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79" name="矩形: 圆角 78">
              <a:extLst>
                <a:ext uri="{FF2B5EF4-FFF2-40B4-BE49-F238E27FC236}">
                  <a16:creationId xmlns:a16="http://schemas.microsoft.com/office/drawing/2014/main" id="{A7356C8C-86D9-92FD-8619-B3A98C4CC7AC}"/>
                </a:ext>
              </a:extLst>
            </p:cNvPr>
            <p:cNvSpPr/>
            <p:nvPr/>
          </p:nvSpPr>
          <p:spPr>
            <a:xfrm>
              <a:off x="5766647" y="877730"/>
              <a:ext cx="675061" cy="102717"/>
            </a:xfrm>
            <a:prstGeom prst="roundRect">
              <a:avLst/>
            </a:prstGeom>
            <a:solidFill>
              <a:schemeClr val="bg1">
                <a:lumMod val="85000"/>
              </a:schemeClr>
            </a:solidFill>
            <a:ln>
              <a:noFill/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grpSp>
        <p:nvGrpSpPr>
          <p:cNvPr id="80" name="组合 79">
            <a:extLst>
              <a:ext uri="{FF2B5EF4-FFF2-40B4-BE49-F238E27FC236}">
                <a16:creationId xmlns:a16="http://schemas.microsoft.com/office/drawing/2014/main" id="{50061279-4D5D-C74F-AD2B-D9E977AFB4D1}"/>
              </a:ext>
            </a:extLst>
          </p:cNvPr>
          <p:cNvGrpSpPr/>
          <p:nvPr/>
        </p:nvGrpSpPr>
        <p:grpSpPr>
          <a:xfrm>
            <a:off x="5652856" y="2826893"/>
            <a:ext cx="848834" cy="195369"/>
            <a:chOff x="5669513" y="830822"/>
            <a:chExt cx="848834" cy="195369"/>
          </a:xfrm>
        </p:grpSpPr>
        <p:sp>
          <p:nvSpPr>
            <p:cNvPr id="81" name="椭圆 80">
              <a:extLst>
                <a:ext uri="{FF2B5EF4-FFF2-40B4-BE49-F238E27FC236}">
                  <a16:creationId xmlns:a16="http://schemas.microsoft.com/office/drawing/2014/main" id="{B74FEF32-7381-10BC-C34C-82E297D5181A}"/>
                </a:ext>
              </a:extLst>
            </p:cNvPr>
            <p:cNvSpPr/>
            <p:nvPr/>
          </p:nvSpPr>
          <p:spPr>
            <a:xfrm>
              <a:off x="5669513" y="834784"/>
              <a:ext cx="191407" cy="191407"/>
            </a:xfrm>
            <a:prstGeom prst="ellipse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82" name="椭圆 81">
              <a:extLst>
                <a:ext uri="{FF2B5EF4-FFF2-40B4-BE49-F238E27FC236}">
                  <a16:creationId xmlns:a16="http://schemas.microsoft.com/office/drawing/2014/main" id="{7B118F38-D35F-B34C-B823-E7C1D3ABE40E}"/>
                </a:ext>
              </a:extLst>
            </p:cNvPr>
            <p:cNvSpPr/>
            <p:nvPr/>
          </p:nvSpPr>
          <p:spPr>
            <a:xfrm>
              <a:off x="6326940" y="830822"/>
              <a:ext cx="191407" cy="191407"/>
            </a:xfrm>
            <a:prstGeom prst="ellipse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83" name="矩形: 圆角 82">
              <a:extLst>
                <a:ext uri="{FF2B5EF4-FFF2-40B4-BE49-F238E27FC236}">
                  <a16:creationId xmlns:a16="http://schemas.microsoft.com/office/drawing/2014/main" id="{684F3FBB-DD15-E1E5-B15C-4A6BD79AEDD5}"/>
                </a:ext>
              </a:extLst>
            </p:cNvPr>
            <p:cNvSpPr/>
            <p:nvPr/>
          </p:nvSpPr>
          <p:spPr>
            <a:xfrm>
              <a:off x="5766647" y="877730"/>
              <a:ext cx="675061" cy="102717"/>
            </a:xfrm>
            <a:prstGeom prst="roundRect">
              <a:avLst/>
            </a:prstGeom>
            <a:solidFill>
              <a:schemeClr val="bg1">
                <a:lumMod val="85000"/>
              </a:schemeClr>
            </a:solidFill>
            <a:ln>
              <a:noFill/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grpSp>
        <p:nvGrpSpPr>
          <p:cNvPr id="84" name="组合 83">
            <a:extLst>
              <a:ext uri="{FF2B5EF4-FFF2-40B4-BE49-F238E27FC236}">
                <a16:creationId xmlns:a16="http://schemas.microsoft.com/office/drawing/2014/main" id="{A6932734-FEA5-AB49-61FB-A87EF994B03D}"/>
              </a:ext>
            </a:extLst>
          </p:cNvPr>
          <p:cNvGrpSpPr/>
          <p:nvPr/>
        </p:nvGrpSpPr>
        <p:grpSpPr>
          <a:xfrm>
            <a:off x="5659092" y="3884398"/>
            <a:ext cx="848834" cy="195369"/>
            <a:chOff x="5669513" y="830822"/>
            <a:chExt cx="848834" cy="195369"/>
          </a:xfrm>
        </p:grpSpPr>
        <p:sp>
          <p:nvSpPr>
            <p:cNvPr id="85" name="椭圆 84">
              <a:extLst>
                <a:ext uri="{FF2B5EF4-FFF2-40B4-BE49-F238E27FC236}">
                  <a16:creationId xmlns:a16="http://schemas.microsoft.com/office/drawing/2014/main" id="{85750FA1-E884-AF9F-4D18-EEF9ECFBD2BC}"/>
                </a:ext>
              </a:extLst>
            </p:cNvPr>
            <p:cNvSpPr/>
            <p:nvPr/>
          </p:nvSpPr>
          <p:spPr>
            <a:xfrm>
              <a:off x="5669513" y="834784"/>
              <a:ext cx="191407" cy="191407"/>
            </a:xfrm>
            <a:prstGeom prst="ellipse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86" name="椭圆 85">
              <a:extLst>
                <a:ext uri="{FF2B5EF4-FFF2-40B4-BE49-F238E27FC236}">
                  <a16:creationId xmlns:a16="http://schemas.microsoft.com/office/drawing/2014/main" id="{657AE5FB-B358-D7CF-FC0E-9C5A51308426}"/>
                </a:ext>
              </a:extLst>
            </p:cNvPr>
            <p:cNvSpPr/>
            <p:nvPr/>
          </p:nvSpPr>
          <p:spPr>
            <a:xfrm>
              <a:off x="6326940" y="830822"/>
              <a:ext cx="191407" cy="191407"/>
            </a:xfrm>
            <a:prstGeom prst="ellipse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87" name="矩形: 圆角 86">
              <a:extLst>
                <a:ext uri="{FF2B5EF4-FFF2-40B4-BE49-F238E27FC236}">
                  <a16:creationId xmlns:a16="http://schemas.microsoft.com/office/drawing/2014/main" id="{E1619563-D0E0-5EF4-7540-87D12D63E53E}"/>
                </a:ext>
              </a:extLst>
            </p:cNvPr>
            <p:cNvSpPr/>
            <p:nvPr/>
          </p:nvSpPr>
          <p:spPr>
            <a:xfrm>
              <a:off x="5766647" y="877730"/>
              <a:ext cx="675061" cy="102717"/>
            </a:xfrm>
            <a:prstGeom prst="roundRect">
              <a:avLst/>
            </a:prstGeom>
            <a:solidFill>
              <a:schemeClr val="bg1">
                <a:lumMod val="85000"/>
              </a:schemeClr>
            </a:solidFill>
            <a:ln>
              <a:noFill/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grpSp>
        <p:nvGrpSpPr>
          <p:cNvPr id="88" name="组合 87">
            <a:extLst>
              <a:ext uri="{FF2B5EF4-FFF2-40B4-BE49-F238E27FC236}">
                <a16:creationId xmlns:a16="http://schemas.microsoft.com/office/drawing/2014/main" id="{4ABA5CE1-3806-10F3-56B9-DD83EB2526E0}"/>
              </a:ext>
            </a:extLst>
          </p:cNvPr>
          <p:cNvGrpSpPr/>
          <p:nvPr/>
        </p:nvGrpSpPr>
        <p:grpSpPr>
          <a:xfrm>
            <a:off x="5677897" y="4984849"/>
            <a:ext cx="848834" cy="195369"/>
            <a:chOff x="5669513" y="830822"/>
            <a:chExt cx="848834" cy="195369"/>
          </a:xfrm>
        </p:grpSpPr>
        <p:sp>
          <p:nvSpPr>
            <p:cNvPr id="89" name="椭圆 88">
              <a:extLst>
                <a:ext uri="{FF2B5EF4-FFF2-40B4-BE49-F238E27FC236}">
                  <a16:creationId xmlns:a16="http://schemas.microsoft.com/office/drawing/2014/main" id="{1FE93C06-75E1-CFA0-2146-D5C5E038A1BD}"/>
                </a:ext>
              </a:extLst>
            </p:cNvPr>
            <p:cNvSpPr/>
            <p:nvPr/>
          </p:nvSpPr>
          <p:spPr>
            <a:xfrm>
              <a:off x="5669513" y="834784"/>
              <a:ext cx="191407" cy="191407"/>
            </a:xfrm>
            <a:prstGeom prst="ellipse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90" name="椭圆 89">
              <a:extLst>
                <a:ext uri="{FF2B5EF4-FFF2-40B4-BE49-F238E27FC236}">
                  <a16:creationId xmlns:a16="http://schemas.microsoft.com/office/drawing/2014/main" id="{A7750092-6874-998C-AFFA-DC14577ED60F}"/>
                </a:ext>
              </a:extLst>
            </p:cNvPr>
            <p:cNvSpPr/>
            <p:nvPr/>
          </p:nvSpPr>
          <p:spPr>
            <a:xfrm>
              <a:off x="6326940" y="830822"/>
              <a:ext cx="191407" cy="191407"/>
            </a:xfrm>
            <a:prstGeom prst="ellipse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91" name="矩形: 圆角 90">
              <a:extLst>
                <a:ext uri="{FF2B5EF4-FFF2-40B4-BE49-F238E27FC236}">
                  <a16:creationId xmlns:a16="http://schemas.microsoft.com/office/drawing/2014/main" id="{23A759D2-1B06-63ED-430A-14C067CCA7E1}"/>
                </a:ext>
              </a:extLst>
            </p:cNvPr>
            <p:cNvSpPr/>
            <p:nvPr/>
          </p:nvSpPr>
          <p:spPr>
            <a:xfrm>
              <a:off x="5766647" y="877730"/>
              <a:ext cx="675061" cy="102717"/>
            </a:xfrm>
            <a:prstGeom prst="roundRect">
              <a:avLst/>
            </a:prstGeom>
            <a:solidFill>
              <a:schemeClr val="bg1">
                <a:lumMod val="85000"/>
              </a:schemeClr>
            </a:solidFill>
            <a:ln>
              <a:noFill/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grpSp>
        <p:nvGrpSpPr>
          <p:cNvPr id="92" name="组合 91">
            <a:extLst>
              <a:ext uri="{FF2B5EF4-FFF2-40B4-BE49-F238E27FC236}">
                <a16:creationId xmlns:a16="http://schemas.microsoft.com/office/drawing/2014/main" id="{8FBB9571-AA61-0687-44FA-A1EABE388087}"/>
              </a:ext>
            </a:extLst>
          </p:cNvPr>
          <p:cNvGrpSpPr/>
          <p:nvPr/>
        </p:nvGrpSpPr>
        <p:grpSpPr>
          <a:xfrm>
            <a:off x="5669315" y="6131044"/>
            <a:ext cx="848834" cy="195369"/>
            <a:chOff x="5669513" y="830822"/>
            <a:chExt cx="848834" cy="195369"/>
          </a:xfrm>
        </p:grpSpPr>
        <p:sp>
          <p:nvSpPr>
            <p:cNvPr id="93" name="椭圆 92">
              <a:extLst>
                <a:ext uri="{FF2B5EF4-FFF2-40B4-BE49-F238E27FC236}">
                  <a16:creationId xmlns:a16="http://schemas.microsoft.com/office/drawing/2014/main" id="{EBE3F00B-6EB2-B9E0-DA5F-395A4F9DBAC2}"/>
                </a:ext>
              </a:extLst>
            </p:cNvPr>
            <p:cNvSpPr/>
            <p:nvPr/>
          </p:nvSpPr>
          <p:spPr>
            <a:xfrm>
              <a:off x="5669513" y="834784"/>
              <a:ext cx="191407" cy="191407"/>
            </a:xfrm>
            <a:prstGeom prst="ellipse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94" name="椭圆 93">
              <a:extLst>
                <a:ext uri="{FF2B5EF4-FFF2-40B4-BE49-F238E27FC236}">
                  <a16:creationId xmlns:a16="http://schemas.microsoft.com/office/drawing/2014/main" id="{CE046B48-C590-E2B9-421C-68F5DF0368B4}"/>
                </a:ext>
              </a:extLst>
            </p:cNvPr>
            <p:cNvSpPr/>
            <p:nvPr/>
          </p:nvSpPr>
          <p:spPr>
            <a:xfrm>
              <a:off x="6326940" y="830822"/>
              <a:ext cx="191407" cy="191407"/>
            </a:xfrm>
            <a:prstGeom prst="ellipse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95" name="矩形: 圆角 94">
              <a:extLst>
                <a:ext uri="{FF2B5EF4-FFF2-40B4-BE49-F238E27FC236}">
                  <a16:creationId xmlns:a16="http://schemas.microsoft.com/office/drawing/2014/main" id="{3F0A81F5-5AF7-DCD3-11F9-E7DD5829260B}"/>
                </a:ext>
              </a:extLst>
            </p:cNvPr>
            <p:cNvSpPr/>
            <p:nvPr/>
          </p:nvSpPr>
          <p:spPr>
            <a:xfrm>
              <a:off x="5766647" y="877730"/>
              <a:ext cx="675061" cy="102717"/>
            </a:xfrm>
            <a:prstGeom prst="roundRect">
              <a:avLst/>
            </a:prstGeom>
            <a:solidFill>
              <a:schemeClr val="bg1">
                <a:lumMod val="85000"/>
              </a:schemeClr>
            </a:solidFill>
            <a:ln>
              <a:noFill/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cxnSp>
        <p:nvCxnSpPr>
          <p:cNvPr id="97" name="直接连接符 96">
            <a:extLst>
              <a:ext uri="{FF2B5EF4-FFF2-40B4-BE49-F238E27FC236}">
                <a16:creationId xmlns:a16="http://schemas.microsoft.com/office/drawing/2014/main" id="{D3CC6776-6B00-7E4A-FA5A-FCBA25521776}"/>
              </a:ext>
            </a:extLst>
          </p:cNvPr>
          <p:cNvCxnSpPr/>
          <p:nvPr/>
        </p:nvCxnSpPr>
        <p:spPr>
          <a:xfrm>
            <a:off x="636393" y="651207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8" name="直接连接符 97">
            <a:extLst>
              <a:ext uri="{FF2B5EF4-FFF2-40B4-BE49-F238E27FC236}">
                <a16:creationId xmlns:a16="http://schemas.microsoft.com/office/drawing/2014/main" id="{183C10BD-53B1-1DB3-BB11-94530C3EE825}"/>
              </a:ext>
            </a:extLst>
          </p:cNvPr>
          <p:cNvCxnSpPr/>
          <p:nvPr/>
        </p:nvCxnSpPr>
        <p:spPr>
          <a:xfrm>
            <a:off x="636393" y="1084961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9" name="直接连接符 98">
            <a:extLst>
              <a:ext uri="{FF2B5EF4-FFF2-40B4-BE49-F238E27FC236}">
                <a16:creationId xmlns:a16="http://schemas.microsoft.com/office/drawing/2014/main" id="{E01402F2-C384-6534-858F-082289A858F9}"/>
              </a:ext>
            </a:extLst>
          </p:cNvPr>
          <p:cNvCxnSpPr/>
          <p:nvPr/>
        </p:nvCxnSpPr>
        <p:spPr>
          <a:xfrm>
            <a:off x="636393" y="1518715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0" name="直接连接符 99">
            <a:extLst>
              <a:ext uri="{FF2B5EF4-FFF2-40B4-BE49-F238E27FC236}">
                <a16:creationId xmlns:a16="http://schemas.microsoft.com/office/drawing/2014/main" id="{64F3D322-8DD6-93DD-82D3-A950D693C090}"/>
              </a:ext>
            </a:extLst>
          </p:cNvPr>
          <p:cNvCxnSpPr/>
          <p:nvPr/>
        </p:nvCxnSpPr>
        <p:spPr>
          <a:xfrm>
            <a:off x="636393" y="1939071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1" name="直接连接符 100">
            <a:extLst>
              <a:ext uri="{FF2B5EF4-FFF2-40B4-BE49-F238E27FC236}">
                <a16:creationId xmlns:a16="http://schemas.microsoft.com/office/drawing/2014/main" id="{86015FF9-2FA7-BF31-D9B3-9047A042CB16}"/>
              </a:ext>
            </a:extLst>
          </p:cNvPr>
          <p:cNvCxnSpPr/>
          <p:nvPr/>
        </p:nvCxnSpPr>
        <p:spPr>
          <a:xfrm>
            <a:off x="636393" y="2372825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2" name="直接连接符 101">
            <a:extLst>
              <a:ext uri="{FF2B5EF4-FFF2-40B4-BE49-F238E27FC236}">
                <a16:creationId xmlns:a16="http://schemas.microsoft.com/office/drawing/2014/main" id="{83FC1CAD-7D2F-F88B-99B3-E23E9597E596}"/>
              </a:ext>
            </a:extLst>
          </p:cNvPr>
          <p:cNvCxnSpPr/>
          <p:nvPr/>
        </p:nvCxnSpPr>
        <p:spPr>
          <a:xfrm>
            <a:off x="636393" y="2806579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3" name="直接连接符 102">
            <a:extLst>
              <a:ext uri="{FF2B5EF4-FFF2-40B4-BE49-F238E27FC236}">
                <a16:creationId xmlns:a16="http://schemas.microsoft.com/office/drawing/2014/main" id="{4414DE50-95D9-65BC-9853-2D6AFC714E91}"/>
              </a:ext>
            </a:extLst>
          </p:cNvPr>
          <p:cNvCxnSpPr/>
          <p:nvPr/>
        </p:nvCxnSpPr>
        <p:spPr>
          <a:xfrm>
            <a:off x="636393" y="3265063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4" name="直接连接符 103">
            <a:extLst>
              <a:ext uri="{FF2B5EF4-FFF2-40B4-BE49-F238E27FC236}">
                <a16:creationId xmlns:a16="http://schemas.microsoft.com/office/drawing/2014/main" id="{3C6CDB34-FF29-2E53-35BA-8E7A6A738F75}"/>
              </a:ext>
            </a:extLst>
          </p:cNvPr>
          <p:cNvCxnSpPr/>
          <p:nvPr/>
        </p:nvCxnSpPr>
        <p:spPr>
          <a:xfrm>
            <a:off x="636393" y="3698817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5" name="直接连接符 104">
            <a:extLst>
              <a:ext uri="{FF2B5EF4-FFF2-40B4-BE49-F238E27FC236}">
                <a16:creationId xmlns:a16="http://schemas.microsoft.com/office/drawing/2014/main" id="{05020607-942E-F651-FBA8-00C2BBCD782A}"/>
              </a:ext>
            </a:extLst>
          </p:cNvPr>
          <p:cNvCxnSpPr/>
          <p:nvPr/>
        </p:nvCxnSpPr>
        <p:spPr>
          <a:xfrm>
            <a:off x="636393" y="4132571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6" name="直接连接符 105">
            <a:extLst>
              <a:ext uri="{FF2B5EF4-FFF2-40B4-BE49-F238E27FC236}">
                <a16:creationId xmlns:a16="http://schemas.microsoft.com/office/drawing/2014/main" id="{D3ACDF3A-EA77-1ADB-A7A7-88CA72CE7185}"/>
              </a:ext>
            </a:extLst>
          </p:cNvPr>
          <p:cNvCxnSpPr/>
          <p:nvPr/>
        </p:nvCxnSpPr>
        <p:spPr>
          <a:xfrm>
            <a:off x="636393" y="4542879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7" name="直接连接符 106">
            <a:extLst>
              <a:ext uri="{FF2B5EF4-FFF2-40B4-BE49-F238E27FC236}">
                <a16:creationId xmlns:a16="http://schemas.microsoft.com/office/drawing/2014/main" id="{4AF676D0-037C-59FE-1089-9BFB689D09C6}"/>
              </a:ext>
            </a:extLst>
          </p:cNvPr>
          <p:cNvCxnSpPr/>
          <p:nvPr/>
        </p:nvCxnSpPr>
        <p:spPr>
          <a:xfrm>
            <a:off x="636393" y="4976633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8" name="直接连接符 107">
            <a:extLst>
              <a:ext uri="{FF2B5EF4-FFF2-40B4-BE49-F238E27FC236}">
                <a16:creationId xmlns:a16="http://schemas.microsoft.com/office/drawing/2014/main" id="{3B298334-360B-E644-A8D0-CE256F37A707}"/>
              </a:ext>
            </a:extLst>
          </p:cNvPr>
          <p:cNvCxnSpPr/>
          <p:nvPr/>
        </p:nvCxnSpPr>
        <p:spPr>
          <a:xfrm>
            <a:off x="636393" y="5410387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9" name="直接连接符 108">
            <a:extLst>
              <a:ext uri="{FF2B5EF4-FFF2-40B4-BE49-F238E27FC236}">
                <a16:creationId xmlns:a16="http://schemas.microsoft.com/office/drawing/2014/main" id="{FD0AA287-FDC2-6DCC-177E-64BE9F4F69A0}"/>
              </a:ext>
            </a:extLst>
          </p:cNvPr>
          <p:cNvCxnSpPr/>
          <p:nvPr/>
        </p:nvCxnSpPr>
        <p:spPr>
          <a:xfrm>
            <a:off x="636393" y="5844015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0" name="直接连接符 109">
            <a:extLst>
              <a:ext uri="{FF2B5EF4-FFF2-40B4-BE49-F238E27FC236}">
                <a16:creationId xmlns:a16="http://schemas.microsoft.com/office/drawing/2014/main" id="{CDD7F144-3FC6-DCEA-6F25-EA57917B4AA1}"/>
              </a:ext>
            </a:extLst>
          </p:cNvPr>
          <p:cNvCxnSpPr/>
          <p:nvPr/>
        </p:nvCxnSpPr>
        <p:spPr>
          <a:xfrm>
            <a:off x="636393" y="6277769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7" name="文本框 126">
            <a:extLst>
              <a:ext uri="{FF2B5EF4-FFF2-40B4-BE49-F238E27FC236}">
                <a16:creationId xmlns:a16="http://schemas.microsoft.com/office/drawing/2014/main" id="{8A5B1381-ED71-C441-27D0-ABE2A4BA1EB8}"/>
              </a:ext>
            </a:extLst>
          </p:cNvPr>
          <p:cNvSpPr txBox="1"/>
          <p:nvPr/>
        </p:nvSpPr>
        <p:spPr>
          <a:xfrm>
            <a:off x="532163" y="6355874"/>
            <a:ext cx="3152236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900" b="1" dirty="0" err="1">
                <a:solidFill>
                  <a:schemeClr val="bg2">
                    <a:lumMod val="90000"/>
                  </a:schemeClr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Weather:XXXX</a:t>
            </a:r>
            <a:r>
              <a:rPr lang="en-US" altLang="zh-CN" sz="900" b="1" dirty="0">
                <a:solidFill>
                  <a:schemeClr val="bg2">
                    <a:lumMod val="90000"/>
                  </a:schemeClr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  </a:t>
            </a:r>
            <a:r>
              <a:rPr lang="en-US" altLang="zh-CN" sz="900" b="1" dirty="0" err="1">
                <a:solidFill>
                  <a:schemeClr val="bg2">
                    <a:lumMod val="90000"/>
                  </a:schemeClr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Mood:XXXX</a:t>
            </a:r>
            <a:endParaRPr lang="zh-CN" altLang="en-US" sz="900" b="1" dirty="0">
              <a:solidFill>
                <a:schemeClr val="bg2">
                  <a:lumMod val="90000"/>
                </a:schemeClr>
              </a:solidFill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pic>
        <p:nvPicPr>
          <p:cNvPr id="16" name="图片 15" descr="图标&#10;&#10;AI 生成的内容可能不正确。">
            <a:extLst>
              <a:ext uri="{FF2B5EF4-FFF2-40B4-BE49-F238E27FC236}">
                <a16:creationId xmlns:a16="http://schemas.microsoft.com/office/drawing/2014/main" id="{0137E991-8FDC-E6F9-2991-21FC00FBE8C5}"/>
              </a:ext>
            </a:extLst>
          </p:cNvPr>
          <p:cNvPicPr>
            <a:picLocks noChangeAspect="1"/>
          </p:cNvPicPr>
          <p:nvPr/>
        </p:nvPicPr>
        <p:blipFill>
          <a:blip r:embed="rId12">
            <a:alphaModFix amt="20000"/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artisticPencilGrayscale/>
                    </a14:imgEffect>
                    <a14:imgEffect>
                      <a14:colorTemperature colorTemp="59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996707">
            <a:off x="1503098" y="4063876"/>
            <a:ext cx="1663190" cy="1616412"/>
          </a:xfrm>
          <a:prstGeom prst="rect">
            <a:avLst/>
          </a:prstGeom>
        </p:spPr>
      </p:pic>
      <p:pic>
        <p:nvPicPr>
          <p:cNvPr id="17" name="图片 16" descr="图标&#10;&#10;AI 生成的内容可能不正确。">
            <a:extLst>
              <a:ext uri="{FF2B5EF4-FFF2-40B4-BE49-F238E27FC236}">
                <a16:creationId xmlns:a16="http://schemas.microsoft.com/office/drawing/2014/main" id="{F00ADE36-F734-20EB-07FE-086D64F61C80}"/>
              </a:ext>
            </a:extLst>
          </p:cNvPr>
          <p:cNvPicPr>
            <a:picLocks noChangeAspect="1"/>
          </p:cNvPicPr>
          <p:nvPr/>
        </p:nvPicPr>
        <p:blipFill>
          <a:blip r:embed="rId12">
            <a:alphaModFix amt="20000"/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artisticPencilGrayscale/>
                    </a14:imgEffect>
                    <a14:imgEffect>
                      <a14:colorTemperature colorTemp="59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9233030">
            <a:off x="3834469" y="4878618"/>
            <a:ext cx="1087953" cy="1057354"/>
          </a:xfrm>
          <a:prstGeom prst="rect">
            <a:avLst/>
          </a:prstGeom>
        </p:spPr>
      </p:pic>
      <p:sp>
        <p:nvSpPr>
          <p:cNvPr id="25" name="文本框 24">
            <a:extLst>
              <a:ext uri="{FF2B5EF4-FFF2-40B4-BE49-F238E27FC236}">
                <a16:creationId xmlns:a16="http://schemas.microsoft.com/office/drawing/2014/main" id="{27FF1061-754E-EF04-C54C-E5BA5BF8CDF1}"/>
              </a:ext>
            </a:extLst>
          </p:cNvPr>
          <p:cNvSpPr txBox="1"/>
          <p:nvPr/>
        </p:nvSpPr>
        <p:spPr>
          <a:xfrm>
            <a:off x="539165" y="302858"/>
            <a:ext cx="1090897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000" dirty="0">
                <a:solidFill>
                  <a:schemeClr val="bg1">
                    <a:lumMod val="75000"/>
                  </a:schemeClr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05----</a:t>
            </a:r>
            <a:r>
              <a:rPr lang="zh-CN" altLang="en-US" sz="1000" dirty="0">
                <a:solidFill>
                  <a:schemeClr val="bg1">
                    <a:lumMod val="75000"/>
                  </a:schemeClr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添加标题</a:t>
            </a:r>
          </a:p>
        </p:txBody>
      </p:sp>
      <p:grpSp>
        <p:nvGrpSpPr>
          <p:cNvPr id="7" name="组合 6">
            <a:extLst>
              <a:ext uri="{FF2B5EF4-FFF2-40B4-BE49-F238E27FC236}">
                <a16:creationId xmlns:a16="http://schemas.microsoft.com/office/drawing/2014/main" id="{6A3DFFEC-CA2B-0B25-140A-34187260831E}"/>
              </a:ext>
            </a:extLst>
          </p:cNvPr>
          <p:cNvGrpSpPr/>
          <p:nvPr/>
        </p:nvGrpSpPr>
        <p:grpSpPr>
          <a:xfrm rot="1412416">
            <a:off x="4066498" y="387629"/>
            <a:ext cx="6362619" cy="6622375"/>
            <a:chOff x="4325727" y="1169586"/>
            <a:chExt cx="6362619" cy="6622375"/>
          </a:xfrm>
          <a:effectLst/>
        </p:grpSpPr>
        <p:grpSp>
          <p:nvGrpSpPr>
            <p:cNvPr id="9" name="组合 8">
              <a:extLst>
                <a:ext uri="{FF2B5EF4-FFF2-40B4-BE49-F238E27FC236}">
                  <a16:creationId xmlns:a16="http://schemas.microsoft.com/office/drawing/2014/main" id="{94660C18-2F0F-11B0-9C54-5F227AA63C74}"/>
                </a:ext>
              </a:extLst>
            </p:cNvPr>
            <p:cNvGrpSpPr/>
            <p:nvPr/>
          </p:nvGrpSpPr>
          <p:grpSpPr>
            <a:xfrm>
              <a:off x="4749048" y="1169586"/>
              <a:ext cx="5939298" cy="6613573"/>
              <a:chOff x="6204614" y="121227"/>
              <a:chExt cx="5939298" cy="6613573"/>
            </a:xfrm>
            <a:effectLst/>
          </p:grpSpPr>
          <p:sp>
            <p:nvSpPr>
              <p:cNvPr id="13" name="矩形 12">
                <a:extLst>
                  <a:ext uri="{FF2B5EF4-FFF2-40B4-BE49-F238E27FC236}">
                    <a16:creationId xmlns:a16="http://schemas.microsoft.com/office/drawing/2014/main" id="{3F5B6788-AE26-15D4-9763-5DD8B3D7661A}"/>
                  </a:ext>
                </a:extLst>
              </p:cNvPr>
              <p:cNvSpPr/>
              <p:nvPr/>
            </p:nvSpPr>
            <p:spPr>
              <a:xfrm>
                <a:off x="6204614" y="121227"/>
                <a:ext cx="5786972" cy="6613573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  <a:effectLst/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 dirty="0"/>
              </a:p>
            </p:txBody>
          </p:sp>
          <p:cxnSp>
            <p:nvCxnSpPr>
              <p:cNvPr id="15" name="直接连接符 14">
                <a:extLst>
                  <a:ext uri="{FF2B5EF4-FFF2-40B4-BE49-F238E27FC236}">
                    <a16:creationId xmlns:a16="http://schemas.microsoft.com/office/drawing/2014/main" id="{7BA839C5-3460-B37A-FC8E-5BD81744D0EC}"/>
                  </a:ext>
                </a:extLst>
              </p:cNvPr>
              <p:cNvCxnSpPr/>
              <p:nvPr/>
            </p:nvCxnSpPr>
            <p:spPr>
              <a:xfrm>
                <a:off x="6732395" y="660009"/>
                <a:ext cx="4823209" cy="0"/>
              </a:xfrm>
              <a:prstGeom prst="line">
                <a:avLst/>
              </a:prstGeom>
              <a:ln>
                <a:solidFill>
                  <a:schemeClr val="bg2">
                    <a:lumMod val="90000"/>
                  </a:schemeClr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6" name="直接连接符 25">
                <a:extLst>
                  <a:ext uri="{FF2B5EF4-FFF2-40B4-BE49-F238E27FC236}">
                    <a16:creationId xmlns:a16="http://schemas.microsoft.com/office/drawing/2014/main" id="{A6C528C7-473F-46E9-59F2-4FCFF45DE11E}"/>
                  </a:ext>
                </a:extLst>
              </p:cNvPr>
              <p:cNvCxnSpPr/>
              <p:nvPr/>
            </p:nvCxnSpPr>
            <p:spPr>
              <a:xfrm>
                <a:off x="6732395" y="1093763"/>
                <a:ext cx="4823209" cy="0"/>
              </a:xfrm>
              <a:prstGeom prst="line">
                <a:avLst/>
              </a:prstGeom>
              <a:ln>
                <a:solidFill>
                  <a:schemeClr val="bg2">
                    <a:lumMod val="90000"/>
                  </a:schemeClr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7" name="直接连接符 26">
                <a:extLst>
                  <a:ext uri="{FF2B5EF4-FFF2-40B4-BE49-F238E27FC236}">
                    <a16:creationId xmlns:a16="http://schemas.microsoft.com/office/drawing/2014/main" id="{33BA312E-16F0-0F8F-3635-3D71A1A0EE3C}"/>
                  </a:ext>
                </a:extLst>
              </p:cNvPr>
              <p:cNvCxnSpPr/>
              <p:nvPr/>
            </p:nvCxnSpPr>
            <p:spPr>
              <a:xfrm>
                <a:off x="6732395" y="1527517"/>
                <a:ext cx="4823209" cy="0"/>
              </a:xfrm>
              <a:prstGeom prst="line">
                <a:avLst/>
              </a:prstGeom>
              <a:ln>
                <a:solidFill>
                  <a:schemeClr val="bg2">
                    <a:lumMod val="90000"/>
                  </a:schemeClr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4" name="直接连接符 33">
                <a:extLst>
                  <a:ext uri="{FF2B5EF4-FFF2-40B4-BE49-F238E27FC236}">
                    <a16:creationId xmlns:a16="http://schemas.microsoft.com/office/drawing/2014/main" id="{37F89000-3A9F-FC64-5D8A-3089C9A63956}"/>
                  </a:ext>
                </a:extLst>
              </p:cNvPr>
              <p:cNvCxnSpPr/>
              <p:nvPr/>
            </p:nvCxnSpPr>
            <p:spPr>
              <a:xfrm>
                <a:off x="6732395" y="1947873"/>
                <a:ext cx="4823209" cy="0"/>
              </a:xfrm>
              <a:prstGeom prst="line">
                <a:avLst/>
              </a:prstGeom>
              <a:ln>
                <a:solidFill>
                  <a:schemeClr val="bg2">
                    <a:lumMod val="90000"/>
                  </a:schemeClr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6" name="直接连接符 35">
                <a:extLst>
                  <a:ext uri="{FF2B5EF4-FFF2-40B4-BE49-F238E27FC236}">
                    <a16:creationId xmlns:a16="http://schemas.microsoft.com/office/drawing/2014/main" id="{90FA1AF1-23AD-6AD3-C2E6-93FC1224B60F}"/>
                  </a:ext>
                </a:extLst>
              </p:cNvPr>
              <p:cNvCxnSpPr/>
              <p:nvPr/>
            </p:nvCxnSpPr>
            <p:spPr>
              <a:xfrm>
                <a:off x="6732395" y="2381627"/>
                <a:ext cx="4823209" cy="0"/>
              </a:xfrm>
              <a:prstGeom prst="line">
                <a:avLst/>
              </a:prstGeom>
              <a:ln>
                <a:solidFill>
                  <a:schemeClr val="bg2">
                    <a:lumMod val="90000"/>
                  </a:schemeClr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9" name="直接连接符 38">
                <a:extLst>
                  <a:ext uri="{FF2B5EF4-FFF2-40B4-BE49-F238E27FC236}">
                    <a16:creationId xmlns:a16="http://schemas.microsoft.com/office/drawing/2014/main" id="{F589D50D-A03F-C3A2-5997-5E58F6D1343B}"/>
                  </a:ext>
                </a:extLst>
              </p:cNvPr>
              <p:cNvCxnSpPr/>
              <p:nvPr/>
            </p:nvCxnSpPr>
            <p:spPr>
              <a:xfrm>
                <a:off x="6732395" y="2815381"/>
                <a:ext cx="4823209" cy="0"/>
              </a:xfrm>
              <a:prstGeom prst="line">
                <a:avLst/>
              </a:prstGeom>
              <a:ln>
                <a:solidFill>
                  <a:schemeClr val="bg2">
                    <a:lumMod val="90000"/>
                  </a:schemeClr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0" name="直接连接符 39">
                <a:extLst>
                  <a:ext uri="{FF2B5EF4-FFF2-40B4-BE49-F238E27FC236}">
                    <a16:creationId xmlns:a16="http://schemas.microsoft.com/office/drawing/2014/main" id="{BC635BD5-67DA-C6D7-7023-E1BCD2B01E58}"/>
                  </a:ext>
                </a:extLst>
              </p:cNvPr>
              <p:cNvCxnSpPr/>
              <p:nvPr/>
            </p:nvCxnSpPr>
            <p:spPr>
              <a:xfrm>
                <a:off x="6732395" y="3273865"/>
                <a:ext cx="4823209" cy="0"/>
              </a:xfrm>
              <a:prstGeom prst="line">
                <a:avLst/>
              </a:prstGeom>
              <a:ln>
                <a:solidFill>
                  <a:schemeClr val="bg2">
                    <a:lumMod val="90000"/>
                  </a:schemeClr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1" name="直接连接符 40">
                <a:extLst>
                  <a:ext uri="{FF2B5EF4-FFF2-40B4-BE49-F238E27FC236}">
                    <a16:creationId xmlns:a16="http://schemas.microsoft.com/office/drawing/2014/main" id="{520E1C8C-3017-DCB4-ADB5-900D5B18B83E}"/>
                  </a:ext>
                </a:extLst>
              </p:cNvPr>
              <p:cNvCxnSpPr/>
              <p:nvPr/>
            </p:nvCxnSpPr>
            <p:spPr>
              <a:xfrm>
                <a:off x="6732395" y="3707619"/>
                <a:ext cx="4823209" cy="0"/>
              </a:xfrm>
              <a:prstGeom prst="line">
                <a:avLst/>
              </a:prstGeom>
              <a:ln>
                <a:solidFill>
                  <a:schemeClr val="bg2">
                    <a:lumMod val="90000"/>
                  </a:schemeClr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5" name="直接连接符 44">
                <a:extLst>
                  <a:ext uri="{FF2B5EF4-FFF2-40B4-BE49-F238E27FC236}">
                    <a16:creationId xmlns:a16="http://schemas.microsoft.com/office/drawing/2014/main" id="{8EF793AC-A4DE-9AE1-E6C3-F0C0B68EA95C}"/>
                  </a:ext>
                </a:extLst>
              </p:cNvPr>
              <p:cNvCxnSpPr/>
              <p:nvPr/>
            </p:nvCxnSpPr>
            <p:spPr>
              <a:xfrm>
                <a:off x="6732395" y="4141373"/>
                <a:ext cx="4823209" cy="0"/>
              </a:xfrm>
              <a:prstGeom prst="line">
                <a:avLst/>
              </a:prstGeom>
              <a:ln>
                <a:solidFill>
                  <a:schemeClr val="bg2">
                    <a:lumMod val="90000"/>
                  </a:schemeClr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6" name="直接连接符 45">
                <a:extLst>
                  <a:ext uri="{FF2B5EF4-FFF2-40B4-BE49-F238E27FC236}">
                    <a16:creationId xmlns:a16="http://schemas.microsoft.com/office/drawing/2014/main" id="{DC53302D-466E-7606-B007-5F20AFA2FD99}"/>
                  </a:ext>
                </a:extLst>
              </p:cNvPr>
              <p:cNvCxnSpPr/>
              <p:nvPr/>
            </p:nvCxnSpPr>
            <p:spPr>
              <a:xfrm>
                <a:off x="6732395" y="4551681"/>
                <a:ext cx="4823209" cy="0"/>
              </a:xfrm>
              <a:prstGeom prst="line">
                <a:avLst/>
              </a:prstGeom>
              <a:ln>
                <a:solidFill>
                  <a:schemeClr val="bg2">
                    <a:lumMod val="90000"/>
                  </a:schemeClr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8" name="直接连接符 47">
                <a:extLst>
                  <a:ext uri="{FF2B5EF4-FFF2-40B4-BE49-F238E27FC236}">
                    <a16:creationId xmlns:a16="http://schemas.microsoft.com/office/drawing/2014/main" id="{9B44DF6F-4711-BC1C-951C-1318975F1E64}"/>
                  </a:ext>
                </a:extLst>
              </p:cNvPr>
              <p:cNvCxnSpPr/>
              <p:nvPr/>
            </p:nvCxnSpPr>
            <p:spPr>
              <a:xfrm>
                <a:off x="6732395" y="4985435"/>
                <a:ext cx="4823209" cy="0"/>
              </a:xfrm>
              <a:prstGeom prst="line">
                <a:avLst/>
              </a:prstGeom>
              <a:ln>
                <a:solidFill>
                  <a:schemeClr val="bg2">
                    <a:lumMod val="90000"/>
                  </a:schemeClr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9" name="直接连接符 48">
                <a:extLst>
                  <a:ext uri="{FF2B5EF4-FFF2-40B4-BE49-F238E27FC236}">
                    <a16:creationId xmlns:a16="http://schemas.microsoft.com/office/drawing/2014/main" id="{A7B7B5A5-5E94-7061-5EB8-97B2DCBDD595}"/>
                  </a:ext>
                </a:extLst>
              </p:cNvPr>
              <p:cNvCxnSpPr/>
              <p:nvPr/>
            </p:nvCxnSpPr>
            <p:spPr>
              <a:xfrm>
                <a:off x="6732395" y="5419189"/>
                <a:ext cx="4823209" cy="0"/>
              </a:xfrm>
              <a:prstGeom prst="line">
                <a:avLst/>
              </a:prstGeom>
              <a:ln>
                <a:solidFill>
                  <a:schemeClr val="bg2">
                    <a:lumMod val="90000"/>
                  </a:schemeClr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0" name="直接连接符 49">
                <a:extLst>
                  <a:ext uri="{FF2B5EF4-FFF2-40B4-BE49-F238E27FC236}">
                    <a16:creationId xmlns:a16="http://schemas.microsoft.com/office/drawing/2014/main" id="{AFAE010B-5228-E4BF-4313-C2099A88DCF7}"/>
                  </a:ext>
                </a:extLst>
              </p:cNvPr>
              <p:cNvCxnSpPr/>
              <p:nvPr/>
            </p:nvCxnSpPr>
            <p:spPr>
              <a:xfrm>
                <a:off x="6732395" y="5853802"/>
                <a:ext cx="4823209" cy="0"/>
              </a:xfrm>
              <a:prstGeom prst="line">
                <a:avLst/>
              </a:prstGeom>
              <a:ln>
                <a:solidFill>
                  <a:schemeClr val="bg2">
                    <a:lumMod val="90000"/>
                  </a:schemeClr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1" name="直接连接符 50">
                <a:extLst>
                  <a:ext uri="{FF2B5EF4-FFF2-40B4-BE49-F238E27FC236}">
                    <a16:creationId xmlns:a16="http://schemas.microsoft.com/office/drawing/2014/main" id="{E6FF3A7C-D626-E6E1-044A-397D08D1758E}"/>
                  </a:ext>
                </a:extLst>
              </p:cNvPr>
              <p:cNvCxnSpPr/>
              <p:nvPr/>
            </p:nvCxnSpPr>
            <p:spPr>
              <a:xfrm>
                <a:off x="6732395" y="6287556"/>
                <a:ext cx="4823209" cy="0"/>
              </a:xfrm>
              <a:prstGeom prst="line">
                <a:avLst/>
              </a:prstGeom>
              <a:ln>
                <a:solidFill>
                  <a:schemeClr val="bg2">
                    <a:lumMod val="90000"/>
                  </a:schemeClr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53" name="文本框 52">
                <a:extLst>
                  <a:ext uri="{FF2B5EF4-FFF2-40B4-BE49-F238E27FC236}">
                    <a16:creationId xmlns:a16="http://schemas.microsoft.com/office/drawing/2014/main" id="{D8CDE0CA-C2F2-9071-D63D-0813B83D86A9}"/>
                  </a:ext>
                </a:extLst>
              </p:cNvPr>
              <p:cNvSpPr txBox="1"/>
              <p:nvPr/>
            </p:nvSpPr>
            <p:spPr>
              <a:xfrm>
                <a:off x="8991676" y="275529"/>
                <a:ext cx="3152236" cy="2308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altLang="zh-CN" sz="900" b="1" dirty="0">
                    <a:solidFill>
                      <a:schemeClr val="bg2">
                        <a:lumMod val="90000"/>
                      </a:schemeClr>
                    </a:solidFill>
                    <a:latin typeface="幼圆" panose="02010509060101010101" pitchFamily="49" charset="-122"/>
                    <a:ea typeface="幼圆" panose="02010509060101010101" pitchFamily="49" charset="-122"/>
                  </a:rPr>
                  <a:t>Jinhua University of Vocational Technology </a:t>
                </a:r>
                <a:endParaRPr lang="zh-CN" altLang="en-US" sz="900" b="1" dirty="0">
                  <a:solidFill>
                    <a:schemeClr val="bg2">
                      <a:lumMod val="90000"/>
                    </a:schemeClr>
                  </a:solidFill>
                  <a:latin typeface="幼圆" panose="02010509060101010101" pitchFamily="49" charset="-122"/>
                  <a:ea typeface="幼圆" panose="02010509060101010101" pitchFamily="49" charset="-122"/>
                </a:endParaRPr>
              </a:p>
            </p:txBody>
          </p:sp>
          <p:sp>
            <p:nvSpPr>
              <p:cNvPr id="54" name="文本框 53">
                <a:extLst>
                  <a:ext uri="{FF2B5EF4-FFF2-40B4-BE49-F238E27FC236}">
                    <a16:creationId xmlns:a16="http://schemas.microsoft.com/office/drawing/2014/main" id="{B644B10F-1778-2330-1179-39FCDCE1A7D7}"/>
                  </a:ext>
                </a:extLst>
              </p:cNvPr>
              <p:cNvSpPr txBox="1"/>
              <p:nvPr/>
            </p:nvSpPr>
            <p:spPr>
              <a:xfrm>
                <a:off x="11351819" y="6376385"/>
                <a:ext cx="409452" cy="2308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altLang="zh-CN" sz="900" b="1" dirty="0">
                    <a:solidFill>
                      <a:schemeClr val="bg2">
                        <a:lumMod val="90000"/>
                      </a:schemeClr>
                    </a:solidFill>
                    <a:latin typeface="幼圆" panose="02010509060101010101" pitchFamily="49" charset="-122"/>
                    <a:ea typeface="幼圆" panose="02010509060101010101" pitchFamily="49" charset="-122"/>
                  </a:rPr>
                  <a:t>02</a:t>
                </a:r>
                <a:endParaRPr lang="zh-CN" altLang="en-US" sz="900" b="1" dirty="0">
                  <a:solidFill>
                    <a:schemeClr val="bg2">
                      <a:lumMod val="90000"/>
                    </a:schemeClr>
                  </a:solidFill>
                  <a:latin typeface="幼圆" panose="02010509060101010101" pitchFamily="49" charset="-122"/>
                  <a:ea typeface="幼圆" panose="02010509060101010101" pitchFamily="49" charset="-122"/>
                </a:endParaRPr>
              </a:p>
            </p:txBody>
          </p:sp>
          <p:pic>
            <p:nvPicPr>
              <p:cNvPr id="55" name="图片 54" descr="图标&#10;&#10;AI 生成的内容可能不正确。">
                <a:extLst>
                  <a:ext uri="{FF2B5EF4-FFF2-40B4-BE49-F238E27FC236}">
                    <a16:creationId xmlns:a16="http://schemas.microsoft.com/office/drawing/2014/main" id="{B214685C-B2BB-4775-97CF-E1285C7AD76C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12">
                <a:alphaModFix amt="20000"/>
                <a:extLst>
                  <a:ext uri="{BEBA8EAE-BF5A-486C-A8C5-ECC9F3942E4B}">
                    <a14:imgProps xmlns:a14="http://schemas.microsoft.com/office/drawing/2010/main">
                      <a14:imgLayer r:embed="rId13">
                        <a14:imgEffect>
                          <a14:artisticPencilGrayscale/>
                        </a14:imgEffect>
                        <a14:imgEffect>
                          <a14:colorTemperature colorTemp="5900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 rot="19233030">
                <a:off x="7942596" y="263068"/>
                <a:ext cx="1087953" cy="1057354"/>
              </a:xfrm>
              <a:prstGeom prst="rect">
                <a:avLst/>
              </a:prstGeom>
            </p:spPr>
          </p:pic>
          <p:pic>
            <p:nvPicPr>
              <p:cNvPr id="56" name="图片 55" descr="图标&#10;&#10;AI 生成的内容可能不正确。">
                <a:extLst>
                  <a:ext uri="{FF2B5EF4-FFF2-40B4-BE49-F238E27FC236}">
                    <a16:creationId xmlns:a16="http://schemas.microsoft.com/office/drawing/2014/main" id="{5743F94B-9D46-A594-81CA-BE2423B2E250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12">
                <a:alphaModFix amt="20000"/>
                <a:extLst>
                  <a:ext uri="{BEBA8EAE-BF5A-486C-A8C5-ECC9F3942E4B}">
                    <a14:imgProps xmlns:a14="http://schemas.microsoft.com/office/drawing/2010/main">
                      <a14:imgLayer r:embed="rId13">
                        <a14:imgEffect>
                          <a14:artisticPencilGrayscale/>
                        </a14:imgEffect>
                        <a14:imgEffect>
                          <a14:colorTemperature colorTemp="5900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 rot="19233030">
                <a:off x="7408071" y="5293996"/>
                <a:ext cx="1087953" cy="1057354"/>
              </a:xfrm>
              <a:prstGeom prst="rect">
                <a:avLst/>
              </a:prstGeom>
            </p:spPr>
          </p:pic>
          <p:pic>
            <p:nvPicPr>
              <p:cNvPr id="57" name="图片 56" descr="图标&#10;&#10;AI 生成的内容可能不正确。">
                <a:extLst>
                  <a:ext uri="{FF2B5EF4-FFF2-40B4-BE49-F238E27FC236}">
                    <a16:creationId xmlns:a16="http://schemas.microsoft.com/office/drawing/2014/main" id="{6777F8A6-0BFD-7EB8-1587-B32EB7CBABE3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12">
                <a:alphaModFix amt="20000"/>
                <a:extLst>
                  <a:ext uri="{BEBA8EAE-BF5A-486C-A8C5-ECC9F3942E4B}">
                    <a14:imgProps xmlns:a14="http://schemas.microsoft.com/office/drawing/2010/main">
                      <a14:imgLayer r:embed="rId13">
                        <a14:imgEffect>
                          <a14:artisticPencilGrayscale/>
                        </a14:imgEffect>
                        <a14:imgEffect>
                          <a14:colorTemperature colorTemp="5900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 rot="19233030">
                <a:off x="9988141" y="1990332"/>
                <a:ext cx="1533384" cy="1490258"/>
              </a:xfrm>
              <a:prstGeom prst="rect">
                <a:avLst/>
              </a:prstGeom>
            </p:spPr>
          </p:pic>
        </p:grpSp>
        <p:sp>
          <p:nvSpPr>
            <p:cNvPr id="11" name="任意多边形: 形状 10">
              <a:extLst>
                <a:ext uri="{FF2B5EF4-FFF2-40B4-BE49-F238E27FC236}">
                  <a16:creationId xmlns:a16="http://schemas.microsoft.com/office/drawing/2014/main" id="{95FDBAF8-D3A6-6E40-9806-B84890784495}"/>
                </a:ext>
              </a:extLst>
            </p:cNvPr>
            <p:cNvSpPr/>
            <p:nvPr/>
          </p:nvSpPr>
          <p:spPr>
            <a:xfrm>
              <a:off x="4325727" y="1178389"/>
              <a:ext cx="1006332" cy="6613572"/>
            </a:xfrm>
            <a:custGeom>
              <a:avLst/>
              <a:gdLst>
                <a:gd name="connsiteX0" fmla="*/ 571992 w 1006332"/>
                <a:gd name="connsiteY0" fmla="*/ 175 h 6663865"/>
                <a:gd name="connsiteX1" fmla="*/ 514842 w 1006332"/>
                <a:gd name="connsiteY1" fmla="*/ 11605 h 6663865"/>
                <a:gd name="connsiteX2" fmla="*/ 411972 w 1006332"/>
                <a:gd name="connsiteY2" fmla="*/ 68755 h 6663865"/>
                <a:gd name="connsiteX3" fmla="*/ 343392 w 1006332"/>
                <a:gd name="connsiteY3" fmla="*/ 103045 h 6663865"/>
                <a:gd name="connsiteX4" fmla="*/ 366252 w 1006332"/>
                <a:gd name="connsiteY4" fmla="*/ 251635 h 6663865"/>
                <a:gd name="connsiteX5" fmla="*/ 229092 w 1006332"/>
                <a:gd name="connsiteY5" fmla="*/ 365935 h 6663865"/>
                <a:gd name="connsiteX6" fmla="*/ 286242 w 1006332"/>
                <a:gd name="connsiteY6" fmla="*/ 491665 h 6663865"/>
                <a:gd name="connsiteX7" fmla="*/ 389112 w 1006332"/>
                <a:gd name="connsiteY7" fmla="*/ 594535 h 6663865"/>
                <a:gd name="connsiteX8" fmla="*/ 400542 w 1006332"/>
                <a:gd name="connsiteY8" fmla="*/ 663115 h 6663865"/>
                <a:gd name="connsiteX9" fmla="*/ 297672 w 1006332"/>
                <a:gd name="connsiteY9" fmla="*/ 891715 h 6663865"/>
                <a:gd name="connsiteX10" fmla="*/ 389112 w 1006332"/>
                <a:gd name="connsiteY10" fmla="*/ 1108885 h 6663865"/>
                <a:gd name="connsiteX11" fmla="*/ 434832 w 1006332"/>
                <a:gd name="connsiteY11" fmla="*/ 1177465 h 6663865"/>
                <a:gd name="connsiteX12" fmla="*/ 400542 w 1006332"/>
                <a:gd name="connsiteY12" fmla="*/ 1223185 h 6663865"/>
                <a:gd name="connsiteX13" fmla="*/ 263382 w 1006332"/>
                <a:gd name="connsiteY13" fmla="*/ 1383205 h 6663865"/>
                <a:gd name="connsiteX14" fmla="*/ 240522 w 1006332"/>
                <a:gd name="connsiteY14" fmla="*/ 1474645 h 6663865"/>
                <a:gd name="connsiteX15" fmla="*/ 309102 w 1006332"/>
                <a:gd name="connsiteY15" fmla="*/ 1680385 h 6663865"/>
                <a:gd name="connsiteX16" fmla="*/ 160512 w 1006332"/>
                <a:gd name="connsiteY16" fmla="*/ 1840405 h 6663865"/>
                <a:gd name="connsiteX17" fmla="*/ 11922 w 1006332"/>
                <a:gd name="connsiteY17" fmla="*/ 2000425 h 6663865"/>
                <a:gd name="connsiteX18" fmla="*/ 492 w 1006332"/>
                <a:gd name="connsiteY18" fmla="*/ 2069005 h 6663865"/>
                <a:gd name="connsiteX19" fmla="*/ 206232 w 1006332"/>
                <a:gd name="connsiteY19" fmla="*/ 2377615 h 6663865"/>
                <a:gd name="connsiteX20" fmla="*/ 320532 w 1006332"/>
                <a:gd name="connsiteY20" fmla="*/ 2571925 h 6663865"/>
                <a:gd name="connsiteX21" fmla="*/ 400542 w 1006332"/>
                <a:gd name="connsiteY21" fmla="*/ 2686225 h 6663865"/>
                <a:gd name="connsiteX22" fmla="*/ 457692 w 1006332"/>
                <a:gd name="connsiteY22" fmla="*/ 2823385 h 6663865"/>
                <a:gd name="connsiteX23" fmla="*/ 446262 w 1006332"/>
                <a:gd name="connsiteY23" fmla="*/ 2869105 h 6663865"/>
                <a:gd name="connsiteX24" fmla="*/ 354822 w 1006332"/>
                <a:gd name="connsiteY24" fmla="*/ 2960545 h 6663865"/>
                <a:gd name="connsiteX25" fmla="*/ 389112 w 1006332"/>
                <a:gd name="connsiteY25" fmla="*/ 3086275 h 6663865"/>
                <a:gd name="connsiteX26" fmla="*/ 377682 w 1006332"/>
                <a:gd name="connsiteY26" fmla="*/ 3177715 h 6663865"/>
                <a:gd name="connsiteX27" fmla="*/ 366252 w 1006332"/>
                <a:gd name="connsiteY27" fmla="*/ 3337735 h 6663865"/>
                <a:gd name="connsiteX28" fmla="*/ 343392 w 1006332"/>
                <a:gd name="connsiteY28" fmla="*/ 3452035 h 6663865"/>
                <a:gd name="connsiteX29" fmla="*/ 331962 w 1006332"/>
                <a:gd name="connsiteY29" fmla="*/ 3543475 h 6663865"/>
                <a:gd name="connsiteX30" fmla="*/ 297672 w 1006332"/>
                <a:gd name="connsiteY30" fmla="*/ 3646345 h 6663865"/>
                <a:gd name="connsiteX31" fmla="*/ 274812 w 1006332"/>
                <a:gd name="connsiteY31" fmla="*/ 3726355 h 6663865"/>
                <a:gd name="connsiteX32" fmla="*/ 229092 w 1006332"/>
                <a:gd name="connsiteY32" fmla="*/ 3909235 h 6663865"/>
                <a:gd name="connsiteX33" fmla="*/ 183372 w 1006332"/>
                <a:gd name="connsiteY33" fmla="*/ 4069255 h 6663865"/>
                <a:gd name="connsiteX34" fmla="*/ 160512 w 1006332"/>
                <a:gd name="connsiteY34" fmla="*/ 4217845 h 6663865"/>
                <a:gd name="connsiteX35" fmla="*/ 149082 w 1006332"/>
                <a:gd name="connsiteY35" fmla="*/ 4286425 h 6663865"/>
                <a:gd name="connsiteX36" fmla="*/ 240522 w 1006332"/>
                <a:gd name="connsiteY36" fmla="*/ 4400725 h 6663865"/>
                <a:gd name="connsiteX37" fmla="*/ 263382 w 1006332"/>
                <a:gd name="connsiteY37" fmla="*/ 4446445 h 6663865"/>
                <a:gd name="connsiteX38" fmla="*/ 309102 w 1006332"/>
                <a:gd name="connsiteY38" fmla="*/ 4515025 h 6663865"/>
                <a:gd name="connsiteX39" fmla="*/ 320532 w 1006332"/>
                <a:gd name="connsiteY39" fmla="*/ 4572175 h 6663865"/>
                <a:gd name="connsiteX40" fmla="*/ 354822 w 1006332"/>
                <a:gd name="connsiteY40" fmla="*/ 4629325 h 6663865"/>
                <a:gd name="connsiteX41" fmla="*/ 274812 w 1006332"/>
                <a:gd name="connsiteY41" fmla="*/ 4949365 h 6663865"/>
                <a:gd name="connsiteX42" fmla="*/ 263382 w 1006332"/>
                <a:gd name="connsiteY42" fmla="*/ 5109385 h 6663865"/>
                <a:gd name="connsiteX43" fmla="*/ 320532 w 1006332"/>
                <a:gd name="connsiteY43" fmla="*/ 5223685 h 6663865"/>
                <a:gd name="connsiteX44" fmla="*/ 354822 w 1006332"/>
                <a:gd name="connsiteY44" fmla="*/ 5315125 h 6663865"/>
                <a:gd name="connsiteX45" fmla="*/ 331962 w 1006332"/>
                <a:gd name="connsiteY45" fmla="*/ 5612305 h 6663865"/>
                <a:gd name="connsiteX46" fmla="*/ 320532 w 1006332"/>
                <a:gd name="connsiteY46" fmla="*/ 5726605 h 6663865"/>
                <a:gd name="connsiteX47" fmla="*/ 263382 w 1006332"/>
                <a:gd name="connsiteY47" fmla="*/ 5863765 h 6663865"/>
                <a:gd name="connsiteX48" fmla="*/ 251952 w 1006332"/>
                <a:gd name="connsiteY48" fmla="*/ 5909485 h 6663865"/>
                <a:gd name="connsiteX49" fmla="*/ 274812 w 1006332"/>
                <a:gd name="connsiteY49" fmla="*/ 6000925 h 6663865"/>
                <a:gd name="connsiteX50" fmla="*/ 297672 w 1006332"/>
                <a:gd name="connsiteY50" fmla="*/ 6035215 h 6663865"/>
                <a:gd name="connsiteX51" fmla="*/ 320532 w 1006332"/>
                <a:gd name="connsiteY51" fmla="*/ 6115225 h 6663865"/>
                <a:gd name="connsiteX52" fmla="*/ 331962 w 1006332"/>
                <a:gd name="connsiteY52" fmla="*/ 6183805 h 6663865"/>
                <a:gd name="connsiteX53" fmla="*/ 354822 w 1006332"/>
                <a:gd name="connsiteY53" fmla="*/ 6263815 h 6663865"/>
                <a:gd name="connsiteX54" fmla="*/ 366252 w 1006332"/>
                <a:gd name="connsiteY54" fmla="*/ 6343825 h 6663865"/>
                <a:gd name="connsiteX55" fmla="*/ 377682 w 1006332"/>
                <a:gd name="connsiteY55" fmla="*/ 6400975 h 6663865"/>
                <a:gd name="connsiteX56" fmla="*/ 331962 w 1006332"/>
                <a:gd name="connsiteY56" fmla="*/ 6526705 h 6663865"/>
                <a:gd name="connsiteX57" fmla="*/ 286242 w 1006332"/>
                <a:gd name="connsiteY57" fmla="*/ 6595285 h 6663865"/>
                <a:gd name="connsiteX58" fmla="*/ 331962 w 1006332"/>
                <a:gd name="connsiteY58" fmla="*/ 6629575 h 6663865"/>
                <a:gd name="connsiteX59" fmla="*/ 434832 w 1006332"/>
                <a:gd name="connsiteY59" fmla="*/ 6663865 h 6663865"/>
                <a:gd name="connsiteX60" fmla="*/ 697722 w 1006332"/>
                <a:gd name="connsiteY60" fmla="*/ 6652435 h 6663865"/>
                <a:gd name="connsiteX61" fmla="*/ 743442 w 1006332"/>
                <a:gd name="connsiteY61" fmla="*/ 6641005 h 6663865"/>
                <a:gd name="connsiteX62" fmla="*/ 754872 w 1006332"/>
                <a:gd name="connsiteY62" fmla="*/ 6469555 h 6663865"/>
                <a:gd name="connsiteX63" fmla="*/ 766302 w 1006332"/>
                <a:gd name="connsiteY63" fmla="*/ 6252385 h 6663865"/>
                <a:gd name="connsiteX64" fmla="*/ 777732 w 1006332"/>
                <a:gd name="connsiteY64" fmla="*/ 5818045 h 6663865"/>
                <a:gd name="connsiteX65" fmla="*/ 846312 w 1006332"/>
                <a:gd name="connsiteY65" fmla="*/ 5292265 h 6663865"/>
                <a:gd name="connsiteX66" fmla="*/ 914892 w 1006332"/>
                <a:gd name="connsiteY66" fmla="*/ 4983655 h 6663865"/>
                <a:gd name="connsiteX67" fmla="*/ 1006332 w 1006332"/>
                <a:gd name="connsiteY67" fmla="*/ 4172125 h 6663865"/>
                <a:gd name="connsiteX68" fmla="*/ 972042 w 1006332"/>
                <a:gd name="connsiteY68" fmla="*/ 3714925 h 6663865"/>
                <a:gd name="connsiteX69" fmla="*/ 926322 w 1006332"/>
                <a:gd name="connsiteY69" fmla="*/ 3417745 h 6663865"/>
                <a:gd name="connsiteX70" fmla="*/ 903462 w 1006332"/>
                <a:gd name="connsiteY70" fmla="*/ 3143425 h 6663865"/>
                <a:gd name="connsiteX71" fmla="*/ 857742 w 1006332"/>
                <a:gd name="connsiteY71" fmla="*/ 1851835 h 6663865"/>
                <a:gd name="connsiteX72" fmla="*/ 846312 w 1006332"/>
                <a:gd name="connsiteY72" fmla="*/ 1634665 h 6663865"/>
                <a:gd name="connsiteX73" fmla="*/ 880602 w 1006332"/>
                <a:gd name="connsiteY73" fmla="*/ 1268905 h 6663865"/>
                <a:gd name="connsiteX74" fmla="*/ 869172 w 1006332"/>
                <a:gd name="connsiteY74" fmla="*/ 788845 h 6663865"/>
                <a:gd name="connsiteX75" fmla="*/ 846312 w 1006332"/>
                <a:gd name="connsiteY75" fmla="*/ 651685 h 6663865"/>
                <a:gd name="connsiteX76" fmla="*/ 834882 w 1006332"/>
                <a:gd name="connsiteY76" fmla="*/ 548815 h 6663865"/>
                <a:gd name="connsiteX77" fmla="*/ 823452 w 1006332"/>
                <a:gd name="connsiteY77" fmla="*/ 457375 h 6663865"/>
                <a:gd name="connsiteX78" fmla="*/ 789162 w 1006332"/>
                <a:gd name="connsiteY78" fmla="*/ 297355 h 6663865"/>
                <a:gd name="connsiteX79" fmla="*/ 777732 w 1006332"/>
                <a:gd name="connsiteY79" fmla="*/ 240205 h 6663865"/>
                <a:gd name="connsiteX80" fmla="*/ 766302 w 1006332"/>
                <a:gd name="connsiteY80" fmla="*/ 194485 h 6663865"/>
                <a:gd name="connsiteX81" fmla="*/ 743442 w 1006332"/>
                <a:gd name="connsiteY81" fmla="*/ 91615 h 6663865"/>
                <a:gd name="connsiteX82" fmla="*/ 732012 w 1006332"/>
                <a:gd name="connsiteY82" fmla="*/ 57325 h 6663865"/>
                <a:gd name="connsiteX83" fmla="*/ 686292 w 1006332"/>
                <a:gd name="connsiteY83" fmla="*/ 34465 h 6663865"/>
                <a:gd name="connsiteX84" fmla="*/ 606282 w 1006332"/>
                <a:gd name="connsiteY84" fmla="*/ 175 h 6663865"/>
                <a:gd name="connsiteX85" fmla="*/ 571992 w 1006332"/>
                <a:gd name="connsiteY85" fmla="*/ 175 h 66638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</a:cxnLst>
              <a:rect l="l" t="t" r="r" b="b"/>
              <a:pathLst>
                <a:path w="1006332" h="6663865">
                  <a:moveTo>
                    <a:pt x="571992" y="175"/>
                  </a:moveTo>
                  <a:cubicBezTo>
                    <a:pt x="556752" y="2080"/>
                    <a:pt x="532698" y="3952"/>
                    <a:pt x="514842" y="11605"/>
                  </a:cubicBezTo>
                  <a:cubicBezTo>
                    <a:pt x="478787" y="27057"/>
                    <a:pt x="446583" y="50296"/>
                    <a:pt x="411972" y="68755"/>
                  </a:cubicBezTo>
                  <a:cubicBezTo>
                    <a:pt x="389421" y="80782"/>
                    <a:pt x="366252" y="91615"/>
                    <a:pt x="343392" y="103045"/>
                  </a:cubicBezTo>
                  <a:cubicBezTo>
                    <a:pt x="394850" y="164795"/>
                    <a:pt x="435927" y="172670"/>
                    <a:pt x="366252" y="251635"/>
                  </a:cubicBezTo>
                  <a:cubicBezTo>
                    <a:pt x="326876" y="296261"/>
                    <a:pt x="229092" y="365935"/>
                    <a:pt x="229092" y="365935"/>
                  </a:cubicBezTo>
                  <a:cubicBezTo>
                    <a:pt x="209838" y="442950"/>
                    <a:pt x="205883" y="405949"/>
                    <a:pt x="286242" y="491665"/>
                  </a:cubicBezTo>
                  <a:cubicBezTo>
                    <a:pt x="319409" y="527043"/>
                    <a:pt x="389112" y="594535"/>
                    <a:pt x="389112" y="594535"/>
                  </a:cubicBezTo>
                  <a:cubicBezTo>
                    <a:pt x="392922" y="617395"/>
                    <a:pt x="401988" y="639985"/>
                    <a:pt x="400542" y="663115"/>
                  </a:cubicBezTo>
                  <a:cubicBezTo>
                    <a:pt x="392704" y="788530"/>
                    <a:pt x="371066" y="786866"/>
                    <a:pt x="297672" y="891715"/>
                  </a:cubicBezTo>
                  <a:cubicBezTo>
                    <a:pt x="328152" y="964105"/>
                    <a:pt x="355123" y="1038075"/>
                    <a:pt x="389112" y="1108885"/>
                  </a:cubicBezTo>
                  <a:cubicBezTo>
                    <a:pt x="401001" y="1133654"/>
                    <a:pt x="432098" y="1150127"/>
                    <a:pt x="434832" y="1177465"/>
                  </a:cubicBezTo>
                  <a:cubicBezTo>
                    <a:pt x="436728" y="1196420"/>
                    <a:pt x="412738" y="1208550"/>
                    <a:pt x="400542" y="1223185"/>
                  </a:cubicBezTo>
                  <a:cubicBezTo>
                    <a:pt x="355567" y="1277155"/>
                    <a:pt x="309102" y="1329865"/>
                    <a:pt x="263382" y="1383205"/>
                  </a:cubicBezTo>
                  <a:cubicBezTo>
                    <a:pt x="255762" y="1413685"/>
                    <a:pt x="237678" y="1443356"/>
                    <a:pt x="240522" y="1474645"/>
                  </a:cubicBezTo>
                  <a:cubicBezTo>
                    <a:pt x="248922" y="1567047"/>
                    <a:pt x="274334" y="1610848"/>
                    <a:pt x="309102" y="1680385"/>
                  </a:cubicBezTo>
                  <a:cubicBezTo>
                    <a:pt x="263572" y="1794209"/>
                    <a:pt x="308875" y="1707659"/>
                    <a:pt x="160512" y="1840405"/>
                  </a:cubicBezTo>
                  <a:cubicBezTo>
                    <a:pt x="86817" y="1906342"/>
                    <a:pt x="69891" y="1930862"/>
                    <a:pt x="11922" y="2000425"/>
                  </a:cubicBezTo>
                  <a:cubicBezTo>
                    <a:pt x="8112" y="2023285"/>
                    <a:pt x="-2383" y="2046009"/>
                    <a:pt x="492" y="2069005"/>
                  </a:cubicBezTo>
                  <a:cubicBezTo>
                    <a:pt x="19613" y="2221974"/>
                    <a:pt x="95303" y="2249171"/>
                    <a:pt x="206232" y="2377615"/>
                  </a:cubicBezTo>
                  <a:cubicBezTo>
                    <a:pt x="292344" y="2477323"/>
                    <a:pt x="223317" y="2407407"/>
                    <a:pt x="320532" y="2571925"/>
                  </a:cubicBezTo>
                  <a:cubicBezTo>
                    <a:pt x="344191" y="2611964"/>
                    <a:pt x="376291" y="2646541"/>
                    <a:pt x="400542" y="2686225"/>
                  </a:cubicBezTo>
                  <a:cubicBezTo>
                    <a:pt x="445173" y="2759257"/>
                    <a:pt x="441738" y="2759567"/>
                    <a:pt x="457692" y="2823385"/>
                  </a:cubicBezTo>
                  <a:cubicBezTo>
                    <a:pt x="453882" y="2838625"/>
                    <a:pt x="455687" y="2856538"/>
                    <a:pt x="446262" y="2869105"/>
                  </a:cubicBezTo>
                  <a:cubicBezTo>
                    <a:pt x="420399" y="2903589"/>
                    <a:pt x="373051" y="2921484"/>
                    <a:pt x="354822" y="2960545"/>
                  </a:cubicBezTo>
                  <a:cubicBezTo>
                    <a:pt x="338119" y="2996337"/>
                    <a:pt x="373521" y="3055092"/>
                    <a:pt x="389112" y="3086275"/>
                  </a:cubicBezTo>
                  <a:cubicBezTo>
                    <a:pt x="385302" y="3116755"/>
                    <a:pt x="380463" y="3147124"/>
                    <a:pt x="377682" y="3177715"/>
                  </a:cubicBezTo>
                  <a:cubicBezTo>
                    <a:pt x="372841" y="3230971"/>
                    <a:pt x="372885" y="3284672"/>
                    <a:pt x="366252" y="3337735"/>
                  </a:cubicBezTo>
                  <a:cubicBezTo>
                    <a:pt x="361433" y="3376289"/>
                    <a:pt x="349780" y="3413709"/>
                    <a:pt x="343392" y="3452035"/>
                  </a:cubicBezTo>
                  <a:cubicBezTo>
                    <a:pt x="338342" y="3482334"/>
                    <a:pt x="338997" y="3513574"/>
                    <a:pt x="331962" y="3543475"/>
                  </a:cubicBezTo>
                  <a:cubicBezTo>
                    <a:pt x="323683" y="3578659"/>
                    <a:pt x="308453" y="3611845"/>
                    <a:pt x="297672" y="3646345"/>
                  </a:cubicBezTo>
                  <a:cubicBezTo>
                    <a:pt x="289399" y="3672820"/>
                    <a:pt x="281813" y="3699516"/>
                    <a:pt x="274812" y="3726355"/>
                  </a:cubicBezTo>
                  <a:cubicBezTo>
                    <a:pt x="258951" y="3787156"/>
                    <a:pt x="246354" y="3848817"/>
                    <a:pt x="229092" y="3909235"/>
                  </a:cubicBezTo>
                  <a:cubicBezTo>
                    <a:pt x="213852" y="3962575"/>
                    <a:pt x="192492" y="4014535"/>
                    <a:pt x="183372" y="4069255"/>
                  </a:cubicBezTo>
                  <a:cubicBezTo>
                    <a:pt x="154861" y="4240320"/>
                    <a:pt x="189927" y="4026648"/>
                    <a:pt x="160512" y="4217845"/>
                  </a:cubicBezTo>
                  <a:cubicBezTo>
                    <a:pt x="156988" y="4240751"/>
                    <a:pt x="152892" y="4263565"/>
                    <a:pt x="149082" y="4286425"/>
                  </a:cubicBezTo>
                  <a:cubicBezTo>
                    <a:pt x="242294" y="4441778"/>
                    <a:pt x="113019" y="4236792"/>
                    <a:pt x="240522" y="4400725"/>
                  </a:cubicBezTo>
                  <a:cubicBezTo>
                    <a:pt x="250983" y="4414175"/>
                    <a:pt x="254616" y="4431834"/>
                    <a:pt x="263382" y="4446445"/>
                  </a:cubicBezTo>
                  <a:cubicBezTo>
                    <a:pt x="277517" y="4470004"/>
                    <a:pt x="293862" y="4492165"/>
                    <a:pt x="309102" y="4515025"/>
                  </a:cubicBezTo>
                  <a:cubicBezTo>
                    <a:pt x="312912" y="4534075"/>
                    <a:pt x="313317" y="4554137"/>
                    <a:pt x="320532" y="4572175"/>
                  </a:cubicBezTo>
                  <a:cubicBezTo>
                    <a:pt x="328783" y="4592802"/>
                    <a:pt x="353813" y="4607132"/>
                    <a:pt x="354822" y="4629325"/>
                  </a:cubicBezTo>
                  <a:cubicBezTo>
                    <a:pt x="362173" y="4791057"/>
                    <a:pt x="333826" y="4819535"/>
                    <a:pt x="274812" y="4949365"/>
                  </a:cubicBezTo>
                  <a:cubicBezTo>
                    <a:pt x="271002" y="5002705"/>
                    <a:pt x="254591" y="5056637"/>
                    <a:pt x="263382" y="5109385"/>
                  </a:cubicBezTo>
                  <a:cubicBezTo>
                    <a:pt x="270385" y="5151403"/>
                    <a:pt x="303232" y="5184759"/>
                    <a:pt x="320532" y="5223685"/>
                  </a:cubicBezTo>
                  <a:cubicBezTo>
                    <a:pt x="333753" y="5253432"/>
                    <a:pt x="343392" y="5284645"/>
                    <a:pt x="354822" y="5315125"/>
                  </a:cubicBezTo>
                  <a:cubicBezTo>
                    <a:pt x="347202" y="5414185"/>
                    <a:pt x="340213" y="5513296"/>
                    <a:pt x="331962" y="5612305"/>
                  </a:cubicBezTo>
                  <a:cubicBezTo>
                    <a:pt x="328782" y="5650463"/>
                    <a:pt x="328838" y="5689227"/>
                    <a:pt x="320532" y="5726605"/>
                  </a:cubicBezTo>
                  <a:cubicBezTo>
                    <a:pt x="294537" y="5843584"/>
                    <a:pt x="293327" y="5783912"/>
                    <a:pt x="263382" y="5863765"/>
                  </a:cubicBezTo>
                  <a:cubicBezTo>
                    <a:pt x="257866" y="5878474"/>
                    <a:pt x="255762" y="5894245"/>
                    <a:pt x="251952" y="5909485"/>
                  </a:cubicBezTo>
                  <a:cubicBezTo>
                    <a:pt x="259572" y="5939965"/>
                    <a:pt x="264075" y="5971399"/>
                    <a:pt x="274812" y="6000925"/>
                  </a:cubicBezTo>
                  <a:cubicBezTo>
                    <a:pt x="279507" y="6013835"/>
                    <a:pt x="292570" y="6022460"/>
                    <a:pt x="297672" y="6035215"/>
                  </a:cubicBezTo>
                  <a:cubicBezTo>
                    <a:pt x="307973" y="6060968"/>
                    <a:pt x="314295" y="6088198"/>
                    <a:pt x="320532" y="6115225"/>
                  </a:cubicBezTo>
                  <a:cubicBezTo>
                    <a:pt x="325743" y="6137807"/>
                    <a:pt x="326751" y="6161223"/>
                    <a:pt x="331962" y="6183805"/>
                  </a:cubicBezTo>
                  <a:cubicBezTo>
                    <a:pt x="338199" y="6210832"/>
                    <a:pt x="349010" y="6236693"/>
                    <a:pt x="354822" y="6263815"/>
                  </a:cubicBezTo>
                  <a:cubicBezTo>
                    <a:pt x="360467" y="6290158"/>
                    <a:pt x="361823" y="6317251"/>
                    <a:pt x="366252" y="6343825"/>
                  </a:cubicBezTo>
                  <a:cubicBezTo>
                    <a:pt x="369446" y="6362988"/>
                    <a:pt x="373872" y="6381925"/>
                    <a:pt x="377682" y="6400975"/>
                  </a:cubicBezTo>
                  <a:cubicBezTo>
                    <a:pt x="355146" y="6603798"/>
                    <a:pt x="398777" y="6450346"/>
                    <a:pt x="331962" y="6526705"/>
                  </a:cubicBezTo>
                  <a:cubicBezTo>
                    <a:pt x="313870" y="6547382"/>
                    <a:pt x="286242" y="6595285"/>
                    <a:pt x="286242" y="6595285"/>
                  </a:cubicBezTo>
                  <a:cubicBezTo>
                    <a:pt x="301482" y="6606715"/>
                    <a:pt x="314665" y="6621592"/>
                    <a:pt x="331962" y="6629575"/>
                  </a:cubicBezTo>
                  <a:cubicBezTo>
                    <a:pt x="364780" y="6644722"/>
                    <a:pt x="434832" y="6663865"/>
                    <a:pt x="434832" y="6663865"/>
                  </a:cubicBezTo>
                  <a:cubicBezTo>
                    <a:pt x="522462" y="6660055"/>
                    <a:pt x="610249" y="6658914"/>
                    <a:pt x="697722" y="6652435"/>
                  </a:cubicBezTo>
                  <a:cubicBezTo>
                    <a:pt x="713388" y="6651275"/>
                    <a:pt x="738756" y="6655999"/>
                    <a:pt x="743442" y="6641005"/>
                  </a:cubicBezTo>
                  <a:cubicBezTo>
                    <a:pt x="760526" y="6586335"/>
                    <a:pt x="751509" y="6526733"/>
                    <a:pt x="754872" y="6469555"/>
                  </a:cubicBezTo>
                  <a:cubicBezTo>
                    <a:pt x="759129" y="6397190"/>
                    <a:pt x="763760" y="6324831"/>
                    <a:pt x="766302" y="6252385"/>
                  </a:cubicBezTo>
                  <a:cubicBezTo>
                    <a:pt x="771381" y="6107644"/>
                    <a:pt x="769984" y="5962668"/>
                    <a:pt x="777732" y="5818045"/>
                  </a:cubicBezTo>
                  <a:cubicBezTo>
                    <a:pt x="782925" y="5721106"/>
                    <a:pt x="837010" y="5343426"/>
                    <a:pt x="846312" y="5292265"/>
                  </a:cubicBezTo>
                  <a:cubicBezTo>
                    <a:pt x="865163" y="5188585"/>
                    <a:pt x="896191" y="5087362"/>
                    <a:pt x="914892" y="4983655"/>
                  </a:cubicBezTo>
                  <a:cubicBezTo>
                    <a:pt x="978254" y="4632285"/>
                    <a:pt x="976978" y="4534155"/>
                    <a:pt x="1006332" y="4172125"/>
                  </a:cubicBezTo>
                  <a:cubicBezTo>
                    <a:pt x="994902" y="4019725"/>
                    <a:pt x="988161" y="3866901"/>
                    <a:pt x="972042" y="3714925"/>
                  </a:cubicBezTo>
                  <a:cubicBezTo>
                    <a:pt x="961471" y="3615259"/>
                    <a:pt x="938263" y="3517257"/>
                    <a:pt x="926322" y="3417745"/>
                  </a:cubicBezTo>
                  <a:cubicBezTo>
                    <a:pt x="915390" y="3326642"/>
                    <a:pt x="911082" y="3234865"/>
                    <a:pt x="903462" y="3143425"/>
                  </a:cubicBezTo>
                  <a:cubicBezTo>
                    <a:pt x="888222" y="2712895"/>
                    <a:pt x="874048" y="2282326"/>
                    <a:pt x="857742" y="1851835"/>
                  </a:cubicBezTo>
                  <a:cubicBezTo>
                    <a:pt x="854998" y="1779397"/>
                    <a:pt x="843471" y="1707100"/>
                    <a:pt x="846312" y="1634665"/>
                  </a:cubicBezTo>
                  <a:cubicBezTo>
                    <a:pt x="851110" y="1512304"/>
                    <a:pt x="869172" y="1390825"/>
                    <a:pt x="880602" y="1268905"/>
                  </a:cubicBezTo>
                  <a:cubicBezTo>
                    <a:pt x="876792" y="1108885"/>
                    <a:pt x="878051" y="948664"/>
                    <a:pt x="869172" y="788845"/>
                  </a:cubicBezTo>
                  <a:cubicBezTo>
                    <a:pt x="866601" y="742566"/>
                    <a:pt x="852867" y="697570"/>
                    <a:pt x="846312" y="651685"/>
                  </a:cubicBezTo>
                  <a:cubicBezTo>
                    <a:pt x="841433" y="617531"/>
                    <a:pt x="838913" y="583080"/>
                    <a:pt x="834882" y="548815"/>
                  </a:cubicBezTo>
                  <a:cubicBezTo>
                    <a:pt x="831293" y="518308"/>
                    <a:pt x="827796" y="487783"/>
                    <a:pt x="823452" y="457375"/>
                  </a:cubicBezTo>
                  <a:cubicBezTo>
                    <a:pt x="810454" y="366389"/>
                    <a:pt x="812766" y="399641"/>
                    <a:pt x="789162" y="297355"/>
                  </a:cubicBezTo>
                  <a:cubicBezTo>
                    <a:pt x="784794" y="278425"/>
                    <a:pt x="781946" y="259170"/>
                    <a:pt x="777732" y="240205"/>
                  </a:cubicBezTo>
                  <a:cubicBezTo>
                    <a:pt x="774324" y="224870"/>
                    <a:pt x="769710" y="209820"/>
                    <a:pt x="766302" y="194485"/>
                  </a:cubicBezTo>
                  <a:cubicBezTo>
                    <a:pt x="754517" y="141453"/>
                    <a:pt x="757380" y="140397"/>
                    <a:pt x="743442" y="91615"/>
                  </a:cubicBezTo>
                  <a:cubicBezTo>
                    <a:pt x="740132" y="80030"/>
                    <a:pt x="740531" y="65844"/>
                    <a:pt x="732012" y="57325"/>
                  </a:cubicBezTo>
                  <a:cubicBezTo>
                    <a:pt x="719964" y="45277"/>
                    <a:pt x="701086" y="42919"/>
                    <a:pt x="686292" y="34465"/>
                  </a:cubicBezTo>
                  <a:cubicBezTo>
                    <a:pt x="624898" y="-617"/>
                    <a:pt x="681376" y="18949"/>
                    <a:pt x="606282" y="175"/>
                  </a:cubicBezTo>
                  <a:cubicBezTo>
                    <a:pt x="568378" y="12810"/>
                    <a:pt x="587232" y="-1730"/>
                    <a:pt x="571992" y="175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58" name="矩形 57">
            <a:extLst>
              <a:ext uri="{FF2B5EF4-FFF2-40B4-BE49-F238E27FC236}">
                <a16:creationId xmlns:a16="http://schemas.microsoft.com/office/drawing/2014/main" id="{A14A25F5-9A3E-46F7-EE15-6C40084155D1}"/>
              </a:ext>
            </a:extLst>
          </p:cNvPr>
          <p:cNvSpPr/>
          <p:nvPr/>
        </p:nvSpPr>
        <p:spPr>
          <a:xfrm>
            <a:off x="1042339" y="2394831"/>
            <a:ext cx="10157647" cy="3243159"/>
          </a:xfrm>
          <a:custGeom>
            <a:avLst/>
            <a:gdLst>
              <a:gd name="connsiteX0" fmla="*/ 0 w 10157647"/>
              <a:gd name="connsiteY0" fmla="*/ 0 h 3243159"/>
              <a:gd name="connsiteX1" fmla="*/ 597509 w 10157647"/>
              <a:gd name="connsiteY1" fmla="*/ 0 h 3243159"/>
              <a:gd name="connsiteX2" fmla="*/ 991864 w 10157647"/>
              <a:gd name="connsiteY2" fmla="*/ 0 h 3243159"/>
              <a:gd name="connsiteX3" fmla="*/ 1487797 w 10157647"/>
              <a:gd name="connsiteY3" fmla="*/ 0 h 3243159"/>
              <a:gd name="connsiteX4" fmla="*/ 1780576 w 10157647"/>
              <a:gd name="connsiteY4" fmla="*/ 0 h 3243159"/>
              <a:gd name="connsiteX5" fmla="*/ 2581237 w 10157647"/>
              <a:gd name="connsiteY5" fmla="*/ 0 h 3243159"/>
              <a:gd name="connsiteX6" fmla="*/ 3280322 w 10157647"/>
              <a:gd name="connsiteY6" fmla="*/ 0 h 3243159"/>
              <a:gd name="connsiteX7" fmla="*/ 3776255 w 10157647"/>
              <a:gd name="connsiteY7" fmla="*/ 0 h 3243159"/>
              <a:gd name="connsiteX8" fmla="*/ 4272187 w 10157647"/>
              <a:gd name="connsiteY8" fmla="*/ 0 h 3243159"/>
              <a:gd name="connsiteX9" fmla="*/ 4564966 w 10157647"/>
              <a:gd name="connsiteY9" fmla="*/ 0 h 3243159"/>
              <a:gd name="connsiteX10" fmla="*/ 5060898 w 10157647"/>
              <a:gd name="connsiteY10" fmla="*/ 0 h 3243159"/>
              <a:gd name="connsiteX11" fmla="*/ 5455254 w 10157647"/>
              <a:gd name="connsiteY11" fmla="*/ 0 h 3243159"/>
              <a:gd name="connsiteX12" fmla="*/ 6154339 w 10157647"/>
              <a:gd name="connsiteY12" fmla="*/ 0 h 3243159"/>
              <a:gd name="connsiteX13" fmla="*/ 6955001 w 10157647"/>
              <a:gd name="connsiteY13" fmla="*/ 0 h 3243159"/>
              <a:gd name="connsiteX14" fmla="*/ 7247780 w 10157647"/>
              <a:gd name="connsiteY14" fmla="*/ 0 h 3243159"/>
              <a:gd name="connsiteX15" fmla="*/ 8048441 w 10157647"/>
              <a:gd name="connsiteY15" fmla="*/ 0 h 3243159"/>
              <a:gd name="connsiteX16" fmla="*/ 8341221 w 10157647"/>
              <a:gd name="connsiteY16" fmla="*/ 0 h 3243159"/>
              <a:gd name="connsiteX17" fmla="*/ 8735576 w 10157647"/>
              <a:gd name="connsiteY17" fmla="*/ 0 h 3243159"/>
              <a:gd name="connsiteX18" fmla="*/ 9129932 w 10157647"/>
              <a:gd name="connsiteY18" fmla="*/ 0 h 3243159"/>
              <a:gd name="connsiteX19" fmla="*/ 9422711 w 10157647"/>
              <a:gd name="connsiteY19" fmla="*/ 0 h 3243159"/>
              <a:gd name="connsiteX20" fmla="*/ 10157647 w 10157647"/>
              <a:gd name="connsiteY20" fmla="*/ 0 h 3243159"/>
              <a:gd name="connsiteX21" fmla="*/ 10157647 w 10157647"/>
              <a:gd name="connsiteY21" fmla="*/ 508095 h 3243159"/>
              <a:gd name="connsiteX22" fmla="*/ 10157647 w 10157647"/>
              <a:gd name="connsiteY22" fmla="*/ 1081053 h 3243159"/>
              <a:gd name="connsiteX23" fmla="*/ 10157647 w 10157647"/>
              <a:gd name="connsiteY23" fmla="*/ 1686443 h 3243159"/>
              <a:gd name="connsiteX24" fmla="*/ 10157647 w 10157647"/>
              <a:gd name="connsiteY24" fmla="*/ 2226969 h 3243159"/>
              <a:gd name="connsiteX25" fmla="*/ 10157647 w 10157647"/>
              <a:gd name="connsiteY25" fmla="*/ 2767496 h 3243159"/>
              <a:gd name="connsiteX26" fmla="*/ 10157647 w 10157647"/>
              <a:gd name="connsiteY26" fmla="*/ 3243159 h 3243159"/>
              <a:gd name="connsiteX27" fmla="*/ 9458562 w 10157647"/>
              <a:gd name="connsiteY27" fmla="*/ 3243159 h 3243159"/>
              <a:gd name="connsiteX28" fmla="*/ 8759477 w 10157647"/>
              <a:gd name="connsiteY28" fmla="*/ 3243159 h 3243159"/>
              <a:gd name="connsiteX29" fmla="*/ 8060392 w 10157647"/>
              <a:gd name="connsiteY29" fmla="*/ 3243159 h 3243159"/>
              <a:gd name="connsiteX30" fmla="*/ 7259730 w 10157647"/>
              <a:gd name="connsiteY30" fmla="*/ 3243159 h 3243159"/>
              <a:gd name="connsiteX31" fmla="*/ 6662221 w 10157647"/>
              <a:gd name="connsiteY31" fmla="*/ 3243159 h 3243159"/>
              <a:gd name="connsiteX32" fmla="*/ 6267866 w 10157647"/>
              <a:gd name="connsiteY32" fmla="*/ 3243159 h 3243159"/>
              <a:gd name="connsiteX33" fmla="*/ 5568781 w 10157647"/>
              <a:gd name="connsiteY33" fmla="*/ 3243159 h 3243159"/>
              <a:gd name="connsiteX34" fmla="*/ 4768119 w 10157647"/>
              <a:gd name="connsiteY34" fmla="*/ 3243159 h 3243159"/>
              <a:gd name="connsiteX35" fmla="*/ 4170610 w 10157647"/>
              <a:gd name="connsiteY35" fmla="*/ 3243159 h 3243159"/>
              <a:gd name="connsiteX36" fmla="*/ 3573102 w 10157647"/>
              <a:gd name="connsiteY36" fmla="*/ 3243159 h 3243159"/>
              <a:gd name="connsiteX37" fmla="*/ 2772440 w 10157647"/>
              <a:gd name="connsiteY37" fmla="*/ 3243159 h 3243159"/>
              <a:gd name="connsiteX38" fmla="*/ 2378084 w 10157647"/>
              <a:gd name="connsiteY38" fmla="*/ 3243159 h 3243159"/>
              <a:gd name="connsiteX39" fmla="*/ 1882152 w 10157647"/>
              <a:gd name="connsiteY39" fmla="*/ 3243159 h 3243159"/>
              <a:gd name="connsiteX40" fmla="*/ 1183067 w 10157647"/>
              <a:gd name="connsiteY40" fmla="*/ 3243159 h 3243159"/>
              <a:gd name="connsiteX41" fmla="*/ 687135 w 10157647"/>
              <a:gd name="connsiteY41" fmla="*/ 3243159 h 3243159"/>
              <a:gd name="connsiteX42" fmla="*/ 0 w 10157647"/>
              <a:gd name="connsiteY42" fmla="*/ 3243159 h 3243159"/>
              <a:gd name="connsiteX43" fmla="*/ 0 w 10157647"/>
              <a:gd name="connsiteY43" fmla="*/ 2735064 h 3243159"/>
              <a:gd name="connsiteX44" fmla="*/ 0 w 10157647"/>
              <a:gd name="connsiteY44" fmla="*/ 2291832 h 3243159"/>
              <a:gd name="connsiteX45" fmla="*/ 0 w 10157647"/>
              <a:gd name="connsiteY45" fmla="*/ 1686443 h 3243159"/>
              <a:gd name="connsiteX46" fmla="*/ 0 w 10157647"/>
              <a:gd name="connsiteY46" fmla="*/ 1210779 h 3243159"/>
              <a:gd name="connsiteX47" fmla="*/ 0 w 10157647"/>
              <a:gd name="connsiteY47" fmla="*/ 702684 h 3243159"/>
              <a:gd name="connsiteX48" fmla="*/ 0 w 10157647"/>
              <a:gd name="connsiteY48" fmla="*/ 0 h 32431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</a:cxnLst>
            <a:rect l="l" t="t" r="r" b="b"/>
            <a:pathLst>
              <a:path w="10157647" h="3243159" extrusionOk="0">
                <a:moveTo>
                  <a:pt x="0" y="0"/>
                </a:moveTo>
                <a:cubicBezTo>
                  <a:pt x="181641" y="-69345"/>
                  <a:pt x="408695" y="62169"/>
                  <a:pt x="597509" y="0"/>
                </a:cubicBezTo>
                <a:cubicBezTo>
                  <a:pt x="786323" y="-62169"/>
                  <a:pt x="874502" y="27975"/>
                  <a:pt x="991864" y="0"/>
                </a:cubicBezTo>
                <a:cubicBezTo>
                  <a:pt x="1109227" y="-27975"/>
                  <a:pt x="1258901" y="38825"/>
                  <a:pt x="1487797" y="0"/>
                </a:cubicBezTo>
                <a:cubicBezTo>
                  <a:pt x="1716693" y="-38825"/>
                  <a:pt x="1637409" y="14722"/>
                  <a:pt x="1780576" y="0"/>
                </a:cubicBezTo>
                <a:cubicBezTo>
                  <a:pt x="1923743" y="-14722"/>
                  <a:pt x="2231054" y="2212"/>
                  <a:pt x="2581237" y="0"/>
                </a:cubicBezTo>
                <a:cubicBezTo>
                  <a:pt x="2931420" y="-2212"/>
                  <a:pt x="3027790" y="15852"/>
                  <a:pt x="3280322" y="0"/>
                </a:cubicBezTo>
                <a:cubicBezTo>
                  <a:pt x="3532854" y="-15852"/>
                  <a:pt x="3654664" y="16094"/>
                  <a:pt x="3776255" y="0"/>
                </a:cubicBezTo>
                <a:cubicBezTo>
                  <a:pt x="3897846" y="-16094"/>
                  <a:pt x="4035067" y="29740"/>
                  <a:pt x="4272187" y="0"/>
                </a:cubicBezTo>
                <a:cubicBezTo>
                  <a:pt x="4509307" y="-29740"/>
                  <a:pt x="4493569" y="15692"/>
                  <a:pt x="4564966" y="0"/>
                </a:cubicBezTo>
                <a:cubicBezTo>
                  <a:pt x="4636363" y="-15692"/>
                  <a:pt x="4953352" y="24312"/>
                  <a:pt x="5060898" y="0"/>
                </a:cubicBezTo>
                <a:cubicBezTo>
                  <a:pt x="5168444" y="-24312"/>
                  <a:pt x="5337207" y="35696"/>
                  <a:pt x="5455254" y="0"/>
                </a:cubicBezTo>
                <a:cubicBezTo>
                  <a:pt x="5573301" y="-35696"/>
                  <a:pt x="5856757" y="6261"/>
                  <a:pt x="6154339" y="0"/>
                </a:cubicBezTo>
                <a:cubicBezTo>
                  <a:pt x="6451922" y="-6261"/>
                  <a:pt x="6681462" y="37784"/>
                  <a:pt x="6955001" y="0"/>
                </a:cubicBezTo>
                <a:cubicBezTo>
                  <a:pt x="7228540" y="-37784"/>
                  <a:pt x="7171419" y="11397"/>
                  <a:pt x="7247780" y="0"/>
                </a:cubicBezTo>
                <a:cubicBezTo>
                  <a:pt x="7324141" y="-11397"/>
                  <a:pt x="7780576" y="83800"/>
                  <a:pt x="8048441" y="0"/>
                </a:cubicBezTo>
                <a:cubicBezTo>
                  <a:pt x="8316306" y="-83800"/>
                  <a:pt x="8248100" y="17207"/>
                  <a:pt x="8341221" y="0"/>
                </a:cubicBezTo>
                <a:cubicBezTo>
                  <a:pt x="8434342" y="-17207"/>
                  <a:pt x="8585365" y="7350"/>
                  <a:pt x="8735576" y="0"/>
                </a:cubicBezTo>
                <a:cubicBezTo>
                  <a:pt x="8885787" y="-7350"/>
                  <a:pt x="9022531" y="11473"/>
                  <a:pt x="9129932" y="0"/>
                </a:cubicBezTo>
                <a:cubicBezTo>
                  <a:pt x="9237333" y="-11473"/>
                  <a:pt x="9294924" y="10080"/>
                  <a:pt x="9422711" y="0"/>
                </a:cubicBezTo>
                <a:cubicBezTo>
                  <a:pt x="9550498" y="-10080"/>
                  <a:pt x="9893093" y="3013"/>
                  <a:pt x="10157647" y="0"/>
                </a:cubicBezTo>
                <a:cubicBezTo>
                  <a:pt x="10189424" y="241486"/>
                  <a:pt x="10097527" y="397583"/>
                  <a:pt x="10157647" y="508095"/>
                </a:cubicBezTo>
                <a:cubicBezTo>
                  <a:pt x="10217767" y="618607"/>
                  <a:pt x="10093644" y="814151"/>
                  <a:pt x="10157647" y="1081053"/>
                </a:cubicBezTo>
                <a:cubicBezTo>
                  <a:pt x="10221650" y="1347955"/>
                  <a:pt x="10097350" y="1442448"/>
                  <a:pt x="10157647" y="1686443"/>
                </a:cubicBezTo>
                <a:cubicBezTo>
                  <a:pt x="10217944" y="1930438"/>
                  <a:pt x="10100998" y="2096714"/>
                  <a:pt x="10157647" y="2226969"/>
                </a:cubicBezTo>
                <a:cubicBezTo>
                  <a:pt x="10214296" y="2357224"/>
                  <a:pt x="10099957" y="2630989"/>
                  <a:pt x="10157647" y="2767496"/>
                </a:cubicBezTo>
                <a:cubicBezTo>
                  <a:pt x="10215337" y="2904003"/>
                  <a:pt x="10131650" y="3104972"/>
                  <a:pt x="10157647" y="3243159"/>
                </a:cubicBezTo>
                <a:cubicBezTo>
                  <a:pt x="9921607" y="3248990"/>
                  <a:pt x="9721891" y="3219914"/>
                  <a:pt x="9458562" y="3243159"/>
                </a:cubicBezTo>
                <a:cubicBezTo>
                  <a:pt x="9195234" y="3266404"/>
                  <a:pt x="9049477" y="3227918"/>
                  <a:pt x="8759477" y="3243159"/>
                </a:cubicBezTo>
                <a:cubicBezTo>
                  <a:pt x="8469478" y="3258400"/>
                  <a:pt x="8331279" y="3200249"/>
                  <a:pt x="8060392" y="3243159"/>
                </a:cubicBezTo>
                <a:cubicBezTo>
                  <a:pt x="7789506" y="3286069"/>
                  <a:pt x="7560829" y="3164819"/>
                  <a:pt x="7259730" y="3243159"/>
                </a:cubicBezTo>
                <a:cubicBezTo>
                  <a:pt x="6958631" y="3321499"/>
                  <a:pt x="6957757" y="3242521"/>
                  <a:pt x="6662221" y="3243159"/>
                </a:cubicBezTo>
                <a:cubicBezTo>
                  <a:pt x="6366685" y="3243797"/>
                  <a:pt x="6386549" y="3210331"/>
                  <a:pt x="6267866" y="3243159"/>
                </a:cubicBezTo>
                <a:cubicBezTo>
                  <a:pt x="6149183" y="3275987"/>
                  <a:pt x="5766602" y="3175023"/>
                  <a:pt x="5568781" y="3243159"/>
                </a:cubicBezTo>
                <a:cubicBezTo>
                  <a:pt x="5370961" y="3311295"/>
                  <a:pt x="5104221" y="3208111"/>
                  <a:pt x="4768119" y="3243159"/>
                </a:cubicBezTo>
                <a:cubicBezTo>
                  <a:pt x="4432017" y="3278207"/>
                  <a:pt x="4355893" y="3241797"/>
                  <a:pt x="4170610" y="3243159"/>
                </a:cubicBezTo>
                <a:cubicBezTo>
                  <a:pt x="3985327" y="3244521"/>
                  <a:pt x="3739882" y="3182216"/>
                  <a:pt x="3573102" y="3243159"/>
                </a:cubicBezTo>
                <a:cubicBezTo>
                  <a:pt x="3406322" y="3304102"/>
                  <a:pt x="3132509" y="3200585"/>
                  <a:pt x="2772440" y="3243159"/>
                </a:cubicBezTo>
                <a:cubicBezTo>
                  <a:pt x="2412371" y="3285733"/>
                  <a:pt x="2459989" y="3196609"/>
                  <a:pt x="2378084" y="3243159"/>
                </a:cubicBezTo>
                <a:cubicBezTo>
                  <a:pt x="2296179" y="3289709"/>
                  <a:pt x="2026404" y="3225230"/>
                  <a:pt x="1882152" y="3243159"/>
                </a:cubicBezTo>
                <a:cubicBezTo>
                  <a:pt x="1737900" y="3261088"/>
                  <a:pt x="1400700" y="3197087"/>
                  <a:pt x="1183067" y="3243159"/>
                </a:cubicBezTo>
                <a:cubicBezTo>
                  <a:pt x="965435" y="3289231"/>
                  <a:pt x="812896" y="3192480"/>
                  <a:pt x="687135" y="3243159"/>
                </a:cubicBezTo>
                <a:cubicBezTo>
                  <a:pt x="561374" y="3293838"/>
                  <a:pt x="298660" y="3209269"/>
                  <a:pt x="0" y="3243159"/>
                </a:cubicBezTo>
                <a:cubicBezTo>
                  <a:pt x="-29191" y="3059366"/>
                  <a:pt x="215" y="2919556"/>
                  <a:pt x="0" y="2735064"/>
                </a:cubicBezTo>
                <a:cubicBezTo>
                  <a:pt x="-215" y="2550572"/>
                  <a:pt x="44494" y="2410991"/>
                  <a:pt x="0" y="2291832"/>
                </a:cubicBezTo>
                <a:cubicBezTo>
                  <a:pt x="-44494" y="2172673"/>
                  <a:pt x="12696" y="1874333"/>
                  <a:pt x="0" y="1686443"/>
                </a:cubicBezTo>
                <a:cubicBezTo>
                  <a:pt x="-12696" y="1498553"/>
                  <a:pt x="38937" y="1355547"/>
                  <a:pt x="0" y="1210779"/>
                </a:cubicBezTo>
                <a:cubicBezTo>
                  <a:pt x="-38937" y="1066011"/>
                  <a:pt x="37827" y="882496"/>
                  <a:pt x="0" y="702684"/>
                </a:cubicBezTo>
                <a:cubicBezTo>
                  <a:pt x="-37827" y="522873"/>
                  <a:pt x="79749" y="199404"/>
                  <a:pt x="0" y="0"/>
                </a:cubicBezTo>
                <a:close/>
              </a:path>
            </a:pathLst>
          </a:custGeom>
          <a:noFill/>
          <a:ln w="28575">
            <a:solidFill>
              <a:schemeClr val="bg1">
                <a:lumMod val="50000"/>
              </a:schemeClr>
            </a:solidFill>
            <a:extLst>
              <a:ext uri="{C807C97D-BFC1-408E-A445-0C87EB9F89A2}">
                <ask:lineSketchStyleProps xmlns:ask="http://schemas.microsoft.com/office/drawing/2018/sketchyshapes" sd="3820006653">
                  <a:prstGeom prst="rect">
                    <a:avLst/>
                  </a:prstGeom>
                  <ask:type>
                    <ask:lineSketchScribble/>
                  </ask:type>
                </ask:lineSketchStyleProps>
              </a:ext>
            </a:extLst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pic>
        <p:nvPicPr>
          <p:cNvPr id="2" name="图片 1">
            <a:extLst>
              <a:ext uri="{FF2B5EF4-FFF2-40B4-BE49-F238E27FC236}">
                <a16:creationId xmlns:a16="http://schemas.microsoft.com/office/drawing/2014/main" id="{873DC9C0-B40F-DC20-E91E-EB35BBE706E4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170" b="7170"/>
          <a:stretch/>
        </p:blipFill>
        <p:spPr>
          <a:xfrm>
            <a:off x="1268686" y="2227113"/>
            <a:ext cx="3196676" cy="3651025"/>
          </a:xfrm>
          <a:prstGeom prst="rect">
            <a:avLst/>
          </a:prstGeom>
          <a:ln>
            <a:solidFill>
              <a:schemeClr val="tx1">
                <a:lumMod val="65000"/>
                <a:lumOff val="35000"/>
              </a:schemeClr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pic>
      <p:sp>
        <p:nvSpPr>
          <p:cNvPr id="59" name="文本框 58">
            <a:extLst>
              <a:ext uri="{FF2B5EF4-FFF2-40B4-BE49-F238E27FC236}">
                <a16:creationId xmlns:a16="http://schemas.microsoft.com/office/drawing/2014/main" id="{358F159E-086B-19C9-972F-B5CA0875A74D}"/>
              </a:ext>
            </a:extLst>
          </p:cNvPr>
          <p:cNvSpPr txBox="1"/>
          <p:nvPr/>
        </p:nvSpPr>
        <p:spPr>
          <a:xfrm>
            <a:off x="1760952" y="960756"/>
            <a:ext cx="8863945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dirty="0">
                <a:latin typeface="幼圆" panose="02010509060101010101" pitchFamily="49" charset="-122"/>
                <a:ea typeface="幼圆" panose="02010509060101010101" pitchFamily="49" charset="-122"/>
              </a:rPr>
              <a:t>点击输入您的文字 点击输入您的文字 点击输入您的文字 点击输入您的文字 点击输入您的文字 点击输入您的文字 点击输入您的文字 点击输入您的文字 点击输入您的文字 点击输入您的文字 点击输入您的文字 点击输入您的文字 </a:t>
            </a:r>
            <a:endParaRPr lang="en-US" altLang="zh-CN" dirty="0">
              <a:latin typeface="幼圆" panose="02010509060101010101" pitchFamily="49" charset="-122"/>
              <a:ea typeface="幼圆" panose="02010509060101010101" pitchFamily="49" charset="-122"/>
            </a:endParaRPr>
          </a:p>
          <a:p>
            <a:endParaRPr lang="en-US" altLang="zh-CN" dirty="0">
              <a:latin typeface="幼圆" panose="02010509060101010101" pitchFamily="49" charset="-122"/>
              <a:ea typeface="幼圆" panose="02010509060101010101" pitchFamily="49" charset="-122"/>
            </a:endParaRPr>
          </a:p>
          <a:p>
            <a:endParaRPr lang="en-US" altLang="zh-CN" dirty="0">
              <a:latin typeface="幼圆" panose="02010509060101010101" pitchFamily="49" charset="-122"/>
              <a:ea typeface="幼圆" panose="02010509060101010101" pitchFamily="49" charset="-122"/>
            </a:endParaRPr>
          </a:p>
          <a:p>
            <a:r>
              <a:rPr lang="zh-CN" altLang="en-US" dirty="0">
                <a:latin typeface="幼圆" panose="02010509060101010101" pitchFamily="49" charset="-122"/>
                <a:ea typeface="幼圆" panose="02010509060101010101" pitchFamily="49" charset="-122"/>
              </a:rPr>
              <a:t> </a:t>
            </a:r>
            <a:endParaRPr lang="en-US" altLang="zh-CN" dirty="0">
              <a:latin typeface="幼圆" panose="02010509060101010101" pitchFamily="49" charset="-122"/>
              <a:ea typeface="幼圆" panose="02010509060101010101" pitchFamily="49" charset="-122"/>
            </a:endParaRPr>
          </a:p>
          <a:p>
            <a:endParaRPr lang="zh-CN" altLang="en-US" dirty="0"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sp>
        <p:nvSpPr>
          <p:cNvPr id="60" name="文本框 59">
            <a:extLst>
              <a:ext uri="{FF2B5EF4-FFF2-40B4-BE49-F238E27FC236}">
                <a16:creationId xmlns:a16="http://schemas.microsoft.com/office/drawing/2014/main" id="{CA956023-C4DC-DECD-7ECB-6648E784296A}"/>
              </a:ext>
            </a:extLst>
          </p:cNvPr>
          <p:cNvSpPr txBox="1"/>
          <p:nvPr/>
        </p:nvSpPr>
        <p:spPr>
          <a:xfrm>
            <a:off x="4607897" y="2486638"/>
            <a:ext cx="357165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400" dirty="0">
                <a:latin typeface="幼圆" panose="02010509060101010101" pitchFamily="49" charset="-122"/>
                <a:ea typeface="幼圆" panose="02010509060101010101" pitchFamily="49" charset="-122"/>
              </a:rPr>
              <a:t>点击输入标题</a:t>
            </a:r>
          </a:p>
        </p:txBody>
      </p:sp>
      <p:sp>
        <p:nvSpPr>
          <p:cNvPr id="61" name="文本框 60">
            <a:extLst>
              <a:ext uri="{FF2B5EF4-FFF2-40B4-BE49-F238E27FC236}">
                <a16:creationId xmlns:a16="http://schemas.microsoft.com/office/drawing/2014/main" id="{BB7580DD-0B7F-8883-7449-8FF8944ADB90}"/>
              </a:ext>
            </a:extLst>
          </p:cNvPr>
          <p:cNvSpPr txBox="1"/>
          <p:nvPr/>
        </p:nvSpPr>
        <p:spPr>
          <a:xfrm>
            <a:off x="4602626" y="2979739"/>
            <a:ext cx="639337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dirty="0">
                <a:latin typeface="幼圆" panose="02010509060101010101" pitchFamily="49" charset="-122"/>
                <a:ea typeface="幼圆" panose="02010509060101010101" pitchFamily="49" charset="-122"/>
              </a:rPr>
              <a:t>点击输入您的文字 点击输入您的文字 点击输入您的文字 点击输入您的文字</a:t>
            </a:r>
          </a:p>
        </p:txBody>
      </p:sp>
      <p:sp>
        <p:nvSpPr>
          <p:cNvPr id="62" name="文本框 61">
            <a:extLst>
              <a:ext uri="{FF2B5EF4-FFF2-40B4-BE49-F238E27FC236}">
                <a16:creationId xmlns:a16="http://schemas.microsoft.com/office/drawing/2014/main" id="{CEA42A25-0CEA-704F-2E8A-CA75C093457A}"/>
              </a:ext>
            </a:extLst>
          </p:cNvPr>
          <p:cNvSpPr txBox="1"/>
          <p:nvPr/>
        </p:nvSpPr>
        <p:spPr>
          <a:xfrm>
            <a:off x="4626945" y="4142931"/>
            <a:ext cx="357165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400" dirty="0">
                <a:latin typeface="幼圆" panose="02010509060101010101" pitchFamily="49" charset="-122"/>
                <a:ea typeface="幼圆" panose="02010509060101010101" pitchFamily="49" charset="-122"/>
              </a:rPr>
              <a:t>点击输入标题</a:t>
            </a:r>
          </a:p>
        </p:txBody>
      </p:sp>
      <p:sp>
        <p:nvSpPr>
          <p:cNvPr id="63" name="文本框 62">
            <a:extLst>
              <a:ext uri="{FF2B5EF4-FFF2-40B4-BE49-F238E27FC236}">
                <a16:creationId xmlns:a16="http://schemas.microsoft.com/office/drawing/2014/main" id="{7DE7EA1D-47C5-F6A0-8E14-210FA7068BE8}"/>
              </a:ext>
            </a:extLst>
          </p:cNvPr>
          <p:cNvSpPr txBox="1"/>
          <p:nvPr/>
        </p:nvSpPr>
        <p:spPr>
          <a:xfrm>
            <a:off x="4621674" y="4636032"/>
            <a:ext cx="630163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dirty="0">
                <a:latin typeface="幼圆" panose="02010509060101010101" pitchFamily="49" charset="-122"/>
                <a:ea typeface="幼圆" panose="02010509060101010101" pitchFamily="49" charset="-122"/>
              </a:rPr>
              <a:t>点击输入您的文字 点击输入您的文字 点击输入您的文字 点击输入您的文字</a:t>
            </a:r>
          </a:p>
        </p:txBody>
      </p:sp>
      <p:pic>
        <p:nvPicPr>
          <p:cNvPr id="64" name="图片 63" descr="图片包含 游戏机, 床, 站&#10;&#10;AI 生成的内容可能不正确。">
            <a:extLst>
              <a:ext uri="{FF2B5EF4-FFF2-40B4-BE49-F238E27FC236}">
                <a16:creationId xmlns:a16="http://schemas.microsoft.com/office/drawing/2014/main" id="{265F75FA-6694-E946-C749-B636B95C8B43}"/>
              </a:ext>
            </a:extLst>
          </p:cNvPr>
          <p:cNvPicPr>
            <a:picLocks noChangeAspect="1"/>
          </p:cNvPicPr>
          <p:nvPr/>
        </p:nvPicPr>
        <p:blipFill>
          <a:blip r:embed="rId15">
            <a:lum bright="70000" contrast="-70000"/>
            <a:extLst>
              <a:ext uri="{BEBA8EAE-BF5A-486C-A8C5-ECC9F3942E4B}">
                <a14:imgProps xmlns:a14="http://schemas.microsoft.com/office/drawing/2010/main">
                  <a14:imgLayer r:embed="rId16">
                    <a14:imgEffect>
                      <a14:artisticWatercolorSponge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2630" t="36437" r="17864" b="40694"/>
          <a:stretch/>
        </p:blipFill>
        <p:spPr>
          <a:xfrm rot="7153100">
            <a:off x="3867724" y="5684771"/>
            <a:ext cx="782774" cy="300836"/>
          </a:xfrm>
          <a:prstGeom prst="rect">
            <a:avLst/>
          </a:prstGeom>
        </p:spPr>
      </p:pic>
      <p:pic>
        <p:nvPicPr>
          <p:cNvPr id="66" name="图片 65" descr="图片包含 游戏机, 床, 站&#10;&#10;AI 生成的内容可能不正确。">
            <a:extLst>
              <a:ext uri="{FF2B5EF4-FFF2-40B4-BE49-F238E27FC236}">
                <a16:creationId xmlns:a16="http://schemas.microsoft.com/office/drawing/2014/main" id="{1B3F8850-83A9-7B0A-FACB-1D5CA717DE05}"/>
              </a:ext>
            </a:extLst>
          </p:cNvPr>
          <p:cNvPicPr>
            <a:picLocks noChangeAspect="1"/>
          </p:cNvPicPr>
          <p:nvPr/>
        </p:nvPicPr>
        <p:blipFill>
          <a:blip r:embed="rId15">
            <a:lum bright="70000" contrast="-70000"/>
            <a:extLst>
              <a:ext uri="{BEBA8EAE-BF5A-486C-A8C5-ECC9F3942E4B}">
                <a14:imgProps xmlns:a14="http://schemas.microsoft.com/office/drawing/2010/main">
                  <a14:imgLayer r:embed="rId16">
                    <a14:imgEffect>
                      <a14:artisticWatercolorSponge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2630" t="36437" r="17864" b="40694"/>
          <a:stretch/>
        </p:blipFill>
        <p:spPr>
          <a:xfrm rot="7153100">
            <a:off x="975967" y="2161753"/>
            <a:ext cx="782774" cy="300836"/>
          </a:xfrm>
          <a:prstGeom prst="rect">
            <a:avLst/>
          </a:prstGeom>
        </p:spPr>
      </p:pic>
      <p:pic>
        <p:nvPicPr>
          <p:cNvPr id="67" name="图片 66" descr="黑暗里有星球&#10;&#10;AI 生成的内容可能不正确。">
            <a:extLst>
              <a:ext uri="{FF2B5EF4-FFF2-40B4-BE49-F238E27FC236}">
                <a16:creationId xmlns:a16="http://schemas.microsoft.com/office/drawing/2014/main" id="{C8917B30-3FC9-CB18-2D2B-44FA46009B19}"/>
              </a:ext>
            </a:extLst>
          </p:cNvPr>
          <p:cNvPicPr>
            <a:picLocks noChangeAspect="1"/>
          </p:cNvPicPr>
          <p:nvPr/>
        </p:nvPicPr>
        <p:blipFill>
          <a:blip r:embed="rId17">
            <a:extLst>
              <a:ext uri="{BEBA8EAE-BF5A-486C-A8C5-ECC9F3942E4B}">
                <a14:imgProps xmlns:a14="http://schemas.microsoft.com/office/drawing/2010/main">
                  <a14:imgLayer r:embed="rId18">
                    <a14:imgEffect>
                      <a14:artisticCrisscrossEtching/>
                    </a14:imgEffect>
                    <a14:imgEffect>
                      <a14:colorTemperature colorTemp="72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3512" t="31896" r="29130" b="18241"/>
          <a:stretch/>
        </p:blipFill>
        <p:spPr>
          <a:xfrm>
            <a:off x="9967285" y="4884764"/>
            <a:ext cx="1747933" cy="18404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0303309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组合 5">
            <a:extLst>
              <a:ext uri="{FF2B5EF4-FFF2-40B4-BE49-F238E27FC236}">
                <a16:creationId xmlns:a16="http://schemas.microsoft.com/office/drawing/2014/main" id="{CA87EE30-4182-17D6-8547-9B09E245DB01}"/>
              </a:ext>
            </a:extLst>
          </p:cNvPr>
          <p:cNvGrpSpPr/>
          <p:nvPr/>
        </p:nvGrpSpPr>
        <p:grpSpPr>
          <a:xfrm>
            <a:off x="3" y="-44011"/>
            <a:ext cx="12191997" cy="6858000"/>
            <a:chOff x="0" y="0"/>
            <a:chExt cx="12191997" cy="6858000"/>
          </a:xfrm>
        </p:grpSpPr>
        <p:pic>
          <p:nvPicPr>
            <p:cNvPr id="8" name="图片 7" descr="树林旁的长凳上&#10;&#10;AI 生成的内容可能不正确。">
              <a:extLst>
                <a:ext uri="{FF2B5EF4-FFF2-40B4-BE49-F238E27FC236}">
                  <a16:creationId xmlns:a16="http://schemas.microsoft.com/office/drawing/2014/main" id="{4B3B2665-C661-79F8-FC61-6B7EA9806D21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artisticBlur radius="3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50000" r="25000"/>
            <a:stretch/>
          </p:blipFill>
          <p:spPr>
            <a:xfrm>
              <a:off x="6095998" y="0"/>
              <a:ext cx="3048001" cy="6858000"/>
            </a:xfrm>
            <a:prstGeom prst="rect">
              <a:avLst/>
            </a:prstGeom>
            <a:ln>
              <a:noFill/>
            </a:ln>
          </p:spPr>
        </p:pic>
        <p:pic>
          <p:nvPicPr>
            <p:cNvPr id="10" name="图片 9" descr="草地上有许多花&#10;&#10;AI 生成的内容可能不正确。">
              <a:extLst>
                <a:ext uri="{FF2B5EF4-FFF2-40B4-BE49-F238E27FC236}">
                  <a16:creationId xmlns:a16="http://schemas.microsoft.com/office/drawing/2014/main" id="{CA62F114-BB51-7D97-22E6-25B7BEC7285D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BEBA8EAE-BF5A-486C-A8C5-ECC9F3942E4B}">
                  <a14:imgProps xmlns:a14="http://schemas.microsoft.com/office/drawing/2010/main">
                    <a14:imgLayer r:embed="rId7">
                      <a14:imgEffect>
                        <a14:artisticBlur radius="30"/>
                      </a14:imgEffect>
                      <a14:imgEffect>
                        <a14:saturation sat="66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5000" r="50000"/>
            <a:stretch/>
          </p:blipFill>
          <p:spPr>
            <a:xfrm>
              <a:off x="3048001" y="0"/>
              <a:ext cx="3048000" cy="6858000"/>
            </a:xfrm>
            <a:prstGeom prst="rect">
              <a:avLst/>
            </a:prstGeom>
            <a:ln>
              <a:noFill/>
            </a:ln>
          </p:spPr>
        </p:pic>
        <p:pic>
          <p:nvPicPr>
            <p:cNvPr id="12" name="图片 11" descr="树林前的花园&#10;&#10;AI 生成的内容可能不正确。">
              <a:extLst>
                <a:ext uri="{FF2B5EF4-FFF2-40B4-BE49-F238E27FC236}">
                  <a16:creationId xmlns:a16="http://schemas.microsoft.com/office/drawing/2014/main" id="{1658B5A9-C2B1-D203-6B89-CCE68EAFEA9D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8">
              <a:extLst>
                <a:ext uri="{BEBA8EAE-BF5A-486C-A8C5-ECC9F3942E4B}">
                  <a14:imgProps xmlns:a14="http://schemas.microsoft.com/office/drawing/2010/main">
                    <a14:imgLayer r:embed="rId9">
                      <a14:imgEffect>
                        <a14:artisticBlur radius="3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75000"/>
            <a:stretch/>
          </p:blipFill>
          <p:spPr>
            <a:xfrm>
              <a:off x="0" y="0"/>
              <a:ext cx="3048000" cy="6858000"/>
            </a:xfrm>
            <a:prstGeom prst="rect">
              <a:avLst/>
            </a:prstGeom>
            <a:ln>
              <a:noFill/>
            </a:ln>
          </p:spPr>
        </p:pic>
        <p:pic>
          <p:nvPicPr>
            <p:cNvPr id="14" name="图片 13" descr="森林里的雪地上&#10;&#10;AI 生成的内容可能不正确。">
              <a:extLst>
                <a:ext uri="{FF2B5EF4-FFF2-40B4-BE49-F238E27FC236}">
                  <a16:creationId xmlns:a16="http://schemas.microsoft.com/office/drawing/2014/main" id="{4666FD49-5F50-5BA8-A25F-F5BFAD61F59A}"/>
                </a:ext>
              </a:extLst>
            </p:cNvPr>
            <p:cNvPicPr>
              <a:picLocks noChangeAspect="1"/>
            </p:cNvPicPr>
            <p:nvPr/>
          </p:nvPicPr>
          <p:blipFill>
            <a:blip r:embed="rId10">
              <a:extLst>
                <a:ext uri="{BEBA8EAE-BF5A-486C-A8C5-ECC9F3942E4B}">
                  <a14:imgProps xmlns:a14="http://schemas.microsoft.com/office/drawing/2010/main">
                    <a14:imgLayer r:embed="rId11">
                      <a14:imgEffect>
                        <a14:artisticBlur radius="3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75000"/>
            <a:stretch/>
          </p:blipFill>
          <p:spPr>
            <a:xfrm>
              <a:off x="9143997" y="0"/>
              <a:ext cx="3048000" cy="6858000"/>
            </a:xfrm>
            <a:prstGeom prst="rect">
              <a:avLst/>
            </a:prstGeom>
            <a:ln>
              <a:noFill/>
            </a:ln>
          </p:spPr>
        </p:pic>
      </p:grpSp>
      <p:sp>
        <p:nvSpPr>
          <p:cNvPr id="42" name="矩形 41">
            <a:extLst>
              <a:ext uri="{FF2B5EF4-FFF2-40B4-BE49-F238E27FC236}">
                <a16:creationId xmlns:a16="http://schemas.microsoft.com/office/drawing/2014/main" id="{C9C168D7-7F1C-9F46-A022-C27F8885CFE8}"/>
              </a:ext>
            </a:extLst>
          </p:cNvPr>
          <p:cNvSpPr/>
          <p:nvPr/>
        </p:nvSpPr>
        <p:spPr>
          <a:xfrm>
            <a:off x="0" y="-44011"/>
            <a:ext cx="12191998" cy="6902011"/>
          </a:xfrm>
          <a:prstGeom prst="rect">
            <a:avLst/>
          </a:prstGeom>
          <a:solidFill>
            <a:srgbClr val="FEF3D4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43" name="矩形 42">
            <a:extLst>
              <a:ext uri="{FF2B5EF4-FFF2-40B4-BE49-F238E27FC236}">
                <a16:creationId xmlns:a16="http://schemas.microsoft.com/office/drawing/2014/main" id="{1B9C078C-66CB-2BE0-209E-06F9F25F6E88}"/>
              </a:ext>
            </a:extLst>
          </p:cNvPr>
          <p:cNvSpPr/>
          <p:nvPr/>
        </p:nvSpPr>
        <p:spPr>
          <a:xfrm>
            <a:off x="192063" y="122213"/>
            <a:ext cx="5820490" cy="6613573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grpSp>
        <p:nvGrpSpPr>
          <p:cNvPr id="49" name="组合 48">
            <a:extLst>
              <a:ext uri="{FF2B5EF4-FFF2-40B4-BE49-F238E27FC236}">
                <a16:creationId xmlns:a16="http://schemas.microsoft.com/office/drawing/2014/main" id="{5B34E5BE-9828-2BAB-B9A8-8ABA81BBA6CF}"/>
              </a:ext>
            </a:extLst>
          </p:cNvPr>
          <p:cNvGrpSpPr/>
          <p:nvPr/>
        </p:nvGrpSpPr>
        <p:grpSpPr>
          <a:xfrm>
            <a:off x="6204614" y="121227"/>
            <a:ext cx="5939298" cy="6613573"/>
            <a:chOff x="6204614" y="121227"/>
            <a:chExt cx="5939298" cy="6613573"/>
          </a:xfrm>
        </p:grpSpPr>
        <p:sp>
          <p:nvSpPr>
            <p:cNvPr id="50" name="矩形 49">
              <a:extLst>
                <a:ext uri="{FF2B5EF4-FFF2-40B4-BE49-F238E27FC236}">
                  <a16:creationId xmlns:a16="http://schemas.microsoft.com/office/drawing/2014/main" id="{ABF9E2DB-9990-61F5-10B7-4EAC6FDF6BB3}"/>
                </a:ext>
              </a:extLst>
            </p:cNvPr>
            <p:cNvSpPr/>
            <p:nvPr/>
          </p:nvSpPr>
          <p:spPr>
            <a:xfrm>
              <a:off x="6204614" y="121227"/>
              <a:ext cx="5786972" cy="6613573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cxnSp>
          <p:nvCxnSpPr>
            <p:cNvPr id="51" name="直接连接符 50">
              <a:extLst>
                <a:ext uri="{FF2B5EF4-FFF2-40B4-BE49-F238E27FC236}">
                  <a16:creationId xmlns:a16="http://schemas.microsoft.com/office/drawing/2014/main" id="{338D2049-54D1-A390-0D26-12084DF8873B}"/>
                </a:ext>
              </a:extLst>
            </p:cNvPr>
            <p:cNvCxnSpPr/>
            <p:nvPr/>
          </p:nvCxnSpPr>
          <p:spPr>
            <a:xfrm>
              <a:off x="6732395" y="660009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直接连接符 52">
              <a:extLst>
                <a:ext uri="{FF2B5EF4-FFF2-40B4-BE49-F238E27FC236}">
                  <a16:creationId xmlns:a16="http://schemas.microsoft.com/office/drawing/2014/main" id="{5FAB4C01-7D38-F031-2974-2B6FDAA3D465}"/>
                </a:ext>
              </a:extLst>
            </p:cNvPr>
            <p:cNvCxnSpPr/>
            <p:nvPr/>
          </p:nvCxnSpPr>
          <p:spPr>
            <a:xfrm>
              <a:off x="6732395" y="1093763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直接连接符 53">
              <a:extLst>
                <a:ext uri="{FF2B5EF4-FFF2-40B4-BE49-F238E27FC236}">
                  <a16:creationId xmlns:a16="http://schemas.microsoft.com/office/drawing/2014/main" id="{5296BB79-B1AB-AAB3-C2AD-356E77C872B7}"/>
                </a:ext>
              </a:extLst>
            </p:cNvPr>
            <p:cNvCxnSpPr/>
            <p:nvPr/>
          </p:nvCxnSpPr>
          <p:spPr>
            <a:xfrm>
              <a:off x="6732395" y="1527517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直接连接符 54">
              <a:extLst>
                <a:ext uri="{FF2B5EF4-FFF2-40B4-BE49-F238E27FC236}">
                  <a16:creationId xmlns:a16="http://schemas.microsoft.com/office/drawing/2014/main" id="{D6193922-DA08-FB98-5869-A11EE570EC70}"/>
                </a:ext>
              </a:extLst>
            </p:cNvPr>
            <p:cNvCxnSpPr/>
            <p:nvPr/>
          </p:nvCxnSpPr>
          <p:spPr>
            <a:xfrm>
              <a:off x="6732395" y="1947873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直接连接符 55">
              <a:extLst>
                <a:ext uri="{FF2B5EF4-FFF2-40B4-BE49-F238E27FC236}">
                  <a16:creationId xmlns:a16="http://schemas.microsoft.com/office/drawing/2014/main" id="{C7B57650-A83C-B6D0-0EE8-D690D267CF20}"/>
                </a:ext>
              </a:extLst>
            </p:cNvPr>
            <p:cNvCxnSpPr/>
            <p:nvPr/>
          </p:nvCxnSpPr>
          <p:spPr>
            <a:xfrm>
              <a:off x="6732395" y="2381627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直接连接符 56">
              <a:extLst>
                <a:ext uri="{FF2B5EF4-FFF2-40B4-BE49-F238E27FC236}">
                  <a16:creationId xmlns:a16="http://schemas.microsoft.com/office/drawing/2014/main" id="{35A602E2-BE92-27F6-E697-DA556D87C5FC}"/>
                </a:ext>
              </a:extLst>
            </p:cNvPr>
            <p:cNvCxnSpPr/>
            <p:nvPr/>
          </p:nvCxnSpPr>
          <p:spPr>
            <a:xfrm>
              <a:off x="6732395" y="2815381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直接连接符 57">
              <a:extLst>
                <a:ext uri="{FF2B5EF4-FFF2-40B4-BE49-F238E27FC236}">
                  <a16:creationId xmlns:a16="http://schemas.microsoft.com/office/drawing/2014/main" id="{DB61F50B-63A5-AD90-92C8-C4ACD89A529F}"/>
                </a:ext>
              </a:extLst>
            </p:cNvPr>
            <p:cNvCxnSpPr/>
            <p:nvPr/>
          </p:nvCxnSpPr>
          <p:spPr>
            <a:xfrm>
              <a:off x="6732395" y="3273865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直接连接符 58">
              <a:extLst>
                <a:ext uri="{FF2B5EF4-FFF2-40B4-BE49-F238E27FC236}">
                  <a16:creationId xmlns:a16="http://schemas.microsoft.com/office/drawing/2014/main" id="{D467A5F9-8B21-B68B-5F11-394B5F03C74D}"/>
                </a:ext>
              </a:extLst>
            </p:cNvPr>
            <p:cNvCxnSpPr/>
            <p:nvPr/>
          </p:nvCxnSpPr>
          <p:spPr>
            <a:xfrm>
              <a:off x="6732395" y="3707619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直接连接符 59">
              <a:extLst>
                <a:ext uri="{FF2B5EF4-FFF2-40B4-BE49-F238E27FC236}">
                  <a16:creationId xmlns:a16="http://schemas.microsoft.com/office/drawing/2014/main" id="{3F853B71-C4C4-324F-1365-27302929F694}"/>
                </a:ext>
              </a:extLst>
            </p:cNvPr>
            <p:cNvCxnSpPr/>
            <p:nvPr/>
          </p:nvCxnSpPr>
          <p:spPr>
            <a:xfrm>
              <a:off x="6732395" y="4141373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直接连接符 60">
              <a:extLst>
                <a:ext uri="{FF2B5EF4-FFF2-40B4-BE49-F238E27FC236}">
                  <a16:creationId xmlns:a16="http://schemas.microsoft.com/office/drawing/2014/main" id="{2D9E74DB-5EAB-D41E-7555-7D8D68EC109F}"/>
                </a:ext>
              </a:extLst>
            </p:cNvPr>
            <p:cNvCxnSpPr/>
            <p:nvPr/>
          </p:nvCxnSpPr>
          <p:spPr>
            <a:xfrm>
              <a:off x="6732395" y="4551681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直接连接符 61">
              <a:extLst>
                <a:ext uri="{FF2B5EF4-FFF2-40B4-BE49-F238E27FC236}">
                  <a16:creationId xmlns:a16="http://schemas.microsoft.com/office/drawing/2014/main" id="{26AA646A-F475-FC22-82C0-0C3C1FC6C416}"/>
                </a:ext>
              </a:extLst>
            </p:cNvPr>
            <p:cNvCxnSpPr/>
            <p:nvPr/>
          </p:nvCxnSpPr>
          <p:spPr>
            <a:xfrm>
              <a:off x="6732395" y="4985435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直接连接符 62">
              <a:extLst>
                <a:ext uri="{FF2B5EF4-FFF2-40B4-BE49-F238E27FC236}">
                  <a16:creationId xmlns:a16="http://schemas.microsoft.com/office/drawing/2014/main" id="{8594499F-7637-B525-A6DB-31794A621741}"/>
                </a:ext>
              </a:extLst>
            </p:cNvPr>
            <p:cNvCxnSpPr/>
            <p:nvPr/>
          </p:nvCxnSpPr>
          <p:spPr>
            <a:xfrm>
              <a:off x="6732395" y="5419189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直接连接符 63">
              <a:extLst>
                <a:ext uri="{FF2B5EF4-FFF2-40B4-BE49-F238E27FC236}">
                  <a16:creationId xmlns:a16="http://schemas.microsoft.com/office/drawing/2014/main" id="{EDA3B6AE-0BCC-BFFC-FA9E-2AF39443C633}"/>
                </a:ext>
              </a:extLst>
            </p:cNvPr>
            <p:cNvCxnSpPr/>
            <p:nvPr/>
          </p:nvCxnSpPr>
          <p:spPr>
            <a:xfrm>
              <a:off x="6732395" y="5853802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直接连接符 65">
              <a:extLst>
                <a:ext uri="{FF2B5EF4-FFF2-40B4-BE49-F238E27FC236}">
                  <a16:creationId xmlns:a16="http://schemas.microsoft.com/office/drawing/2014/main" id="{A26FC765-5560-59CA-AE27-50A15ED51A4C}"/>
                </a:ext>
              </a:extLst>
            </p:cNvPr>
            <p:cNvCxnSpPr/>
            <p:nvPr/>
          </p:nvCxnSpPr>
          <p:spPr>
            <a:xfrm>
              <a:off x="6732395" y="6287556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67" name="文本框 66">
              <a:extLst>
                <a:ext uri="{FF2B5EF4-FFF2-40B4-BE49-F238E27FC236}">
                  <a16:creationId xmlns:a16="http://schemas.microsoft.com/office/drawing/2014/main" id="{67BAEC33-8957-532E-9C97-B5C5FBFC03DE}"/>
                </a:ext>
              </a:extLst>
            </p:cNvPr>
            <p:cNvSpPr txBox="1"/>
            <p:nvPr/>
          </p:nvSpPr>
          <p:spPr>
            <a:xfrm>
              <a:off x="8991676" y="275529"/>
              <a:ext cx="3152236" cy="2308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900" b="1" dirty="0">
                  <a:solidFill>
                    <a:schemeClr val="bg2">
                      <a:lumMod val="90000"/>
                    </a:schemeClr>
                  </a:solidFill>
                  <a:latin typeface="幼圆" panose="02010509060101010101" pitchFamily="49" charset="-122"/>
                  <a:ea typeface="幼圆" panose="02010509060101010101" pitchFamily="49" charset="-122"/>
                </a:rPr>
                <a:t>Jinhua University of Vocational Technology </a:t>
              </a:r>
              <a:endParaRPr lang="zh-CN" altLang="en-US" sz="900" b="1" dirty="0">
                <a:solidFill>
                  <a:schemeClr val="bg2">
                    <a:lumMod val="90000"/>
                  </a:schemeClr>
                </a:solidFill>
                <a:latin typeface="幼圆" panose="02010509060101010101" pitchFamily="49" charset="-122"/>
                <a:ea typeface="幼圆" panose="02010509060101010101" pitchFamily="49" charset="-122"/>
              </a:endParaRPr>
            </a:p>
          </p:txBody>
        </p:sp>
        <p:sp>
          <p:nvSpPr>
            <p:cNvPr id="68" name="文本框 67">
              <a:extLst>
                <a:ext uri="{FF2B5EF4-FFF2-40B4-BE49-F238E27FC236}">
                  <a16:creationId xmlns:a16="http://schemas.microsoft.com/office/drawing/2014/main" id="{E4F64CC3-9CAD-2A8D-3D48-8CADE4ADF4C7}"/>
                </a:ext>
              </a:extLst>
            </p:cNvPr>
            <p:cNvSpPr txBox="1"/>
            <p:nvPr/>
          </p:nvSpPr>
          <p:spPr>
            <a:xfrm>
              <a:off x="11351819" y="6376385"/>
              <a:ext cx="409452" cy="2308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900" b="1" dirty="0">
                  <a:solidFill>
                    <a:schemeClr val="bg2">
                      <a:lumMod val="90000"/>
                    </a:schemeClr>
                  </a:solidFill>
                  <a:latin typeface="幼圆" panose="02010509060101010101" pitchFamily="49" charset="-122"/>
                  <a:ea typeface="幼圆" panose="02010509060101010101" pitchFamily="49" charset="-122"/>
                </a:rPr>
                <a:t>03</a:t>
              </a:r>
              <a:endParaRPr lang="zh-CN" altLang="en-US" sz="900" b="1" dirty="0">
                <a:solidFill>
                  <a:schemeClr val="bg2">
                    <a:lumMod val="90000"/>
                  </a:schemeClr>
                </a:solidFill>
                <a:latin typeface="幼圆" panose="02010509060101010101" pitchFamily="49" charset="-122"/>
                <a:ea typeface="幼圆" panose="02010509060101010101" pitchFamily="49" charset="-122"/>
              </a:endParaRPr>
            </a:p>
          </p:txBody>
        </p:sp>
        <p:pic>
          <p:nvPicPr>
            <p:cNvPr id="69" name="图片 68" descr="图标&#10;&#10;AI 生成的内容可能不正确。">
              <a:extLst>
                <a:ext uri="{FF2B5EF4-FFF2-40B4-BE49-F238E27FC236}">
                  <a16:creationId xmlns:a16="http://schemas.microsoft.com/office/drawing/2014/main" id="{CA82B25A-1922-B046-25DE-9317EF398C56}"/>
                </a:ext>
              </a:extLst>
            </p:cNvPr>
            <p:cNvPicPr>
              <a:picLocks noChangeAspect="1"/>
            </p:cNvPicPr>
            <p:nvPr/>
          </p:nvPicPr>
          <p:blipFill>
            <a:blip r:embed="rId12">
              <a:alphaModFix amt="20000"/>
              <a:extLst>
                <a:ext uri="{BEBA8EAE-BF5A-486C-A8C5-ECC9F3942E4B}">
                  <a14:imgProps xmlns:a14="http://schemas.microsoft.com/office/drawing/2010/main">
                    <a14:imgLayer r:embed="rId13">
                      <a14:imgEffect>
                        <a14:artisticPencilGrayscale/>
                      </a14:imgEffect>
                      <a14:imgEffect>
                        <a14:colorTemperature colorTemp="59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9233030">
              <a:off x="7942596" y="263068"/>
              <a:ext cx="1087953" cy="1057354"/>
            </a:xfrm>
            <a:prstGeom prst="rect">
              <a:avLst/>
            </a:prstGeom>
          </p:spPr>
        </p:pic>
        <p:pic>
          <p:nvPicPr>
            <p:cNvPr id="71" name="图片 70" descr="图标&#10;&#10;AI 生成的内容可能不正确。">
              <a:extLst>
                <a:ext uri="{FF2B5EF4-FFF2-40B4-BE49-F238E27FC236}">
                  <a16:creationId xmlns:a16="http://schemas.microsoft.com/office/drawing/2014/main" id="{1B92278D-141E-0AAB-6180-D2FF41298681}"/>
                </a:ext>
              </a:extLst>
            </p:cNvPr>
            <p:cNvPicPr>
              <a:picLocks noChangeAspect="1"/>
            </p:cNvPicPr>
            <p:nvPr/>
          </p:nvPicPr>
          <p:blipFill>
            <a:blip r:embed="rId12">
              <a:alphaModFix amt="20000"/>
              <a:extLst>
                <a:ext uri="{BEBA8EAE-BF5A-486C-A8C5-ECC9F3942E4B}">
                  <a14:imgProps xmlns:a14="http://schemas.microsoft.com/office/drawing/2010/main">
                    <a14:imgLayer r:embed="rId13">
                      <a14:imgEffect>
                        <a14:artisticPencilGrayscale/>
                      </a14:imgEffect>
                      <a14:imgEffect>
                        <a14:colorTemperature colorTemp="59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9233030">
              <a:off x="7066064" y="5197436"/>
              <a:ext cx="1087953" cy="1057354"/>
            </a:xfrm>
            <a:prstGeom prst="rect">
              <a:avLst/>
            </a:prstGeom>
          </p:spPr>
        </p:pic>
        <p:pic>
          <p:nvPicPr>
            <p:cNvPr id="72" name="图片 71" descr="图标&#10;&#10;AI 生成的内容可能不正确。">
              <a:extLst>
                <a:ext uri="{FF2B5EF4-FFF2-40B4-BE49-F238E27FC236}">
                  <a16:creationId xmlns:a16="http://schemas.microsoft.com/office/drawing/2014/main" id="{31C0482F-4435-E82F-86B6-57EE4C79C46E}"/>
                </a:ext>
              </a:extLst>
            </p:cNvPr>
            <p:cNvPicPr>
              <a:picLocks noChangeAspect="1"/>
            </p:cNvPicPr>
            <p:nvPr/>
          </p:nvPicPr>
          <p:blipFill>
            <a:blip r:embed="rId12">
              <a:alphaModFix amt="20000"/>
              <a:extLst>
                <a:ext uri="{BEBA8EAE-BF5A-486C-A8C5-ECC9F3942E4B}">
                  <a14:imgProps xmlns:a14="http://schemas.microsoft.com/office/drawing/2010/main">
                    <a14:imgLayer r:embed="rId13">
                      <a14:imgEffect>
                        <a14:artisticPencilGrayscale/>
                      </a14:imgEffect>
                      <a14:imgEffect>
                        <a14:colorTemperature colorTemp="59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9233030">
              <a:off x="10373231" y="3379443"/>
              <a:ext cx="1087953" cy="1057354"/>
            </a:xfrm>
            <a:prstGeom prst="rect">
              <a:avLst/>
            </a:prstGeom>
          </p:spPr>
        </p:pic>
      </p:grpSp>
      <p:pic>
        <p:nvPicPr>
          <p:cNvPr id="74" name="图片 73">
            <a:extLst>
              <a:ext uri="{FF2B5EF4-FFF2-40B4-BE49-F238E27FC236}">
                <a16:creationId xmlns:a16="http://schemas.microsoft.com/office/drawing/2014/main" id="{5250ED3E-9E48-3ACB-9FBE-744152530BBD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170" b="7170"/>
          <a:stretch/>
        </p:blipFill>
        <p:spPr>
          <a:xfrm rot="490847">
            <a:off x="6626236" y="348918"/>
            <a:ext cx="5298575" cy="6051669"/>
          </a:xfrm>
          <a:prstGeom prst="rect">
            <a:avLst/>
          </a:prstGeom>
          <a:ln>
            <a:solidFill>
              <a:schemeClr val="tx1">
                <a:lumMod val="65000"/>
                <a:lumOff val="35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15" name="图片 14" descr="卡通人物&#10;&#10;AI 生成的内容可能不正确。">
            <a:extLst>
              <a:ext uri="{FF2B5EF4-FFF2-40B4-BE49-F238E27FC236}">
                <a16:creationId xmlns:a16="http://schemas.microsoft.com/office/drawing/2014/main" id="{38431C5B-F961-16A6-4536-71527C293651}"/>
              </a:ext>
            </a:extLst>
          </p:cNvPr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62048" y="4847546"/>
            <a:ext cx="2057188" cy="2057188"/>
          </a:xfrm>
          <a:prstGeom prst="rect">
            <a:avLst/>
          </a:prstGeom>
        </p:spPr>
      </p:pic>
      <p:grpSp>
        <p:nvGrpSpPr>
          <p:cNvPr id="41" name="组合 40">
            <a:extLst>
              <a:ext uri="{FF2B5EF4-FFF2-40B4-BE49-F238E27FC236}">
                <a16:creationId xmlns:a16="http://schemas.microsoft.com/office/drawing/2014/main" id="{16BE06F0-3269-2816-D24D-56CB83425A11}"/>
              </a:ext>
            </a:extLst>
          </p:cNvPr>
          <p:cNvGrpSpPr/>
          <p:nvPr/>
        </p:nvGrpSpPr>
        <p:grpSpPr>
          <a:xfrm>
            <a:off x="6183672" y="85552"/>
            <a:ext cx="1563765" cy="6650234"/>
            <a:chOff x="6232096" y="85551"/>
            <a:chExt cx="1563765" cy="6650234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grpSpPr>
        <p:sp>
          <p:nvSpPr>
            <p:cNvPr id="44" name="矩形 43">
              <a:extLst>
                <a:ext uri="{FF2B5EF4-FFF2-40B4-BE49-F238E27FC236}">
                  <a16:creationId xmlns:a16="http://schemas.microsoft.com/office/drawing/2014/main" id="{CF4F56DF-472C-4329-4950-A4562BAB403F}"/>
                </a:ext>
              </a:extLst>
            </p:cNvPr>
            <p:cNvSpPr/>
            <p:nvPr/>
          </p:nvSpPr>
          <p:spPr>
            <a:xfrm>
              <a:off x="6232096" y="122212"/>
              <a:ext cx="933615" cy="6613573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40" name="任意多边形: 形状 39">
              <a:extLst>
                <a:ext uri="{FF2B5EF4-FFF2-40B4-BE49-F238E27FC236}">
                  <a16:creationId xmlns:a16="http://schemas.microsoft.com/office/drawing/2014/main" id="{FBAFB8F1-7998-E62C-424A-43065C111DE4}"/>
                </a:ext>
              </a:extLst>
            </p:cNvPr>
            <p:cNvSpPr/>
            <p:nvPr/>
          </p:nvSpPr>
          <p:spPr>
            <a:xfrm>
              <a:off x="6788002" y="85551"/>
              <a:ext cx="1007859" cy="6613571"/>
            </a:xfrm>
            <a:custGeom>
              <a:avLst/>
              <a:gdLst>
                <a:gd name="connsiteX0" fmla="*/ 675861 w 1007859"/>
                <a:gd name="connsiteY0" fmla="*/ 29818 h 6603648"/>
                <a:gd name="connsiteX1" fmla="*/ 626165 w 1007859"/>
                <a:gd name="connsiteY1" fmla="*/ 39757 h 6603648"/>
                <a:gd name="connsiteX2" fmla="*/ 556592 w 1007859"/>
                <a:gd name="connsiteY2" fmla="*/ 198783 h 6603648"/>
                <a:gd name="connsiteX3" fmla="*/ 616226 w 1007859"/>
                <a:gd name="connsiteY3" fmla="*/ 278296 h 6603648"/>
                <a:gd name="connsiteX4" fmla="*/ 655983 w 1007859"/>
                <a:gd name="connsiteY4" fmla="*/ 357809 h 6603648"/>
                <a:gd name="connsiteX5" fmla="*/ 665922 w 1007859"/>
                <a:gd name="connsiteY5" fmla="*/ 437322 h 6603648"/>
                <a:gd name="connsiteX6" fmla="*/ 655983 w 1007859"/>
                <a:gd name="connsiteY6" fmla="*/ 546653 h 6603648"/>
                <a:gd name="connsiteX7" fmla="*/ 715618 w 1007859"/>
                <a:gd name="connsiteY7" fmla="*/ 795131 h 6603648"/>
                <a:gd name="connsiteX8" fmla="*/ 705678 w 1007859"/>
                <a:gd name="connsiteY8" fmla="*/ 924340 h 6603648"/>
                <a:gd name="connsiteX9" fmla="*/ 725557 w 1007859"/>
                <a:gd name="connsiteY9" fmla="*/ 1003853 h 6603648"/>
                <a:gd name="connsiteX10" fmla="*/ 705678 w 1007859"/>
                <a:gd name="connsiteY10" fmla="*/ 1143000 h 6603648"/>
                <a:gd name="connsiteX11" fmla="*/ 725557 w 1007859"/>
                <a:gd name="connsiteY11" fmla="*/ 1272209 h 6603648"/>
                <a:gd name="connsiteX12" fmla="*/ 745435 w 1007859"/>
                <a:gd name="connsiteY12" fmla="*/ 1331844 h 6603648"/>
                <a:gd name="connsiteX13" fmla="*/ 685800 w 1007859"/>
                <a:gd name="connsiteY13" fmla="*/ 1431235 h 6603648"/>
                <a:gd name="connsiteX14" fmla="*/ 675861 w 1007859"/>
                <a:gd name="connsiteY14" fmla="*/ 1500809 h 6603648"/>
                <a:gd name="connsiteX15" fmla="*/ 665922 w 1007859"/>
                <a:gd name="connsiteY15" fmla="*/ 1580322 h 6603648"/>
                <a:gd name="connsiteX16" fmla="*/ 655983 w 1007859"/>
                <a:gd name="connsiteY16" fmla="*/ 1639957 h 6603648"/>
                <a:gd name="connsiteX17" fmla="*/ 675861 w 1007859"/>
                <a:gd name="connsiteY17" fmla="*/ 1679713 h 6603648"/>
                <a:gd name="connsiteX18" fmla="*/ 685800 w 1007859"/>
                <a:gd name="connsiteY18" fmla="*/ 1759227 h 6603648"/>
                <a:gd name="connsiteX19" fmla="*/ 805070 w 1007859"/>
                <a:gd name="connsiteY19" fmla="*/ 1967948 h 6603648"/>
                <a:gd name="connsiteX20" fmla="*/ 775252 w 1007859"/>
                <a:gd name="connsiteY20" fmla="*/ 2047461 h 6603648"/>
                <a:gd name="connsiteX21" fmla="*/ 745435 w 1007859"/>
                <a:gd name="connsiteY21" fmla="*/ 2117035 h 6603648"/>
                <a:gd name="connsiteX22" fmla="*/ 805070 w 1007859"/>
                <a:gd name="connsiteY22" fmla="*/ 2226366 h 6603648"/>
                <a:gd name="connsiteX23" fmla="*/ 834887 w 1007859"/>
                <a:gd name="connsiteY23" fmla="*/ 2276061 h 6603648"/>
                <a:gd name="connsiteX24" fmla="*/ 884583 w 1007859"/>
                <a:gd name="connsiteY24" fmla="*/ 2325757 h 6603648"/>
                <a:gd name="connsiteX25" fmla="*/ 1003852 w 1007859"/>
                <a:gd name="connsiteY25" fmla="*/ 2494722 h 6603648"/>
                <a:gd name="connsiteX26" fmla="*/ 974035 w 1007859"/>
                <a:gd name="connsiteY26" fmla="*/ 2613992 h 6603648"/>
                <a:gd name="connsiteX27" fmla="*/ 924339 w 1007859"/>
                <a:gd name="connsiteY27" fmla="*/ 2653748 h 6603648"/>
                <a:gd name="connsiteX28" fmla="*/ 854765 w 1007859"/>
                <a:gd name="connsiteY28" fmla="*/ 2723322 h 6603648"/>
                <a:gd name="connsiteX29" fmla="*/ 834887 w 1007859"/>
                <a:gd name="connsiteY29" fmla="*/ 2763079 h 6603648"/>
                <a:gd name="connsiteX30" fmla="*/ 805070 w 1007859"/>
                <a:gd name="connsiteY30" fmla="*/ 2872409 h 6603648"/>
                <a:gd name="connsiteX31" fmla="*/ 745435 w 1007859"/>
                <a:gd name="connsiteY31" fmla="*/ 2932044 h 6603648"/>
                <a:gd name="connsiteX32" fmla="*/ 715618 w 1007859"/>
                <a:gd name="connsiteY32" fmla="*/ 3180522 h 6603648"/>
                <a:gd name="connsiteX33" fmla="*/ 795131 w 1007859"/>
                <a:gd name="connsiteY33" fmla="*/ 3498574 h 6603648"/>
                <a:gd name="connsiteX34" fmla="*/ 815009 w 1007859"/>
                <a:gd name="connsiteY34" fmla="*/ 3578087 h 6603648"/>
                <a:gd name="connsiteX35" fmla="*/ 964096 w 1007859"/>
                <a:gd name="connsiteY35" fmla="*/ 3876261 h 6603648"/>
                <a:gd name="connsiteX36" fmla="*/ 974035 w 1007859"/>
                <a:gd name="connsiteY36" fmla="*/ 4005470 h 6603648"/>
                <a:gd name="connsiteX37" fmla="*/ 924339 w 1007859"/>
                <a:gd name="connsiteY37" fmla="*/ 4422913 h 6603648"/>
                <a:gd name="connsiteX38" fmla="*/ 864705 w 1007859"/>
                <a:gd name="connsiteY38" fmla="*/ 4512366 h 6603648"/>
                <a:gd name="connsiteX39" fmla="*/ 805070 w 1007859"/>
                <a:gd name="connsiteY39" fmla="*/ 4591879 h 6603648"/>
                <a:gd name="connsiteX40" fmla="*/ 775252 w 1007859"/>
                <a:gd name="connsiteY40" fmla="*/ 4830418 h 6603648"/>
                <a:gd name="connsiteX41" fmla="*/ 785192 w 1007859"/>
                <a:gd name="connsiteY41" fmla="*/ 5029200 h 6603648"/>
                <a:gd name="connsiteX42" fmla="*/ 795131 w 1007859"/>
                <a:gd name="connsiteY42" fmla="*/ 4969566 h 6603648"/>
                <a:gd name="connsiteX43" fmla="*/ 844826 w 1007859"/>
                <a:gd name="connsiteY43" fmla="*/ 5317435 h 6603648"/>
                <a:gd name="connsiteX44" fmla="*/ 795131 w 1007859"/>
                <a:gd name="connsiteY44" fmla="*/ 5327374 h 6603648"/>
                <a:gd name="connsiteX45" fmla="*/ 964096 w 1007859"/>
                <a:gd name="connsiteY45" fmla="*/ 5406887 h 6603648"/>
                <a:gd name="connsiteX46" fmla="*/ 914400 w 1007859"/>
                <a:gd name="connsiteY46" fmla="*/ 5536096 h 6603648"/>
                <a:gd name="connsiteX47" fmla="*/ 884583 w 1007859"/>
                <a:gd name="connsiteY47" fmla="*/ 5605670 h 6603648"/>
                <a:gd name="connsiteX48" fmla="*/ 854765 w 1007859"/>
                <a:gd name="connsiteY48" fmla="*/ 5695122 h 6603648"/>
                <a:gd name="connsiteX49" fmla="*/ 834887 w 1007859"/>
                <a:gd name="connsiteY49" fmla="*/ 5814392 h 6603648"/>
                <a:gd name="connsiteX50" fmla="*/ 854765 w 1007859"/>
                <a:gd name="connsiteY50" fmla="*/ 5854148 h 6603648"/>
                <a:gd name="connsiteX51" fmla="*/ 924339 w 1007859"/>
                <a:gd name="connsiteY51" fmla="*/ 5933661 h 6603648"/>
                <a:gd name="connsiteX52" fmla="*/ 844826 w 1007859"/>
                <a:gd name="connsiteY52" fmla="*/ 6410740 h 6603648"/>
                <a:gd name="connsiteX53" fmla="*/ 854765 w 1007859"/>
                <a:gd name="connsiteY53" fmla="*/ 6530009 h 6603648"/>
                <a:gd name="connsiteX54" fmla="*/ 864705 w 1007859"/>
                <a:gd name="connsiteY54" fmla="*/ 6579705 h 6603648"/>
                <a:gd name="connsiteX55" fmla="*/ 795131 w 1007859"/>
                <a:gd name="connsiteY55" fmla="*/ 6549887 h 6603648"/>
                <a:gd name="connsiteX56" fmla="*/ 526774 w 1007859"/>
                <a:gd name="connsiteY56" fmla="*/ 6480313 h 6603648"/>
                <a:gd name="connsiteX57" fmla="*/ 437322 w 1007859"/>
                <a:gd name="connsiteY57" fmla="*/ 6510131 h 6603648"/>
                <a:gd name="connsiteX58" fmla="*/ 407505 w 1007859"/>
                <a:gd name="connsiteY58" fmla="*/ 6539948 h 6603648"/>
                <a:gd name="connsiteX59" fmla="*/ 188844 w 1007859"/>
                <a:gd name="connsiteY59" fmla="*/ 6589644 h 6603648"/>
                <a:gd name="connsiteX60" fmla="*/ 29818 w 1007859"/>
                <a:gd name="connsiteY60" fmla="*/ 6579705 h 6603648"/>
                <a:gd name="connsiteX61" fmla="*/ 49696 w 1007859"/>
                <a:gd name="connsiteY61" fmla="*/ 6241774 h 6603648"/>
                <a:gd name="connsiteX62" fmla="*/ 59635 w 1007859"/>
                <a:gd name="connsiteY62" fmla="*/ 5973418 h 6603648"/>
                <a:gd name="connsiteX63" fmla="*/ 79513 w 1007859"/>
                <a:gd name="connsiteY63" fmla="*/ 5784574 h 6603648"/>
                <a:gd name="connsiteX64" fmla="*/ 119270 w 1007859"/>
                <a:gd name="connsiteY64" fmla="*/ 5287618 h 6603648"/>
                <a:gd name="connsiteX65" fmla="*/ 149087 w 1007859"/>
                <a:gd name="connsiteY65" fmla="*/ 4850296 h 6603648"/>
                <a:gd name="connsiteX66" fmla="*/ 218661 w 1007859"/>
                <a:gd name="connsiteY66" fmla="*/ 4621696 h 6603648"/>
                <a:gd name="connsiteX67" fmla="*/ 308113 w 1007859"/>
                <a:gd name="connsiteY67" fmla="*/ 4293705 h 6603648"/>
                <a:gd name="connsiteX68" fmla="*/ 327992 w 1007859"/>
                <a:gd name="connsiteY68" fmla="*/ 3588027 h 6603648"/>
                <a:gd name="connsiteX69" fmla="*/ 238539 w 1007859"/>
                <a:gd name="connsiteY69" fmla="*/ 3150705 h 6603648"/>
                <a:gd name="connsiteX70" fmla="*/ 178905 w 1007859"/>
                <a:gd name="connsiteY70" fmla="*/ 2832653 h 6603648"/>
                <a:gd name="connsiteX71" fmla="*/ 119270 w 1007859"/>
                <a:gd name="connsiteY71" fmla="*/ 2584174 h 6603648"/>
                <a:gd name="connsiteX72" fmla="*/ 59635 w 1007859"/>
                <a:gd name="connsiteY72" fmla="*/ 2186609 h 6603648"/>
                <a:gd name="connsiteX73" fmla="*/ 39757 w 1007859"/>
                <a:gd name="connsiteY73" fmla="*/ 1152940 h 6603648"/>
                <a:gd name="connsiteX74" fmla="*/ 9939 w 1007859"/>
                <a:gd name="connsiteY74" fmla="*/ 934279 h 6603648"/>
                <a:gd name="connsiteX75" fmla="*/ 0 w 1007859"/>
                <a:gd name="connsiteY75" fmla="*/ 815009 h 6603648"/>
                <a:gd name="connsiteX76" fmla="*/ 29818 w 1007859"/>
                <a:gd name="connsiteY76" fmla="*/ 556592 h 6603648"/>
                <a:gd name="connsiteX77" fmla="*/ 79513 w 1007859"/>
                <a:gd name="connsiteY77" fmla="*/ 298174 h 6603648"/>
                <a:gd name="connsiteX78" fmla="*/ 139148 w 1007859"/>
                <a:gd name="connsiteY78" fmla="*/ 159027 h 6603648"/>
                <a:gd name="connsiteX79" fmla="*/ 218661 w 1007859"/>
                <a:gd name="connsiteY79" fmla="*/ 109331 h 6603648"/>
                <a:gd name="connsiteX80" fmla="*/ 327992 w 1007859"/>
                <a:gd name="connsiteY80" fmla="*/ 39757 h 6603648"/>
                <a:gd name="connsiteX81" fmla="*/ 357809 w 1007859"/>
                <a:gd name="connsiteY81" fmla="*/ 19879 h 6603648"/>
                <a:gd name="connsiteX82" fmla="*/ 477078 w 1007859"/>
                <a:gd name="connsiteY82" fmla="*/ 0 h 6603648"/>
                <a:gd name="connsiteX83" fmla="*/ 556592 w 1007859"/>
                <a:gd name="connsiteY83" fmla="*/ 9940 h 6603648"/>
                <a:gd name="connsiteX84" fmla="*/ 675861 w 1007859"/>
                <a:gd name="connsiteY84" fmla="*/ 29818 h 66036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</a:cxnLst>
              <a:rect l="l" t="t" r="r" b="b"/>
              <a:pathLst>
                <a:path w="1007859" h="6603648">
                  <a:moveTo>
                    <a:pt x="675861" y="29818"/>
                  </a:moveTo>
                  <a:cubicBezTo>
                    <a:pt x="687456" y="34787"/>
                    <a:pt x="639827" y="29821"/>
                    <a:pt x="626165" y="39757"/>
                  </a:cubicBezTo>
                  <a:cubicBezTo>
                    <a:pt x="551211" y="94269"/>
                    <a:pt x="565774" y="116140"/>
                    <a:pt x="556592" y="198783"/>
                  </a:cubicBezTo>
                  <a:cubicBezTo>
                    <a:pt x="576470" y="225287"/>
                    <a:pt x="598667" y="250202"/>
                    <a:pt x="616226" y="278296"/>
                  </a:cubicBezTo>
                  <a:cubicBezTo>
                    <a:pt x="631931" y="303425"/>
                    <a:pt x="655983" y="357809"/>
                    <a:pt x="655983" y="357809"/>
                  </a:cubicBezTo>
                  <a:cubicBezTo>
                    <a:pt x="659296" y="384313"/>
                    <a:pt x="665922" y="410611"/>
                    <a:pt x="665922" y="437322"/>
                  </a:cubicBezTo>
                  <a:cubicBezTo>
                    <a:pt x="665922" y="473916"/>
                    <a:pt x="652342" y="510241"/>
                    <a:pt x="655983" y="546653"/>
                  </a:cubicBezTo>
                  <a:cubicBezTo>
                    <a:pt x="667002" y="656842"/>
                    <a:pt x="686163" y="706769"/>
                    <a:pt x="715618" y="795131"/>
                  </a:cubicBezTo>
                  <a:cubicBezTo>
                    <a:pt x="712305" y="838201"/>
                    <a:pt x="703623" y="881192"/>
                    <a:pt x="705678" y="924340"/>
                  </a:cubicBezTo>
                  <a:cubicBezTo>
                    <a:pt x="706977" y="951629"/>
                    <a:pt x="725557" y="976533"/>
                    <a:pt x="725557" y="1003853"/>
                  </a:cubicBezTo>
                  <a:cubicBezTo>
                    <a:pt x="725557" y="1050706"/>
                    <a:pt x="712304" y="1096618"/>
                    <a:pt x="705678" y="1143000"/>
                  </a:cubicBezTo>
                  <a:cubicBezTo>
                    <a:pt x="712304" y="1186070"/>
                    <a:pt x="716580" y="1229567"/>
                    <a:pt x="725557" y="1272209"/>
                  </a:cubicBezTo>
                  <a:cubicBezTo>
                    <a:pt x="729874" y="1292713"/>
                    <a:pt x="750517" y="1311516"/>
                    <a:pt x="745435" y="1331844"/>
                  </a:cubicBezTo>
                  <a:cubicBezTo>
                    <a:pt x="736064" y="1369327"/>
                    <a:pt x="705678" y="1398105"/>
                    <a:pt x="685800" y="1431235"/>
                  </a:cubicBezTo>
                  <a:cubicBezTo>
                    <a:pt x="682487" y="1454426"/>
                    <a:pt x="678957" y="1477588"/>
                    <a:pt x="675861" y="1500809"/>
                  </a:cubicBezTo>
                  <a:cubicBezTo>
                    <a:pt x="672331" y="1527285"/>
                    <a:pt x="669699" y="1553880"/>
                    <a:pt x="665922" y="1580322"/>
                  </a:cubicBezTo>
                  <a:cubicBezTo>
                    <a:pt x="663072" y="1600272"/>
                    <a:pt x="659296" y="1620079"/>
                    <a:pt x="655983" y="1639957"/>
                  </a:cubicBezTo>
                  <a:cubicBezTo>
                    <a:pt x="662609" y="1653209"/>
                    <a:pt x="672268" y="1665339"/>
                    <a:pt x="675861" y="1679713"/>
                  </a:cubicBezTo>
                  <a:cubicBezTo>
                    <a:pt x="682339" y="1705626"/>
                    <a:pt x="674874" y="1734853"/>
                    <a:pt x="685800" y="1759227"/>
                  </a:cubicBezTo>
                  <a:cubicBezTo>
                    <a:pt x="718578" y="1832348"/>
                    <a:pt x="805070" y="1967948"/>
                    <a:pt x="805070" y="1967948"/>
                  </a:cubicBezTo>
                  <a:cubicBezTo>
                    <a:pt x="795131" y="1994452"/>
                    <a:pt x="785765" y="2021179"/>
                    <a:pt x="775252" y="2047461"/>
                  </a:cubicBezTo>
                  <a:cubicBezTo>
                    <a:pt x="765881" y="2070888"/>
                    <a:pt x="747233" y="2091868"/>
                    <a:pt x="745435" y="2117035"/>
                  </a:cubicBezTo>
                  <a:cubicBezTo>
                    <a:pt x="740443" y="2186924"/>
                    <a:pt x="771584" y="2183312"/>
                    <a:pt x="805070" y="2226366"/>
                  </a:cubicBezTo>
                  <a:cubicBezTo>
                    <a:pt x="816930" y="2241615"/>
                    <a:pt x="822819" y="2260976"/>
                    <a:pt x="834887" y="2276061"/>
                  </a:cubicBezTo>
                  <a:cubicBezTo>
                    <a:pt x="849522" y="2294354"/>
                    <a:pt x="870729" y="2306865"/>
                    <a:pt x="884583" y="2325757"/>
                  </a:cubicBezTo>
                  <a:cubicBezTo>
                    <a:pt x="1075869" y="2586600"/>
                    <a:pt x="827419" y="2288881"/>
                    <a:pt x="1003852" y="2494722"/>
                  </a:cubicBezTo>
                  <a:cubicBezTo>
                    <a:pt x="993913" y="2534479"/>
                    <a:pt x="992362" y="2577338"/>
                    <a:pt x="974035" y="2613992"/>
                  </a:cubicBezTo>
                  <a:cubicBezTo>
                    <a:pt x="964548" y="2632966"/>
                    <a:pt x="939977" y="2639413"/>
                    <a:pt x="924339" y="2653748"/>
                  </a:cubicBezTo>
                  <a:cubicBezTo>
                    <a:pt x="900162" y="2675910"/>
                    <a:pt x="877956" y="2700131"/>
                    <a:pt x="854765" y="2723322"/>
                  </a:cubicBezTo>
                  <a:cubicBezTo>
                    <a:pt x="848139" y="2736574"/>
                    <a:pt x="839572" y="2749023"/>
                    <a:pt x="834887" y="2763079"/>
                  </a:cubicBezTo>
                  <a:cubicBezTo>
                    <a:pt x="822942" y="2798915"/>
                    <a:pt x="822744" y="2839024"/>
                    <a:pt x="805070" y="2872409"/>
                  </a:cubicBezTo>
                  <a:cubicBezTo>
                    <a:pt x="791917" y="2897254"/>
                    <a:pt x="765313" y="2912166"/>
                    <a:pt x="745435" y="2932044"/>
                  </a:cubicBezTo>
                  <a:cubicBezTo>
                    <a:pt x="725501" y="3021750"/>
                    <a:pt x="707526" y="3080724"/>
                    <a:pt x="715618" y="3180522"/>
                  </a:cubicBezTo>
                  <a:cubicBezTo>
                    <a:pt x="731613" y="3377796"/>
                    <a:pt x="748152" y="3349808"/>
                    <a:pt x="795131" y="3498574"/>
                  </a:cubicBezTo>
                  <a:cubicBezTo>
                    <a:pt x="803358" y="3524626"/>
                    <a:pt x="805202" y="3552588"/>
                    <a:pt x="815009" y="3578087"/>
                  </a:cubicBezTo>
                  <a:cubicBezTo>
                    <a:pt x="874408" y="3732526"/>
                    <a:pt x="889009" y="3747541"/>
                    <a:pt x="964096" y="3876261"/>
                  </a:cubicBezTo>
                  <a:cubicBezTo>
                    <a:pt x="967409" y="3919331"/>
                    <a:pt x="974835" y="3962281"/>
                    <a:pt x="974035" y="4005470"/>
                  </a:cubicBezTo>
                  <a:cubicBezTo>
                    <a:pt x="966374" y="4419196"/>
                    <a:pt x="1082194" y="4370296"/>
                    <a:pt x="924339" y="4422913"/>
                  </a:cubicBezTo>
                  <a:cubicBezTo>
                    <a:pt x="904461" y="4452731"/>
                    <a:pt x="885371" y="4483089"/>
                    <a:pt x="864705" y="4512366"/>
                  </a:cubicBezTo>
                  <a:cubicBezTo>
                    <a:pt x="845599" y="4539433"/>
                    <a:pt x="816392" y="4560743"/>
                    <a:pt x="805070" y="4591879"/>
                  </a:cubicBezTo>
                  <a:cubicBezTo>
                    <a:pt x="794898" y="4619851"/>
                    <a:pt x="779611" y="4786834"/>
                    <a:pt x="775252" y="4830418"/>
                  </a:cubicBezTo>
                  <a:cubicBezTo>
                    <a:pt x="778565" y="4896679"/>
                    <a:pt x="775809" y="4963523"/>
                    <a:pt x="785192" y="5029200"/>
                  </a:cubicBezTo>
                  <a:cubicBezTo>
                    <a:pt x="788042" y="5049150"/>
                    <a:pt x="789595" y="4950189"/>
                    <a:pt x="795131" y="4969566"/>
                  </a:cubicBezTo>
                  <a:cubicBezTo>
                    <a:pt x="802892" y="4996732"/>
                    <a:pt x="838161" y="5267449"/>
                    <a:pt x="844826" y="5317435"/>
                  </a:cubicBezTo>
                  <a:cubicBezTo>
                    <a:pt x="828261" y="5320748"/>
                    <a:pt x="781617" y="5317238"/>
                    <a:pt x="795131" y="5327374"/>
                  </a:cubicBezTo>
                  <a:cubicBezTo>
                    <a:pt x="844928" y="5364722"/>
                    <a:pt x="964096" y="5406887"/>
                    <a:pt x="964096" y="5406887"/>
                  </a:cubicBezTo>
                  <a:cubicBezTo>
                    <a:pt x="947531" y="5449957"/>
                    <a:pt x="931538" y="5493251"/>
                    <a:pt x="914400" y="5536096"/>
                  </a:cubicBezTo>
                  <a:cubicBezTo>
                    <a:pt x="905029" y="5559523"/>
                    <a:pt x="893442" y="5582045"/>
                    <a:pt x="884583" y="5605670"/>
                  </a:cubicBezTo>
                  <a:cubicBezTo>
                    <a:pt x="873547" y="5635099"/>
                    <a:pt x="864704" y="5665305"/>
                    <a:pt x="854765" y="5695122"/>
                  </a:cubicBezTo>
                  <a:cubicBezTo>
                    <a:pt x="848139" y="5734879"/>
                    <a:pt x="834887" y="5774087"/>
                    <a:pt x="834887" y="5814392"/>
                  </a:cubicBezTo>
                  <a:cubicBezTo>
                    <a:pt x="834887" y="5829208"/>
                    <a:pt x="846912" y="5841584"/>
                    <a:pt x="854765" y="5854148"/>
                  </a:cubicBezTo>
                  <a:cubicBezTo>
                    <a:pt x="877577" y="5890647"/>
                    <a:pt x="893517" y="5902839"/>
                    <a:pt x="924339" y="5933661"/>
                  </a:cubicBezTo>
                  <a:cubicBezTo>
                    <a:pt x="897835" y="6092687"/>
                    <a:pt x="831438" y="6250077"/>
                    <a:pt x="844826" y="6410740"/>
                  </a:cubicBezTo>
                  <a:cubicBezTo>
                    <a:pt x="848139" y="6450496"/>
                    <a:pt x="850104" y="6490388"/>
                    <a:pt x="854765" y="6530009"/>
                  </a:cubicBezTo>
                  <a:cubicBezTo>
                    <a:pt x="856739" y="6546787"/>
                    <a:pt x="880732" y="6574363"/>
                    <a:pt x="864705" y="6579705"/>
                  </a:cubicBezTo>
                  <a:cubicBezTo>
                    <a:pt x="840768" y="6587684"/>
                    <a:pt x="819068" y="6557866"/>
                    <a:pt x="795131" y="6549887"/>
                  </a:cubicBezTo>
                  <a:cubicBezTo>
                    <a:pt x="612630" y="6489053"/>
                    <a:pt x="651719" y="6498164"/>
                    <a:pt x="526774" y="6480313"/>
                  </a:cubicBezTo>
                  <a:cubicBezTo>
                    <a:pt x="496957" y="6490252"/>
                    <a:pt x="465434" y="6496075"/>
                    <a:pt x="437322" y="6510131"/>
                  </a:cubicBezTo>
                  <a:cubicBezTo>
                    <a:pt x="424750" y="6516417"/>
                    <a:pt x="420424" y="6534411"/>
                    <a:pt x="407505" y="6539948"/>
                  </a:cubicBezTo>
                  <a:cubicBezTo>
                    <a:pt x="354057" y="6562855"/>
                    <a:pt x="245501" y="6579343"/>
                    <a:pt x="188844" y="6589644"/>
                  </a:cubicBezTo>
                  <a:cubicBezTo>
                    <a:pt x="135835" y="6586331"/>
                    <a:pt x="49543" y="6629018"/>
                    <a:pt x="29818" y="6579705"/>
                  </a:cubicBezTo>
                  <a:cubicBezTo>
                    <a:pt x="-12089" y="6474937"/>
                    <a:pt x="44153" y="6354476"/>
                    <a:pt x="49696" y="6241774"/>
                  </a:cubicBezTo>
                  <a:cubicBezTo>
                    <a:pt x="54093" y="6152369"/>
                    <a:pt x="53810" y="6062742"/>
                    <a:pt x="59635" y="5973418"/>
                  </a:cubicBezTo>
                  <a:cubicBezTo>
                    <a:pt x="63754" y="5910256"/>
                    <a:pt x="74363" y="5847660"/>
                    <a:pt x="79513" y="5784574"/>
                  </a:cubicBezTo>
                  <a:cubicBezTo>
                    <a:pt x="133531" y="5122861"/>
                    <a:pt x="69620" y="5784127"/>
                    <a:pt x="119270" y="5287618"/>
                  </a:cubicBezTo>
                  <a:cubicBezTo>
                    <a:pt x="123359" y="5201749"/>
                    <a:pt x="133594" y="4929481"/>
                    <a:pt x="149087" y="4850296"/>
                  </a:cubicBezTo>
                  <a:cubicBezTo>
                    <a:pt x="164381" y="4772127"/>
                    <a:pt x="196779" y="4698282"/>
                    <a:pt x="218661" y="4621696"/>
                  </a:cubicBezTo>
                  <a:cubicBezTo>
                    <a:pt x="249793" y="4512733"/>
                    <a:pt x="278296" y="4403035"/>
                    <a:pt x="308113" y="4293705"/>
                  </a:cubicBezTo>
                  <a:cubicBezTo>
                    <a:pt x="322979" y="4085583"/>
                    <a:pt x="357762" y="3805350"/>
                    <a:pt x="327992" y="3588027"/>
                  </a:cubicBezTo>
                  <a:cubicBezTo>
                    <a:pt x="307798" y="3440611"/>
                    <a:pt x="265959" y="3296949"/>
                    <a:pt x="238539" y="3150705"/>
                  </a:cubicBezTo>
                  <a:cubicBezTo>
                    <a:pt x="218661" y="3044688"/>
                    <a:pt x="201126" y="2938204"/>
                    <a:pt x="178905" y="2832653"/>
                  </a:cubicBezTo>
                  <a:cubicBezTo>
                    <a:pt x="161357" y="2749302"/>
                    <a:pt x="136340" y="2667624"/>
                    <a:pt x="119270" y="2584174"/>
                  </a:cubicBezTo>
                  <a:cubicBezTo>
                    <a:pt x="106388" y="2521198"/>
                    <a:pt x="67698" y="2243050"/>
                    <a:pt x="59635" y="2186609"/>
                  </a:cubicBezTo>
                  <a:cubicBezTo>
                    <a:pt x="53009" y="1842053"/>
                    <a:pt x="53422" y="1497289"/>
                    <a:pt x="39757" y="1152940"/>
                  </a:cubicBezTo>
                  <a:cubicBezTo>
                    <a:pt x="36840" y="1079436"/>
                    <a:pt x="18534" y="1007337"/>
                    <a:pt x="9939" y="934279"/>
                  </a:cubicBezTo>
                  <a:cubicBezTo>
                    <a:pt x="5278" y="894658"/>
                    <a:pt x="3313" y="854766"/>
                    <a:pt x="0" y="815009"/>
                  </a:cubicBezTo>
                  <a:cubicBezTo>
                    <a:pt x="9939" y="728870"/>
                    <a:pt x="17835" y="642471"/>
                    <a:pt x="29818" y="556592"/>
                  </a:cubicBezTo>
                  <a:cubicBezTo>
                    <a:pt x="38759" y="492515"/>
                    <a:pt x="61213" y="371374"/>
                    <a:pt x="79513" y="298174"/>
                  </a:cubicBezTo>
                  <a:cubicBezTo>
                    <a:pt x="90516" y="254160"/>
                    <a:pt x="105381" y="192794"/>
                    <a:pt x="139148" y="159027"/>
                  </a:cubicBezTo>
                  <a:cubicBezTo>
                    <a:pt x="161249" y="136926"/>
                    <a:pt x="193887" y="128388"/>
                    <a:pt x="218661" y="109331"/>
                  </a:cubicBezTo>
                  <a:cubicBezTo>
                    <a:pt x="317326" y="33435"/>
                    <a:pt x="215586" y="77225"/>
                    <a:pt x="327992" y="39757"/>
                  </a:cubicBezTo>
                  <a:cubicBezTo>
                    <a:pt x="337931" y="33131"/>
                    <a:pt x="346624" y="24073"/>
                    <a:pt x="357809" y="19879"/>
                  </a:cubicBezTo>
                  <a:cubicBezTo>
                    <a:pt x="375692" y="13173"/>
                    <a:pt x="466753" y="1475"/>
                    <a:pt x="477078" y="0"/>
                  </a:cubicBezTo>
                  <a:lnTo>
                    <a:pt x="556592" y="9940"/>
                  </a:lnTo>
                  <a:cubicBezTo>
                    <a:pt x="634646" y="20348"/>
                    <a:pt x="664266" y="24849"/>
                    <a:pt x="675861" y="29818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altLang="zh-CN" dirty="0"/>
                <a:t> </a:t>
              </a:r>
              <a:endParaRPr lang="zh-CN" altLang="en-US" dirty="0"/>
            </a:p>
          </p:txBody>
        </p:sp>
      </p:grpSp>
      <p:grpSp>
        <p:nvGrpSpPr>
          <p:cNvPr id="45" name="组合 44">
            <a:extLst>
              <a:ext uri="{FF2B5EF4-FFF2-40B4-BE49-F238E27FC236}">
                <a16:creationId xmlns:a16="http://schemas.microsoft.com/office/drawing/2014/main" id="{3D4E2E70-81D9-60F3-6C21-DAA6FB3539D8}"/>
              </a:ext>
            </a:extLst>
          </p:cNvPr>
          <p:cNvGrpSpPr/>
          <p:nvPr/>
        </p:nvGrpSpPr>
        <p:grpSpPr>
          <a:xfrm>
            <a:off x="6195531" y="78202"/>
            <a:ext cx="1477662" cy="6650234"/>
            <a:chOff x="6232096" y="85551"/>
            <a:chExt cx="1563765" cy="6650234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grpSpPr>
        <p:sp>
          <p:nvSpPr>
            <p:cNvPr id="46" name="矩形 45">
              <a:extLst>
                <a:ext uri="{FF2B5EF4-FFF2-40B4-BE49-F238E27FC236}">
                  <a16:creationId xmlns:a16="http://schemas.microsoft.com/office/drawing/2014/main" id="{A49AA2D5-2CB6-8A61-0CF1-F114FBD3A046}"/>
                </a:ext>
              </a:extLst>
            </p:cNvPr>
            <p:cNvSpPr/>
            <p:nvPr/>
          </p:nvSpPr>
          <p:spPr>
            <a:xfrm>
              <a:off x="6232096" y="122212"/>
              <a:ext cx="933615" cy="6613573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48" name="任意多边形: 形状 47">
              <a:extLst>
                <a:ext uri="{FF2B5EF4-FFF2-40B4-BE49-F238E27FC236}">
                  <a16:creationId xmlns:a16="http://schemas.microsoft.com/office/drawing/2014/main" id="{2F19E1F0-8DA8-F995-D509-B79D006A4BEF}"/>
                </a:ext>
              </a:extLst>
            </p:cNvPr>
            <p:cNvSpPr/>
            <p:nvPr/>
          </p:nvSpPr>
          <p:spPr>
            <a:xfrm>
              <a:off x="6788002" y="85551"/>
              <a:ext cx="1007859" cy="6613571"/>
            </a:xfrm>
            <a:custGeom>
              <a:avLst/>
              <a:gdLst>
                <a:gd name="connsiteX0" fmla="*/ 675861 w 1007859"/>
                <a:gd name="connsiteY0" fmla="*/ 29818 h 6603648"/>
                <a:gd name="connsiteX1" fmla="*/ 626165 w 1007859"/>
                <a:gd name="connsiteY1" fmla="*/ 39757 h 6603648"/>
                <a:gd name="connsiteX2" fmla="*/ 556592 w 1007859"/>
                <a:gd name="connsiteY2" fmla="*/ 198783 h 6603648"/>
                <a:gd name="connsiteX3" fmla="*/ 616226 w 1007859"/>
                <a:gd name="connsiteY3" fmla="*/ 278296 h 6603648"/>
                <a:gd name="connsiteX4" fmla="*/ 655983 w 1007859"/>
                <a:gd name="connsiteY4" fmla="*/ 357809 h 6603648"/>
                <a:gd name="connsiteX5" fmla="*/ 665922 w 1007859"/>
                <a:gd name="connsiteY5" fmla="*/ 437322 h 6603648"/>
                <a:gd name="connsiteX6" fmla="*/ 655983 w 1007859"/>
                <a:gd name="connsiteY6" fmla="*/ 546653 h 6603648"/>
                <a:gd name="connsiteX7" fmla="*/ 715618 w 1007859"/>
                <a:gd name="connsiteY7" fmla="*/ 795131 h 6603648"/>
                <a:gd name="connsiteX8" fmla="*/ 705678 w 1007859"/>
                <a:gd name="connsiteY8" fmla="*/ 924340 h 6603648"/>
                <a:gd name="connsiteX9" fmla="*/ 725557 w 1007859"/>
                <a:gd name="connsiteY9" fmla="*/ 1003853 h 6603648"/>
                <a:gd name="connsiteX10" fmla="*/ 705678 w 1007859"/>
                <a:gd name="connsiteY10" fmla="*/ 1143000 h 6603648"/>
                <a:gd name="connsiteX11" fmla="*/ 725557 w 1007859"/>
                <a:gd name="connsiteY11" fmla="*/ 1272209 h 6603648"/>
                <a:gd name="connsiteX12" fmla="*/ 745435 w 1007859"/>
                <a:gd name="connsiteY12" fmla="*/ 1331844 h 6603648"/>
                <a:gd name="connsiteX13" fmla="*/ 685800 w 1007859"/>
                <a:gd name="connsiteY13" fmla="*/ 1431235 h 6603648"/>
                <a:gd name="connsiteX14" fmla="*/ 675861 w 1007859"/>
                <a:gd name="connsiteY14" fmla="*/ 1500809 h 6603648"/>
                <a:gd name="connsiteX15" fmla="*/ 665922 w 1007859"/>
                <a:gd name="connsiteY15" fmla="*/ 1580322 h 6603648"/>
                <a:gd name="connsiteX16" fmla="*/ 655983 w 1007859"/>
                <a:gd name="connsiteY16" fmla="*/ 1639957 h 6603648"/>
                <a:gd name="connsiteX17" fmla="*/ 675861 w 1007859"/>
                <a:gd name="connsiteY17" fmla="*/ 1679713 h 6603648"/>
                <a:gd name="connsiteX18" fmla="*/ 685800 w 1007859"/>
                <a:gd name="connsiteY18" fmla="*/ 1759227 h 6603648"/>
                <a:gd name="connsiteX19" fmla="*/ 805070 w 1007859"/>
                <a:gd name="connsiteY19" fmla="*/ 1967948 h 6603648"/>
                <a:gd name="connsiteX20" fmla="*/ 775252 w 1007859"/>
                <a:gd name="connsiteY20" fmla="*/ 2047461 h 6603648"/>
                <a:gd name="connsiteX21" fmla="*/ 745435 w 1007859"/>
                <a:gd name="connsiteY21" fmla="*/ 2117035 h 6603648"/>
                <a:gd name="connsiteX22" fmla="*/ 805070 w 1007859"/>
                <a:gd name="connsiteY22" fmla="*/ 2226366 h 6603648"/>
                <a:gd name="connsiteX23" fmla="*/ 834887 w 1007859"/>
                <a:gd name="connsiteY23" fmla="*/ 2276061 h 6603648"/>
                <a:gd name="connsiteX24" fmla="*/ 884583 w 1007859"/>
                <a:gd name="connsiteY24" fmla="*/ 2325757 h 6603648"/>
                <a:gd name="connsiteX25" fmla="*/ 1003852 w 1007859"/>
                <a:gd name="connsiteY25" fmla="*/ 2494722 h 6603648"/>
                <a:gd name="connsiteX26" fmla="*/ 974035 w 1007859"/>
                <a:gd name="connsiteY26" fmla="*/ 2613992 h 6603648"/>
                <a:gd name="connsiteX27" fmla="*/ 924339 w 1007859"/>
                <a:gd name="connsiteY27" fmla="*/ 2653748 h 6603648"/>
                <a:gd name="connsiteX28" fmla="*/ 854765 w 1007859"/>
                <a:gd name="connsiteY28" fmla="*/ 2723322 h 6603648"/>
                <a:gd name="connsiteX29" fmla="*/ 834887 w 1007859"/>
                <a:gd name="connsiteY29" fmla="*/ 2763079 h 6603648"/>
                <a:gd name="connsiteX30" fmla="*/ 805070 w 1007859"/>
                <a:gd name="connsiteY30" fmla="*/ 2872409 h 6603648"/>
                <a:gd name="connsiteX31" fmla="*/ 745435 w 1007859"/>
                <a:gd name="connsiteY31" fmla="*/ 2932044 h 6603648"/>
                <a:gd name="connsiteX32" fmla="*/ 715618 w 1007859"/>
                <a:gd name="connsiteY32" fmla="*/ 3180522 h 6603648"/>
                <a:gd name="connsiteX33" fmla="*/ 795131 w 1007859"/>
                <a:gd name="connsiteY33" fmla="*/ 3498574 h 6603648"/>
                <a:gd name="connsiteX34" fmla="*/ 815009 w 1007859"/>
                <a:gd name="connsiteY34" fmla="*/ 3578087 h 6603648"/>
                <a:gd name="connsiteX35" fmla="*/ 964096 w 1007859"/>
                <a:gd name="connsiteY35" fmla="*/ 3876261 h 6603648"/>
                <a:gd name="connsiteX36" fmla="*/ 974035 w 1007859"/>
                <a:gd name="connsiteY36" fmla="*/ 4005470 h 6603648"/>
                <a:gd name="connsiteX37" fmla="*/ 924339 w 1007859"/>
                <a:gd name="connsiteY37" fmla="*/ 4422913 h 6603648"/>
                <a:gd name="connsiteX38" fmla="*/ 864705 w 1007859"/>
                <a:gd name="connsiteY38" fmla="*/ 4512366 h 6603648"/>
                <a:gd name="connsiteX39" fmla="*/ 805070 w 1007859"/>
                <a:gd name="connsiteY39" fmla="*/ 4591879 h 6603648"/>
                <a:gd name="connsiteX40" fmla="*/ 775252 w 1007859"/>
                <a:gd name="connsiteY40" fmla="*/ 4830418 h 6603648"/>
                <a:gd name="connsiteX41" fmla="*/ 785192 w 1007859"/>
                <a:gd name="connsiteY41" fmla="*/ 5029200 h 6603648"/>
                <a:gd name="connsiteX42" fmla="*/ 795131 w 1007859"/>
                <a:gd name="connsiteY42" fmla="*/ 4969566 h 6603648"/>
                <a:gd name="connsiteX43" fmla="*/ 844826 w 1007859"/>
                <a:gd name="connsiteY43" fmla="*/ 5317435 h 6603648"/>
                <a:gd name="connsiteX44" fmla="*/ 795131 w 1007859"/>
                <a:gd name="connsiteY44" fmla="*/ 5327374 h 6603648"/>
                <a:gd name="connsiteX45" fmla="*/ 964096 w 1007859"/>
                <a:gd name="connsiteY45" fmla="*/ 5406887 h 6603648"/>
                <a:gd name="connsiteX46" fmla="*/ 914400 w 1007859"/>
                <a:gd name="connsiteY46" fmla="*/ 5536096 h 6603648"/>
                <a:gd name="connsiteX47" fmla="*/ 884583 w 1007859"/>
                <a:gd name="connsiteY47" fmla="*/ 5605670 h 6603648"/>
                <a:gd name="connsiteX48" fmla="*/ 854765 w 1007859"/>
                <a:gd name="connsiteY48" fmla="*/ 5695122 h 6603648"/>
                <a:gd name="connsiteX49" fmla="*/ 834887 w 1007859"/>
                <a:gd name="connsiteY49" fmla="*/ 5814392 h 6603648"/>
                <a:gd name="connsiteX50" fmla="*/ 854765 w 1007859"/>
                <a:gd name="connsiteY50" fmla="*/ 5854148 h 6603648"/>
                <a:gd name="connsiteX51" fmla="*/ 924339 w 1007859"/>
                <a:gd name="connsiteY51" fmla="*/ 5933661 h 6603648"/>
                <a:gd name="connsiteX52" fmla="*/ 844826 w 1007859"/>
                <a:gd name="connsiteY52" fmla="*/ 6410740 h 6603648"/>
                <a:gd name="connsiteX53" fmla="*/ 854765 w 1007859"/>
                <a:gd name="connsiteY53" fmla="*/ 6530009 h 6603648"/>
                <a:gd name="connsiteX54" fmla="*/ 864705 w 1007859"/>
                <a:gd name="connsiteY54" fmla="*/ 6579705 h 6603648"/>
                <a:gd name="connsiteX55" fmla="*/ 795131 w 1007859"/>
                <a:gd name="connsiteY55" fmla="*/ 6549887 h 6603648"/>
                <a:gd name="connsiteX56" fmla="*/ 526774 w 1007859"/>
                <a:gd name="connsiteY56" fmla="*/ 6480313 h 6603648"/>
                <a:gd name="connsiteX57" fmla="*/ 437322 w 1007859"/>
                <a:gd name="connsiteY57" fmla="*/ 6510131 h 6603648"/>
                <a:gd name="connsiteX58" fmla="*/ 407505 w 1007859"/>
                <a:gd name="connsiteY58" fmla="*/ 6539948 h 6603648"/>
                <a:gd name="connsiteX59" fmla="*/ 188844 w 1007859"/>
                <a:gd name="connsiteY59" fmla="*/ 6589644 h 6603648"/>
                <a:gd name="connsiteX60" fmla="*/ 29818 w 1007859"/>
                <a:gd name="connsiteY60" fmla="*/ 6579705 h 6603648"/>
                <a:gd name="connsiteX61" fmla="*/ 49696 w 1007859"/>
                <a:gd name="connsiteY61" fmla="*/ 6241774 h 6603648"/>
                <a:gd name="connsiteX62" fmla="*/ 59635 w 1007859"/>
                <a:gd name="connsiteY62" fmla="*/ 5973418 h 6603648"/>
                <a:gd name="connsiteX63" fmla="*/ 79513 w 1007859"/>
                <a:gd name="connsiteY63" fmla="*/ 5784574 h 6603648"/>
                <a:gd name="connsiteX64" fmla="*/ 119270 w 1007859"/>
                <a:gd name="connsiteY64" fmla="*/ 5287618 h 6603648"/>
                <a:gd name="connsiteX65" fmla="*/ 149087 w 1007859"/>
                <a:gd name="connsiteY65" fmla="*/ 4850296 h 6603648"/>
                <a:gd name="connsiteX66" fmla="*/ 218661 w 1007859"/>
                <a:gd name="connsiteY66" fmla="*/ 4621696 h 6603648"/>
                <a:gd name="connsiteX67" fmla="*/ 308113 w 1007859"/>
                <a:gd name="connsiteY67" fmla="*/ 4293705 h 6603648"/>
                <a:gd name="connsiteX68" fmla="*/ 327992 w 1007859"/>
                <a:gd name="connsiteY68" fmla="*/ 3588027 h 6603648"/>
                <a:gd name="connsiteX69" fmla="*/ 238539 w 1007859"/>
                <a:gd name="connsiteY69" fmla="*/ 3150705 h 6603648"/>
                <a:gd name="connsiteX70" fmla="*/ 178905 w 1007859"/>
                <a:gd name="connsiteY70" fmla="*/ 2832653 h 6603648"/>
                <a:gd name="connsiteX71" fmla="*/ 119270 w 1007859"/>
                <a:gd name="connsiteY71" fmla="*/ 2584174 h 6603648"/>
                <a:gd name="connsiteX72" fmla="*/ 59635 w 1007859"/>
                <a:gd name="connsiteY72" fmla="*/ 2186609 h 6603648"/>
                <a:gd name="connsiteX73" fmla="*/ 39757 w 1007859"/>
                <a:gd name="connsiteY73" fmla="*/ 1152940 h 6603648"/>
                <a:gd name="connsiteX74" fmla="*/ 9939 w 1007859"/>
                <a:gd name="connsiteY74" fmla="*/ 934279 h 6603648"/>
                <a:gd name="connsiteX75" fmla="*/ 0 w 1007859"/>
                <a:gd name="connsiteY75" fmla="*/ 815009 h 6603648"/>
                <a:gd name="connsiteX76" fmla="*/ 29818 w 1007859"/>
                <a:gd name="connsiteY76" fmla="*/ 556592 h 6603648"/>
                <a:gd name="connsiteX77" fmla="*/ 79513 w 1007859"/>
                <a:gd name="connsiteY77" fmla="*/ 298174 h 6603648"/>
                <a:gd name="connsiteX78" fmla="*/ 139148 w 1007859"/>
                <a:gd name="connsiteY78" fmla="*/ 159027 h 6603648"/>
                <a:gd name="connsiteX79" fmla="*/ 218661 w 1007859"/>
                <a:gd name="connsiteY79" fmla="*/ 109331 h 6603648"/>
                <a:gd name="connsiteX80" fmla="*/ 327992 w 1007859"/>
                <a:gd name="connsiteY80" fmla="*/ 39757 h 6603648"/>
                <a:gd name="connsiteX81" fmla="*/ 357809 w 1007859"/>
                <a:gd name="connsiteY81" fmla="*/ 19879 h 6603648"/>
                <a:gd name="connsiteX82" fmla="*/ 477078 w 1007859"/>
                <a:gd name="connsiteY82" fmla="*/ 0 h 6603648"/>
                <a:gd name="connsiteX83" fmla="*/ 556592 w 1007859"/>
                <a:gd name="connsiteY83" fmla="*/ 9940 h 6603648"/>
                <a:gd name="connsiteX84" fmla="*/ 675861 w 1007859"/>
                <a:gd name="connsiteY84" fmla="*/ 29818 h 66036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</a:cxnLst>
              <a:rect l="l" t="t" r="r" b="b"/>
              <a:pathLst>
                <a:path w="1007859" h="6603648">
                  <a:moveTo>
                    <a:pt x="675861" y="29818"/>
                  </a:moveTo>
                  <a:cubicBezTo>
                    <a:pt x="687456" y="34787"/>
                    <a:pt x="639827" y="29821"/>
                    <a:pt x="626165" y="39757"/>
                  </a:cubicBezTo>
                  <a:cubicBezTo>
                    <a:pt x="551211" y="94269"/>
                    <a:pt x="565774" y="116140"/>
                    <a:pt x="556592" y="198783"/>
                  </a:cubicBezTo>
                  <a:cubicBezTo>
                    <a:pt x="576470" y="225287"/>
                    <a:pt x="598667" y="250202"/>
                    <a:pt x="616226" y="278296"/>
                  </a:cubicBezTo>
                  <a:cubicBezTo>
                    <a:pt x="631931" y="303425"/>
                    <a:pt x="655983" y="357809"/>
                    <a:pt x="655983" y="357809"/>
                  </a:cubicBezTo>
                  <a:cubicBezTo>
                    <a:pt x="659296" y="384313"/>
                    <a:pt x="665922" y="410611"/>
                    <a:pt x="665922" y="437322"/>
                  </a:cubicBezTo>
                  <a:cubicBezTo>
                    <a:pt x="665922" y="473916"/>
                    <a:pt x="652342" y="510241"/>
                    <a:pt x="655983" y="546653"/>
                  </a:cubicBezTo>
                  <a:cubicBezTo>
                    <a:pt x="667002" y="656842"/>
                    <a:pt x="686163" y="706769"/>
                    <a:pt x="715618" y="795131"/>
                  </a:cubicBezTo>
                  <a:cubicBezTo>
                    <a:pt x="712305" y="838201"/>
                    <a:pt x="703623" y="881192"/>
                    <a:pt x="705678" y="924340"/>
                  </a:cubicBezTo>
                  <a:cubicBezTo>
                    <a:pt x="706977" y="951629"/>
                    <a:pt x="725557" y="976533"/>
                    <a:pt x="725557" y="1003853"/>
                  </a:cubicBezTo>
                  <a:cubicBezTo>
                    <a:pt x="725557" y="1050706"/>
                    <a:pt x="712304" y="1096618"/>
                    <a:pt x="705678" y="1143000"/>
                  </a:cubicBezTo>
                  <a:cubicBezTo>
                    <a:pt x="712304" y="1186070"/>
                    <a:pt x="716580" y="1229567"/>
                    <a:pt x="725557" y="1272209"/>
                  </a:cubicBezTo>
                  <a:cubicBezTo>
                    <a:pt x="729874" y="1292713"/>
                    <a:pt x="750517" y="1311516"/>
                    <a:pt x="745435" y="1331844"/>
                  </a:cubicBezTo>
                  <a:cubicBezTo>
                    <a:pt x="736064" y="1369327"/>
                    <a:pt x="705678" y="1398105"/>
                    <a:pt x="685800" y="1431235"/>
                  </a:cubicBezTo>
                  <a:cubicBezTo>
                    <a:pt x="682487" y="1454426"/>
                    <a:pt x="678957" y="1477588"/>
                    <a:pt x="675861" y="1500809"/>
                  </a:cubicBezTo>
                  <a:cubicBezTo>
                    <a:pt x="672331" y="1527285"/>
                    <a:pt x="669699" y="1553880"/>
                    <a:pt x="665922" y="1580322"/>
                  </a:cubicBezTo>
                  <a:cubicBezTo>
                    <a:pt x="663072" y="1600272"/>
                    <a:pt x="659296" y="1620079"/>
                    <a:pt x="655983" y="1639957"/>
                  </a:cubicBezTo>
                  <a:cubicBezTo>
                    <a:pt x="662609" y="1653209"/>
                    <a:pt x="672268" y="1665339"/>
                    <a:pt x="675861" y="1679713"/>
                  </a:cubicBezTo>
                  <a:cubicBezTo>
                    <a:pt x="682339" y="1705626"/>
                    <a:pt x="674874" y="1734853"/>
                    <a:pt x="685800" y="1759227"/>
                  </a:cubicBezTo>
                  <a:cubicBezTo>
                    <a:pt x="718578" y="1832348"/>
                    <a:pt x="805070" y="1967948"/>
                    <a:pt x="805070" y="1967948"/>
                  </a:cubicBezTo>
                  <a:cubicBezTo>
                    <a:pt x="795131" y="1994452"/>
                    <a:pt x="785765" y="2021179"/>
                    <a:pt x="775252" y="2047461"/>
                  </a:cubicBezTo>
                  <a:cubicBezTo>
                    <a:pt x="765881" y="2070888"/>
                    <a:pt x="747233" y="2091868"/>
                    <a:pt x="745435" y="2117035"/>
                  </a:cubicBezTo>
                  <a:cubicBezTo>
                    <a:pt x="740443" y="2186924"/>
                    <a:pt x="771584" y="2183312"/>
                    <a:pt x="805070" y="2226366"/>
                  </a:cubicBezTo>
                  <a:cubicBezTo>
                    <a:pt x="816930" y="2241615"/>
                    <a:pt x="822819" y="2260976"/>
                    <a:pt x="834887" y="2276061"/>
                  </a:cubicBezTo>
                  <a:cubicBezTo>
                    <a:pt x="849522" y="2294354"/>
                    <a:pt x="870729" y="2306865"/>
                    <a:pt x="884583" y="2325757"/>
                  </a:cubicBezTo>
                  <a:cubicBezTo>
                    <a:pt x="1075869" y="2586600"/>
                    <a:pt x="827419" y="2288881"/>
                    <a:pt x="1003852" y="2494722"/>
                  </a:cubicBezTo>
                  <a:cubicBezTo>
                    <a:pt x="993913" y="2534479"/>
                    <a:pt x="992362" y="2577338"/>
                    <a:pt x="974035" y="2613992"/>
                  </a:cubicBezTo>
                  <a:cubicBezTo>
                    <a:pt x="964548" y="2632966"/>
                    <a:pt x="939977" y="2639413"/>
                    <a:pt x="924339" y="2653748"/>
                  </a:cubicBezTo>
                  <a:cubicBezTo>
                    <a:pt x="900162" y="2675910"/>
                    <a:pt x="877956" y="2700131"/>
                    <a:pt x="854765" y="2723322"/>
                  </a:cubicBezTo>
                  <a:cubicBezTo>
                    <a:pt x="848139" y="2736574"/>
                    <a:pt x="839572" y="2749023"/>
                    <a:pt x="834887" y="2763079"/>
                  </a:cubicBezTo>
                  <a:cubicBezTo>
                    <a:pt x="822942" y="2798915"/>
                    <a:pt x="822744" y="2839024"/>
                    <a:pt x="805070" y="2872409"/>
                  </a:cubicBezTo>
                  <a:cubicBezTo>
                    <a:pt x="791917" y="2897254"/>
                    <a:pt x="765313" y="2912166"/>
                    <a:pt x="745435" y="2932044"/>
                  </a:cubicBezTo>
                  <a:cubicBezTo>
                    <a:pt x="725501" y="3021750"/>
                    <a:pt x="707526" y="3080724"/>
                    <a:pt x="715618" y="3180522"/>
                  </a:cubicBezTo>
                  <a:cubicBezTo>
                    <a:pt x="731613" y="3377796"/>
                    <a:pt x="748152" y="3349808"/>
                    <a:pt x="795131" y="3498574"/>
                  </a:cubicBezTo>
                  <a:cubicBezTo>
                    <a:pt x="803358" y="3524626"/>
                    <a:pt x="805202" y="3552588"/>
                    <a:pt x="815009" y="3578087"/>
                  </a:cubicBezTo>
                  <a:cubicBezTo>
                    <a:pt x="874408" y="3732526"/>
                    <a:pt x="889009" y="3747541"/>
                    <a:pt x="964096" y="3876261"/>
                  </a:cubicBezTo>
                  <a:cubicBezTo>
                    <a:pt x="967409" y="3919331"/>
                    <a:pt x="974835" y="3962281"/>
                    <a:pt x="974035" y="4005470"/>
                  </a:cubicBezTo>
                  <a:cubicBezTo>
                    <a:pt x="966374" y="4419196"/>
                    <a:pt x="1082194" y="4370296"/>
                    <a:pt x="924339" y="4422913"/>
                  </a:cubicBezTo>
                  <a:cubicBezTo>
                    <a:pt x="904461" y="4452731"/>
                    <a:pt x="885371" y="4483089"/>
                    <a:pt x="864705" y="4512366"/>
                  </a:cubicBezTo>
                  <a:cubicBezTo>
                    <a:pt x="845599" y="4539433"/>
                    <a:pt x="816392" y="4560743"/>
                    <a:pt x="805070" y="4591879"/>
                  </a:cubicBezTo>
                  <a:cubicBezTo>
                    <a:pt x="794898" y="4619851"/>
                    <a:pt x="779611" y="4786834"/>
                    <a:pt x="775252" y="4830418"/>
                  </a:cubicBezTo>
                  <a:cubicBezTo>
                    <a:pt x="778565" y="4896679"/>
                    <a:pt x="775809" y="4963523"/>
                    <a:pt x="785192" y="5029200"/>
                  </a:cubicBezTo>
                  <a:cubicBezTo>
                    <a:pt x="788042" y="5049150"/>
                    <a:pt x="789595" y="4950189"/>
                    <a:pt x="795131" y="4969566"/>
                  </a:cubicBezTo>
                  <a:cubicBezTo>
                    <a:pt x="802892" y="4996732"/>
                    <a:pt x="838161" y="5267449"/>
                    <a:pt x="844826" y="5317435"/>
                  </a:cubicBezTo>
                  <a:cubicBezTo>
                    <a:pt x="828261" y="5320748"/>
                    <a:pt x="781617" y="5317238"/>
                    <a:pt x="795131" y="5327374"/>
                  </a:cubicBezTo>
                  <a:cubicBezTo>
                    <a:pt x="844928" y="5364722"/>
                    <a:pt x="964096" y="5406887"/>
                    <a:pt x="964096" y="5406887"/>
                  </a:cubicBezTo>
                  <a:cubicBezTo>
                    <a:pt x="947531" y="5449957"/>
                    <a:pt x="931538" y="5493251"/>
                    <a:pt x="914400" y="5536096"/>
                  </a:cubicBezTo>
                  <a:cubicBezTo>
                    <a:pt x="905029" y="5559523"/>
                    <a:pt x="893442" y="5582045"/>
                    <a:pt x="884583" y="5605670"/>
                  </a:cubicBezTo>
                  <a:cubicBezTo>
                    <a:pt x="873547" y="5635099"/>
                    <a:pt x="864704" y="5665305"/>
                    <a:pt x="854765" y="5695122"/>
                  </a:cubicBezTo>
                  <a:cubicBezTo>
                    <a:pt x="848139" y="5734879"/>
                    <a:pt x="834887" y="5774087"/>
                    <a:pt x="834887" y="5814392"/>
                  </a:cubicBezTo>
                  <a:cubicBezTo>
                    <a:pt x="834887" y="5829208"/>
                    <a:pt x="846912" y="5841584"/>
                    <a:pt x="854765" y="5854148"/>
                  </a:cubicBezTo>
                  <a:cubicBezTo>
                    <a:pt x="877577" y="5890647"/>
                    <a:pt x="893517" y="5902839"/>
                    <a:pt x="924339" y="5933661"/>
                  </a:cubicBezTo>
                  <a:cubicBezTo>
                    <a:pt x="897835" y="6092687"/>
                    <a:pt x="831438" y="6250077"/>
                    <a:pt x="844826" y="6410740"/>
                  </a:cubicBezTo>
                  <a:cubicBezTo>
                    <a:pt x="848139" y="6450496"/>
                    <a:pt x="850104" y="6490388"/>
                    <a:pt x="854765" y="6530009"/>
                  </a:cubicBezTo>
                  <a:cubicBezTo>
                    <a:pt x="856739" y="6546787"/>
                    <a:pt x="880732" y="6574363"/>
                    <a:pt x="864705" y="6579705"/>
                  </a:cubicBezTo>
                  <a:cubicBezTo>
                    <a:pt x="840768" y="6587684"/>
                    <a:pt x="819068" y="6557866"/>
                    <a:pt x="795131" y="6549887"/>
                  </a:cubicBezTo>
                  <a:cubicBezTo>
                    <a:pt x="612630" y="6489053"/>
                    <a:pt x="651719" y="6498164"/>
                    <a:pt x="526774" y="6480313"/>
                  </a:cubicBezTo>
                  <a:cubicBezTo>
                    <a:pt x="496957" y="6490252"/>
                    <a:pt x="465434" y="6496075"/>
                    <a:pt x="437322" y="6510131"/>
                  </a:cubicBezTo>
                  <a:cubicBezTo>
                    <a:pt x="424750" y="6516417"/>
                    <a:pt x="420424" y="6534411"/>
                    <a:pt x="407505" y="6539948"/>
                  </a:cubicBezTo>
                  <a:cubicBezTo>
                    <a:pt x="354057" y="6562855"/>
                    <a:pt x="245501" y="6579343"/>
                    <a:pt x="188844" y="6589644"/>
                  </a:cubicBezTo>
                  <a:cubicBezTo>
                    <a:pt x="135835" y="6586331"/>
                    <a:pt x="49543" y="6629018"/>
                    <a:pt x="29818" y="6579705"/>
                  </a:cubicBezTo>
                  <a:cubicBezTo>
                    <a:pt x="-12089" y="6474937"/>
                    <a:pt x="44153" y="6354476"/>
                    <a:pt x="49696" y="6241774"/>
                  </a:cubicBezTo>
                  <a:cubicBezTo>
                    <a:pt x="54093" y="6152369"/>
                    <a:pt x="53810" y="6062742"/>
                    <a:pt x="59635" y="5973418"/>
                  </a:cubicBezTo>
                  <a:cubicBezTo>
                    <a:pt x="63754" y="5910256"/>
                    <a:pt x="74363" y="5847660"/>
                    <a:pt x="79513" y="5784574"/>
                  </a:cubicBezTo>
                  <a:cubicBezTo>
                    <a:pt x="133531" y="5122861"/>
                    <a:pt x="69620" y="5784127"/>
                    <a:pt x="119270" y="5287618"/>
                  </a:cubicBezTo>
                  <a:cubicBezTo>
                    <a:pt x="123359" y="5201749"/>
                    <a:pt x="133594" y="4929481"/>
                    <a:pt x="149087" y="4850296"/>
                  </a:cubicBezTo>
                  <a:cubicBezTo>
                    <a:pt x="164381" y="4772127"/>
                    <a:pt x="196779" y="4698282"/>
                    <a:pt x="218661" y="4621696"/>
                  </a:cubicBezTo>
                  <a:cubicBezTo>
                    <a:pt x="249793" y="4512733"/>
                    <a:pt x="278296" y="4403035"/>
                    <a:pt x="308113" y="4293705"/>
                  </a:cubicBezTo>
                  <a:cubicBezTo>
                    <a:pt x="322979" y="4085583"/>
                    <a:pt x="357762" y="3805350"/>
                    <a:pt x="327992" y="3588027"/>
                  </a:cubicBezTo>
                  <a:cubicBezTo>
                    <a:pt x="307798" y="3440611"/>
                    <a:pt x="265959" y="3296949"/>
                    <a:pt x="238539" y="3150705"/>
                  </a:cubicBezTo>
                  <a:cubicBezTo>
                    <a:pt x="218661" y="3044688"/>
                    <a:pt x="201126" y="2938204"/>
                    <a:pt x="178905" y="2832653"/>
                  </a:cubicBezTo>
                  <a:cubicBezTo>
                    <a:pt x="161357" y="2749302"/>
                    <a:pt x="136340" y="2667624"/>
                    <a:pt x="119270" y="2584174"/>
                  </a:cubicBezTo>
                  <a:cubicBezTo>
                    <a:pt x="106388" y="2521198"/>
                    <a:pt x="67698" y="2243050"/>
                    <a:pt x="59635" y="2186609"/>
                  </a:cubicBezTo>
                  <a:cubicBezTo>
                    <a:pt x="53009" y="1842053"/>
                    <a:pt x="53422" y="1497289"/>
                    <a:pt x="39757" y="1152940"/>
                  </a:cubicBezTo>
                  <a:cubicBezTo>
                    <a:pt x="36840" y="1079436"/>
                    <a:pt x="18534" y="1007337"/>
                    <a:pt x="9939" y="934279"/>
                  </a:cubicBezTo>
                  <a:cubicBezTo>
                    <a:pt x="5278" y="894658"/>
                    <a:pt x="3313" y="854766"/>
                    <a:pt x="0" y="815009"/>
                  </a:cubicBezTo>
                  <a:cubicBezTo>
                    <a:pt x="9939" y="728870"/>
                    <a:pt x="17835" y="642471"/>
                    <a:pt x="29818" y="556592"/>
                  </a:cubicBezTo>
                  <a:cubicBezTo>
                    <a:pt x="38759" y="492515"/>
                    <a:pt x="61213" y="371374"/>
                    <a:pt x="79513" y="298174"/>
                  </a:cubicBezTo>
                  <a:cubicBezTo>
                    <a:pt x="90516" y="254160"/>
                    <a:pt x="105381" y="192794"/>
                    <a:pt x="139148" y="159027"/>
                  </a:cubicBezTo>
                  <a:cubicBezTo>
                    <a:pt x="161249" y="136926"/>
                    <a:pt x="193887" y="128388"/>
                    <a:pt x="218661" y="109331"/>
                  </a:cubicBezTo>
                  <a:cubicBezTo>
                    <a:pt x="317326" y="33435"/>
                    <a:pt x="215586" y="77225"/>
                    <a:pt x="327992" y="39757"/>
                  </a:cubicBezTo>
                  <a:cubicBezTo>
                    <a:pt x="337931" y="33131"/>
                    <a:pt x="346624" y="24073"/>
                    <a:pt x="357809" y="19879"/>
                  </a:cubicBezTo>
                  <a:cubicBezTo>
                    <a:pt x="375692" y="13173"/>
                    <a:pt x="466753" y="1475"/>
                    <a:pt x="477078" y="0"/>
                  </a:cubicBezTo>
                  <a:lnTo>
                    <a:pt x="556592" y="9940"/>
                  </a:lnTo>
                  <a:cubicBezTo>
                    <a:pt x="634646" y="20348"/>
                    <a:pt x="664266" y="24849"/>
                    <a:pt x="675861" y="29818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altLang="zh-CN" dirty="0"/>
                <a:t> </a:t>
              </a:r>
              <a:endParaRPr lang="zh-CN" altLang="en-US" dirty="0"/>
            </a:p>
          </p:txBody>
        </p:sp>
      </p:grpSp>
      <p:grpSp>
        <p:nvGrpSpPr>
          <p:cNvPr id="70" name="组合 69">
            <a:extLst>
              <a:ext uri="{FF2B5EF4-FFF2-40B4-BE49-F238E27FC236}">
                <a16:creationId xmlns:a16="http://schemas.microsoft.com/office/drawing/2014/main" id="{4485E7E5-25C0-D9AE-F40B-5156006DD2A5}"/>
              </a:ext>
            </a:extLst>
          </p:cNvPr>
          <p:cNvGrpSpPr/>
          <p:nvPr/>
        </p:nvGrpSpPr>
        <p:grpSpPr>
          <a:xfrm>
            <a:off x="5659068" y="651207"/>
            <a:ext cx="848834" cy="195369"/>
            <a:chOff x="5669513" y="830822"/>
            <a:chExt cx="848834" cy="195369"/>
          </a:xfrm>
        </p:grpSpPr>
        <p:sp>
          <p:nvSpPr>
            <p:cNvPr id="47" name="椭圆 46">
              <a:extLst>
                <a:ext uri="{FF2B5EF4-FFF2-40B4-BE49-F238E27FC236}">
                  <a16:creationId xmlns:a16="http://schemas.microsoft.com/office/drawing/2014/main" id="{63652049-500F-8DBE-1DE3-C297C20285F3}"/>
                </a:ext>
              </a:extLst>
            </p:cNvPr>
            <p:cNvSpPr/>
            <p:nvPr/>
          </p:nvSpPr>
          <p:spPr>
            <a:xfrm>
              <a:off x="5669513" y="834784"/>
              <a:ext cx="191407" cy="191407"/>
            </a:xfrm>
            <a:prstGeom prst="ellipse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52" name="椭圆 51">
              <a:extLst>
                <a:ext uri="{FF2B5EF4-FFF2-40B4-BE49-F238E27FC236}">
                  <a16:creationId xmlns:a16="http://schemas.microsoft.com/office/drawing/2014/main" id="{06965F52-8DC7-869F-A879-7EBD73E9BF9F}"/>
                </a:ext>
              </a:extLst>
            </p:cNvPr>
            <p:cNvSpPr/>
            <p:nvPr/>
          </p:nvSpPr>
          <p:spPr>
            <a:xfrm>
              <a:off x="6326940" y="830822"/>
              <a:ext cx="191407" cy="191407"/>
            </a:xfrm>
            <a:prstGeom prst="ellipse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65" name="矩形: 圆角 64">
              <a:extLst>
                <a:ext uri="{FF2B5EF4-FFF2-40B4-BE49-F238E27FC236}">
                  <a16:creationId xmlns:a16="http://schemas.microsoft.com/office/drawing/2014/main" id="{57A1F8E5-31AD-C6F2-BF56-C1F76F2BAD6E}"/>
                </a:ext>
              </a:extLst>
            </p:cNvPr>
            <p:cNvSpPr/>
            <p:nvPr/>
          </p:nvSpPr>
          <p:spPr>
            <a:xfrm>
              <a:off x="5766647" y="877730"/>
              <a:ext cx="675061" cy="102717"/>
            </a:xfrm>
            <a:prstGeom prst="roundRect">
              <a:avLst/>
            </a:prstGeom>
            <a:solidFill>
              <a:schemeClr val="bg1">
                <a:lumMod val="85000"/>
              </a:schemeClr>
            </a:solidFill>
            <a:ln>
              <a:noFill/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grpSp>
        <p:nvGrpSpPr>
          <p:cNvPr id="76" name="组合 75">
            <a:extLst>
              <a:ext uri="{FF2B5EF4-FFF2-40B4-BE49-F238E27FC236}">
                <a16:creationId xmlns:a16="http://schemas.microsoft.com/office/drawing/2014/main" id="{71C6A3D5-BCF9-8A24-4529-E6FA0819EA3A}"/>
              </a:ext>
            </a:extLst>
          </p:cNvPr>
          <p:cNvGrpSpPr/>
          <p:nvPr/>
        </p:nvGrpSpPr>
        <p:grpSpPr>
          <a:xfrm>
            <a:off x="5652856" y="1722573"/>
            <a:ext cx="848834" cy="195369"/>
            <a:chOff x="5669513" y="830822"/>
            <a:chExt cx="848834" cy="195369"/>
          </a:xfrm>
        </p:grpSpPr>
        <p:sp>
          <p:nvSpPr>
            <p:cNvPr id="77" name="椭圆 76">
              <a:extLst>
                <a:ext uri="{FF2B5EF4-FFF2-40B4-BE49-F238E27FC236}">
                  <a16:creationId xmlns:a16="http://schemas.microsoft.com/office/drawing/2014/main" id="{B34D52FE-730D-7544-3131-C7F0642D06A9}"/>
                </a:ext>
              </a:extLst>
            </p:cNvPr>
            <p:cNvSpPr/>
            <p:nvPr/>
          </p:nvSpPr>
          <p:spPr>
            <a:xfrm>
              <a:off x="5669513" y="834784"/>
              <a:ext cx="191407" cy="191407"/>
            </a:xfrm>
            <a:prstGeom prst="ellipse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78" name="椭圆 77">
              <a:extLst>
                <a:ext uri="{FF2B5EF4-FFF2-40B4-BE49-F238E27FC236}">
                  <a16:creationId xmlns:a16="http://schemas.microsoft.com/office/drawing/2014/main" id="{B9925899-CE88-24C8-FFF2-F78E592C3119}"/>
                </a:ext>
              </a:extLst>
            </p:cNvPr>
            <p:cNvSpPr/>
            <p:nvPr/>
          </p:nvSpPr>
          <p:spPr>
            <a:xfrm>
              <a:off x="6326940" y="830822"/>
              <a:ext cx="191407" cy="191407"/>
            </a:xfrm>
            <a:prstGeom prst="ellipse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79" name="矩形: 圆角 78">
              <a:extLst>
                <a:ext uri="{FF2B5EF4-FFF2-40B4-BE49-F238E27FC236}">
                  <a16:creationId xmlns:a16="http://schemas.microsoft.com/office/drawing/2014/main" id="{A7356C8C-86D9-92FD-8619-B3A98C4CC7AC}"/>
                </a:ext>
              </a:extLst>
            </p:cNvPr>
            <p:cNvSpPr/>
            <p:nvPr/>
          </p:nvSpPr>
          <p:spPr>
            <a:xfrm>
              <a:off x="5766647" y="877730"/>
              <a:ext cx="675061" cy="102717"/>
            </a:xfrm>
            <a:prstGeom prst="roundRect">
              <a:avLst/>
            </a:prstGeom>
            <a:solidFill>
              <a:schemeClr val="bg1">
                <a:lumMod val="85000"/>
              </a:schemeClr>
            </a:solidFill>
            <a:ln>
              <a:noFill/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grpSp>
        <p:nvGrpSpPr>
          <p:cNvPr id="80" name="组合 79">
            <a:extLst>
              <a:ext uri="{FF2B5EF4-FFF2-40B4-BE49-F238E27FC236}">
                <a16:creationId xmlns:a16="http://schemas.microsoft.com/office/drawing/2014/main" id="{50061279-4D5D-C74F-AD2B-D9E977AFB4D1}"/>
              </a:ext>
            </a:extLst>
          </p:cNvPr>
          <p:cNvGrpSpPr/>
          <p:nvPr/>
        </p:nvGrpSpPr>
        <p:grpSpPr>
          <a:xfrm>
            <a:off x="5652856" y="2826893"/>
            <a:ext cx="848834" cy="195369"/>
            <a:chOff x="5669513" y="830822"/>
            <a:chExt cx="848834" cy="195369"/>
          </a:xfrm>
        </p:grpSpPr>
        <p:sp>
          <p:nvSpPr>
            <p:cNvPr id="81" name="椭圆 80">
              <a:extLst>
                <a:ext uri="{FF2B5EF4-FFF2-40B4-BE49-F238E27FC236}">
                  <a16:creationId xmlns:a16="http://schemas.microsoft.com/office/drawing/2014/main" id="{B74FEF32-7381-10BC-C34C-82E297D5181A}"/>
                </a:ext>
              </a:extLst>
            </p:cNvPr>
            <p:cNvSpPr/>
            <p:nvPr/>
          </p:nvSpPr>
          <p:spPr>
            <a:xfrm>
              <a:off x="5669513" y="834784"/>
              <a:ext cx="191407" cy="191407"/>
            </a:xfrm>
            <a:prstGeom prst="ellipse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82" name="椭圆 81">
              <a:extLst>
                <a:ext uri="{FF2B5EF4-FFF2-40B4-BE49-F238E27FC236}">
                  <a16:creationId xmlns:a16="http://schemas.microsoft.com/office/drawing/2014/main" id="{7B118F38-D35F-B34C-B823-E7C1D3ABE40E}"/>
                </a:ext>
              </a:extLst>
            </p:cNvPr>
            <p:cNvSpPr/>
            <p:nvPr/>
          </p:nvSpPr>
          <p:spPr>
            <a:xfrm>
              <a:off x="6326940" y="830822"/>
              <a:ext cx="191407" cy="191407"/>
            </a:xfrm>
            <a:prstGeom prst="ellipse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83" name="矩形: 圆角 82">
              <a:extLst>
                <a:ext uri="{FF2B5EF4-FFF2-40B4-BE49-F238E27FC236}">
                  <a16:creationId xmlns:a16="http://schemas.microsoft.com/office/drawing/2014/main" id="{684F3FBB-DD15-E1E5-B15C-4A6BD79AEDD5}"/>
                </a:ext>
              </a:extLst>
            </p:cNvPr>
            <p:cNvSpPr/>
            <p:nvPr/>
          </p:nvSpPr>
          <p:spPr>
            <a:xfrm>
              <a:off x="5766647" y="877730"/>
              <a:ext cx="675061" cy="102717"/>
            </a:xfrm>
            <a:prstGeom prst="roundRect">
              <a:avLst/>
            </a:prstGeom>
            <a:solidFill>
              <a:schemeClr val="bg1">
                <a:lumMod val="85000"/>
              </a:schemeClr>
            </a:solidFill>
            <a:ln>
              <a:noFill/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grpSp>
        <p:nvGrpSpPr>
          <p:cNvPr id="84" name="组合 83">
            <a:extLst>
              <a:ext uri="{FF2B5EF4-FFF2-40B4-BE49-F238E27FC236}">
                <a16:creationId xmlns:a16="http://schemas.microsoft.com/office/drawing/2014/main" id="{A6932734-FEA5-AB49-61FB-A87EF994B03D}"/>
              </a:ext>
            </a:extLst>
          </p:cNvPr>
          <p:cNvGrpSpPr/>
          <p:nvPr/>
        </p:nvGrpSpPr>
        <p:grpSpPr>
          <a:xfrm>
            <a:off x="5659092" y="3884398"/>
            <a:ext cx="848834" cy="195369"/>
            <a:chOff x="5669513" y="830822"/>
            <a:chExt cx="848834" cy="195369"/>
          </a:xfrm>
        </p:grpSpPr>
        <p:sp>
          <p:nvSpPr>
            <p:cNvPr id="85" name="椭圆 84">
              <a:extLst>
                <a:ext uri="{FF2B5EF4-FFF2-40B4-BE49-F238E27FC236}">
                  <a16:creationId xmlns:a16="http://schemas.microsoft.com/office/drawing/2014/main" id="{85750FA1-E884-AF9F-4D18-EEF9ECFBD2BC}"/>
                </a:ext>
              </a:extLst>
            </p:cNvPr>
            <p:cNvSpPr/>
            <p:nvPr/>
          </p:nvSpPr>
          <p:spPr>
            <a:xfrm>
              <a:off x="5669513" y="834784"/>
              <a:ext cx="191407" cy="191407"/>
            </a:xfrm>
            <a:prstGeom prst="ellipse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86" name="椭圆 85">
              <a:extLst>
                <a:ext uri="{FF2B5EF4-FFF2-40B4-BE49-F238E27FC236}">
                  <a16:creationId xmlns:a16="http://schemas.microsoft.com/office/drawing/2014/main" id="{657AE5FB-B358-D7CF-FC0E-9C5A51308426}"/>
                </a:ext>
              </a:extLst>
            </p:cNvPr>
            <p:cNvSpPr/>
            <p:nvPr/>
          </p:nvSpPr>
          <p:spPr>
            <a:xfrm>
              <a:off x="6326940" y="830822"/>
              <a:ext cx="191407" cy="191407"/>
            </a:xfrm>
            <a:prstGeom prst="ellipse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87" name="矩形: 圆角 86">
              <a:extLst>
                <a:ext uri="{FF2B5EF4-FFF2-40B4-BE49-F238E27FC236}">
                  <a16:creationId xmlns:a16="http://schemas.microsoft.com/office/drawing/2014/main" id="{E1619563-D0E0-5EF4-7540-87D12D63E53E}"/>
                </a:ext>
              </a:extLst>
            </p:cNvPr>
            <p:cNvSpPr/>
            <p:nvPr/>
          </p:nvSpPr>
          <p:spPr>
            <a:xfrm>
              <a:off x="5766647" y="877730"/>
              <a:ext cx="675061" cy="102717"/>
            </a:xfrm>
            <a:prstGeom prst="roundRect">
              <a:avLst/>
            </a:prstGeom>
            <a:solidFill>
              <a:schemeClr val="bg1">
                <a:lumMod val="85000"/>
              </a:schemeClr>
            </a:solidFill>
            <a:ln>
              <a:noFill/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grpSp>
        <p:nvGrpSpPr>
          <p:cNvPr id="88" name="组合 87">
            <a:extLst>
              <a:ext uri="{FF2B5EF4-FFF2-40B4-BE49-F238E27FC236}">
                <a16:creationId xmlns:a16="http://schemas.microsoft.com/office/drawing/2014/main" id="{4ABA5CE1-3806-10F3-56B9-DD83EB2526E0}"/>
              </a:ext>
            </a:extLst>
          </p:cNvPr>
          <p:cNvGrpSpPr/>
          <p:nvPr/>
        </p:nvGrpSpPr>
        <p:grpSpPr>
          <a:xfrm>
            <a:off x="5677897" y="4984849"/>
            <a:ext cx="848834" cy="195369"/>
            <a:chOff x="5669513" y="830822"/>
            <a:chExt cx="848834" cy="195369"/>
          </a:xfrm>
        </p:grpSpPr>
        <p:sp>
          <p:nvSpPr>
            <p:cNvPr id="89" name="椭圆 88">
              <a:extLst>
                <a:ext uri="{FF2B5EF4-FFF2-40B4-BE49-F238E27FC236}">
                  <a16:creationId xmlns:a16="http://schemas.microsoft.com/office/drawing/2014/main" id="{1FE93C06-75E1-CFA0-2146-D5C5E038A1BD}"/>
                </a:ext>
              </a:extLst>
            </p:cNvPr>
            <p:cNvSpPr/>
            <p:nvPr/>
          </p:nvSpPr>
          <p:spPr>
            <a:xfrm>
              <a:off x="5669513" y="834784"/>
              <a:ext cx="191407" cy="191407"/>
            </a:xfrm>
            <a:prstGeom prst="ellipse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90" name="椭圆 89">
              <a:extLst>
                <a:ext uri="{FF2B5EF4-FFF2-40B4-BE49-F238E27FC236}">
                  <a16:creationId xmlns:a16="http://schemas.microsoft.com/office/drawing/2014/main" id="{A7750092-6874-998C-AFFA-DC14577ED60F}"/>
                </a:ext>
              </a:extLst>
            </p:cNvPr>
            <p:cNvSpPr/>
            <p:nvPr/>
          </p:nvSpPr>
          <p:spPr>
            <a:xfrm>
              <a:off x="6326940" y="830822"/>
              <a:ext cx="191407" cy="191407"/>
            </a:xfrm>
            <a:prstGeom prst="ellipse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91" name="矩形: 圆角 90">
              <a:extLst>
                <a:ext uri="{FF2B5EF4-FFF2-40B4-BE49-F238E27FC236}">
                  <a16:creationId xmlns:a16="http://schemas.microsoft.com/office/drawing/2014/main" id="{23A759D2-1B06-63ED-430A-14C067CCA7E1}"/>
                </a:ext>
              </a:extLst>
            </p:cNvPr>
            <p:cNvSpPr/>
            <p:nvPr/>
          </p:nvSpPr>
          <p:spPr>
            <a:xfrm>
              <a:off x="5766647" y="877730"/>
              <a:ext cx="675061" cy="102717"/>
            </a:xfrm>
            <a:prstGeom prst="roundRect">
              <a:avLst/>
            </a:prstGeom>
            <a:solidFill>
              <a:schemeClr val="bg1">
                <a:lumMod val="85000"/>
              </a:schemeClr>
            </a:solidFill>
            <a:ln>
              <a:noFill/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grpSp>
        <p:nvGrpSpPr>
          <p:cNvPr id="92" name="组合 91">
            <a:extLst>
              <a:ext uri="{FF2B5EF4-FFF2-40B4-BE49-F238E27FC236}">
                <a16:creationId xmlns:a16="http://schemas.microsoft.com/office/drawing/2014/main" id="{8FBB9571-AA61-0687-44FA-A1EABE388087}"/>
              </a:ext>
            </a:extLst>
          </p:cNvPr>
          <p:cNvGrpSpPr/>
          <p:nvPr/>
        </p:nvGrpSpPr>
        <p:grpSpPr>
          <a:xfrm>
            <a:off x="5669315" y="6131044"/>
            <a:ext cx="848834" cy="195369"/>
            <a:chOff x="5669513" y="830822"/>
            <a:chExt cx="848834" cy="195369"/>
          </a:xfrm>
        </p:grpSpPr>
        <p:sp>
          <p:nvSpPr>
            <p:cNvPr id="93" name="椭圆 92">
              <a:extLst>
                <a:ext uri="{FF2B5EF4-FFF2-40B4-BE49-F238E27FC236}">
                  <a16:creationId xmlns:a16="http://schemas.microsoft.com/office/drawing/2014/main" id="{EBE3F00B-6EB2-B9E0-DA5F-395A4F9DBAC2}"/>
                </a:ext>
              </a:extLst>
            </p:cNvPr>
            <p:cNvSpPr/>
            <p:nvPr/>
          </p:nvSpPr>
          <p:spPr>
            <a:xfrm>
              <a:off x="5669513" y="834784"/>
              <a:ext cx="191407" cy="191407"/>
            </a:xfrm>
            <a:prstGeom prst="ellipse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94" name="椭圆 93">
              <a:extLst>
                <a:ext uri="{FF2B5EF4-FFF2-40B4-BE49-F238E27FC236}">
                  <a16:creationId xmlns:a16="http://schemas.microsoft.com/office/drawing/2014/main" id="{CE046B48-C590-E2B9-421C-68F5DF0368B4}"/>
                </a:ext>
              </a:extLst>
            </p:cNvPr>
            <p:cNvSpPr/>
            <p:nvPr/>
          </p:nvSpPr>
          <p:spPr>
            <a:xfrm>
              <a:off x="6326940" y="830822"/>
              <a:ext cx="191407" cy="191407"/>
            </a:xfrm>
            <a:prstGeom prst="ellipse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95" name="矩形: 圆角 94">
              <a:extLst>
                <a:ext uri="{FF2B5EF4-FFF2-40B4-BE49-F238E27FC236}">
                  <a16:creationId xmlns:a16="http://schemas.microsoft.com/office/drawing/2014/main" id="{3F0A81F5-5AF7-DCD3-11F9-E7DD5829260B}"/>
                </a:ext>
              </a:extLst>
            </p:cNvPr>
            <p:cNvSpPr/>
            <p:nvPr/>
          </p:nvSpPr>
          <p:spPr>
            <a:xfrm>
              <a:off x="5766647" y="877730"/>
              <a:ext cx="675061" cy="102717"/>
            </a:xfrm>
            <a:prstGeom prst="roundRect">
              <a:avLst/>
            </a:prstGeom>
            <a:solidFill>
              <a:schemeClr val="bg1">
                <a:lumMod val="85000"/>
              </a:schemeClr>
            </a:solidFill>
            <a:ln>
              <a:noFill/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cxnSp>
        <p:nvCxnSpPr>
          <p:cNvPr id="97" name="直接连接符 96">
            <a:extLst>
              <a:ext uri="{FF2B5EF4-FFF2-40B4-BE49-F238E27FC236}">
                <a16:creationId xmlns:a16="http://schemas.microsoft.com/office/drawing/2014/main" id="{D3CC6776-6B00-7E4A-FA5A-FCBA25521776}"/>
              </a:ext>
            </a:extLst>
          </p:cNvPr>
          <p:cNvCxnSpPr/>
          <p:nvPr/>
        </p:nvCxnSpPr>
        <p:spPr>
          <a:xfrm>
            <a:off x="636393" y="651207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8" name="直接连接符 97">
            <a:extLst>
              <a:ext uri="{FF2B5EF4-FFF2-40B4-BE49-F238E27FC236}">
                <a16:creationId xmlns:a16="http://schemas.microsoft.com/office/drawing/2014/main" id="{183C10BD-53B1-1DB3-BB11-94530C3EE825}"/>
              </a:ext>
            </a:extLst>
          </p:cNvPr>
          <p:cNvCxnSpPr/>
          <p:nvPr/>
        </p:nvCxnSpPr>
        <p:spPr>
          <a:xfrm>
            <a:off x="636393" y="1084961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9" name="直接连接符 98">
            <a:extLst>
              <a:ext uri="{FF2B5EF4-FFF2-40B4-BE49-F238E27FC236}">
                <a16:creationId xmlns:a16="http://schemas.microsoft.com/office/drawing/2014/main" id="{E01402F2-C384-6534-858F-082289A858F9}"/>
              </a:ext>
            </a:extLst>
          </p:cNvPr>
          <p:cNvCxnSpPr/>
          <p:nvPr/>
        </p:nvCxnSpPr>
        <p:spPr>
          <a:xfrm>
            <a:off x="636393" y="1518715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0" name="直接连接符 99">
            <a:extLst>
              <a:ext uri="{FF2B5EF4-FFF2-40B4-BE49-F238E27FC236}">
                <a16:creationId xmlns:a16="http://schemas.microsoft.com/office/drawing/2014/main" id="{64F3D322-8DD6-93DD-82D3-A950D693C090}"/>
              </a:ext>
            </a:extLst>
          </p:cNvPr>
          <p:cNvCxnSpPr/>
          <p:nvPr/>
        </p:nvCxnSpPr>
        <p:spPr>
          <a:xfrm>
            <a:off x="636393" y="1939071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1" name="直接连接符 100">
            <a:extLst>
              <a:ext uri="{FF2B5EF4-FFF2-40B4-BE49-F238E27FC236}">
                <a16:creationId xmlns:a16="http://schemas.microsoft.com/office/drawing/2014/main" id="{86015FF9-2FA7-BF31-D9B3-9047A042CB16}"/>
              </a:ext>
            </a:extLst>
          </p:cNvPr>
          <p:cNvCxnSpPr/>
          <p:nvPr/>
        </p:nvCxnSpPr>
        <p:spPr>
          <a:xfrm>
            <a:off x="636393" y="2372825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2" name="直接连接符 101">
            <a:extLst>
              <a:ext uri="{FF2B5EF4-FFF2-40B4-BE49-F238E27FC236}">
                <a16:creationId xmlns:a16="http://schemas.microsoft.com/office/drawing/2014/main" id="{83FC1CAD-7D2F-F88B-99B3-E23E9597E596}"/>
              </a:ext>
            </a:extLst>
          </p:cNvPr>
          <p:cNvCxnSpPr/>
          <p:nvPr/>
        </p:nvCxnSpPr>
        <p:spPr>
          <a:xfrm>
            <a:off x="636393" y="2806579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3" name="直接连接符 102">
            <a:extLst>
              <a:ext uri="{FF2B5EF4-FFF2-40B4-BE49-F238E27FC236}">
                <a16:creationId xmlns:a16="http://schemas.microsoft.com/office/drawing/2014/main" id="{4414DE50-95D9-65BC-9853-2D6AFC714E91}"/>
              </a:ext>
            </a:extLst>
          </p:cNvPr>
          <p:cNvCxnSpPr/>
          <p:nvPr/>
        </p:nvCxnSpPr>
        <p:spPr>
          <a:xfrm>
            <a:off x="636393" y="3265063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4" name="直接连接符 103">
            <a:extLst>
              <a:ext uri="{FF2B5EF4-FFF2-40B4-BE49-F238E27FC236}">
                <a16:creationId xmlns:a16="http://schemas.microsoft.com/office/drawing/2014/main" id="{3C6CDB34-FF29-2E53-35BA-8E7A6A738F75}"/>
              </a:ext>
            </a:extLst>
          </p:cNvPr>
          <p:cNvCxnSpPr/>
          <p:nvPr/>
        </p:nvCxnSpPr>
        <p:spPr>
          <a:xfrm>
            <a:off x="636393" y="3698817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5" name="直接连接符 104">
            <a:extLst>
              <a:ext uri="{FF2B5EF4-FFF2-40B4-BE49-F238E27FC236}">
                <a16:creationId xmlns:a16="http://schemas.microsoft.com/office/drawing/2014/main" id="{05020607-942E-F651-FBA8-00C2BBCD782A}"/>
              </a:ext>
            </a:extLst>
          </p:cNvPr>
          <p:cNvCxnSpPr/>
          <p:nvPr/>
        </p:nvCxnSpPr>
        <p:spPr>
          <a:xfrm>
            <a:off x="636393" y="4132571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6" name="直接连接符 105">
            <a:extLst>
              <a:ext uri="{FF2B5EF4-FFF2-40B4-BE49-F238E27FC236}">
                <a16:creationId xmlns:a16="http://schemas.microsoft.com/office/drawing/2014/main" id="{D3ACDF3A-EA77-1ADB-A7A7-88CA72CE7185}"/>
              </a:ext>
            </a:extLst>
          </p:cNvPr>
          <p:cNvCxnSpPr/>
          <p:nvPr/>
        </p:nvCxnSpPr>
        <p:spPr>
          <a:xfrm>
            <a:off x="636393" y="4542879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7" name="直接连接符 106">
            <a:extLst>
              <a:ext uri="{FF2B5EF4-FFF2-40B4-BE49-F238E27FC236}">
                <a16:creationId xmlns:a16="http://schemas.microsoft.com/office/drawing/2014/main" id="{4AF676D0-037C-59FE-1089-9BFB689D09C6}"/>
              </a:ext>
            </a:extLst>
          </p:cNvPr>
          <p:cNvCxnSpPr/>
          <p:nvPr/>
        </p:nvCxnSpPr>
        <p:spPr>
          <a:xfrm>
            <a:off x="636393" y="4976633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8" name="直接连接符 107">
            <a:extLst>
              <a:ext uri="{FF2B5EF4-FFF2-40B4-BE49-F238E27FC236}">
                <a16:creationId xmlns:a16="http://schemas.microsoft.com/office/drawing/2014/main" id="{3B298334-360B-E644-A8D0-CE256F37A707}"/>
              </a:ext>
            </a:extLst>
          </p:cNvPr>
          <p:cNvCxnSpPr/>
          <p:nvPr/>
        </p:nvCxnSpPr>
        <p:spPr>
          <a:xfrm>
            <a:off x="636393" y="5410387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9" name="直接连接符 108">
            <a:extLst>
              <a:ext uri="{FF2B5EF4-FFF2-40B4-BE49-F238E27FC236}">
                <a16:creationId xmlns:a16="http://schemas.microsoft.com/office/drawing/2014/main" id="{FD0AA287-FDC2-6DCC-177E-64BE9F4F69A0}"/>
              </a:ext>
            </a:extLst>
          </p:cNvPr>
          <p:cNvCxnSpPr/>
          <p:nvPr/>
        </p:nvCxnSpPr>
        <p:spPr>
          <a:xfrm>
            <a:off x="636393" y="5844015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0" name="直接连接符 109">
            <a:extLst>
              <a:ext uri="{FF2B5EF4-FFF2-40B4-BE49-F238E27FC236}">
                <a16:creationId xmlns:a16="http://schemas.microsoft.com/office/drawing/2014/main" id="{CDD7F144-3FC6-DCEA-6F25-EA57917B4AA1}"/>
              </a:ext>
            </a:extLst>
          </p:cNvPr>
          <p:cNvCxnSpPr/>
          <p:nvPr/>
        </p:nvCxnSpPr>
        <p:spPr>
          <a:xfrm>
            <a:off x="636393" y="6277769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1" name="直接连接符 110">
            <a:extLst>
              <a:ext uri="{FF2B5EF4-FFF2-40B4-BE49-F238E27FC236}">
                <a16:creationId xmlns:a16="http://schemas.microsoft.com/office/drawing/2014/main" id="{9C3EAE75-8DDD-F0F9-A7AA-F2FB32F10B3F}"/>
              </a:ext>
            </a:extLst>
          </p:cNvPr>
          <p:cNvCxnSpPr>
            <a:cxnSpLocks/>
          </p:cNvCxnSpPr>
          <p:nvPr/>
        </p:nvCxnSpPr>
        <p:spPr>
          <a:xfrm>
            <a:off x="6732395" y="660994"/>
            <a:ext cx="294570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2" name="直接连接符 111">
            <a:extLst>
              <a:ext uri="{FF2B5EF4-FFF2-40B4-BE49-F238E27FC236}">
                <a16:creationId xmlns:a16="http://schemas.microsoft.com/office/drawing/2014/main" id="{B9FB1D7D-BB6F-A62B-383E-2CE724E6EAF8}"/>
              </a:ext>
            </a:extLst>
          </p:cNvPr>
          <p:cNvCxnSpPr>
            <a:cxnSpLocks/>
          </p:cNvCxnSpPr>
          <p:nvPr/>
        </p:nvCxnSpPr>
        <p:spPr>
          <a:xfrm>
            <a:off x="6732395" y="1094748"/>
            <a:ext cx="453596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3" name="直接连接符 112">
            <a:extLst>
              <a:ext uri="{FF2B5EF4-FFF2-40B4-BE49-F238E27FC236}">
                <a16:creationId xmlns:a16="http://schemas.microsoft.com/office/drawing/2014/main" id="{A052C89A-103B-D627-5D30-5D56A050F23A}"/>
              </a:ext>
            </a:extLst>
          </p:cNvPr>
          <p:cNvCxnSpPr>
            <a:cxnSpLocks/>
          </p:cNvCxnSpPr>
          <p:nvPr/>
        </p:nvCxnSpPr>
        <p:spPr>
          <a:xfrm>
            <a:off x="6732395" y="1528502"/>
            <a:ext cx="453596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4" name="直接连接符 113">
            <a:extLst>
              <a:ext uri="{FF2B5EF4-FFF2-40B4-BE49-F238E27FC236}">
                <a16:creationId xmlns:a16="http://schemas.microsoft.com/office/drawing/2014/main" id="{AB613F08-D778-1593-EA04-9BC61402DCA2}"/>
              </a:ext>
            </a:extLst>
          </p:cNvPr>
          <p:cNvCxnSpPr>
            <a:cxnSpLocks/>
          </p:cNvCxnSpPr>
          <p:nvPr/>
        </p:nvCxnSpPr>
        <p:spPr>
          <a:xfrm>
            <a:off x="6732395" y="1948858"/>
            <a:ext cx="294570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5" name="直接连接符 114">
            <a:extLst>
              <a:ext uri="{FF2B5EF4-FFF2-40B4-BE49-F238E27FC236}">
                <a16:creationId xmlns:a16="http://schemas.microsoft.com/office/drawing/2014/main" id="{AD5C3113-8FB4-C407-B603-3E79C2FD0659}"/>
              </a:ext>
            </a:extLst>
          </p:cNvPr>
          <p:cNvCxnSpPr>
            <a:cxnSpLocks/>
          </p:cNvCxnSpPr>
          <p:nvPr/>
        </p:nvCxnSpPr>
        <p:spPr>
          <a:xfrm>
            <a:off x="6732395" y="2382612"/>
            <a:ext cx="692135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6" name="直接连接符 115">
            <a:extLst>
              <a:ext uri="{FF2B5EF4-FFF2-40B4-BE49-F238E27FC236}">
                <a16:creationId xmlns:a16="http://schemas.microsoft.com/office/drawing/2014/main" id="{F7ED2FC5-BE34-A9DC-2201-082DD56C88D0}"/>
              </a:ext>
            </a:extLst>
          </p:cNvPr>
          <p:cNvCxnSpPr>
            <a:cxnSpLocks/>
          </p:cNvCxnSpPr>
          <p:nvPr/>
        </p:nvCxnSpPr>
        <p:spPr>
          <a:xfrm>
            <a:off x="6759877" y="2816366"/>
            <a:ext cx="585140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7" name="直接连接符 116">
            <a:extLst>
              <a:ext uri="{FF2B5EF4-FFF2-40B4-BE49-F238E27FC236}">
                <a16:creationId xmlns:a16="http://schemas.microsoft.com/office/drawing/2014/main" id="{F94C3A5C-FEEE-0903-E284-66601443C858}"/>
              </a:ext>
            </a:extLst>
          </p:cNvPr>
          <p:cNvCxnSpPr>
            <a:cxnSpLocks/>
          </p:cNvCxnSpPr>
          <p:nvPr/>
        </p:nvCxnSpPr>
        <p:spPr>
          <a:xfrm>
            <a:off x="6732395" y="3274850"/>
            <a:ext cx="523170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8" name="直接连接符 117">
            <a:extLst>
              <a:ext uri="{FF2B5EF4-FFF2-40B4-BE49-F238E27FC236}">
                <a16:creationId xmlns:a16="http://schemas.microsoft.com/office/drawing/2014/main" id="{A6770663-F4CA-4B23-9FB3-0A2C2BA390B1}"/>
              </a:ext>
            </a:extLst>
          </p:cNvPr>
          <p:cNvCxnSpPr>
            <a:cxnSpLocks/>
          </p:cNvCxnSpPr>
          <p:nvPr/>
        </p:nvCxnSpPr>
        <p:spPr>
          <a:xfrm>
            <a:off x="6732395" y="3708604"/>
            <a:ext cx="781588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9" name="直接连接符 118">
            <a:extLst>
              <a:ext uri="{FF2B5EF4-FFF2-40B4-BE49-F238E27FC236}">
                <a16:creationId xmlns:a16="http://schemas.microsoft.com/office/drawing/2014/main" id="{91991B08-D766-FE81-B138-E647FF9F7166}"/>
              </a:ext>
            </a:extLst>
          </p:cNvPr>
          <p:cNvCxnSpPr>
            <a:cxnSpLocks/>
          </p:cNvCxnSpPr>
          <p:nvPr/>
        </p:nvCxnSpPr>
        <p:spPr>
          <a:xfrm>
            <a:off x="6732395" y="4142358"/>
            <a:ext cx="523170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20" name="直接连接符 119">
            <a:extLst>
              <a:ext uri="{FF2B5EF4-FFF2-40B4-BE49-F238E27FC236}">
                <a16:creationId xmlns:a16="http://schemas.microsoft.com/office/drawing/2014/main" id="{77447751-5DFA-E2BC-B633-E68895D5EE04}"/>
              </a:ext>
            </a:extLst>
          </p:cNvPr>
          <p:cNvCxnSpPr>
            <a:cxnSpLocks/>
          </p:cNvCxnSpPr>
          <p:nvPr/>
        </p:nvCxnSpPr>
        <p:spPr>
          <a:xfrm>
            <a:off x="6732395" y="4552666"/>
            <a:ext cx="781588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21" name="直接连接符 120">
            <a:extLst>
              <a:ext uri="{FF2B5EF4-FFF2-40B4-BE49-F238E27FC236}">
                <a16:creationId xmlns:a16="http://schemas.microsoft.com/office/drawing/2014/main" id="{BF19AEB5-D086-12AF-A3CA-37861D0F2BAE}"/>
              </a:ext>
            </a:extLst>
          </p:cNvPr>
          <p:cNvCxnSpPr>
            <a:cxnSpLocks/>
          </p:cNvCxnSpPr>
          <p:nvPr/>
        </p:nvCxnSpPr>
        <p:spPr>
          <a:xfrm>
            <a:off x="6732395" y="4986420"/>
            <a:ext cx="523170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22" name="直接连接符 121">
            <a:extLst>
              <a:ext uri="{FF2B5EF4-FFF2-40B4-BE49-F238E27FC236}">
                <a16:creationId xmlns:a16="http://schemas.microsoft.com/office/drawing/2014/main" id="{F0C8D07A-FB9A-F944-0E98-CEF5E6F9C9BF}"/>
              </a:ext>
            </a:extLst>
          </p:cNvPr>
          <p:cNvCxnSpPr>
            <a:cxnSpLocks/>
          </p:cNvCxnSpPr>
          <p:nvPr/>
        </p:nvCxnSpPr>
        <p:spPr>
          <a:xfrm>
            <a:off x="6732395" y="5420174"/>
            <a:ext cx="523170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23" name="直接连接符 122">
            <a:extLst>
              <a:ext uri="{FF2B5EF4-FFF2-40B4-BE49-F238E27FC236}">
                <a16:creationId xmlns:a16="http://schemas.microsoft.com/office/drawing/2014/main" id="{947E6A8B-28AC-32C5-9351-83B8E504DCF0}"/>
              </a:ext>
            </a:extLst>
          </p:cNvPr>
          <p:cNvCxnSpPr>
            <a:cxnSpLocks/>
          </p:cNvCxnSpPr>
          <p:nvPr/>
        </p:nvCxnSpPr>
        <p:spPr>
          <a:xfrm>
            <a:off x="6732395" y="5853802"/>
            <a:ext cx="612622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24" name="直接连接符 123">
            <a:extLst>
              <a:ext uri="{FF2B5EF4-FFF2-40B4-BE49-F238E27FC236}">
                <a16:creationId xmlns:a16="http://schemas.microsoft.com/office/drawing/2014/main" id="{B5279A73-2886-9065-CB5F-711F191CF548}"/>
              </a:ext>
            </a:extLst>
          </p:cNvPr>
          <p:cNvCxnSpPr>
            <a:cxnSpLocks/>
          </p:cNvCxnSpPr>
          <p:nvPr/>
        </p:nvCxnSpPr>
        <p:spPr>
          <a:xfrm>
            <a:off x="6732395" y="6287556"/>
            <a:ext cx="781588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5" name="文本框 124">
            <a:extLst>
              <a:ext uri="{FF2B5EF4-FFF2-40B4-BE49-F238E27FC236}">
                <a16:creationId xmlns:a16="http://schemas.microsoft.com/office/drawing/2014/main" id="{FE276B74-2EE4-6C42-F738-409AC5A49075}"/>
              </a:ext>
            </a:extLst>
          </p:cNvPr>
          <p:cNvSpPr txBox="1"/>
          <p:nvPr/>
        </p:nvSpPr>
        <p:spPr>
          <a:xfrm>
            <a:off x="532163" y="271294"/>
            <a:ext cx="3152236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900" b="1" dirty="0">
                <a:solidFill>
                  <a:schemeClr val="bg2">
                    <a:lumMod val="90000"/>
                  </a:schemeClr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XXXX</a:t>
            </a:r>
            <a:r>
              <a:rPr lang="zh-CN" altLang="en-US" sz="900" b="1" dirty="0">
                <a:solidFill>
                  <a:schemeClr val="bg2">
                    <a:lumMod val="90000"/>
                  </a:schemeClr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年</a:t>
            </a:r>
            <a:r>
              <a:rPr lang="en-US" altLang="zh-CN" sz="900" b="1" dirty="0">
                <a:solidFill>
                  <a:schemeClr val="bg2">
                    <a:lumMod val="90000"/>
                  </a:schemeClr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XX</a:t>
            </a:r>
            <a:r>
              <a:rPr lang="zh-CN" altLang="en-US" sz="900" b="1" dirty="0">
                <a:solidFill>
                  <a:schemeClr val="bg2">
                    <a:lumMod val="90000"/>
                  </a:schemeClr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月</a:t>
            </a:r>
            <a:r>
              <a:rPr lang="en-US" altLang="zh-CN" sz="900" b="1" dirty="0">
                <a:solidFill>
                  <a:schemeClr val="bg2">
                    <a:lumMod val="90000"/>
                  </a:schemeClr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XX</a:t>
            </a:r>
            <a:r>
              <a:rPr lang="zh-CN" altLang="en-US" sz="900" b="1" dirty="0">
                <a:solidFill>
                  <a:schemeClr val="bg2">
                    <a:lumMod val="90000"/>
                  </a:schemeClr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日</a:t>
            </a:r>
          </a:p>
        </p:txBody>
      </p:sp>
      <p:sp>
        <p:nvSpPr>
          <p:cNvPr id="127" name="文本框 126">
            <a:extLst>
              <a:ext uri="{FF2B5EF4-FFF2-40B4-BE49-F238E27FC236}">
                <a16:creationId xmlns:a16="http://schemas.microsoft.com/office/drawing/2014/main" id="{8A5B1381-ED71-C441-27D0-ABE2A4BA1EB8}"/>
              </a:ext>
            </a:extLst>
          </p:cNvPr>
          <p:cNvSpPr txBox="1"/>
          <p:nvPr/>
        </p:nvSpPr>
        <p:spPr>
          <a:xfrm>
            <a:off x="532163" y="6355874"/>
            <a:ext cx="3152236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900" b="1" dirty="0" err="1">
                <a:solidFill>
                  <a:schemeClr val="bg2">
                    <a:lumMod val="90000"/>
                  </a:schemeClr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Weather:XXXX</a:t>
            </a:r>
            <a:r>
              <a:rPr lang="en-US" altLang="zh-CN" sz="900" b="1" dirty="0">
                <a:solidFill>
                  <a:schemeClr val="bg2">
                    <a:lumMod val="90000"/>
                  </a:schemeClr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  </a:t>
            </a:r>
            <a:r>
              <a:rPr lang="en-US" altLang="zh-CN" sz="900" b="1" dirty="0" err="1">
                <a:solidFill>
                  <a:schemeClr val="bg2">
                    <a:lumMod val="90000"/>
                  </a:schemeClr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Mood:XXXX</a:t>
            </a:r>
            <a:endParaRPr lang="zh-CN" altLang="en-US" sz="900" b="1" dirty="0">
              <a:solidFill>
                <a:schemeClr val="bg2">
                  <a:lumMod val="90000"/>
                </a:schemeClr>
              </a:solidFill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sp>
        <p:nvSpPr>
          <p:cNvPr id="7" name="文本框 6">
            <a:extLst>
              <a:ext uri="{FF2B5EF4-FFF2-40B4-BE49-F238E27FC236}">
                <a16:creationId xmlns:a16="http://schemas.microsoft.com/office/drawing/2014/main" id="{0B849C94-69DE-6B53-F33E-5EEA8A197430}"/>
              </a:ext>
            </a:extLst>
          </p:cNvPr>
          <p:cNvSpPr txBox="1"/>
          <p:nvPr/>
        </p:nvSpPr>
        <p:spPr>
          <a:xfrm>
            <a:off x="2412696" y="866373"/>
            <a:ext cx="1379224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dist"/>
            <a:r>
              <a:rPr lang="zh-CN" altLang="en-US" sz="8000" dirty="0">
                <a:latin typeface="幼圆" panose="02010509060101010101" pitchFamily="49" charset="-122"/>
                <a:ea typeface="幼圆" panose="02010509060101010101" pitchFamily="49" charset="-122"/>
              </a:rPr>
              <a:t>添加标题</a:t>
            </a:r>
          </a:p>
        </p:txBody>
      </p:sp>
      <p:pic>
        <p:nvPicPr>
          <p:cNvPr id="16" name="图片 15" descr="图标&#10;&#10;AI 生成的内容可能不正确。">
            <a:extLst>
              <a:ext uri="{FF2B5EF4-FFF2-40B4-BE49-F238E27FC236}">
                <a16:creationId xmlns:a16="http://schemas.microsoft.com/office/drawing/2014/main" id="{0137E991-8FDC-E6F9-2991-21FC00FBE8C5}"/>
              </a:ext>
            </a:extLst>
          </p:cNvPr>
          <p:cNvPicPr>
            <a:picLocks noChangeAspect="1"/>
          </p:cNvPicPr>
          <p:nvPr/>
        </p:nvPicPr>
        <p:blipFill>
          <a:blip r:embed="rId12">
            <a:alphaModFix amt="20000"/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artisticPencilGrayscale/>
                    </a14:imgEffect>
                    <a14:imgEffect>
                      <a14:colorTemperature colorTemp="59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996707">
            <a:off x="2033828" y="157491"/>
            <a:ext cx="1299606" cy="1263054"/>
          </a:xfrm>
          <a:prstGeom prst="rect">
            <a:avLst/>
          </a:prstGeom>
        </p:spPr>
      </p:pic>
      <p:pic>
        <p:nvPicPr>
          <p:cNvPr id="17" name="图片 16" descr="图标&#10;&#10;AI 生成的内容可能不正确。">
            <a:extLst>
              <a:ext uri="{FF2B5EF4-FFF2-40B4-BE49-F238E27FC236}">
                <a16:creationId xmlns:a16="http://schemas.microsoft.com/office/drawing/2014/main" id="{F00ADE36-F734-20EB-07FE-086D64F61C80}"/>
              </a:ext>
            </a:extLst>
          </p:cNvPr>
          <p:cNvPicPr>
            <a:picLocks noChangeAspect="1"/>
          </p:cNvPicPr>
          <p:nvPr/>
        </p:nvPicPr>
        <p:blipFill>
          <a:blip r:embed="rId12">
            <a:alphaModFix amt="20000"/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artisticPencilGrayscale/>
                    </a14:imgEffect>
                    <a14:imgEffect>
                      <a14:colorTemperature colorTemp="59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9233030">
            <a:off x="4061673" y="5514339"/>
            <a:ext cx="1087953" cy="1057354"/>
          </a:xfrm>
          <a:prstGeom prst="rect">
            <a:avLst/>
          </a:prstGeom>
        </p:spPr>
      </p:pic>
      <p:pic>
        <p:nvPicPr>
          <p:cNvPr id="131" name="图片 130" descr="图片包含 图标&#10;&#10;AI 生成的内容可能不正确。">
            <a:extLst>
              <a:ext uri="{FF2B5EF4-FFF2-40B4-BE49-F238E27FC236}">
                <a16:creationId xmlns:a16="http://schemas.microsoft.com/office/drawing/2014/main" id="{1A1D3C26-08FD-9DE9-E54E-A5ECA08EC113}"/>
              </a:ext>
            </a:extLst>
          </p:cNvPr>
          <p:cNvPicPr>
            <a:picLocks noChangeAspect="1"/>
          </p:cNvPicPr>
          <p:nvPr/>
        </p:nvPicPr>
        <p:blipFill>
          <a:blip r:embed="rId16">
            <a:extLst>
              <a:ext uri="{BEBA8EAE-BF5A-486C-A8C5-ECC9F3942E4B}">
                <a14:imgProps xmlns:a14="http://schemas.microsoft.com/office/drawing/2010/main">
                  <a14:imgLayer r:embed="rId17">
                    <a14:imgEffect>
                      <a14:artisticCrisscrossEtching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16244" r="19652" b="10604"/>
          <a:stretch/>
        </p:blipFill>
        <p:spPr>
          <a:xfrm rot="14606525">
            <a:off x="10276768" y="230278"/>
            <a:ext cx="1894556" cy="3174826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pic>
      <p:sp>
        <p:nvSpPr>
          <p:cNvPr id="2" name="矩形 1">
            <a:extLst>
              <a:ext uri="{FF2B5EF4-FFF2-40B4-BE49-F238E27FC236}">
                <a16:creationId xmlns:a16="http://schemas.microsoft.com/office/drawing/2014/main" id="{3429788A-1ED1-9416-104E-4B06267B0248}"/>
              </a:ext>
            </a:extLst>
          </p:cNvPr>
          <p:cNvSpPr/>
          <p:nvPr/>
        </p:nvSpPr>
        <p:spPr>
          <a:xfrm rot="10800000">
            <a:off x="-701266" y="752773"/>
            <a:ext cx="1779538" cy="383676"/>
          </a:xfrm>
          <a:prstGeom prst="rect">
            <a:avLst/>
          </a:prstGeom>
          <a:solidFill>
            <a:srgbClr val="A1A276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3" name="文本框 2">
            <a:extLst>
              <a:ext uri="{FF2B5EF4-FFF2-40B4-BE49-F238E27FC236}">
                <a16:creationId xmlns:a16="http://schemas.microsoft.com/office/drawing/2014/main" id="{E5E20994-94B5-1C06-6909-C9D60EE0DCA7}"/>
              </a:ext>
            </a:extLst>
          </p:cNvPr>
          <p:cNvSpPr txBox="1"/>
          <p:nvPr/>
        </p:nvSpPr>
        <p:spPr>
          <a:xfrm>
            <a:off x="561847" y="676749"/>
            <a:ext cx="61499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dirty="0">
                <a:latin typeface="幼圆" panose="02010509060101010101" pitchFamily="49" charset="-122"/>
                <a:ea typeface="幼圆" panose="02010509060101010101" pitchFamily="49" charset="-122"/>
              </a:rPr>
              <a:t>06</a:t>
            </a:r>
            <a:endParaRPr lang="zh-CN" altLang="en-US" sz="2400" dirty="0"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45984183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组合 5">
            <a:extLst>
              <a:ext uri="{FF2B5EF4-FFF2-40B4-BE49-F238E27FC236}">
                <a16:creationId xmlns:a16="http://schemas.microsoft.com/office/drawing/2014/main" id="{CA87EE30-4182-17D6-8547-9B09E245DB01}"/>
              </a:ext>
            </a:extLst>
          </p:cNvPr>
          <p:cNvGrpSpPr/>
          <p:nvPr/>
        </p:nvGrpSpPr>
        <p:grpSpPr>
          <a:xfrm>
            <a:off x="3" y="-44011"/>
            <a:ext cx="12191997" cy="6858000"/>
            <a:chOff x="0" y="0"/>
            <a:chExt cx="12191997" cy="6858000"/>
          </a:xfrm>
        </p:grpSpPr>
        <p:pic>
          <p:nvPicPr>
            <p:cNvPr id="8" name="图片 7" descr="树林旁的长凳上&#10;&#10;AI 生成的内容可能不正确。">
              <a:extLst>
                <a:ext uri="{FF2B5EF4-FFF2-40B4-BE49-F238E27FC236}">
                  <a16:creationId xmlns:a16="http://schemas.microsoft.com/office/drawing/2014/main" id="{4B3B2665-C661-79F8-FC61-6B7EA9806D21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artisticBlur radius="3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50000" r="25000"/>
            <a:stretch/>
          </p:blipFill>
          <p:spPr>
            <a:xfrm>
              <a:off x="6095998" y="0"/>
              <a:ext cx="3048001" cy="6858000"/>
            </a:xfrm>
            <a:prstGeom prst="rect">
              <a:avLst/>
            </a:prstGeom>
            <a:ln>
              <a:noFill/>
            </a:ln>
          </p:spPr>
        </p:pic>
        <p:pic>
          <p:nvPicPr>
            <p:cNvPr id="10" name="图片 9" descr="草地上有许多花&#10;&#10;AI 生成的内容可能不正确。">
              <a:extLst>
                <a:ext uri="{FF2B5EF4-FFF2-40B4-BE49-F238E27FC236}">
                  <a16:creationId xmlns:a16="http://schemas.microsoft.com/office/drawing/2014/main" id="{CA62F114-BB51-7D97-22E6-25B7BEC7285D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BEBA8EAE-BF5A-486C-A8C5-ECC9F3942E4B}">
                  <a14:imgProps xmlns:a14="http://schemas.microsoft.com/office/drawing/2010/main">
                    <a14:imgLayer r:embed="rId7">
                      <a14:imgEffect>
                        <a14:artisticBlur radius="30"/>
                      </a14:imgEffect>
                      <a14:imgEffect>
                        <a14:saturation sat="66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5000" r="50000"/>
            <a:stretch/>
          </p:blipFill>
          <p:spPr>
            <a:xfrm>
              <a:off x="3048001" y="0"/>
              <a:ext cx="3048000" cy="6858000"/>
            </a:xfrm>
            <a:prstGeom prst="rect">
              <a:avLst/>
            </a:prstGeom>
            <a:ln>
              <a:noFill/>
            </a:ln>
          </p:spPr>
        </p:pic>
        <p:pic>
          <p:nvPicPr>
            <p:cNvPr id="12" name="图片 11" descr="树林前的花园&#10;&#10;AI 生成的内容可能不正确。">
              <a:extLst>
                <a:ext uri="{FF2B5EF4-FFF2-40B4-BE49-F238E27FC236}">
                  <a16:creationId xmlns:a16="http://schemas.microsoft.com/office/drawing/2014/main" id="{1658B5A9-C2B1-D203-6B89-CCE68EAFEA9D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8">
              <a:extLst>
                <a:ext uri="{BEBA8EAE-BF5A-486C-A8C5-ECC9F3942E4B}">
                  <a14:imgProps xmlns:a14="http://schemas.microsoft.com/office/drawing/2010/main">
                    <a14:imgLayer r:embed="rId9">
                      <a14:imgEffect>
                        <a14:artisticBlur radius="3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75000"/>
            <a:stretch/>
          </p:blipFill>
          <p:spPr>
            <a:xfrm>
              <a:off x="0" y="0"/>
              <a:ext cx="3048000" cy="6858000"/>
            </a:xfrm>
            <a:prstGeom prst="rect">
              <a:avLst/>
            </a:prstGeom>
            <a:ln>
              <a:noFill/>
            </a:ln>
          </p:spPr>
        </p:pic>
        <p:pic>
          <p:nvPicPr>
            <p:cNvPr id="14" name="图片 13" descr="森林里的雪地上&#10;&#10;AI 生成的内容可能不正确。">
              <a:extLst>
                <a:ext uri="{FF2B5EF4-FFF2-40B4-BE49-F238E27FC236}">
                  <a16:creationId xmlns:a16="http://schemas.microsoft.com/office/drawing/2014/main" id="{4666FD49-5F50-5BA8-A25F-F5BFAD61F59A}"/>
                </a:ext>
              </a:extLst>
            </p:cNvPr>
            <p:cNvPicPr>
              <a:picLocks noChangeAspect="1"/>
            </p:cNvPicPr>
            <p:nvPr/>
          </p:nvPicPr>
          <p:blipFill>
            <a:blip r:embed="rId10">
              <a:extLst>
                <a:ext uri="{BEBA8EAE-BF5A-486C-A8C5-ECC9F3942E4B}">
                  <a14:imgProps xmlns:a14="http://schemas.microsoft.com/office/drawing/2010/main">
                    <a14:imgLayer r:embed="rId11">
                      <a14:imgEffect>
                        <a14:artisticBlur radius="3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75000"/>
            <a:stretch/>
          </p:blipFill>
          <p:spPr>
            <a:xfrm>
              <a:off x="9143997" y="0"/>
              <a:ext cx="3048000" cy="6858000"/>
            </a:xfrm>
            <a:prstGeom prst="rect">
              <a:avLst/>
            </a:prstGeom>
            <a:ln>
              <a:noFill/>
            </a:ln>
          </p:spPr>
        </p:pic>
      </p:grpSp>
      <p:sp>
        <p:nvSpPr>
          <p:cNvPr id="42" name="矩形 41">
            <a:extLst>
              <a:ext uri="{FF2B5EF4-FFF2-40B4-BE49-F238E27FC236}">
                <a16:creationId xmlns:a16="http://schemas.microsoft.com/office/drawing/2014/main" id="{C9C168D7-7F1C-9F46-A022-C27F8885CFE8}"/>
              </a:ext>
            </a:extLst>
          </p:cNvPr>
          <p:cNvSpPr/>
          <p:nvPr/>
        </p:nvSpPr>
        <p:spPr>
          <a:xfrm>
            <a:off x="-5625" y="-22006"/>
            <a:ext cx="12191998" cy="6902011"/>
          </a:xfrm>
          <a:prstGeom prst="rect">
            <a:avLst/>
          </a:prstGeom>
          <a:solidFill>
            <a:srgbClr val="FEF3D4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43" name="矩形 42">
            <a:extLst>
              <a:ext uri="{FF2B5EF4-FFF2-40B4-BE49-F238E27FC236}">
                <a16:creationId xmlns:a16="http://schemas.microsoft.com/office/drawing/2014/main" id="{1B9C078C-66CB-2BE0-209E-06F9F25F6E88}"/>
              </a:ext>
            </a:extLst>
          </p:cNvPr>
          <p:cNvSpPr/>
          <p:nvPr/>
        </p:nvSpPr>
        <p:spPr>
          <a:xfrm>
            <a:off x="192063" y="122213"/>
            <a:ext cx="5820490" cy="6613573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grpSp>
        <p:nvGrpSpPr>
          <p:cNvPr id="21" name="组合 20">
            <a:extLst>
              <a:ext uri="{FF2B5EF4-FFF2-40B4-BE49-F238E27FC236}">
                <a16:creationId xmlns:a16="http://schemas.microsoft.com/office/drawing/2014/main" id="{A7545B03-1F71-B155-696B-C32E8620CE6D}"/>
              </a:ext>
            </a:extLst>
          </p:cNvPr>
          <p:cNvGrpSpPr/>
          <p:nvPr/>
        </p:nvGrpSpPr>
        <p:grpSpPr>
          <a:xfrm>
            <a:off x="6231763" y="122213"/>
            <a:ext cx="5939298" cy="6613573"/>
            <a:chOff x="6204614" y="121227"/>
            <a:chExt cx="5939298" cy="6613573"/>
          </a:xfrm>
        </p:grpSpPr>
        <p:sp>
          <p:nvSpPr>
            <p:cNvPr id="44" name="矩形 43">
              <a:extLst>
                <a:ext uri="{FF2B5EF4-FFF2-40B4-BE49-F238E27FC236}">
                  <a16:creationId xmlns:a16="http://schemas.microsoft.com/office/drawing/2014/main" id="{CF4F56DF-472C-4329-4950-A4562BAB403F}"/>
                </a:ext>
              </a:extLst>
            </p:cNvPr>
            <p:cNvSpPr/>
            <p:nvPr/>
          </p:nvSpPr>
          <p:spPr>
            <a:xfrm>
              <a:off x="6204614" y="121227"/>
              <a:ext cx="5786972" cy="6613573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cxnSp>
          <p:nvCxnSpPr>
            <p:cNvPr id="111" name="直接连接符 110">
              <a:extLst>
                <a:ext uri="{FF2B5EF4-FFF2-40B4-BE49-F238E27FC236}">
                  <a16:creationId xmlns:a16="http://schemas.microsoft.com/office/drawing/2014/main" id="{9C3EAE75-8DDD-F0F9-A7AA-F2FB32F10B3F}"/>
                </a:ext>
              </a:extLst>
            </p:cNvPr>
            <p:cNvCxnSpPr/>
            <p:nvPr/>
          </p:nvCxnSpPr>
          <p:spPr>
            <a:xfrm>
              <a:off x="6732395" y="660009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2" name="直接连接符 111">
              <a:extLst>
                <a:ext uri="{FF2B5EF4-FFF2-40B4-BE49-F238E27FC236}">
                  <a16:creationId xmlns:a16="http://schemas.microsoft.com/office/drawing/2014/main" id="{B9FB1D7D-BB6F-A62B-383E-2CE724E6EAF8}"/>
                </a:ext>
              </a:extLst>
            </p:cNvPr>
            <p:cNvCxnSpPr/>
            <p:nvPr/>
          </p:nvCxnSpPr>
          <p:spPr>
            <a:xfrm>
              <a:off x="6732395" y="1093763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3" name="直接连接符 112">
              <a:extLst>
                <a:ext uri="{FF2B5EF4-FFF2-40B4-BE49-F238E27FC236}">
                  <a16:creationId xmlns:a16="http://schemas.microsoft.com/office/drawing/2014/main" id="{A052C89A-103B-D627-5D30-5D56A050F23A}"/>
                </a:ext>
              </a:extLst>
            </p:cNvPr>
            <p:cNvCxnSpPr/>
            <p:nvPr/>
          </p:nvCxnSpPr>
          <p:spPr>
            <a:xfrm>
              <a:off x="6732395" y="1527517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4" name="直接连接符 113">
              <a:extLst>
                <a:ext uri="{FF2B5EF4-FFF2-40B4-BE49-F238E27FC236}">
                  <a16:creationId xmlns:a16="http://schemas.microsoft.com/office/drawing/2014/main" id="{AB613F08-D778-1593-EA04-9BC61402DCA2}"/>
                </a:ext>
              </a:extLst>
            </p:cNvPr>
            <p:cNvCxnSpPr/>
            <p:nvPr/>
          </p:nvCxnSpPr>
          <p:spPr>
            <a:xfrm>
              <a:off x="6732395" y="1947873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5" name="直接连接符 114">
              <a:extLst>
                <a:ext uri="{FF2B5EF4-FFF2-40B4-BE49-F238E27FC236}">
                  <a16:creationId xmlns:a16="http://schemas.microsoft.com/office/drawing/2014/main" id="{AD5C3113-8FB4-C407-B603-3E79C2FD0659}"/>
                </a:ext>
              </a:extLst>
            </p:cNvPr>
            <p:cNvCxnSpPr/>
            <p:nvPr/>
          </p:nvCxnSpPr>
          <p:spPr>
            <a:xfrm>
              <a:off x="6732395" y="2381627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6" name="直接连接符 115">
              <a:extLst>
                <a:ext uri="{FF2B5EF4-FFF2-40B4-BE49-F238E27FC236}">
                  <a16:creationId xmlns:a16="http://schemas.microsoft.com/office/drawing/2014/main" id="{F7ED2FC5-BE34-A9DC-2201-082DD56C88D0}"/>
                </a:ext>
              </a:extLst>
            </p:cNvPr>
            <p:cNvCxnSpPr/>
            <p:nvPr/>
          </p:nvCxnSpPr>
          <p:spPr>
            <a:xfrm>
              <a:off x="6732395" y="2815381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7" name="直接连接符 116">
              <a:extLst>
                <a:ext uri="{FF2B5EF4-FFF2-40B4-BE49-F238E27FC236}">
                  <a16:creationId xmlns:a16="http://schemas.microsoft.com/office/drawing/2014/main" id="{F94C3A5C-FEEE-0903-E284-66601443C858}"/>
                </a:ext>
              </a:extLst>
            </p:cNvPr>
            <p:cNvCxnSpPr/>
            <p:nvPr/>
          </p:nvCxnSpPr>
          <p:spPr>
            <a:xfrm>
              <a:off x="6732395" y="3273865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8" name="直接连接符 117">
              <a:extLst>
                <a:ext uri="{FF2B5EF4-FFF2-40B4-BE49-F238E27FC236}">
                  <a16:creationId xmlns:a16="http://schemas.microsoft.com/office/drawing/2014/main" id="{A6770663-F4CA-4B23-9FB3-0A2C2BA390B1}"/>
                </a:ext>
              </a:extLst>
            </p:cNvPr>
            <p:cNvCxnSpPr/>
            <p:nvPr/>
          </p:nvCxnSpPr>
          <p:spPr>
            <a:xfrm>
              <a:off x="6732395" y="3707619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9" name="直接连接符 118">
              <a:extLst>
                <a:ext uri="{FF2B5EF4-FFF2-40B4-BE49-F238E27FC236}">
                  <a16:creationId xmlns:a16="http://schemas.microsoft.com/office/drawing/2014/main" id="{91991B08-D766-FE81-B138-E647FF9F7166}"/>
                </a:ext>
              </a:extLst>
            </p:cNvPr>
            <p:cNvCxnSpPr/>
            <p:nvPr/>
          </p:nvCxnSpPr>
          <p:spPr>
            <a:xfrm>
              <a:off x="6732395" y="4141373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0" name="直接连接符 119">
              <a:extLst>
                <a:ext uri="{FF2B5EF4-FFF2-40B4-BE49-F238E27FC236}">
                  <a16:creationId xmlns:a16="http://schemas.microsoft.com/office/drawing/2014/main" id="{77447751-5DFA-E2BC-B633-E68895D5EE04}"/>
                </a:ext>
              </a:extLst>
            </p:cNvPr>
            <p:cNvCxnSpPr/>
            <p:nvPr/>
          </p:nvCxnSpPr>
          <p:spPr>
            <a:xfrm>
              <a:off x="6732395" y="4551681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1" name="直接连接符 120">
              <a:extLst>
                <a:ext uri="{FF2B5EF4-FFF2-40B4-BE49-F238E27FC236}">
                  <a16:creationId xmlns:a16="http://schemas.microsoft.com/office/drawing/2014/main" id="{BF19AEB5-D086-12AF-A3CA-37861D0F2BAE}"/>
                </a:ext>
              </a:extLst>
            </p:cNvPr>
            <p:cNvCxnSpPr/>
            <p:nvPr/>
          </p:nvCxnSpPr>
          <p:spPr>
            <a:xfrm>
              <a:off x="6732395" y="4985435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2" name="直接连接符 121">
              <a:extLst>
                <a:ext uri="{FF2B5EF4-FFF2-40B4-BE49-F238E27FC236}">
                  <a16:creationId xmlns:a16="http://schemas.microsoft.com/office/drawing/2014/main" id="{F0C8D07A-FB9A-F944-0E98-CEF5E6F9C9BF}"/>
                </a:ext>
              </a:extLst>
            </p:cNvPr>
            <p:cNvCxnSpPr/>
            <p:nvPr/>
          </p:nvCxnSpPr>
          <p:spPr>
            <a:xfrm>
              <a:off x="6732395" y="5419189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3" name="直接连接符 122">
              <a:extLst>
                <a:ext uri="{FF2B5EF4-FFF2-40B4-BE49-F238E27FC236}">
                  <a16:creationId xmlns:a16="http://schemas.microsoft.com/office/drawing/2014/main" id="{947E6A8B-28AC-32C5-9351-83B8E504DCF0}"/>
                </a:ext>
              </a:extLst>
            </p:cNvPr>
            <p:cNvCxnSpPr/>
            <p:nvPr/>
          </p:nvCxnSpPr>
          <p:spPr>
            <a:xfrm>
              <a:off x="6732395" y="5853802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4" name="直接连接符 123">
              <a:extLst>
                <a:ext uri="{FF2B5EF4-FFF2-40B4-BE49-F238E27FC236}">
                  <a16:creationId xmlns:a16="http://schemas.microsoft.com/office/drawing/2014/main" id="{B5279A73-2886-9065-CB5F-711F191CF548}"/>
                </a:ext>
              </a:extLst>
            </p:cNvPr>
            <p:cNvCxnSpPr/>
            <p:nvPr/>
          </p:nvCxnSpPr>
          <p:spPr>
            <a:xfrm>
              <a:off x="6732395" y="6287556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26" name="文本框 125">
              <a:extLst>
                <a:ext uri="{FF2B5EF4-FFF2-40B4-BE49-F238E27FC236}">
                  <a16:creationId xmlns:a16="http://schemas.microsoft.com/office/drawing/2014/main" id="{33E89B07-431C-5F72-192A-584845942657}"/>
                </a:ext>
              </a:extLst>
            </p:cNvPr>
            <p:cNvSpPr txBox="1"/>
            <p:nvPr/>
          </p:nvSpPr>
          <p:spPr>
            <a:xfrm>
              <a:off x="8991676" y="275529"/>
              <a:ext cx="3152236" cy="2308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900" b="1" dirty="0">
                  <a:solidFill>
                    <a:schemeClr val="bg2">
                      <a:lumMod val="90000"/>
                    </a:schemeClr>
                  </a:solidFill>
                  <a:latin typeface="幼圆" panose="02010509060101010101" pitchFamily="49" charset="-122"/>
                  <a:ea typeface="幼圆" panose="02010509060101010101" pitchFamily="49" charset="-122"/>
                </a:rPr>
                <a:t>Jinhua University of Vocational Technology </a:t>
              </a:r>
              <a:endParaRPr lang="zh-CN" altLang="en-US" sz="900" b="1" dirty="0">
                <a:solidFill>
                  <a:schemeClr val="bg2">
                    <a:lumMod val="90000"/>
                  </a:schemeClr>
                </a:solidFill>
                <a:latin typeface="幼圆" panose="02010509060101010101" pitchFamily="49" charset="-122"/>
                <a:ea typeface="幼圆" panose="02010509060101010101" pitchFamily="49" charset="-122"/>
              </a:endParaRPr>
            </a:p>
          </p:txBody>
        </p:sp>
        <p:sp>
          <p:nvSpPr>
            <p:cNvPr id="128" name="文本框 127">
              <a:extLst>
                <a:ext uri="{FF2B5EF4-FFF2-40B4-BE49-F238E27FC236}">
                  <a16:creationId xmlns:a16="http://schemas.microsoft.com/office/drawing/2014/main" id="{95601FFD-3094-A637-8D1C-C5F229533FFE}"/>
                </a:ext>
              </a:extLst>
            </p:cNvPr>
            <p:cNvSpPr txBox="1"/>
            <p:nvPr/>
          </p:nvSpPr>
          <p:spPr>
            <a:xfrm>
              <a:off x="11351819" y="6376385"/>
              <a:ext cx="409452" cy="2308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900" b="1" dirty="0">
                  <a:solidFill>
                    <a:schemeClr val="bg2">
                      <a:lumMod val="90000"/>
                    </a:schemeClr>
                  </a:solidFill>
                  <a:latin typeface="幼圆" panose="02010509060101010101" pitchFamily="49" charset="-122"/>
                  <a:ea typeface="幼圆" panose="02010509060101010101" pitchFamily="49" charset="-122"/>
                </a:rPr>
                <a:t>02</a:t>
              </a:r>
              <a:endParaRPr lang="zh-CN" altLang="en-US" sz="900" b="1" dirty="0">
                <a:solidFill>
                  <a:schemeClr val="bg2">
                    <a:lumMod val="90000"/>
                  </a:schemeClr>
                </a:solidFill>
                <a:latin typeface="幼圆" panose="02010509060101010101" pitchFamily="49" charset="-122"/>
                <a:ea typeface="幼圆" panose="02010509060101010101" pitchFamily="49" charset="-122"/>
              </a:endParaRPr>
            </a:p>
          </p:txBody>
        </p:sp>
        <p:pic>
          <p:nvPicPr>
            <p:cNvPr id="18" name="图片 17" descr="图标&#10;&#10;AI 生成的内容可能不正确。">
              <a:extLst>
                <a:ext uri="{FF2B5EF4-FFF2-40B4-BE49-F238E27FC236}">
                  <a16:creationId xmlns:a16="http://schemas.microsoft.com/office/drawing/2014/main" id="{5ABE8EF9-C589-AFA6-0F5F-F9D8CBB9E4EE}"/>
                </a:ext>
              </a:extLst>
            </p:cNvPr>
            <p:cNvPicPr>
              <a:picLocks noChangeAspect="1"/>
            </p:cNvPicPr>
            <p:nvPr/>
          </p:nvPicPr>
          <p:blipFill>
            <a:blip r:embed="rId12">
              <a:alphaModFix amt="20000"/>
              <a:extLst>
                <a:ext uri="{BEBA8EAE-BF5A-486C-A8C5-ECC9F3942E4B}">
                  <a14:imgProps xmlns:a14="http://schemas.microsoft.com/office/drawing/2010/main">
                    <a14:imgLayer r:embed="rId13">
                      <a14:imgEffect>
                        <a14:artisticPencilGrayscale/>
                      </a14:imgEffect>
                      <a14:imgEffect>
                        <a14:colorTemperature colorTemp="59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9233030">
              <a:off x="7942596" y="263068"/>
              <a:ext cx="1087953" cy="1057354"/>
            </a:xfrm>
            <a:prstGeom prst="rect">
              <a:avLst/>
            </a:prstGeom>
          </p:spPr>
        </p:pic>
        <p:pic>
          <p:nvPicPr>
            <p:cNvPr id="19" name="图片 18" descr="图标&#10;&#10;AI 生成的内容可能不正确。">
              <a:extLst>
                <a:ext uri="{FF2B5EF4-FFF2-40B4-BE49-F238E27FC236}">
                  <a16:creationId xmlns:a16="http://schemas.microsoft.com/office/drawing/2014/main" id="{06DC4ACD-57AA-A87B-E36F-77393DFC92E1}"/>
                </a:ext>
              </a:extLst>
            </p:cNvPr>
            <p:cNvPicPr>
              <a:picLocks noChangeAspect="1"/>
            </p:cNvPicPr>
            <p:nvPr/>
          </p:nvPicPr>
          <p:blipFill>
            <a:blip r:embed="rId12">
              <a:alphaModFix amt="20000"/>
              <a:extLst>
                <a:ext uri="{BEBA8EAE-BF5A-486C-A8C5-ECC9F3942E4B}">
                  <a14:imgProps xmlns:a14="http://schemas.microsoft.com/office/drawing/2010/main">
                    <a14:imgLayer r:embed="rId13">
                      <a14:imgEffect>
                        <a14:artisticPencilGrayscale/>
                      </a14:imgEffect>
                      <a14:imgEffect>
                        <a14:colorTemperature colorTemp="59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9233030">
              <a:off x="7066064" y="5197436"/>
              <a:ext cx="1087953" cy="1057354"/>
            </a:xfrm>
            <a:prstGeom prst="rect">
              <a:avLst/>
            </a:prstGeom>
          </p:spPr>
        </p:pic>
        <p:pic>
          <p:nvPicPr>
            <p:cNvPr id="20" name="图片 19" descr="图标&#10;&#10;AI 生成的内容可能不正确。">
              <a:extLst>
                <a:ext uri="{FF2B5EF4-FFF2-40B4-BE49-F238E27FC236}">
                  <a16:creationId xmlns:a16="http://schemas.microsoft.com/office/drawing/2014/main" id="{DDA845B7-CC19-43F6-5690-37395FFC4BB2}"/>
                </a:ext>
              </a:extLst>
            </p:cNvPr>
            <p:cNvPicPr>
              <a:picLocks noChangeAspect="1"/>
            </p:cNvPicPr>
            <p:nvPr/>
          </p:nvPicPr>
          <p:blipFill>
            <a:blip r:embed="rId12">
              <a:alphaModFix amt="20000"/>
              <a:extLst>
                <a:ext uri="{BEBA8EAE-BF5A-486C-A8C5-ECC9F3942E4B}">
                  <a14:imgProps xmlns:a14="http://schemas.microsoft.com/office/drawing/2010/main">
                    <a14:imgLayer r:embed="rId13">
                      <a14:imgEffect>
                        <a14:artisticPencilGrayscale/>
                      </a14:imgEffect>
                      <a14:imgEffect>
                        <a14:colorTemperature colorTemp="59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9233030">
              <a:off x="9966807" y="1399887"/>
              <a:ext cx="1533384" cy="1490258"/>
            </a:xfrm>
            <a:prstGeom prst="rect">
              <a:avLst/>
            </a:prstGeom>
          </p:spPr>
        </p:pic>
      </p:grpSp>
      <p:grpSp>
        <p:nvGrpSpPr>
          <p:cNvPr id="70" name="组合 69">
            <a:extLst>
              <a:ext uri="{FF2B5EF4-FFF2-40B4-BE49-F238E27FC236}">
                <a16:creationId xmlns:a16="http://schemas.microsoft.com/office/drawing/2014/main" id="{4485E7E5-25C0-D9AE-F40B-5156006DD2A5}"/>
              </a:ext>
            </a:extLst>
          </p:cNvPr>
          <p:cNvGrpSpPr/>
          <p:nvPr/>
        </p:nvGrpSpPr>
        <p:grpSpPr>
          <a:xfrm>
            <a:off x="5659068" y="651207"/>
            <a:ext cx="848834" cy="195369"/>
            <a:chOff x="5669513" y="830822"/>
            <a:chExt cx="848834" cy="195369"/>
          </a:xfrm>
        </p:grpSpPr>
        <p:sp>
          <p:nvSpPr>
            <p:cNvPr id="47" name="椭圆 46">
              <a:extLst>
                <a:ext uri="{FF2B5EF4-FFF2-40B4-BE49-F238E27FC236}">
                  <a16:creationId xmlns:a16="http://schemas.microsoft.com/office/drawing/2014/main" id="{63652049-500F-8DBE-1DE3-C297C20285F3}"/>
                </a:ext>
              </a:extLst>
            </p:cNvPr>
            <p:cNvSpPr/>
            <p:nvPr/>
          </p:nvSpPr>
          <p:spPr>
            <a:xfrm>
              <a:off x="5669513" y="834784"/>
              <a:ext cx="191407" cy="191407"/>
            </a:xfrm>
            <a:prstGeom prst="ellipse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52" name="椭圆 51">
              <a:extLst>
                <a:ext uri="{FF2B5EF4-FFF2-40B4-BE49-F238E27FC236}">
                  <a16:creationId xmlns:a16="http://schemas.microsoft.com/office/drawing/2014/main" id="{06965F52-8DC7-869F-A879-7EBD73E9BF9F}"/>
                </a:ext>
              </a:extLst>
            </p:cNvPr>
            <p:cNvSpPr/>
            <p:nvPr/>
          </p:nvSpPr>
          <p:spPr>
            <a:xfrm>
              <a:off x="6326940" y="830822"/>
              <a:ext cx="191407" cy="191407"/>
            </a:xfrm>
            <a:prstGeom prst="ellipse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65" name="矩形: 圆角 64">
              <a:extLst>
                <a:ext uri="{FF2B5EF4-FFF2-40B4-BE49-F238E27FC236}">
                  <a16:creationId xmlns:a16="http://schemas.microsoft.com/office/drawing/2014/main" id="{57A1F8E5-31AD-C6F2-BF56-C1F76F2BAD6E}"/>
                </a:ext>
              </a:extLst>
            </p:cNvPr>
            <p:cNvSpPr/>
            <p:nvPr/>
          </p:nvSpPr>
          <p:spPr>
            <a:xfrm>
              <a:off x="5766647" y="877730"/>
              <a:ext cx="675061" cy="102717"/>
            </a:xfrm>
            <a:prstGeom prst="roundRect">
              <a:avLst/>
            </a:prstGeom>
            <a:solidFill>
              <a:schemeClr val="bg1">
                <a:lumMod val="85000"/>
              </a:schemeClr>
            </a:solidFill>
            <a:ln>
              <a:noFill/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grpSp>
        <p:nvGrpSpPr>
          <p:cNvPr id="76" name="组合 75">
            <a:extLst>
              <a:ext uri="{FF2B5EF4-FFF2-40B4-BE49-F238E27FC236}">
                <a16:creationId xmlns:a16="http://schemas.microsoft.com/office/drawing/2014/main" id="{71C6A3D5-BCF9-8A24-4529-E6FA0819EA3A}"/>
              </a:ext>
            </a:extLst>
          </p:cNvPr>
          <p:cNvGrpSpPr/>
          <p:nvPr/>
        </p:nvGrpSpPr>
        <p:grpSpPr>
          <a:xfrm>
            <a:off x="5652856" y="1722573"/>
            <a:ext cx="848834" cy="195369"/>
            <a:chOff x="5669513" y="830822"/>
            <a:chExt cx="848834" cy="195369"/>
          </a:xfrm>
        </p:grpSpPr>
        <p:sp>
          <p:nvSpPr>
            <p:cNvPr id="77" name="椭圆 76">
              <a:extLst>
                <a:ext uri="{FF2B5EF4-FFF2-40B4-BE49-F238E27FC236}">
                  <a16:creationId xmlns:a16="http://schemas.microsoft.com/office/drawing/2014/main" id="{B34D52FE-730D-7544-3131-C7F0642D06A9}"/>
                </a:ext>
              </a:extLst>
            </p:cNvPr>
            <p:cNvSpPr/>
            <p:nvPr/>
          </p:nvSpPr>
          <p:spPr>
            <a:xfrm>
              <a:off x="5669513" y="834784"/>
              <a:ext cx="191407" cy="191407"/>
            </a:xfrm>
            <a:prstGeom prst="ellipse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78" name="椭圆 77">
              <a:extLst>
                <a:ext uri="{FF2B5EF4-FFF2-40B4-BE49-F238E27FC236}">
                  <a16:creationId xmlns:a16="http://schemas.microsoft.com/office/drawing/2014/main" id="{B9925899-CE88-24C8-FFF2-F78E592C3119}"/>
                </a:ext>
              </a:extLst>
            </p:cNvPr>
            <p:cNvSpPr/>
            <p:nvPr/>
          </p:nvSpPr>
          <p:spPr>
            <a:xfrm>
              <a:off x="6326940" y="830822"/>
              <a:ext cx="191407" cy="191407"/>
            </a:xfrm>
            <a:prstGeom prst="ellipse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79" name="矩形: 圆角 78">
              <a:extLst>
                <a:ext uri="{FF2B5EF4-FFF2-40B4-BE49-F238E27FC236}">
                  <a16:creationId xmlns:a16="http://schemas.microsoft.com/office/drawing/2014/main" id="{A7356C8C-86D9-92FD-8619-B3A98C4CC7AC}"/>
                </a:ext>
              </a:extLst>
            </p:cNvPr>
            <p:cNvSpPr/>
            <p:nvPr/>
          </p:nvSpPr>
          <p:spPr>
            <a:xfrm>
              <a:off x="5766647" y="877730"/>
              <a:ext cx="675061" cy="102717"/>
            </a:xfrm>
            <a:prstGeom prst="roundRect">
              <a:avLst/>
            </a:prstGeom>
            <a:solidFill>
              <a:schemeClr val="bg1">
                <a:lumMod val="85000"/>
              </a:schemeClr>
            </a:solidFill>
            <a:ln>
              <a:noFill/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grpSp>
        <p:nvGrpSpPr>
          <p:cNvPr id="80" name="组合 79">
            <a:extLst>
              <a:ext uri="{FF2B5EF4-FFF2-40B4-BE49-F238E27FC236}">
                <a16:creationId xmlns:a16="http://schemas.microsoft.com/office/drawing/2014/main" id="{50061279-4D5D-C74F-AD2B-D9E977AFB4D1}"/>
              </a:ext>
            </a:extLst>
          </p:cNvPr>
          <p:cNvGrpSpPr/>
          <p:nvPr/>
        </p:nvGrpSpPr>
        <p:grpSpPr>
          <a:xfrm>
            <a:off x="5652856" y="2826893"/>
            <a:ext cx="848834" cy="195369"/>
            <a:chOff x="5669513" y="830822"/>
            <a:chExt cx="848834" cy="195369"/>
          </a:xfrm>
        </p:grpSpPr>
        <p:sp>
          <p:nvSpPr>
            <p:cNvPr id="81" name="椭圆 80">
              <a:extLst>
                <a:ext uri="{FF2B5EF4-FFF2-40B4-BE49-F238E27FC236}">
                  <a16:creationId xmlns:a16="http://schemas.microsoft.com/office/drawing/2014/main" id="{B74FEF32-7381-10BC-C34C-82E297D5181A}"/>
                </a:ext>
              </a:extLst>
            </p:cNvPr>
            <p:cNvSpPr/>
            <p:nvPr/>
          </p:nvSpPr>
          <p:spPr>
            <a:xfrm>
              <a:off x="5669513" y="834784"/>
              <a:ext cx="191407" cy="191407"/>
            </a:xfrm>
            <a:prstGeom prst="ellipse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82" name="椭圆 81">
              <a:extLst>
                <a:ext uri="{FF2B5EF4-FFF2-40B4-BE49-F238E27FC236}">
                  <a16:creationId xmlns:a16="http://schemas.microsoft.com/office/drawing/2014/main" id="{7B118F38-D35F-B34C-B823-E7C1D3ABE40E}"/>
                </a:ext>
              </a:extLst>
            </p:cNvPr>
            <p:cNvSpPr/>
            <p:nvPr/>
          </p:nvSpPr>
          <p:spPr>
            <a:xfrm>
              <a:off x="6326940" y="830822"/>
              <a:ext cx="191407" cy="191407"/>
            </a:xfrm>
            <a:prstGeom prst="ellipse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83" name="矩形: 圆角 82">
              <a:extLst>
                <a:ext uri="{FF2B5EF4-FFF2-40B4-BE49-F238E27FC236}">
                  <a16:creationId xmlns:a16="http://schemas.microsoft.com/office/drawing/2014/main" id="{684F3FBB-DD15-E1E5-B15C-4A6BD79AEDD5}"/>
                </a:ext>
              </a:extLst>
            </p:cNvPr>
            <p:cNvSpPr/>
            <p:nvPr/>
          </p:nvSpPr>
          <p:spPr>
            <a:xfrm>
              <a:off x="5766647" y="877730"/>
              <a:ext cx="675061" cy="102717"/>
            </a:xfrm>
            <a:prstGeom prst="roundRect">
              <a:avLst/>
            </a:prstGeom>
            <a:solidFill>
              <a:schemeClr val="bg1">
                <a:lumMod val="85000"/>
              </a:schemeClr>
            </a:solidFill>
            <a:ln>
              <a:noFill/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grpSp>
        <p:nvGrpSpPr>
          <p:cNvPr id="84" name="组合 83">
            <a:extLst>
              <a:ext uri="{FF2B5EF4-FFF2-40B4-BE49-F238E27FC236}">
                <a16:creationId xmlns:a16="http://schemas.microsoft.com/office/drawing/2014/main" id="{A6932734-FEA5-AB49-61FB-A87EF994B03D}"/>
              </a:ext>
            </a:extLst>
          </p:cNvPr>
          <p:cNvGrpSpPr/>
          <p:nvPr/>
        </p:nvGrpSpPr>
        <p:grpSpPr>
          <a:xfrm>
            <a:off x="5659092" y="3884398"/>
            <a:ext cx="848834" cy="195369"/>
            <a:chOff x="5669513" y="830822"/>
            <a:chExt cx="848834" cy="195369"/>
          </a:xfrm>
        </p:grpSpPr>
        <p:sp>
          <p:nvSpPr>
            <p:cNvPr id="85" name="椭圆 84">
              <a:extLst>
                <a:ext uri="{FF2B5EF4-FFF2-40B4-BE49-F238E27FC236}">
                  <a16:creationId xmlns:a16="http://schemas.microsoft.com/office/drawing/2014/main" id="{85750FA1-E884-AF9F-4D18-EEF9ECFBD2BC}"/>
                </a:ext>
              </a:extLst>
            </p:cNvPr>
            <p:cNvSpPr/>
            <p:nvPr/>
          </p:nvSpPr>
          <p:spPr>
            <a:xfrm>
              <a:off x="5669513" y="834784"/>
              <a:ext cx="191407" cy="191407"/>
            </a:xfrm>
            <a:prstGeom prst="ellipse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86" name="椭圆 85">
              <a:extLst>
                <a:ext uri="{FF2B5EF4-FFF2-40B4-BE49-F238E27FC236}">
                  <a16:creationId xmlns:a16="http://schemas.microsoft.com/office/drawing/2014/main" id="{657AE5FB-B358-D7CF-FC0E-9C5A51308426}"/>
                </a:ext>
              </a:extLst>
            </p:cNvPr>
            <p:cNvSpPr/>
            <p:nvPr/>
          </p:nvSpPr>
          <p:spPr>
            <a:xfrm>
              <a:off x="6326940" y="830822"/>
              <a:ext cx="191407" cy="191407"/>
            </a:xfrm>
            <a:prstGeom prst="ellipse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87" name="矩形: 圆角 86">
              <a:extLst>
                <a:ext uri="{FF2B5EF4-FFF2-40B4-BE49-F238E27FC236}">
                  <a16:creationId xmlns:a16="http://schemas.microsoft.com/office/drawing/2014/main" id="{E1619563-D0E0-5EF4-7540-87D12D63E53E}"/>
                </a:ext>
              </a:extLst>
            </p:cNvPr>
            <p:cNvSpPr/>
            <p:nvPr/>
          </p:nvSpPr>
          <p:spPr>
            <a:xfrm>
              <a:off x="5766647" y="877730"/>
              <a:ext cx="675061" cy="102717"/>
            </a:xfrm>
            <a:prstGeom prst="roundRect">
              <a:avLst/>
            </a:prstGeom>
            <a:solidFill>
              <a:schemeClr val="bg1">
                <a:lumMod val="85000"/>
              </a:schemeClr>
            </a:solidFill>
            <a:ln>
              <a:noFill/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grpSp>
        <p:nvGrpSpPr>
          <p:cNvPr id="88" name="组合 87">
            <a:extLst>
              <a:ext uri="{FF2B5EF4-FFF2-40B4-BE49-F238E27FC236}">
                <a16:creationId xmlns:a16="http://schemas.microsoft.com/office/drawing/2014/main" id="{4ABA5CE1-3806-10F3-56B9-DD83EB2526E0}"/>
              </a:ext>
            </a:extLst>
          </p:cNvPr>
          <p:cNvGrpSpPr/>
          <p:nvPr/>
        </p:nvGrpSpPr>
        <p:grpSpPr>
          <a:xfrm>
            <a:off x="5677897" y="4984849"/>
            <a:ext cx="848834" cy="195369"/>
            <a:chOff x="5669513" y="830822"/>
            <a:chExt cx="848834" cy="195369"/>
          </a:xfrm>
        </p:grpSpPr>
        <p:sp>
          <p:nvSpPr>
            <p:cNvPr id="89" name="椭圆 88">
              <a:extLst>
                <a:ext uri="{FF2B5EF4-FFF2-40B4-BE49-F238E27FC236}">
                  <a16:creationId xmlns:a16="http://schemas.microsoft.com/office/drawing/2014/main" id="{1FE93C06-75E1-CFA0-2146-D5C5E038A1BD}"/>
                </a:ext>
              </a:extLst>
            </p:cNvPr>
            <p:cNvSpPr/>
            <p:nvPr/>
          </p:nvSpPr>
          <p:spPr>
            <a:xfrm>
              <a:off x="5669513" y="834784"/>
              <a:ext cx="191407" cy="191407"/>
            </a:xfrm>
            <a:prstGeom prst="ellipse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90" name="椭圆 89">
              <a:extLst>
                <a:ext uri="{FF2B5EF4-FFF2-40B4-BE49-F238E27FC236}">
                  <a16:creationId xmlns:a16="http://schemas.microsoft.com/office/drawing/2014/main" id="{A7750092-6874-998C-AFFA-DC14577ED60F}"/>
                </a:ext>
              </a:extLst>
            </p:cNvPr>
            <p:cNvSpPr/>
            <p:nvPr/>
          </p:nvSpPr>
          <p:spPr>
            <a:xfrm>
              <a:off x="6326940" y="830822"/>
              <a:ext cx="191407" cy="191407"/>
            </a:xfrm>
            <a:prstGeom prst="ellipse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91" name="矩形: 圆角 90">
              <a:extLst>
                <a:ext uri="{FF2B5EF4-FFF2-40B4-BE49-F238E27FC236}">
                  <a16:creationId xmlns:a16="http://schemas.microsoft.com/office/drawing/2014/main" id="{23A759D2-1B06-63ED-430A-14C067CCA7E1}"/>
                </a:ext>
              </a:extLst>
            </p:cNvPr>
            <p:cNvSpPr/>
            <p:nvPr/>
          </p:nvSpPr>
          <p:spPr>
            <a:xfrm>
              <a:off x="5766647" y="877730"/>
              <a:ext cx="675061" cy="102717"/>
            </a:xfrm>
            <a:prstGeom prst="roundRect">
              <a:avLst/>
            </a:prstGeom>
            <a:solidFill>
              <a:schemeClr val="bg1">
                <a:lumMod val="85000"/>
              </a:schemeClr>
            </a:solidFill>
            <a:ln>
              <a:noFill/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grpSp>
        <p:nvGrpSpPr>
          <p:cNvPr id="92" name="组合 91">
            <a:extLst>
              <a:ext uri="{FF2B5EF4-FFF2-40B4-BE49-F238E27FC236}">
                <a16:creationId xmlns:a16="http://schemas.microsoft.com/office/drawing/2014/main" id="{8FBB9571-AA61-0687-44FA-A1EABE388087}"/>
              </a:ext>
            </a:extLst>
          </p:cNvPr>
          <p:cNvGrpSpPr/>
          <p:nvPr/>
        </p:nvGrpSpPr>
        <p:grpSpPr>
          <a:xfrm>
            <a:off x="5669315" y="6131044"/>
            <a:ext cx="848834" cy="195369"/>
            <a:chOff x="5669513" y="830822"/>
            <a:chExt cx="848834" cy="195369"/>
          </a:xfrm>
        </p:grpSpPr>
        <p:sp>
          <p:nvSpPr>
            <p:cNvPr id="93" name="椭圆 92">
              <a:extLst>
                <a:ext uri="{FF2B5EF4-FFF2-40B4-BE49-F238E27FC236}">
                  <a16:creationId xmlns:a16="http://schemas.microsoft.com/office/drawing/2014/main" id="{EBE3F00B-6EB2-B9E0-DA5F-395A4F9DBAC2}"/>
                </a:ext>
              </a:extLst>
            </p:cNvPr>
            <p:cNvSpPr/>
            <p:nvPr/>
          </p:nvSpPr>
          <p:spPr>
            <a:xfrm>
              <a:off x="5669513" y="834784"/>
              <a:ext cx="191407" cy="191407"/>
            </a:xfrm>
            <a:prstGeom prst="ellipse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94" name="椭圆 93">
              <a:extLst>
                <a:ext uri="{FF2B5EF4-FFF2-40B4-BE49-F238E27FC236}">
                  <a16:creationId xmlns:a16="http://schemas.microsoft.com/office/drawing/2014/main" id="{CE046B48-C590-E2B9-421C-68F5DF0368B4}"/>
                </a:ext>
              </a:extLst>
            </p:cNvPr>
            <p:cNvSpPr/>
            <p:nvPr/>
          </p:nvSpPr>
          <p:spPr>
            <a:xfrm>
              <a:off x="6326940" y="830822"/>
              <a:ext cx="191407" cy="191407"/>
            </a:xfrm>
            <a:prstGeom prst="ellipse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95" name="矩形: 圆角 94">
              <a:extLst>
                <a:ext uri="{FF2B5EF4-FFF2-40B4-BE49-F238E27FC236}">
                  <a16:creationId xmlns:a16="http://schemas.microsoft.com/office/drawing/2014/main" id="{3F0A81F5-5AF7-DCD3-11F9-E7DD5829260B}"/>
                </a:ext>
              </a:extLst>
            </p:cNvPr>
            <p:cNvSpPr/>
            <p:nvPr/>
          </p:nvSpPr>
          <p:spPr>
            <a:xfrm>
              <a:off x="5766647" y="877730"/>
              <a:ext cx="675061" cy="102717"/>
            </a:xfrm>
            <a:prstGeom prst="roundRect">
              <a:avLst/>
            </a:prstGeom>
            <a:solidFill>
              <a:schemeClr val="bg1">
                <a:lumMod val="85000"/>
              </a:schemeClr>
            </a:solidFill>
            <a:ln>
              <a:noFill/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cxnSp>
        <p:nvCxnSpPr>
          <p:cNvPr id="97" name="直接连接符 96">
            <a:extLst>
              <a:ext uri="{FF2B5EF4-FFF2-40B4-BE49-F238E27FC236}">
                <a16:creationId xmlns:a16="http://schemas.microsoft.com/office/drawing/2014/main" id="{D3CC6776-6B00-7E4A-FA5A-FCBA25521776}"/>
              </a:ext>
            </a:extLst>
          </p:cNvPr>
          <p:cNvCxnSpPr/>
          <p:nvPr/>
        </p:nvCxnSpPr>
        <p:spPr>
          <a:xfrm>
            <a:off x="636393" y="651207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8" name="直接连接符 97">
            <a:extLst>
              <a:ext uri="{FF2B5EF4-FFF2-40B4-BE49-F238E27FC236}">
                <a16:creationId xmlns:a16="http://schemas.microsoft.com/office/drawing/2014/main" id="{183C10BD-53B1-1DB3-BB11-94530C3EE825}"/>
              </a:ext>
            </a:extLst>
          </p:cNvPr>
          <p:cNvCxnSpPr/>
          <p:nvPr/>
        </p:nvCxnSpPr>
        <p:spPr>
          <a:xfrm>
            <a:off x="636393" y="1084961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9" name="直接连接符 98">
            <a:extLst>
              <a:ext uri="{FF2B5EF4-FFF2-40B4-BE49-F238E27FC236}">
                <a16:creationId xmlns:a16="http://schemas.microsoft.com/office/drawing/2014/main" id="{E01402F2-C384-6534-858F-082289A858F9}"/>
              </a:ext>
            </a:extLst>
          </p:cNvPr>
          <p:cNvCxnSpPr/>
          <p:nvPr/>
        </p:nvCxnSpPr>
        <p:spPr>
          <a:xfrm>
            <a:off x="636393" y="1518715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0" name="直接连接符 99">
            <a:extLst>
              <a:ext uri="{FF2B5EF4-FFF2-40B4-BE49-F238E27FC236}">
                <a16:creationId xmlns:a16="http://schemas.microsoft.com/office/drawing/2014/main" id="{64F3D322-8DD6-93DD-82D3-A950D693C090}"/>
              </a:ext>
            </a:extLst>
          </p:cNvPr>
          <p:cNvCxnSpPr/>
          <p:nvPr/>
        </p:nvCxnSpPr>
        <p:spPr>
          <a:xfrm>
            <a:off x="636393" y="1939071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1" name="直接连接符 100">
            <a:extLst>
              <a:ext uri="{FF2B5EF4-FFF2-40B4-BE49-F238E27FC236}">
                <a16:creationId xmlns:a16="http://schemas.microsoft.com/office/drawing/2014/main" id="{86015FF9-2FA7-BF31-D9B3-9047A042CB16}"/>
              </a:ext>
            </a:extLst>
          </p:cNvPr>
          <p:cNvCxnSpPr/>
          <p:nvPr/>
        </p:nvCxnSpPr>
        <p:spPr>
          <a:xfrm>
            <a:off x="636393" y="2372825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2" name="直接连接符 101">
            <a:extLst>
              <a:ext uri="{FF2B5EF4-FFF2-40B4-BE49-F238E27FC236}">
                <a16:creationId xmlns:a16="http://schemas.microsoft.com/office/drawing/2014/main" id="{83FC1CAD-7D2F-F88B-99B3-E23E9597E596}"/>
              </a:ext>
            </a:extLst>
          </p:cNvPr>
          <p:cNvCxnSpPr/>
          <p:nvPr/>
        </p:nvCxnSpPr>
        <p:spPr>
          <a:xfrm>
            <a:off x="636393" y="2806579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3" name="直接连接符 102">
            <a:extLst>
              <a:ext uri="{FF2B5EF4-FFF2-40B4-BE49-F238E27FC236}">
                <a16:creationId xmlns:a16="http://schemas.microsoft.com/office/drawing/2014/main" id="{4414DE50-95D9-65BC-9853-2D6AFC714E91}"/>
              </a:ext>
            </a:extLst>
          </p:cNvPr>
          <p:cNvCxnSpPr/>
          <p:nvPr/>
        </p:nvCxnSpPr>
        <p:spPr>
          <a:xfrm>
            <a:off x="636393" y="3265063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4" name="直接连接符 103">
            <a:extLst>
              <a:ext uri="{FF2B5EF4-FFF2-40B4-BE49-F238E27FC236}">
                <a16:creationId xmlns:a16="http://schemas.microsoft.com/office/drawing/2014/main" id="{3C6CDB34-FF29-2E53-35BA-8E7A6A738F75}"/>
              </a:ext>
            </a:extLst>
          </p:cNvPr>
          <p:cNvCxnSpPr/>
          <p:nvPr/>
        </p:nvCxnSpPr>
        <p:spPr>
          <a:xfrm>
            <a:off x="636393" y="3698817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5" name="直接连接符 104">
            <a:extLst>
              <a:ext uri="{FF2B5EF4-FFF2-40B4-BE49-F238E27FC236}">
                <a16:creationId xmlns:a16="http://schemas.microsoft.com/office/drawing/2014/main" id="{05020607-942E-F651-FBA8-00C2BBCD782A}"/>
              </a:ext>
            </a:extLst>
          </p:cNvPr>
          <p:cNvCxnSpPr/>
          <p:nvPr/>
        </p:nvCxnSpPr>
        <p:spPr>
          <a:xfrm>
            <a:off x="636393" y="4132571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6" name="直接连接符 105">
            <a:extLst>
              <a:ext uri="{FF2B5EF4-FFF2-40B4-BE49-F238E27FC236}">
                <a16:creationId xmlns:a16="http://schemas.microsoft.com/office/drawing/2014/main" id="{D3ACDF3A-EA77-1ADB-A7A7-88CA72CE7185}"/>
              </a:ext>
            </a:extLst>
          </p:cNvPr>
          <p:cNvCxnSpPr/>
          <p:nvPr/>
        </p:nvCxnSpPr>
        <p:spPr>
          <a:xfrm>
            <a:off x="636393" y="4542879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7" name="直接连接符 106">
            <a:extLst>
              <a:ext uri="{FF2B5EF4-FFF2-40B4-BE49-F238E27FC236}">
                <a16:creationId xmlns:a16="http://schemas.microsoft.com/office/drawing/2014/main" id="{4AF676D0-037C-59FE-1089-9BFB689D09C6}"/>
              </a:ext>
            </a:extLst>
          </p:cNvPr>
          <p:cNvCxnSpPr/>
          <p:nvPr/>
        </p:nvCxnSpPr>
        <p:spPr>
          <a:xfrm>
            <a:off x="636393" y="4976633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8" name="直接连接符 107">
            <a:extLst>
              <a:ext uri="{FF2B5EF4-FFF2-40B4-BE49-F238E27FC236}">
                <a16:creationId xmlns:a16="http://schemas.microsoft.com/office/drawing/2014/main" id="{3B298334-360B-E644-A8D0-CE256F37A707}"/>
              </a:ext>
            </a:extLst>
          </p:cNvPr>
          <p:cNvCxnSpPr/>
          <p:nvPr/>
        </p:nvCxnSpPr>
        <p:spPr>
          <a:xfrm>
            <a:off x="636393" y="5410387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9" name="直接连接符 108">
            <a:extLst>
              <a:ext uri="{FF2B5EF4-FFF2-40B4-BE49-F238E27FC236}">
                <a16:creationId xmlns:a16="http://schemas.microsoft.com/office/drawing/2014/main" id="{FD0AA287-FDC2-6DCC-177E-64BE9F4F69A0}"/>
              </a:ext>
            </a:extLst>
          </p:cNvPr>
          <p:cNvCxnSpPr/>
          <p:nvPr/>
        </p:nvCxnSpPr>
        <p:spPr>
          <a:xfrm>
            <a:off x="636393" y="5844015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0" name="直接连接符 109">
            <a:extLst>
              <a:ext uri="{FF2B5EF4-FFF2-40B4-BE49-F238E27FC236}">
                <a16:creationId xmlns:a16="http://schemas.microsoft.com/office/drawing/2014/main" id="{CDD7F144-3FC6-DCEA-6F25-EA57917B4AA1}"/>
              </a:ext>
            </a:extLst>
          </p:cNvPr>
          <p:cNvCxnSpPr/>
          <p:nvPr/>
        </p:nvCxnSpPr>
        <p:spPr>
          <a:xfrm>
            <a:off x="636393" y="6277769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7" name="文本框 126">
            <a:extLst>
              <a:ext uri="{FF2B5EF4-FFF2-40B4-BE49-F238E27FC236}">
                <a16:creationId xmlns:a16="http://schemas.microsoft.com/office/drawing/2014/main" id="{8A5B1381-ED71-C441-27D0-ABE2A4BA1EB8}"/>
              </a:ext>
            </a:extLst>
          </p:cNvPr>
          <p:cNvSpPr txBox="1"/>
          <p:nvPr/>
        </p:nvSpPr>
        <p:spPr>
          <a:xfrm>
            <a:off x="532163" y="6355874"/>
            <a:ext cx="3152236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900" b="1" dirty="0" err="1">
                <a:solidFill>
                  <a:schemeClr val="bg2">
                    <a:lumMod val="90000"/>
                  </a:schemeClr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Weather:XXXX</a:t>
            </a:r>
            <a:r>
              <a:rPr lang="en-US" altLang="zh-CN" sz="900" b="1" dirty="0">
                <a:solidFill>
                  <a:schemeClr val="bg2">
                    <a:lumMod val="90000"/>
                  </a:schemeClr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  </a:t>
            </a:r>
            <a:r>
              <a:rPr lang="en-US" altLang="zh-CN" sz="900" b="1" dirty="0" err="1">
                <a:solidFill>
                  <a:schemeClr val="bg2">
                    <a:lumMod val="90000"/>
                  </a:schemeClr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Mood:XXXX</a:t>
            </a:r>
            <a:endParaRPr lang="zh-CN" altLang="en-US" sz="900" b="1" dirty="0">
              <a:solidFill>
                <a:schemeClr val="bg2">
                  <a:lumMod val="90000"/>
                </a:schemeClr>
              </a:solidFill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pic>
        <p:nvPicPr>
          <p:cNvPr id="16" name="图片 15" descr="图标&#10;&#10;AI 生成的内容可能不正确。">
            <a:extLst>
              <a:ext uri="{FF2B5EF4-FFF2-40B4-BE49-F238E27FC236}">
                <a16:creationId xmlns:a16="http://schemas.microsoft.com/office/drawing/2014/main" id="{0137E991-8FDC-E6F9-2991-21FC00FBE8C5}"/>
              </a:ext>
            </a:extLst>
          </p:cNvPr>
          <p:cNvPicPr>
            <a:picLocks noChangeAspect="1"/>
          </p:cNvPicPr>
          <p:nvPr/>
        </p:nvPicPr>
        <p:blipFill>
          <a:blip r:embed="rId12">
            <a:alphaModFix amt="20000"/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artisticPencilGrayscale/>
                    </a14:imgEffect>
                    <a14:imgEffect>
                      <a14:colorTemperature colorTemp="59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996707">
            <a:off x="1503098" y="4063876"/>
            <a:ext cx="1663190" cy="1616412"/>
          </a:xfrm>
          <a:prstGeom prst="rect">
            <a:avLst/>
          </a:prstGeom>
        </p:spPr>
      </p:pic>
      <p:pic>
        <p:nvPicPr>
          <p:cNvPr id="17" name="图片 16" descr="图标&#10;&#10;AI 生成的内容可能不正确。">
            <a:extLst>
              <a:ext uri="{FF2B5EF4-FFF2-40B4-BE49-F238E27FC236}">
                <a16:creationId xmlns:a16="http://schemas.microsoft.com/office/drawing/2014/main" id="{F00ADE36-F734-20EB-07FE-086D64F61C80}"/>
              </a:ext>
            </a:extLst>
          </p:cNvPr>
          <p:cNvPicPr>
            <a:picLocks noChangeAspect="1"/>
          </p:cNvPicPr>
          <p:nvPr/>
        </p:nvPicPr>
        <p:blipFill>
          <a:blip r:embed="rId12">
            <a:alphaModFix amt="20000"/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artisticPencilGrayscale/>
                    </a14:imgEffect>
                    <a14:imgEffect>
                      <a14:colorTemperature colorTemp="59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9233030">
            <a:off x="3834469" y="4878618"/>
            <a:ext cx="1087953" cy="1057354"/>
          </a:xfrm>
          <a:prstGeom prst="rect">
            <a:avLst/>
          </a:prstGeom>
        </p:spPr>
      </p:pic>
      <p:sp>
        <p:nvSpPr>
          <p:cNvPr id="25" name="文本框 24">
            <a:extLst>
              <a:ext uri="{FF2B5EF4-FFF2-40B4-BE49-F238E27FC236}">
                <a16:creationId xmlns:a16="http://schemas.microsoft.com/office/drawing/2014/main" id="{27FF1061-754E-EF04-C54C-E5BA5BF8CDF1}"/>
              </a:ext>
            </a:extLst>
          </p:cNvPr>
          <p:cNvSpPr txBox="1"/>
          <p:nvPr/>
        </p:nvSpPr>
        <p:spPr>
          <a:xfrm>
            <a:off x="539165" y="302858"/>
            <a:ext cx="1090897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000" dirty="0">
                <a:solidFill>
                  <a:schemeClr val="bg1">
                    <a:lumMod val="75000"/>
                  </a:schemeClr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06----</a:t>
            </a:r>
            <a:r>
              <a:rPr lang="zh-CN" altLang="en-US" sz="1000" dirty="0">
                <a:solidFill>
                  <a:schemeClr val="bg1">
                    <a:lumMod val="75000"/>
                  </a:schemeClr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添加标题</a:t>
            </a:r>
          </a:p>
        </p:txBody>
      </p:sp>
      <p:grpSp>
        <p:nvGrpSpPr>
          <p:cNvPr id="7" name="组合 6">
            <a:extLst>
              <a:ext uri="{FF2B5EF4-FFF2-40B4-BE49-F238E27FC236}">
                <a16:creationId xmlns:a16="http://schemas.microsoft.com/office/drawing/2014/main" id="{6A3DFFEC-CA2B-0B25-140A-34187260831E}"/>
              </a:ext>
            </a:extLst>
          </p:cNvPr>
          <p:cNvGrpSpPr/>
          <p:nvPr/>
        </p:nvGrpSpPr>
        <p:grpSpPr>
          <a:xfrm rot="1412416">
            <a:off x="4066498" y="387629"/>
            <a:ext cx="6362619" cy="6622375"/>
            <a:chOff x="4325727" y="1169586"/>
            <a:chExt cx="6362619" cy="6622375"/>
          </a:xfrm>
          <a:effectLst/>
        </p:grpSpPr>
        <p:grpSp>
          <p:nvGrpSpPr>
            <p:cNvPr id="9" name="组合 8">
              <a:extLst>
                <a:ext uri="{FF2B5EF4-FFF2-40B4-BE49-F238E27FC236}">
                  <a16:creationId xmlns:a16="http://schemas.microsoft.com/office/drawing/2014/main" id="{94660C18-2F0F-11B0-9C54-5F227AA63C74}"/>
                </a:ext>
              </a:extLst>
            </p:cNvPr>
            <p:cNvGrpSpPr/>
            <p:nvPr/>
          </p:nvGrpSpPr>
          <p:grpSpPr>
            <a:xfrm>
              <a:off x="4749048" y="1169586"/>
              <a:ext cx="5939298" cy="6613573"/>
              <a:chOff x="6204614" y="121227"/>
              <a:chExt cx="5939298" cy="6613573"/>
            </a:xfrm>
            <a:effectLst/>
          </p:grpSpPr>
          <p:sp>
            <p:nvSpPr>
              <p:cNvPr id="13" name="矩形 12">
                <a:extLst>
                  <a:ext uri="{FF2B5EF4-FFF2-40B4-BE49-F238E27FC236}">
                    <a16:creationId xmlns:a16="http://schemas.microsoft.com/office/drawing/2014/main" id="{3F5B6788-AE26-15D4-9763-5DD8B3D7661A}"/>
                  </a:ext>
                </a:extLst>
              </p:cNvPr>
              <p:cNvSpPr/>
              <p:nvPr/>
            </p:nvSpPr>
            <p:spPr>
              <a:xfrm>
                <a:off x="6204614" y="121227"/>
                <a:ext cx="5786972" cy="6613573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  <a:effectLst/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 dirty="0"/>
              </a:p>
            </p:txBody>
          </p:sp>
          <p:cxnSp>
            <p:nvCxnSpPr>
              <p:cNvPr id="15" name="直接连接符 14">
                <a:extLst>
                  <a:ext uri="{FF2B5EF4-FFF2-40B4-BE49-F238E27FC236}">
                    <a16:creationId xmlns:a16="http://schemas.microsoft.com/office/drawing/2014/main" id="{7BA839C5-3460-B37A-FC8E-5BD81744D0EC}"/>
                  </a:ext>
                </a:extLst>
              </p:cNvPr>
              <p:cNvCxnSpPr/>
              <p:nvPr/>
            </p:nvCxnSpPr>
            <p:spPr>
              <a:xfrm>
                <a:off x="6732395" y="660009"/>
                <a:ext cx="4823209" cy="0"/>
              </a:xfrm>
              <a:prstGeom prst="line">
                <a:avLst/>
              </a:prstGeom>
              <a:ln>
                <a:solidFill>
                  <a:schemeClr val="bg2">
                    <a:lumMod val="90000"/>
                  </a:schemeClr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6" name="直接连接符 25">
                <a:extLst>
                  <a:ext uri="{FF2B5EF4-FFF2-40B4-BE49-F238E27FC236}">
                    <a16:creationId xmlns:a16="http://schemas.microsoft.com/office/drawing/2014/main" id="{A6C528C7-473F-46E9-59F2-4FCFF45DE11E}"/>
                  </a:ext>
                </a:extLst>
              </p:cNvPr>
              <p:cNvCxnSpPr/>
              <p:nvPr/>
            </p:nvCxnSpPr>
            <p:spPr>
              <a:xfrm>
                <a:off x="6732395" y="1093763"/>
                <a:ext cx="4823209" cy="0"/>
              </a:xfrm>
              <a:prstGeom prst="line">
                <a:avLst/>
              </a:prstGeom>
              <a:ln>
                <a:solidFill>
                  <a:schemeClr val="bg2">
                    <a:lumMod val="90000"/>
                  </a:schemeClr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7" name="直接连接符 26">
                <a:extLst>
                  <a:ext uri="{FF2B5EF4-FFF2-40B4-BE49-F238E27FC236}">
                    <a16:creationId xmlns:a16="http://schemas.microsoft.com/office/drawing/2014/main" id="{33BA312E-16F0-0F8F-3635-3D71A1A0EE3C}"/>
                  </a:ext>
                </a:extLst>
              </p:cNvPr>
              <p:cNvCxnSpPr/>
              <p:nvPr/>
            </p:nvCxnSpPr>
            <p:spPr>
              <a:xfrm>
                <a:off x="6732395" y="1527517"/>
                <a:ext cx="4823209" cy="0"/>
              </a:xfrm>
              <a:prstGeom prst="line">
                <a:avLst/>
              </a:prstGeom>
              <a:ln>
                <a:solidFill>
                  <a:schemeClr val="bg2">
                    <a:lumMod val="90000"/>
                  </a:schemeClr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4" name="直接连接符 33">
                <a:extLst>
                  <a:ext uri="{FF2B5EF4-FFF2-40B4-BE49-F238E27FC236}">
                    <a16:creationId xmlns:a16="http://schemas.microsoft.com/office/drawing/2014/main" id="{37F89000-3A9F-FC64-5D8A-3089C9A63956}"/>
                  </a:ext>
                </a:extLst>
              </p:cNvPr>
              <p:cNvCxnSpPr/>
              <p:nvPr/>
            </p:nvCxnSpPr>
            <p:spPr>
              <a:xfrm>
                <a:off x="6732395" y="1947873"/>
                <a:ext cx="4823209" cy="0"/>
              </a:xfrm>
              <a:prstGeom prst="line">
                <a:avLst/>
              </a:prstGeom>
              <a:ln>
                <a:solidFill>
                  <a:schemeClr val="bg2">
                    <a:lumMod val="90000"/>
                  </a:schemeClr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6" name="直接连接符 35">
                <a:extLst>
                  <a:ext uri="{FF2B5EF4-FFF2-40B4-BE49-F238E27FC236}">
                    <a16:creationId xmlns:a16="http://schemas.microsoft.com/office/drawing/2014/main" id="{90FA1AF1-23AD-6AD3-C2E6-93FC1224B60F}"/>
                  </a:ext>
                </a:extLst>
              </p:cNvPr>
              <p:cNvCxnSpPr/>
              <p:nvPr/>
            </p:nvCxnSpPr>
            <p:spPr>
              <a:xfrm>
                <a:off x="6732395" y="2381627"/>
                <a:ext cx="4823209" cy="0"/>
              </a:xfrm>
              <a:prstGeom prst="line">
                <a:avLst/>
              </a:prstGeom>
              <a:ln>
                <a:solidFill>
                  <a:schemeClr val="bg2">
                    <a:lumMod val="90000"/>
                  </a:schemeClr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9" name="直接连接符 38">
                <a:extLst>
                  <a:ext uri="{FF2B5EF4-FFF2-40B4-BE49-F238E27FC236}">
                    <a16:creationId xmlns:a16="http://schemas.microsoft.com/office/drawing/2014/main" id="{F589D50D-A03F-C3A2-5997-5E58F6D1343B}"/>
                  </a:ext>
                </a:extLst>
              </p:cNvPr>
              <p:cNvCxnSpPr/>
              <p:nvPr/>
            </p:nvCxnSpPr>
            <p:spPr>
              <a:xfrm>
                <a:off x="6732395" y="2815381"/>
                <a:ext cx="4823209" cy="0"/>
              </a:xfrm>
              <a:prstGeom prst="line">
                <a:avLst/>
              </a:prstGeom>
              <a:ln>
                <a:solidFill>
                  <a:schemeClr val="bg2">
                    <a:lumMod val="90000"/>
                  </a:schemeClr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0" name="直接连接符 39">
                <a:extLst>
                  <a:ext uri="{FF2B5EF4-FFF2-40B4-BE49-F238E27FC236}">
                    <a16:creationId xmlns:a16="http://schemas.microsoft.com/office/drawing/2014/main" id="{BC635BD5-67DA-C6D7-7023-E1BCD2B01E58}"/>
                  </a:ext>
                </a:extLst>
              </p:cNvPr>
              <p:cNvCxnSpPr/>
              <p:nvPr/>
            </p:nvCxnSpPr>
            <p:spPr>
              <a:xfrm>
                <a:off x="6732395" y="3273865"/>
                <a:ext cx="4823209" cy="0"/>
              </a:xfrm>
              <a:prstGeom prst="line">
                <a:avLst/>
              </a:prstGeom>
              <a:ln>
                <a:solidFill>
                  <a:schemeClr val="bg2">
                    <a:lumMod val="90000"/>
                  </a:schemeClr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1" name="直接连接符 40">
                <a:extLst>
                  <a:ext uri="{FF2B5EF4-FFF2-40B4-BE49-F238E27FC236}">
                    <a16:creationId xmlns:a16="http://schemas.microsoft.com/office/drawing/2014/main" id="{520E1C8C-3017-DCB4-ADB5-900D5B18B83E}"/>
                  </a:ext>
                </a:extLst>
              </p:cNvPr>
              <p:cNvCxnSpPr/>
              <p:nvPr/>
            </p:nvCxnSpPr>
            <p:spPr>
              <a:xfrm>
                <a:off x="6732395" y="3707619"/>
                <a:ext cx="4823209" cy="0"/>
              </a:xfrm>
              <a:prstGeom prst="line">
                <a:avLst/>
              </a:prstGeom>
              <a:ln>
                <a:solidFill>
                  <a:schemeClr val="bg2">
                    <a:lumMod val="90000"/>
                  </a:schemeClr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5" name="直接连接符 44">
                <a:extLst>
                  <a:ext uri="{FF2B5EF4-FFF2-40B4-BE49-F238E27FC236}">
                    <a16:creationId xmlns:a16="http://schemas.microsoft.com/office/drawing/2014/main" id="{8EF793AC-A4DE-9AE1-E6C3-F0C0B68EA95C}"/>
                  </a:ext>
                </a:extLst>
              </p:cNvPr>
              <p:cNvCxnSpPr/>
              <p:nvPr/>
            </p:nvCxnSpPr>
            <p:spPr>
              <a:xfrm>
                <a:off x="6732395" y="4141373"/>
                <a:ext cx="4823209" cy="0"/>
              </a:xfrm>
              <a:prstGeom prst="line">
                <a:avLst/>
              </a:prstGeom>
              <a:ln>
                <a:solidFill>
                  <a:schemeClr val="bg2">
                    <a:lumMod val="90000"/>
                  </a:schemeClr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6" name="直接连接符 45">
                <a:extLst>
                  <a:ext uri="{FF2B5EF4-FFF2-40B4-BE49-F238E27FC236}">
                    <a16:creationId xmlns:a16="http://schemas.microsoft.com/office/drawing/2014/main" id="{DC53302D-466E-7606-B007-5F20AFA2FD99}"/>
                  </a:ext>
                </a:extLst>
              </p:cNvPr>
              <p:cNvCxnSpPr/>
              <p:nvPr/>
            </p:nvCxnSpPr>
            <p:spPr>
              <a:xfrm>
                <a:off x="6732395" y="4551681"/>
                <a:ext cx="4823209" cy="0"/>
              </a:xfrm>
              <a:prstGeom prst="line">
                <a:avLst/>
              </a:prstGeom>
              <a:ln>
                <a:solidFill>
                  <a:schemeClr val="bg2">
                    <a:lumMod val="90000"/>
                  </a:schemeClr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8" name="直接连接符 47">
                <a:extLst>
                  <a:ext uri="{FF2B5EF4-FFF2-40B4-BE49-F238E27FC236}">
                    <a16:creationId xmlns:a16="http://schemas.microsoft.com/office/drawing/2014/main" id="{9B44DF6F-4711-BC1C-951C-1318975F1E64}"/>
                  </a:ext>
                </a:extLst>
              </p:cNvPr>
              <p:cNvCxnSpPr/>
              <p:nvPr/>
            </p:nvCxnSpPr>
            <p:spPr>
              <a:xfrm>
                <a:off x="6732395" y="4985435"/>
                <a:ext cx="4823209" cy="0"/>
              </a:xfrm>
              <a:prstGeom prst="line">
                <a:avLst/>
              </a:prstGeom>
              <a:ln>
                <a:solidFill>
                  <a:schemeClr val="bg2">
                    <a:lumMod val="90000"/>
                  </a:schemeClr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9" name="直接连接符 48">
                <a:extLst>
                  <a:ext uri="{FF2B5EF4-FFF2-40B4-BE49-F238E27FC236}">
                    <a16:creationId xmlns:a16="http://schemas.microsoft.com/office/drawing/2014/main" id="{A7B7B5A5-5E94-7061-5EB8-97B2DCBDD595}"/>
                  </a:ext>
                </a:extLst>
              </p:cNvPr>
              <p:cNvCxnSpPr/>
              <p:nvPr/>
            </p:nvCxnSpPr>
            <p:spPr>
              <a:xfrm>
                <a:off x="6732395" y="5419189"/>
                <a:ext cx="4823209" cy="0"/>
              </a:xfrm>
              <a:prstGeom prst="line">
                <a:avLst/>
              </a:prstGeom>
              <a:ln>
                <a:solidFill>
                  <a:schemeClr val="bg2">
                    <a:lumMod val="90000"/>
                  </a:schemeClr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0" name="直接连接符 49">
                <a:extLst>
                  <a:ext uri="{FF2B5EF4-FFF2-40B4-BE49-F238E27FC236}">
                    <a16:creationId xmlns:a16="http://schemas.microsoft.com/office/drawing/2014/main" id="{AFAE010B-5228-E4BF-4313-C2099A88DCF7}"/>
                  </a:ext>
                </a:extLst>
              </p:cNvPr>
              <p:cNvCxnSpPr/>
              <p:nvPr/>
            </p:nvCxnSpPr>
            <p:spPr>
              <a:xfrm>
                <a:off x="6732395" y="5853802"/>
                <a:ext cx="4823209" cy="0"/>
              </a:xfrm>
              <a:prstGeom prst="line">
                <a:avLst/>
              </a:prstGeom>
              <a:ln>
                <a:solidFill>
                  <a:schemeClr val="bg2">
                    <a:lumMod val="90000"/>
                  </a:schemeClr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1" name="直接连接符 50">
                <a:extLst>
                  <a:ext uri="{FF2B5EF4-FFF2-40B4-BE49-F238E27FC236}">
                    <a16:creationId xmlns:a16="http://schemas.microsoft.com/office/drawing/2014/main" id="{E6FF3A7C-D626-E6E1-044A-397D08D1758E}"/>
                  </a:ext>
                </a:extLst>
              </p:cNvPr>
              <p:cNvCxnSpPr/>
              <p:nvPr/>
            </p:nvCxnSpPr>
            <p:spPr>
              <a:xfrm>
                <a:off x="6732395" y="6287556"/>
                <a:ext cx="4823209" cy="0"/>
              </a:xfrm>
              <a:prstGeom prst="line">
                <a:avLst/>
              </a:prstGeom>
              <a:ln>
                <a:solidFill>
                  <a:schemeClr val="bg2">
                    <a:lumMod val="90000"/>
                  </a:schemeClr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53" name="文本框 52">
                <a:extLst>
                  <a:ext uri="{FF2B5EF4-FFF2-40B4-BE49-F238E27FC236}">
                    <a16:creationId xmlns:a16="http://schemas.microsoft.com/office/drawing/2014/main" id="{D8CDE0CA-C2F2-9071-D63D-0813B83D86A9}"/>
                  </a:ext>
                </a:extLst>
              </p:cNvPr>
              <p:cNvSpPr txBox="1"/>
              <p:nvPr/>
            </p:nvSpPr>
            <p:spPr>
              <a:xfrm>
                <a:off x="8991676" y="275529"/>
                <a:ext cx="3152236" cy="2308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altLang="zh-CN" sz="900" b="1" dirty="0">
                    <a:solidFill>
                      <a:schemeClr val="bg2">
                        <a:lumMod val="90000"/>
                      </a:schemeClr>
                    </a:solidFill>
                    <a:latin typeface="幼圆" panose="02010509060101010101" pitchFamily="49" charset="-122"/>
                    <a:ea typeface="幼圆" panose="02010509060101010101" pitchFamily="49" charset="-122"/>
                  </a:rPr>
                  <a:t>Jinhua University of Vocational Technology </a:t>
                </a:r>
                <a:endParaRPr lang="zh-CN" altLang="en-US" sz="900" b="1" dirty="0">
                  <a:solidFill>
                    <a:schemeClr val="bg2">
                      <a:lumMod val="90000"/>
                    </a:schemeClr>
                  </a:solidFill>
                  <a:latin typeface="幼圆" panose="02010509060101010101" pitchFamily="49" charset="-122"/>
                  <a:ea typeface="幼圆" panose="02010509060101010101" pitchFamily="49" charset="-122"/>
                </a:endParaRPr>
              </a:p>
            </p:txBody>
          </p:sp>
          <p:sp>
            <p:nvSpPr>
              <p:cNvPr id="54" name="文本框 53">
                <a:extLst>
                  <a:ext uri="{FF2B5EF4-FFF2-40B4-BE49-F238E27FC236}">
                    <a16:creationId xmlns:a16="http://schemas.microsoft.com/office/drawing/2014/main" id="{B644B10F-1778-2330-1179-39FCDCE1A7D7}"/>
                  </a:ext>
                </a:extLst>
              </p:cNvPr>
              <p:cNvSpPr txBox="1"/>
              <p:nvPr/>
            </p:nvSpPr>
            <p:spPr>
              <a:xfrm>
                <a:off x="11351819" y="6376385"/>
                <a:ext cx="409452" cy="2308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altLang="zh-CN" sz="900" b="1" dirty="0">
                    <a:solidFill>
                      <a:schemeClr val="bg2">
                        <a:lumMod val="90000"/>
                      </a:schemeClr>
                    </a:solidFill>
                    <a:latin typeface="幼圆" panose="02010509060101010101" pitchFamily="49" charset="-122"/>
                    <a:ea typeface="幼圆" panose="02010509060101010101" pitchFamily="49" charset="-122"/>
                  </a:rPr>
                  <a:t>02</a:t>
                </a:r>
                <a:endParaRPr lang="zh-CN" altLang="en-US" sz="900" b="1" dirty="0">
                  <a:solidFill>
                    <a:schemeClr val="bg2">
                      <a:lumMod val="90000"/>
                    </a:schemeClr>
                  </a:solidFill>
                  <a:latin typeface="幼圆" panose="02010509060101010101" pitchFamily="49" charset="-122"/>
                  <a:ea typeface="幼圆" panose="02010509060101010101" pitchFamily="49" charset="-122"/>
                </a:endParaRPr>
              </a:p>
            </p:txBody>
          </p:sp>
          <p:pic>
            <p:nvPicPr>
              <p:cNvPr id="55" name="图片 54" descr="图标&#10;&#10;AI 生成的内容可能不正确。">
                <a:extLst>
                  <a:ext uri="{FF2B5EF4-FFF2-40B4-BE49-F238E27FC236}">
                    <a16:creationId xmlns:a16="http://schemas.microsoft.com/office/drawing/2014/main" id="{B214685C-B2BB-4775-97CF-E1285C7AD76C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12">
                <a:alphaModFix amt="20000"/>
                <a:extLst>
                  <a:ext uri="{BEBA8EAE-BF5A-486C-A8C5-ECC9F3942E4B}">
                    <a14:imgProps xmlns:a14="http://schemas.microsoft.com/office/drawing/2010/main">
                      <a14:imgLayer r:embed="rId13">
                        <a14:imgEffect>
                          <a14:artisticPencilGrayscale/>
                        </a14:imgEffect>
                        <a14:imgEffect>
                          <a14:colorTemperature colorTemp="5900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 rot="19233030">
                <a:off x="7942596" y="263068"/>
                <a:ext cx="1087953" cy="1057354"/>
              </a:xfrm>
              <a:prstGeom prst="rect">
                <a:avLst/>
              </a:prstGeom>
            </p:spPr>
          </p:pic>
          <p:pic>
            <p:nvPicPr>
              <p:cNvPr id="56" name="图片 55" descr="图标&#10;&#10;AI 生成的内容可能不正确。">
                <a:extLst>
                  <a:ext uri="{FF2B5EF4-FFF2-40B4-BE49-F238E27FC236}">
                    <a16:creationId xmlns:a16="http://schemas.microsoft.com/office/drawing/2014/main" id="{5743F94B-9D46-A594-81CA-BE2423B2E250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12">
                <a:alphaModFix amt="20000"/>
                <a:extLst>
                  <a:ext uri="{BEBA8EAE-BF5A-486C-A8C5-ECC9F3942E4B}">
                    <a14:imgProps xmlns:a14="http://schemas.microsoft.com/office/drawing/2010/main">
                      <a14:imgLayer r:embed="rId13">
                        <a14:imgEffect>
                          <a14:artisticPencilGrayscale/>
                        </a14:imgEffect>
                        <a14:imgEffect>
                          <a14:colorTemperature colorTemp="5900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 rot="19233030">
                <a:off x="7408071" y="5293996"/>
                <a:ext cx="1087953" cy="1057354"/>
              </a:xfrm>
              <a:prstGeom prst="rect">
                <a:avLst/>
              </a:prstGeom>
            </p:spPr>
          </p:pic>
          <p:pic>
            <p:nvPicPr>
              <p:cNvPr id="57" name="图片 56" descr="图标&#10;&#10;AI 生成的内容可能不正确。">
                <a:extLst>
                  <a:ext uri="{FF2B5EF4-FFF2-40B4-BE49-F238E27FC236}">
                    <a16:creationId xmlns:a16="http://schemas.microsoft.com/office/drawing/2014/main" id="{6777F8A6-0BFD-7EB8-1587-B32EB7CBABE3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12">
                <a:alphaModFix amt="20000"/>
                <a:extLst>
                  <a:ext uri="{BEBA8EAE-BF5A-486C-A8C5-ECC9F3942E4B}">
                    <a14:imgProps xmlns:a14="http://schemas.microsoft.com/office/drawing/2010/main">
                      <a14:imgLayer r:embed="rId13">
                        <a14:imgEffect>
                          <a14:artisticPencilGrayscale/>
                        </a14:imgEffect>
                        <a14:imgEffect>
                          <a14:colorTemperature colorTemp="5900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 rot="19233030">
                <a:off x="9988141" y="1990332"/>
                <a:ext cx="1533384" cy="1490258"/>
              </a:xfrm>
              <a:prstGeom prst="rect">
                <a:avLst/>
              </a:prstGeom>
            </p:spPr>
          </p:pic>
        </p:grpSp>
        <p:sp>
          <p:nvSpPr>
            <p:cNvPr id="11" name="任意多边形: 形状 10">
              <a:extLst>
                <a:ext uri="{FF2B5EF4-FFF2-40B4-BE49-F238E27FC236}">
                  <a16:creationId xmlns:a16="http://schemas.microsoft.com/office/drawing/2014/main" id="{95FDBAF8-D3A6-6E40-9806-B84890784495}"/>
                </a:ext>
              </a:extLst>
            </p:cNvPr>
            <p:cNvSpPr/>
            <p:nvPr/>
          </p:nvSpPr>
          <p:spPr>
            <a:xfrm>
              <a:off x="4325727" y="1178389"/>
              <a:ext cx="1006332" cy="6613572"/>
            </a:xfrm>
            <a:custGeom>
              <a:avLst/>
              <a:gdLst>
                <a:gd name="connsiteX0" fmla="*/ 571992 w 1006332"/>
                <a:gd name="connsiteY0" fmla="*/ 175 h 6663865"/>
                <a:gd name="connsiteX1" fmla="*/ 514842 w 1006332"/>
                <a:gd name="connsiteY1" fmla="*/ 11605 h 6663865"/>
                <a:gd name="connsiteX2" fmla="*/ 411972 w 1006332"/>
                <a:gd name="connsiteY2" fmla="*/ 68755 h 6663865"/>
                <a:gd name="connsiteX3" fmla="*/ 343392 w 1006332"/>
                <a:gd name="connsiteY3" fmla="*/ 103045 h 6663865"/>
                <a:gd name="connsiteX4" fmla="*/ 366252 w 1006332"/>
                <a:gd name="connsiteY4" fmla="*/ 251635 h 6663865"/>
                <a:gd name="connsiteX5" fmla="*/ 229092 w 1006332"/>
                <a:gd name="connsiteY5" fmla="*/ 365935 h 6663865"/>
                <a:gd name="connsiteX6" fmla="*/ 286242 w 1006332"/>
                <a:gd name="connsiteY6" fmla="*/ 491665 h 6663865"/>
                <a:gd name="connsiteX7" fmla="*/ 389112 w 1006332"/>
                <a:gd name="connsiteY7" fmla="*/ 594535 h 6663865"/>
                <a:gd name="connsiteX8" fmla="*/ 400542 w 1006332"/>
                <a:gd name="connsiteY8" fmla="*/ 663115 h 6663865"/>
                <a:gd name="connsiteX9" fmla="*/ 297672 w 1006332"/>
                <a:gd name="connsiteY9" fmla="*/ 891715 h 6663865"/>
                <a:gd name="connsiteX10" fmla="*/ 389112 w 1006332"/>
                <a:gd name="connsiteY10" fmla="*/ 1108885 h 6663865"/>
                <a:gd name="connsiteX11" fmla="*/ 434832 w 1006332"/>
                <a:gd name="connsiteY11" fmla="*/ 1177465 h 6663865"/>
                <a:gd name="connsiteX12" fmla="*/ 400542 w 1006332"/>
                <a:gd name="connsiteY12" fmla="*/ 1223185 h 6663865"/>
                <a:gd name="connsiteX13" fmla="*/ 263382 w 1006332"/>
                <a:gd name="connsiteY13" fmla="*/ 1383205 h 6663865"/>
                <a:gd name="connsiteX14" fmla="*/ 240522 w 1006332"/>
                <a:gd name="connsiteY14" fmla="*/ 1474645 h 6663865"/>
                <a:gd name="connsiteX15" fmla="*/ 309102 w 1006332"/>
                <a:gd name="connsiteY15" fmla="*/ 1680385 h 6663865"/>
                <a:gd name="connsiteX16" fmla="*/ 160512 w 1006332"/>
                <a:gd name="connsiteY16" fmla="*/ 1840405 h 6663865"/>
                <a:gd name="connsiteX17" fmla="*/ 11922 w 1006332"/>
                <a:gd name="connsiteY17" fmla="*/ 2000425 h 6663865"/>
                <a:gd name="connsiteX18" fmla="*/ 492 w 1006332"/>
                <a:gd name="connsiteY18" fmla="*/ 2069005 h 6663865"/>
                <a:gd name="connsiteX19" fmla="*/ 206232 w 1006332"/>
                <a:gd name="connsiteY19" fmla="*/ 2377615 h 6663865"/>
                <a:gd name="connsiteX20" fmla="*/ 320532 w 1006332"/>
                <a:gd name="connsiteY20" fmla="*/ 2571925 h 6663865"/>
                <a:gd name="connsiteX21" fmla="*/ 400542 w 1006332"/>
                <a:gd name="connsiteY21" fmla="*/ 2686225 h 6663865"/>
                <a:gd name="connsiteX22" fmla="*/ 457692 w 1006332"/>
                <a:gd name="connsiteY22" fmla="*/ 2823385 h 6663865"/>
                <a:gd name="connsiteX23" fmla="*/ 446262 w 1006332"/>
                <a:gd name="connsiteY23" fmla="*/ 2869105 h 6663865"/>
                <a:gd name="connsiteX24" fmla="*/ 354822 w 1006332"/>
                <a:gd name="connsiteY24" fmla="*/ 2960545 h 6663865"/>
                <a:gd name="connsiteX25" fmla="*/ 389112 w 1006332"/>
                <a:gd name="connsiteY25" fmla="*/ 3086275 h 6663865"/>
                <a:gd name="connsiteX26" fmla="*/ 377682 w 1006332"/>
                <a:gd name="connsiteY26" fmla="*/ 3177715 h 6663865"/>
                <a:gd name="connsiteX27" fmla="*/ 366252 w 1006332"/>
                <a:gd name="connsiteY27" fmla="*/ 3337735 h 6663865"/>
                <a:gd name="connsiteX28" fmla="*/ 343392 w 1006332"/>
                <a:gd name="connsiteY28" fmla="*/ 3452035 h 6663865"/>
                <a:gd name="connsiteX29" fmla="*/ 331962 w 1006332"/>
                <a:gd name="connsiteY29" fmla="*/ 3543475 h 6663865"/>
                <a:gd name="connsiteX30" fmla="*/ 297672 w 1006332"/>
                <a:gd name="connsiteY30" fmla="*/ 3646345 h 6663865"/>
                <a:gd name="connsiteX31" fmla="*/ 274812 w 1006332"/>
                <a:gd name="connsiteY31" fmla="*/ 3726355 h 6663865"/>
                <a:gd name="connsiteX32" fmla="*/ 229092 w 1006332"/>
                <a:gd name="connsiteY32" fmla="*/ 3909235 h 6663865"/>
                <a:gd name="connsiteX33" fmla="*/ 183372 w 1006332"/>
                <a:gd name="connsiteY33" fmla="*/ 4069255 h 6663865"/>
                <a:gd name="connsiteX34" fmla="*/ 160512 w 1006332"/>
                <a:gd name="connsiteY34" fmla="*/ 4217845 h 6663865"/>
                <a:gd name="connsiteX35" fmla="*/ 149082 w 1006332"/>
                <a:gd name="connsiteY35" fmla="*/ 4286425 h 6663865"/>
                <a:gd name="connsiteX36" fmla="*/ 240522 w 1006332"/>
                <a:gd name="connsiteY36" fmla="*/ 4400725 h 6663865"/>
                <a:gd name="connsiteX37" fmla="*/ 263382 w 1006332"/>
                <a:gd name="connsiteY37" fmla="*/ 4446445 h 6663865"/>
                <a:gd name="connsiteX38" fmla="*/ 309102 w 1006332"/>
                <a:gd name="connsiteY38" fmla="*/ 4515025 h 6663865"/>
                <a:gd name="connsiteX39" fmla="*/ 320532 w 1006332"/>
                <a:gd name="connsiteY39" fmla="*/ 4572175 h 6663865"/>
                <a:gd name="connsiteX40" fmla="*/ 354822 w 1006332"/>
                <a:gd name="connsiteY40" fmla="*/ 4629325 h 6663865"/>
                <a:gd name="connsiteX41" fmla="*/ 274812 w 1006332"/>
                <a:gd name="connsiteY41" fmla="*/ 4949365 h 6663865"/>
                <a:gd name="connsiteX42" fmla="*/ 263382 w 1006332"/>
                <a:gd name="connsiteY42" fmla="*/ 5109385 h 6663865"/>
                <a:gd name="connsiteX43" fmla="*/ 320532 w 1006332"/>
                <a:gd name="connsiteY43" fmla="*/ 5223685 h 6663865"/>
                <a:gd name="connsiteX44" fmla="*/ 354822 w 1006332"/>
                <a:gd name="connsiteY44" fmla="*/ 5315125 h 6663865"/>
                <a:gd name="connsiteX45" fmla="*/ 331962 w 1006332"/>
                <a:gd name="connsiteY45" fmla="*/ 5612305 h 6663865"/>
                <a:gd name="connsiteX46" fmla="*/ 320532 w 1006332"/>
                <a:gd name="connsiteY46" fmla="*/ 5726605 h 6663865"/>
                <a:gd name="connsiteX47" fmla="*/ 263382 w 1006332"/>
                <a:gd name="connsiteY47" fmla="*/ 5863765 h 6663865"/>
                <a:gd name="connsiteX48" fmla="*/ 251952 w 1006332"/>
                <a:gd name="connsiteY48" fmla="*/ 5909485 h 6663865"/>
                <a:gd name="connsiteX49" fmla="*/ 274812 w 1006332"/>
                <a:gd name="connsiteY49" fmla="*/ 6000925 h 6663865"/>
                <a:gd name="connsiteX50" fmla="*/ 297672 w 1006332"/>
                <a:gd name="connsiteY50" fmla="*/ 6035215 h 6663865"/>
                <a:gd name="connsiteX51" fmla="*/ 320532 w 1006332"/>
                <a:gd name="connsiteY51" fmla="*/ 6115225 h 6663865"/>
                <a:gd name="connsiteX52" fmla="*/ 331962 w 1006332"/>
                <a:gd name="connsiteY52" fmla="*/ 6183805 h 6663865"/>
                <a:gd name="connsiteX53" fmla="*/ 354822 w 1006332"/>
                <a:gd name="connsiteY53" fmla="*/ 6263815 h 6663865"/>
                <a:gd name="connsiteX54" fmla="*/ 366252 w 1006332"/>
                <a:gd name="connsiteY54" fmla="*/ 6343825 h 6663865"/>
                <a:gd name="connsiteX55" fmla="*/ 377682 w 1006332"/>
                <a:gd name="connsiteY55" fmla="*/ 6400975 h 6663865"/>
                <a:gd name="connsiteX56" fmla="*/ 331962 w 1006332"/>
                <a:gd name="connsiteY56" fmla="*/ 6526705 h 6663865"/>
                <a:gd name="connsiteX57" fmla="*/ 286242 w 1006332"/>
                <a:gd name="connsiteY57" fmla="*/ 6595285 h 6663865"/>
                <a:gd name="connsiteX58" fmla="*/ 331962 w 1006332"/>
                <a:gd name="connsiteY58" fmla="*/ 6629575 h 6663865"/>
                <a:gd name="connsiteX59" fmla="*/ 434832 w 1006332"/>
                <a:gd name="connsiteY59" fmla="*/ 6663865 h 6663865"/>
                <a:gd name="connsiteX60" fmla="*/ 697722 w 1006332"/>
                <a:gd name="connsiteY60" fmla="*/ 6652435 h 6663865"/>
                <a:gd name="connsiteX61" fmla="*/ 743442 w 1006332"/>
                <a:gd name="connsiteY61" fmla="*/ 6641005 h 6663865"/>
                <a:gd name="connsiteX62" fmla="*/ 754872 w 1006332"/>
                <a:gd name="connsiteY62" fmla="*/ 6469555 h 6663865"/>
                <a:gd name="connsiteX63" fmla="*/ 766302 w 1006332"/>
                <a:gd name="connsiteY63" fmla="*/ 6252385 h 6663865"/>
                <a:gd name="connsiteX64" fmla="*/ 777732 w 1006332"/>
                <a:gd name="connsiteY64" fmla="*/ 5818045 h 6663865"/>
                <a:gd name="connsiteX65" fmla="*/ 846312 w 1006332"/>
                <a:gd name="connsiteY65" fmla="*/ 5292265 h 6663865"/>
                <a:gd name="connsiteX66" fmla="*/ 914892 w 1006332"/>
                <a:gd name="connsiteY66" fmla="*/ 4983655 h 6663865"/>
                <a:gd name="connsiteX67" fmla="*/ 1006332 w 1006332"/>
                <a:gd name="connsiteY67" fmla="*/ 4172125 h 6663865"/>
                <a:gd name="connsiteX68" fmla="*/ 972042 w 1006332"/>
                <a:gd name="connsiteY68" fmla="*/ 3714925 h 6663865"/>
                <a:gd name="connsiteX69" fmla="*/ 926322 w 1006332"/>
                <a:gd name="connsiteY69" fmla="*/ 3417745 h 6663865"/>
                <a:gd name="connsiteX70" fmla="*/ 903462 w 1006332"/>
                <a:gd name="connsiteY70" fmla="*/ 3143425 h 6663865"/>
                <a:gd name="connsiteX71" fmla="*/ 857742 w 1006332"/>
                <a:gd name="connsiteY71" fmla="*/ 1851835 h 6663865"/>
                <a:gd name="connsiteX72" fmla="*/ 846312 w 1006332"/>
                <a:gd name="connsiteY72" fmla="*/ 1634665 h 6663865"/>
                <a:gd name="connsiteX73" fmla="*/ 880602 w 1006332"/>
                <a:gd name="connsiteY73" fmla="*/ 1268905 h 6663865"/>
                <a:gd name="connsiteX74" fmla="*/ 869172 w 1006332"/>
                <a:gd name="connsiteY74" fmla="*/ 788845 h 6663865"/>
                <a:gd name="connsiteX75" fmla="*/ 846312 w 1006332"/>
                <a:gd name="connsiteY75" fmla="*/ 651685 h 6663865"/>
                <a:gd name="connsiteX76" fmla="*/ 834882 w 1006332"/>
                <a:gd name="connsiteY76" fmla="*/ 548815 h 6663865"/>
                <a:gd name="connsiteX77" fmla="*/ 823452 w 1006332"/>
                <a:gd name="connsiteY77" fmla="*/ 457375 h 6663865"/>
                <a:gd name="connsiteX78" fmla="*/ 789162 w 1006332"/>
                <a:gd name="connsiteY78" fmla="*/ 297355 h 6663865"/>
                <a:gd name="connsiteX79" fmla="*/ 777732 w 1006332"/>
                <a:gd name="connsiteY79" fmla="*/ 240205 h 6663865"/>
                <a:gd name="connsiteX80" fmla="*/ 766302 w 1006332"/>
                <a:gd name="connsiteY80" fmla="*/ 194485 h 6663865"/>
                <a:gd name="connsiteX81" fmla="*/ 743442 w 1006332"/>
                <a:gd name="connsiteY81" fmla="*/ 91615 h 6663865"/>
                <a:gd name="connsiteX82" fmla="*/ 732012 w 1006332"/>
                <a:gd name="connsiteY82" fmla="*/ 57325 h 6663865"/>
                <a:gd name="connsiteX83" fmla="*/ 686292 w 1006332"/>
                <a:gd name="connsiteY83" fmla="*/ 34465 h 6663865"/>
                <a:gd name="connsiteX84" fmla="*/ 606282 w 1006332"/>
                <a:gd name="connsiteY84" fmla="*/ 175 h 6663865"/>
                <a:gd name="connsiteX85" fmla="*/ 571992 w 1006332"/>
                <a:gd name="connsiteY85" fmla="*/ 175 h 66638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</a:cxnLst>
              <a:rect l="l" t="t" r="r" b="b"/>
              <a:pathLst>
                <a:path w="1006332" h="6663865">
                  <a:moveTo>
                    <a:pt x="571992" y="175"/>
                  </a:moveTo>
                  <a:cubicBezTo>
                    <a:pt x="556752" y="2080"/>
                    <a:pt x="532698" y="3952"/>
                    <a:pt x="514842" y="11605"/>
                  </a:cubicBezTo>
                  <a:cubicBezTo>
                    <a:pt x="478787" y="27057"/>
                    <a:pt x="446583" y="50296"/>
                    <a:pt x="411972" y="68755"/>
                  </a:cubicBezTo>
                  <a:cubicBezTo>
                    <a:pt x="389421" y="80782"/>
                    <a:pt x="366252" y="91615"/>
                    <a:pt x="343392" y="103045"/>
                  </a:cubicBezTo>
                  <a:cubicBezTo>
                    <a:pt x="394850" y="164795"/>
                    <a:pt x="435927" y="172670"/>
                    <a:pt x="366252" y="251635"/>
                  </a:cubicBezTo>
                  <a:cubicBezTo>
                    <a:pt x="326876" y="296261"/>
                    <a:pt x="229092" y="365935"/>
                    <a:pt x="229092" y="365935"/>
                  </a:cubicBezTo>
                  <a:cubicBezTo>
                    <a:pt x="209838" y="442950"/>
                    <a:pt x="205883" y="405949"/>
                    <a:pt x="286242" y="491665"/>
                  </a:cubicBezTo>
                  <a:cubicBezTo>
                    <a:pt x="319409" y="527043"/>
                    <a:pt x="389112" y="594535"/>
                    <a:pt x="389112" y="594535"/>
                  </a:cubicBezTo>
                  <a:cubicBezTo>
                    <a:pt x="392922" y="617395"/>
                    <a:pt x="401988" y="639985"/>
                    <a:pt x="400542" y="663115"/>
                  </a:cubicBezTo>
                  <a:cubicBezTo>
                    <a:pt x="392704" y="788530"/>
                    <a:pt x="371066" y="786866"/>
                    <a:pt x="297672" y="891715"/>
                  </a:cubicBezTo>
                  <a:cubicBezTo>
                    <a:pt x="328152" y="964105"/>
                    <a:pt x="355123" y="1038075"/>
                    <a:pt x="389112" y="1108885"/>
                  </a:cubicBezTo>
                  <a:cubicBezTo>
                    <a:pt x="401001" y="1133654"/>
                    <a:pt x="432098" y="1150127"/>
                    <a:pt x="434832" y="1177465"/>
                  </a:cubicBezTo>
                  <a:cubicBezTo>
                    <a:pt x="436728" y="1196420"/>
                    <a:pt x="412738" y="1208550"/>
                    <a:pt x="400542" y="1223185"/>
                  </a:cubicBezTo>
                  <a:cubicBezTo>
                    <a:pt x="355567" y="1277155"/>
                    <a:pt x="309102" y="1329865"/>
                    <a:pt x="263382" y="1383205"/>
                  </a:cubicBezTo>
                  <a:cubicBezTo>
                    <a:pt x="255762" y="1413685"/>
                    <a:pt x="237678" y="1443356"/>
                    <a:pt x="240522" y="1474645"/>
                  </a:cubicBezTo>
                  <a:cubicBezTo>
                    <a:pt x="248922" y="1567047"/>
                    <a:pt x="274334" y="1610848"/>
                    <a:pt x="309102" y="1680385"/>
                  </a:cubicBezTo>
                  <a:cubicBezTo>
                    <a:pt x="263572" y="1794209"/>
                    <a:pt x="308875" y="1707659"/>
                    <a:pt x="160512" y="1840405"/>
                  </a:cubicBezTo>
                  <a:cubicBezTo>
                    <a:pt x="86817" y="1906342"/>
                    <a:pt x="69891" y="1930862"/>
                    <a:pt x="11922" y="2000425"/>
                  </a:cubicBezTo>
                  <a:cubicBezTo>
                    <a:pt x="8112" y="2023285"/>
                    <a:pt x="-2383" y="2046009"/>
                    <a:pt x="492" y="2069005"/>
                  </a:cubicBezTo>
                  <a:cubicBezTo>
                    <a:pt x="19613" y="2221974"/>
                    <a:pt x="95303" y="2249171"/>
                    <a:pt x="206232" y="2377615"/>
                  </a:cubicBezTo>
                  <a:cubicBezTo>
                    <a:pt x="292344" y="2477323"/>
                    <a:pt x="223317" y="2407407"/>
                    <a:pt x="320532" y="2571925"/>
                  </a:cubicBezTo>
                  <a:cubicBezTo>
                    <a:pt x="344191" y="2611964"/>
                    <a:pt x="376291" y="2646541"/>
                    <a:pt x="400542" y="2686225"/>
                  </a:cubicBezTo>
                  <a:cubicBezTo>
                    <a:pt x="445173" y="2759257"/>
                    <a:pt x="441738" y="2759567"/>
                    <a:pt x="457692" y="2823385"/>
                  </a:cubicBezTo>
                  <a:cubicBezTo>
                    <a:pt x="453882" y="2838625"/>
                    <a:pt x="455687" y="2856538"/>
                    <a:pt x="446262" y="2869105"/>
                  </a:cubicBezTo>
                  <a:cubicBezTo>
                    <a:pt x="420399" y="2903589"/>
                    <a:pt x="373051" y="2921484"/>
                    <a:pt x="354822" y="2960545"/>
                  </a:cubicBezTo>
                  <a:cubicBezTo>
                    <a:pt x="338119" y="2996337"/>
                    <a:pt x="373521" y="3055092"/>
                    <a:pt x="389112" y="3086275"/>
                  </a:cubicBezTo>
                  <a:cubicBezTo>
                    <a:pt x="385302" y="3116755"/>
                    <a:pt x="380463" y="3147124"/>
                    <a:pt x="377682" y="3177715"/>
                  </a:cubicBezTo>
                  <a:cubicBezTo>
                    <a:pt x="372841" y="3230971"/>
                    <a:pt x="372885" y="3284672"/>
                    <a:pt x="366252" y="3337735"/>
                  </a:cubicBezTo>
                  <a:cubicBezTo>
                    <a:pt x="361433" y="3376289"/>
                    <a:pt x="349780" y="3413709"/>
                    <a:pt x="343392" y="3452035"/>
                  </a:cubicBezTo>
                  <a:cubicBezTo>
                    <a:pt x="338342" y="3482334"/>
                    <a:pt x="338997" y="3513574"/>
                    <a:pt x="331962" y="3543475"/>
                  </a:cubicBezTo>
                  <a:cubicBezTo>
                    <a:pt x="323683" y="3578659"/>
                    <a:pt x="308453" y="3611845"/>
                    <a:pt x="297672" y="3646345"/>
                  </a:cubicBezTo>
                  <a:cubicBezTo>
                    <a:pt x="289399" y="3672820"/>
                    <a:pt x="281813" y="3699516"/>
                    <a:pt x="274812" y="3726355"/>
                  </a:cubicBezTo>
                  <a:cubicBezTo>
                    <a:pt x="258951" y="3787156"/>
                    <a:pt x="246354" y="3848817"/>
                    <a:pt x="229092" y="3909235"/>
                  </a:cubicBezTo>
                  <a:cubicBezTo>
                    <a:pt x="213852" y="3962575"/>
                    <a:pt x="192492" y="4014535"/>
                    <a:pt x="183372" y="4069255"/>
                  </a:cubicBezTo>
                  <a:cubicBezTo>
                    <a:pt x="154861" y="4240320"/>
                    <a:pt x="189927" y="4026648"/>
                    <a:pt x="160512" y="4217845"/>
                  </a:cubicBezTo>
                  <a:cubicBezTo>
                    <a:pt x="156988" y="4240751"/>
                    <a:pt x="152892" y="4263565"/>
                    <a:pt x="149082" y="4286425"/>
                  </a:cubicBezTo>
                  <a:cubicBezTo>
                    <a:pt x="242294" y="4441778"/>
                    <a:pt x="113019" y="4236792"/>
                    <a:pt x="240522" y="4400725"/>
                  </a:cubicBezTo>
                  <a:cubicBezTo>
                    <a:pt x="250983" y="4414175"/>
                    <a:pt x="254616" y="4431834"/>
                    <a:pt x="263382" y="4446445"/>
                  </a:cubicBezTo>
                  <a:cubicBezTo>
                    <a:pt x="277517" y="4470004"/>
                    <a:pt x="293862" y="4492165"/>
                    <a:pt x="309102" y="4515025"/>
                  </a:cubicBezTo>
                  <a:cubicBezTo>
                    <a:pt x="312912" y="4534075"/>
                    <a:pt x="313317" y="4554137"/>
                    <a:pt x="320532" y="4572175"/>
                  </a:cubicBezTo>
                  <a:cubicBezTo>
                    <a:pt x="328783" y="4592802"/>
                    <a:pt x="353813" y="4607132"/>
                    <a:pt x="354822" y="4629325"/>
                  </a:cubicBezTo>
                  <a:cubicBezTo>
                    <a:pt x="362173" y="4791057"/>
                    <a:pt x="333826" y="4819535"/>
                    <a:pt x="274812" y="4949365"/>
                  </a:cubicBezTo>
                  <a:cubicBezTo>
                    <a:pt x="271002" y="5002705"/>
                    <a:pt x="254591" y="5056637"/>
                    <a:pt x="263382" y="5109385"/>
                  </a:cubicBezTo>
                  <a:cubicBezTo>
                    <a:pt x="270385" y="5151403"/>
                    <a:pt x="303232" y="5184759"/>
                    <a:pt x="320532" y="5223685"/>
                  </a:cubicBezTo>
                  <a:cubicBezTo>
                    <a:pt x="333753" y="5253432"/>
                    <a:pt x="343392" y="5284645"/>
                    <a:pt x="354822" y="5315125"/>
                  </a:cubicBezTo>
                  <a:cubicBezTo>
                    <a:pt x="347202" y="5414185"/>
                    <a:pt x="340213" y="5513296"/>
                    <a:pt x="331962" y="5612305"/>
                  </a:cubicBezTo>
                  <a:cubicBezTo>
                    <a:pt x="328782" y="5650463"/>
                    <a:pt x="328838" y="5689227"/>
                    <a:pt x="320532" y="5726605"/>
                  </a:cubicBezTo>
                  <a:cubicBezTo>
                    <a:pt x="294537" y="5843584"/>
                    <a:pt x="293327" y="5783912"/>
                    <a:pt x="263382" y="5863765"/>
                  </a:cubicBezTo>
                  <a:cubicBezTo>
                    <a:pt x="257866" y="5878474"/>
                    <a:pt x="255762" y="5894245"/>
                    <a:pt x="251952" y="5909485"/>
                  </a:cubicBezTo>
                  <a:cubicBezTo>
                    <a:pt x="259572" y="5939965"/>
                    <a:pt x="264075" y="5971399"/>
                    <a:pt x="274812" y="6000925"/>
                  </a:cubicBezTo>
                  <a:cubicBezTo>
                    <a:pt x="279507" y="6013835"/>
                    <a:pt x="292570" y="6022460"/>
                    <a:pt x="297672" y="6035215"/>
                  </a:cubicBezTo>
                  <a:cubicBezTo>
                    <a:pt x="307973" y="6060968"/>
                    <a:pt x="314295" y="6088198"/>
                    <a:pt x="320532" y="6115225"/>
                  </a:cubicBezTo>
                  <a:cubicBezTo>
                    <a:pt x="325743" y="6137807"/>
                    <a:pt x="326751" y="6161223"/>
                    <a:pt x="331962" y="6183805"/>
                  </a:cubicBezTo>
                  <a:cubicBezTo>
                    <a:pt x="338199" y="6210832"/>
                    <a:pt x="349010" y="6236693"/>
                    <a:pt x="354822" y="6263815"/>
                  </a:cubicBezTo>
                  <a:cubicBezTo>
                    <a:pt x="360467" y="6290158"/>
                    <a:pt x="361823" y="6317251"/>
                    <a:pt x="366252" y="6343825"/>
                  </a:cubicBezTo>
                  <a:cubicBezTo>
                    <a:pt x="369446" y="6362988"/>
                    <a:pt x="373872" y="6381925"/>
                    <a:pt x="377682" y="6400975"/>
                  </a:cubicBezTo>
                  <a:cubicBezTo>
                    <a:pt x="355146" y="6603798"/>
                    <a:pt x="398777" y="6450346"/>
                    <a:pt x="331962" y="6526705"/>
                  </a:cubicBezTo>
                  <a:cubicBezTo>
                    <a:pt x="313870" y="6547382"/>
                    <a:pt x="286242" y="6595285"/>
                    <a:pt x="286242" y="6595285"/>
                  </a:cubicBezTo>
                  <a:cubicBezTo>
                    <a:pt x="301482" y="6606715"/>
                    <a:pt x="314665" y="6621592"/>
                    <a:pt x="331962" y="6629575"/>
                  </a:cubicBezTo>
                  <a:cubicBezTo>
                    <a:pt x="364780" y="6644722"/>
                    <a:pt x="434832" y="6663865"/>
                    <a:pt x="434832" y="6663865"/>
                  </a:cubicBezTo>
                  <a:cubicBezTo>
                    <a:pt x="522462" y="6660055"/>
                    <a:pt x="610249" y="6658914"/>
                    <a:pt x="697722" y="6652435"/>
                  </a:cubicBezTo>
                  <a:cubicBezTo>
                    <a:pt x="713388" y="6651275"/>
                    <a:pt x="738756" y="6655999"/>
                    <a:pt x="743442" y="6641005"/>
                  </a:cubicBezTo>
                  <a:cubicBezTo>
                    <a:pt x="760526" y="6586335"/>
                    <a:pt x="751509" y="6526733"/>
                    <a:pt x="754872" y="6469555"/>
                  </a:cubicBezTo>
                  <a:cubicBezTo>
                    <a:pt x="759129" y="6397190"/>
                    <a:pt x="763760" y="6324831"/>
                    <a:pt x="766302" y="6252385"/>
                  </a:cubicBezTo>
                  <a:cubicBezTo>
                    <a:pt x="771381" y="6107644"/>
                    <a:pt x="769984" y="5962668"/>
                    <a:pt x="777732" y="5818045"/>
                  </a:cubicBezTo>
                  <a:cubicBezTo>
                    <a:pt x="782925" y="5721106"/>
                    <a:pt x="837010" y="5343426"/>
                    <a:pt x="846312" y="5292265"/>
                  </a:cubicBezTo>
                  <a:cubicBezTo>
                    <a:pt x="865163" y="5188585"/>
                    <a:pt x="896191" y="5087362"/>
                    <a:pt x="914892" y="4983655"/>
                  </a:cubicBezTo>
                  <a:cubicBezTo>
                    <a:pt x="978254" y="4632285"/>
                    <a:pt x="976978" y="4534155"/>
                    <a:pt x="1006332" y="4172125"/>
                  </a:cubicBezTo>
                  <a:cubicBezTo>
                    <a:pt x="994902" y="4019725"/>
                    <a:pt x="988161" y="3866901"/>
                    <a:pt x="972042" y="3714925"/>
                  </a:cubicBezTo>
                  <a:cubicBezTo>
                    <a:pt x="961471" y="3615259"/>
                    <a:pt x="938263" y="3517257"/>
                    <a:pt x="926322" y="3417745"/>
                  </a:cubicBezTo>
                  <a:cubicBezTo>
                    <a:pt x="915390" y="3326642"/>
                    <a:pt x="911082" y="3234865"/>
                    <a:pt x="903462" y="3143425"/>
                  </a:cubicBezTo>
                  <a:cubicBezTo>
                    <a:pt x="888222" y="2712895"/>
                    <a:pt x="874048" y="2282326"/>
                    <a:pt x="857742" y="1851835"/>
                  </a:cubicBezTo>
                  <a:cubicBezTo>
                    <a:pt x="854998" y="1779397"/>
                    <a:pt x="843471" y="1707100"/>
                    <a:pt x="846312" y="1634665"/>
                  </a:cubicBezTo>
                  <a:cubicBezTo>
                    <a:pt x="851110" y="1512304"/>
                    <a:pt x="869172" y="1390825"/>
                    <a:pt x="880602" y="1268905"/>
                  </a:cubicBezTo>
                  <a:cubicBezTo>
                    <a:pt x="876792" y="1108885"/>
                    <a:pt x="878051" y="948664"/>
                    <a:pt x="869172" y="788845"/>
                  </a:cubicBezTo>
                  <a:cubicBezTo>
                    <a:pt x="866601" y="742566"/>
                    <a:pt x="852867" y="697570"/>
                    <a:pt x="846312" y="651685"/>
                  </a:cubicBezTo>
                  <a:cubicBezTo>
                    <a:pt x="841433" y="617531"/>
                    <a:pt x="838913" y="583080"/>
                    <a:pt x="834882" y="548815"/>
                  </a:cubicBezTo>
                  <a:cubicBezTo>
                    <a:pt x="831293" y="518308"/>
                    <a:pt x="827796" y="487783"/>
                    <a:pt x="823452" y="457375"/>
                  </a:cubicBezTo>
                  <a:cubicBezTo>
                    <a:pt x="810454" y="366389"/>
                    <a:pt x="812766" y="399641"/>
                    <a:pt x="789162" y="297355"/>
                  </a:cubicBezTo>
                  <a:cubicBezTo>
                    <a:pt x="784794" y="278425"/>
                    <a:pt x="781946" y="259170"/>
                    <a:pt x="777732" y="240205"/>
                  </a:cubicBezTo>
                  <a:cubicBezTo>
                    <a:pt x="774324" y="224870"/>
                    <a:pt x="769710" y="209820"/>
                    <a:pt x="766302" y="194485"/>
                  </a:cubicBezTo>
                  <a:cubicBezTo>
                    <a:pt x="754517" y="141453"/>
                    <a:pt x="757380" y="140397"/>
                    <a:pt x="743442" y="91615"/>
                  </a:cubicBezTo>
                  <a:cubicBezTo>
                    <a:pt x="740132" y="80030"/>
                    <a:pt x="740531" y="65844"/>
                    <a:pt x="732012" y="57325"/>
                  </a:cubicBezTo>
                  <a:cubicBezTo>
                    <a:pt x="719964" y="45277"/>
                    <a:pt x="701086" y="42919"/>
                    <a:pt x="686292" y="34465"/>
                  </a:cubicBezTo>
                  <a:cubicBezTo>
                    <a:pt x="624898" y="-617"/>
                    <a:pt x="681376" y="18949"/>
                    <a:pt x="606282" y="175"/>
                  </a:cubicBezTo>
                  <a:cubicBezTo>
                    <a:pt x="568378" y="12810"/>
                    <a:pt x="587232" y="-1730"/>
                    <a:pt x="571992" y="175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pic>
        <p:nvPicPr>
          <p:cNvPr id="3" name="图片 2">
            <a:extLst>
              <a:ext uri="{FF2B5EF4-FFF2-40B4-BE49-F238E27FC236}">
                <a16:creationId xmlns:a16="http://schemas.microsoft.com/office/drawing/2014/main" id="{8F72CDBB-47FC-AC61-ED6D-8ED8C08D3D0A}"/>
              </a:ext>
            </a:extLst>
          </p:cNvPr>
          <p:cNvPicPr>
            <a:picLocks noChangeAspect="1"/>
          </p:cNvPicPr>
          <p:nvPr/>
        </p:nvPicPr>
        <p:blipFill rotWithShape="1"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929" t="7170" r="11929" b="7170"/>
          <a:stretch/>
        </p:blipFill>
        <p:spPr>
          <a:xfrm>
            <a:off x="6420265" y="881244"/>
            <a:ext cx="2224632" cy="3336948"/>
          </a:xfrm>
          <a:prstGeom prst="rect">
            <a:avLst/>
          </a:prstGeom>
          <a:ln>
            <a:solidFill>
              <a:schemeClr val="tx1">
                <a:lumMod val="65000"/>
                <a:lumOff val="35000"/>
              </a:schemeClr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pic>
      <p:pic>
        <p:nvPicPr>
          <p:cNvPr id="4" name="图片 3">
            <a:extLst>
              <a:ext uri="{FF2B5EF4-FFF2-40B4-BE49-F238E27FC236}">
                <a16:creationId xmlns:a16="http://schemas.microsoft.com/office/drawing/2014/main" id="{78BD20B9-D1A5-CE0D-2BEB-ECF4C8E3A71D}"/>
              </a:ext>
            </a:extLst>
          </p:cNvPr>
          <p:cNvPicPr>
            <a:picLocks noChangeAspect="1"/>
          </p:cNvPicPr>
          <p:nvPr/>
        </p:nvPicPr>
        <p:blipFill rotWithShape="1"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929" t="7170" r="11929" b="7170"/>
          <a:stretch/>
        </p:blipFill>
        <p:spPr>
          <a:xfrm>
            <a:off x="3712405" y="2845300"/>
            <a:ext cx="2231270" cy="3346905"/>
          </a:xfrm>
          <a:prstGeom prst="rect">
            <a:avLst/>
          </a:prstGeom>
          <a:ln>
            <a:solidFill>
              <a:schemeClr val="tx1">
                <a:lumMod val="65000"/>
                <a:lumOff val="35000"/>
              </a:schemeClr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pic>
      <p:pic>
        <p:nvPicPr>
          <p:cNvPr id="5" name="图片 4">
            <a:extLst>
              <a:ext uri="{FF2B5EF4-FFF2-40B4-BE49-F238E27FC236}">
                <a16:creationId xmlns:a16="http://schemas.microsoft.com/office/drawing/2014/main" id="{63CDB12B-B9C5-B332-A055-284FFD9A1823}"/>
              </a:ext>
            </a:extLst>
          </p:cNvPr>
          <p:cNvPicPr>
            <a:picLocks noChangeAspect="1"/>
          </p:cNvPicPr>
          <p:nvPr/>
        </p:nvPicPr>
        <p:blipFill rotWithShape="1"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929" t="7170" r="11929" b="7170"/>
          <a:stretch/>
        </p:blipFill>
        <p:spPr>
          <a:xfrm>
            <a:off x="919329" y="746910"/>
            <a:ext cx="2225808" cy="3338712"/>
          </a:xfrm>
          <a:prstGeom prst="rect">
            <a:avLst/>
          </a:prstGeom>
          <a:ln>
            <a:solidFill>
              <a:schemeClr val="tx1">
                <a:lumMod val="65000"/>
                <a:lumOff val="35000"/>
              </a:schemeClr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pic>
      <p:pic>
        <p:nvPicPr>
          <p:cNvPr id="22" name="图片 21" descr="建筑的摆设布局&#10;&#10;AI 生成的内容可能不正确。">
            <a:extLst>
              <a:ext uri="{FF2B5EF4-FFF2-40B4-BE49-F238E27FC236}">
                <a16:creationId xmlns:a16="http://schemas.microsoft.com/office/drawing/2014/main" id="{15216CE5-168B-33D8-C6AA-41992FAF0A12}"/>
              </a:ext>
            </a:extLst>
          </p:cNvPr>
          <p:cNvPicPr>
            <a:picLocks noChangeAspect="1"/>
          </p:cNvPicPr>
          <p:nvPr/>
        </p:nvPicPr>
        <p:blipFill rotWithShape="1"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994" t="7592" r="11994" b="6894"/>
          <a:stretch/>
        </p:blipFill>
        <p:spPr>
          <a:xfrm>
            <a:off x="9115488" y="2391280"/>
            <a:ext cx="2224633" cy="3323348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pic>
      <p:sp>
        <p:nvSpPr>
          <p:cNvPr id="23" name="文本框 22">
            <a:extLst>
              <a:ext uri="{FF2B5EF4-FFF2-40B4-BE49-F238E27FC236}">
                <a16:creationId xmlns:a16="http://schemas.microsoft.com/office/drawing/2014/main" id="{D4FAC187-8219-5EBE-6A7B-3F257C19B194}"/>
              </a:ext>
            </a:extLst>
          </p:cNvPr>
          <p:cNvSpPr txBox="1"/>
          <p:nvPr/>
        </p:nvSpPr>
        <p:spPr>
          <a:xfrm>
            <a:off x="1020105" y="4261138"/>
            <a:ext cx="357165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400" dirty="0">
                <a:latin typeface="幼圆" panose="02010509060101010101" pitchFamily="49" charset="-122"/>
                <a:ea typeface="幼圆" panose="02010509060101010101" pitchFamily="49" charset="-122"/>
              </a:rPr>
              <a:t>点击输入标题</a:t>
            </a:r>
          </a:p>
        </p:txBody>
      </p:sp>
      <p:sp>
        <p:nvSpPr>
          <p:cNvPr id="24" name="文本框 23">
            <a:extLst>
              <a:ext uri="{FF2B5EF4-FFF2-40B4-BE49-F238E27FC236}">
                <a16:creationId xmlns:a16="http://schemas.microsoft.com/office/drawing/2014/main" id="{04849746-7361-1B19-05A3-8D3F5321F363}"/>
              </a:ext>
            </a:extLst>
          </p:cNvPr>
          <p:cNvSpPr txBox="1"/>
          <p:nvPr/>
        </p:nvSpPr>
        <p:spPr>
          <a:xfrm>
            <a:off x="997764" y="4816592"/>
            <a:ext cx="210409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dirty="0">
                <a:latin typeface="幼圆" panose="02010509060101010101" pitchFamily="49" charset="-122"/>
                <a:ea typeface="幼圆" panose="02010509060101010101" pitchFamily="49" charset="-122"/>
              </a:rPr>
              <a:t>点击输入您的文字 点击输入您的文字 点击输入您的文字 点击输入您的文字</a:t>
            </a:r>
          </a:p>
        </p:txBody>
      </p:sp>
      <p:sp>
        <p:nvSpPr>
          <p:cNvPr id="28" name="文本框 27">
            <a:extLst>
              <a:ext uri="{FF2B5EF4-FFF2-40B4-BE49-F238E27FC236}">
                <a16:creationId xmlns:a16="http://schemas.microsoft.com/office/drawing/2014/main" id="{8AFCAC1C-381F-7878-3644-9FBC252C63EA}"/>
              </a:ext>
            </a:extLst>
          </p:cNvPr>
          <p:cNvSpPr txBox="1"/>
          <p:nvPr/>
        </p:nvSpPr>
        <p:spPr>
          <a:xfrm>
            <a:off x="3824414" y="846576"/>
            <a:ext cx="357165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400" dirty="0">
                <a:latin typeface="幼圆" panose="02010509060101010101" pitchFamily="49" charset="-122"/>
                <a:ea typeface="幼圆" panose="02010509060101010101" pitchFamily="49" charset="-122"/>
              </a:rPr>
              <a:t>点击输入标题</a:t>
            </a:r>
          </a:p>
        </p:txBody>
      </p:sp>
      <p:sp>
        <p:nvSpPr>
          <p:cNvPr id="29" name="文本框 28">
            <a:extLst>
              <a:ext uri="{FF2B5EF4-FFF2-40B4-BE49-F238E27FC236}">
                <a16:creationId xmlns:a16="http://schemas.microsoft.com/office/drawing/2014/main" id="{B1A30F16-B4FF-6755-573B-EBE70DF81B9B}"/>
              </a:ext>
            </a:extLst>
          </p:cNvPr>
          <p:cNvSpPr txBox="1"/>
          <p:nvPr/>
        </p:nvSpPr>
        <p:spPr>
          <a:xfrm>
            <a:off x="3802073" y="1402030"/>
            <a:ext cx="210409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dirty="0">
                <a:latin typeface="幼圆" panose="02010509060101010101" pitchFamily="49" charset="-122"/>
                <a:ea typeface="幼圆" panose="02010509060101010101" pitchFamily="49" charset="-122"/>
              </a:rPr>
              <a:t>点击输入您的文字 点击输入您的文字 点击输入您的文字 点击输入您的文字</a:t>
            </a:r>
          </a:p>
        </p:txBody>
      </p:sp>
      <p:sp>
        <p:nvSpPr>
          <p:cNvPr id="30" name="文本框 29">
            <a:extLst>
              <a:ext uri="{FF2B5EF4-FFF2-40B4-BE49-F238E27FC236}">
                <a16:creationId xmlns:a16="http://schemas.microsoft.com/office/drawing/2014/main" id="{49C95FB2-E764-C4DD-5379-4201CA5F19CF}"/>
              </a:ext>
            </a:extLst>
          </p:cNvPr>
          <p:cNvSpPr txBox="1"/>
          <p:nvPr/>
        </p:nvSpPr>
        <p:spPr>
          <a:xfrm>
            <a:off x="6482575" y="4354927"/>
            <a:ext cx="357165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400" dirty="0">
                <a:latin typeface="幼圆" panose="02010509060101010101" pitchFamily="49" charset="-122"/>
                <a:ea typeface="幼圆" panose="02010509060101010101" pitchFamily="49" charset="-122"/>
              </a:rPr>
              <a:t>点击输入标题</a:t>
            </a:r>
          </a:p>
        </p:txBody>
      </p:sp>
      <p:sp>
        <p:nvSpPr>
          <p:cNvPr id="31" name="文本框 30">
            <a:extLst>
              <a:ext uri="{FF2B5EF4-FFF2-40B4-BE49-F238E27FC236}">
                <a16:creationId xmlns:a16="http://schemas.microsoft.com/office/drawing/2014/main" id="{2955DB32-03F9-7B7B-C1C5-3F53EF39D51A}"/>
              </a:ext>
            </a:extLst>
          </p:cNvPr>
          <p:cNvSpPr txBox="1"/>
          <p:nvPr/>
        </p:nvSpPr>
        <p:spPr>
          <a:xfrm>
            <a:off x="6460234" y="4910381"/>
            <a:ext cx="210409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dirty="0">
                <a:latin typeface="幼圆" panose="02010509060101010101" pitchFamily="49" charset="-122"/>
                <a:ea typeface="幼圆" panose="02010509060101010101" pitchFamily="49" charset="-122"/>
              </a:rPr>
              <a:t>点击输入您的文字 点击输入您的文字 点击输入您的文字 点击输入您的文字</a:t>
            </a:r>
          </a:p>
        </p:txBody>
      </p:sp>
      <p:sp>
        <p:nvSpPr>
          <p:cNvPr id="32" name="文本框 31">
            <a:extLst>
              <a:ext uri="{FF2B5EF4-FFF2-40B4-BE49-F238E27FC236}">
                <a16:creationId xmlns:a16="http://schemas.microsoft.com/office/drawing/2014/main" id="{AA1DCD94-1FD1-B5D8-504C-3D4274F0C0D4}"/>
              </a:ext>
            </a:extLst>
          </p:cNvPr>
          <p:cNvSpPr txBox="1"/>
          <p:nvPr/>
        </p:nvSpPr>
        <p:spPr>
          <a:xfrm>
            <a:off x="9190055" y="613492"/>
            <a:ext cx="357165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400" dirty="0">
                <a:latin typeface="幼圆" panose="02010509060101010101" pitchFamily="49" charset="-122"/>
                <a:ea typeface="幼圆" panose="02010509060101010101" pitchFamily="49" charset="-122"/>
              </a:rPr>
              <a:t>点击输入标题</a:t>
            </a:r>
          </a:p>
        </p:txBody>
      </p:sp>
      <p:sp>
        <p:nvSpPr>
          <p:cNvPr id="33" name="文本框 32">
            <a:extLst>
              <a:ext uri="{FF2B5EF4-FFF2-40B4-BE49-F238E27FC236}">
                <a16:creationId xmlns:a16="http://schemas.microsoft.com/office/drawing/2014/main" id="{52D8C85A-9D32-2EA7-B7AF-EEC492F00296}"/>
              </a:ext>
            </a:extLst>
          </p:cNvPr>
          <p:cNvSpPr txBox="1"/>
          <p:nvPr/>
        </p:nvSpPr>
        <p:spPr>
          <a:xfrm>
            <a:off x="9167714" y="1168946"/>
            <a:ext cx="210409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dirty="0">
                <a:latin typeface="幼圆" panose="02010509060101010101" pitchFamily="49" charset="-122"/>
                <a:ea typeface="幼圆" panose="02010509060101010101" pitchFamily="49" charset="-122"/>
              </a:rPr>
              <a:t>点击输入您的文字 点击输入您的文字 点击输入您的文字 点击输入您的文字</a:t>
            </a:r>
          </a:p>
        </p:txBody>
      </p:sp>
      <p:pic>
        <p:nvPicPr>
          <p:cNvPr id="35" name="图片 34" descr="图片包含 游戏机, 床, 站&#10;&#10;AI 生成的内容可能不正确。">
            <a:extLst>
              <a:ext uri="{FF2B5EF4-FFF2-40B4-BE49-F238E27FC236}">
                <a16:creationId xmlns:a16="http://schemas.microsoft.com/office/drawing/2014/main" id="{5729F99C-E503-9EEB-A0B1-ABA1B1CE966C}"/>
              </a:ext>
            </a:extLst>
          </p:cNvPr>
          <p:cNvPicPr>
            <a:picLocks noChangeAspect="1"/>
          </p:cNvPicPr>
          <p:nvPr/>
        </p:nvPicPr>
        <p:blipFill>
          <a:blip r:embed="rId18">
            <a:lum bright="70000" contrast="-70000"/>
            <a:extLst>
              <a:ext uri="{BEBA8EAE-BF5A-486C-A8C5-ECC9F3942E4B}">
                <a14:imgProps xmlns:a14="http://schemas.microsoft.com/office/drawing/2010/main">
                  <a14:imgLayer r:embed="rId19">
                    <a14:imgEffect>
                      <a14:artisticWatercolorSponge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2630" t="36437" r="17864" b="40694"/>
          <a:stretch/>
        </p:blipFill>
        <p:spPr>
          <a:xfrm rot="7929371">
            <a:off x="714609" y="819202"/>
            <a:ext cx="751858" cy="300836"/>
          </a:xfrm>
          <a:prstGeom prst="rect">
            <a:avLst/>
          </a:prstGeom>
        </p:spPr>
      </p:pic>
      <p:pic>
        <p:nvPicPr>
          <p:cNvPr id="37" name="图片 36" descr="图片包含 游戏机, 床, 站&#10;&#10;AI 生成的内容可能不正确。">
            <a:extLst>
              <a:ext uri="{FF2B5EF4-FFF2-40B4-BE49-F238E27FC236}">
                <a16:creationId xmlns:a16="http://schemas.microsoft.com/office/drawing/2014/main" id="{2DF52918-0637-8AB2-D8F6-02A8D7108687}"/>
              </a:ext>
            </a:extLst>
          </p:cNvPr>
          <p:cNvPicPr>
            <a:picLocks noChangeAspect="1"/>
          </p:cNvPicPr>
          <p:nvPr/>
        </p:nvPicPr>
        <p:blipFill>
          <a:blip r:embed="rId18">
            <a:lum bright="70000" contrast="-70000"/>
            <a:extLst>
              <a:ext uri="{BEBA8EAE-BF5A-486C-A8C5-ECC9F3942E4B}">
                <a14:imgProps xmlns:a14="http://schemas.microsoft.com/office/drawing/2010/main">
                  <a14:imgLayer r:embed="rId19">
                    <a14:imgEffect>
                      <a14:artisticWatercolorSponge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2630" t="36437" r="17864" b="40694"/>
          <a:stretch/>
        </p:blipFill>
        <p:spPr>
          <a:xfrm rot="2378840">
            <a:off x="5402519" y="2838486"/>
            <a:ext cx="751858" cy="300836"/>
          </a:xfrm>
          <a:prstGeom prst="rect">
            <a:avLst/>
          </a:prstGeom>
        </p:spPr>
      </p:pic>
      <p:pic>
        <p:nvPicPr>
          <p:cNvPr id="38" name="图片 37" descr="图片包含 游戏机, 床, 站&#10;&#10;AI 生成的内容可能不正确。">
            <a:extLst>
              <a:ext uri="{FF2B5EF4-FFF2-40B4-BE49-F238E27FC236}">
                <a16:creationId xmlns:a16="http://schemas.microsoft.com/office/drawing/2014/main" id="{2FD0830B-4373-9520-1BEC-C1128E697E19}"/>
              </a:ext>
            </a:extLst>
          </p:cNvPr>
          <p:cNvPicPr>
            <a:picLocks noChangeAspect="1"/>
          </p:cNvPicPr>
          <p:nvPr/>
        </p:nvPicPr>
        <p:blipFill>
          <a:blip r:embed="rId18">
            <a:lum bright="70000" contrast="-70000"/>
            <a:extLst>
              <a:ext uri="{BEBA8EAE-BF5A-486C-A8C5-ECC9F3942E4B}">
                <a14:imgProps xmlns:a14="http://schemas.microsoft.com/office/drawing/2010/main">
                  <a14:imgLayer r:embed="rId19">
                    <a14:imgEffect>
                      <a14:artisticWatercolorSponge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2630" t="36437" r="17864" b="40694"/>
          <a:stretch/>
        </p:blipFill>
        <p:spPr>
          <a:xfrm rot="2378840">
            <a:off x="8110776" y="818759"/>
            <a:ext cx="751858" cy="300836"/>
          </a:xfrm>
          <a:prstGeom prst="rect">
            <a:avLst/>
          </a:prstGeom>
        </p:spPr>
      </p:pic>
      <p:pic>
        <p:nvPicPr>
          <p:cNvPr id="64" name="图片 63" descr="图片包含 游戏机, 床, 站&#10;&#10;AI 生成的内容可能不正确。">
            <a:extLst>
              <a:ext uri="{FF2B5EF4-FFF2-40B4-BE49-F238E27FC236}">
                <a16:creationId xmlns:a16="http://schemas.microsoft.com/office/drawing/2014/main" id="{22724977-BFC9-19EC-B9B3-3CD5484FF02D}"/>
              </a:ext>
            </a:extLst>
          </p:cNvPr>
          <p:cNvPicPr>
            <a:picLocks noChangeAspect="1"/>
          </p:cNvPicPr>
          <p:nvPr/>
        </p:nvPicPr>
        <p:blipFill>
          <a:blip r:embed="rId18">
            <a:lum bright="70000" contrast="-70000"/>
            <a:extLst>
              <a:ext uri="{BEBA8EAE-BF5A-486C-A8C5-ECC9F3942E4B}">
                <a14:imgProps xmlns:a14="http://schemas.microsoft.com/office/drawing/2010/main">
                  <a14:imgLayer r:embed="rId19">
                    <a14:imgEffect>
                      <a14:artisticWatercolorSponge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2630" t="36437" r="17864" b="40694"/>
          <a:stretch/>
        </p:blipFill>
        <p:spPr>
          <a:xfrm rot="2378840">
            <a:off x="8876181" y="5445629"/>
            <a:ext cx="751858" cy="300836"/>
          </a:xfrm>
          <a:prstGeom prst="rect">
            <a:avLst/>
          </a:prstGeom>
        </p:spPr>
      </p:pic>
      <p:pic>
        <p:nvPicPr>
          <p:cNvPr id="66" name="图片 65" descr="图片包含 游戏机, 球&#10;&#10;AI 生成的内容可能不正确。">
            <a:extLst>
              <a:ext uri="{FF2B5EF4-FFF2-40B4-BE49-F238E27FC236}">
                <a16:creationId xmlns:a16="http://schemas.microsoft.com/office/drawing/2014/main" id="{367469A4-5E69-4BB5-E69D-995791B9F90D}"/>
              </a:ext>
            </a:extLst>
          </p:cNvPr>
          <p:cNvPicPr>
            <a:picLocks noChangeAspect="1"/>
          </p:cNvPicPr>
          <p:nvPr/>
        </p:nvPicPr>
        <p:blipFill>
          <a:blip r:embed="rId20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21">
                    <a14:imgEffect>
                      <a14:artisticLineDrawing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4073" b="32280"/>
          <a:stretch/>
        </p:blipFill>
        <p:spPr>
          <a:xfrm>
            <a:off x="2805934" y="705215"/>
            <a:ext cx="302626" cy="344455"/>
          </a:xfrm>
          <a:prstGeom prst="rect">
            <a:avLst/>
          </a:prstGeom>
        </p:spPr>
      </p:pic>
      <p:pic>
        <p:nvPicPr>
          <p:cNvPr id="67" name="图片 66" descr="图片包含 游戏机, 球&#10;&#10;AI 生成的内容可能不正确。">
            <a:extLst>
              <a:ext uri="{FF2B5EF4-FFF2-40B4-BE49-F238E27FC236}">
                <a16:creationId xmlns:a16="http://schemas.microsoft.com/office/drawing/2014/main" id="{C8BA23F9-BB0E-619F-59F0-9B166212340E}"/>
              </a:ext>
            </a:extLst>
          </p:cNvPr>
          <p:cNvPicPr>
            <a:picLocks noChangeAspect="1"/>
          </p:cNvPicPr>
          <p:nvPr/>
        </p:nvPicPr>
        <p:blipFill>
          <a:blip r:embed="rId20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21">
                    <a14:imgEffect>
                      <a14:artisticLineDrawing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4073" b="32280"/>
          <a:stretch/>
        </p:blipFill>
        <p:spPr>
          <a:xfrm>
            <a:off x="3802073" y="2795276"/>
            <a:ext cx="302626" cy="344455"/>
          </a:xfrm>
          <a:prstGeom prst="rect">
            <a:avLst/>
          </a:prstGeom>
        </p:spPr>
      </p:pic>
      <p:pic>
        <p:nvPicPr>
          <p:cNvPr id="68" name="图片 67" descr="图片包含 游戏机, 球&#10;&#10;AI 生成的内容可能不正确。">
            <a:extLst>
              <a:ext uri="{FF2B5EF4-FFF2-40B4-BE49-F238E27FC236}">
                <a16:creationId xmlns:a16="http://schemas.microsoft.com/office/drawing/2014/main" id="{3871DDC9-ACD1-78BC-1707-0FC05E942C69}"/>
              </a:ext>
            </a:extLst>
          </p:cNvPr>
          <p:cNvPicPr>
            <a:picLocks noChangeAspect="1"/>
          </p:cNvPicPr>
          <p:nvPr/>
        </p:nvPicPr>
        <p:blipFill>
          <a:blip r:embed="rId20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21">
                    <a14:imgEffect>
                      <a14:artisticLineDrawing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4073" b="32280"/>
          <a:stretch/>
        </p:blipFill>
        <p:spPr>
          <a:xfrm>
            <a:off x="6462902" y="838453"/>
            <a:ext cx="302626" cy="344455"/>
          </a:xfrm>
          <a:prstGeom prst="rect">
            <a:avLst/>
          </a:prstGeom>
        </p:spPr>
      </p:pic>
      <p:pic>
        <p:nvPicPr>
          <p:cNvPr id="69" name="图片 68" descr="图片包含 游戏机, 球&#10;&#10;AI 生成的内容可能不正确。">
            <a:extLst>
              <a:ext uri="{FF2B5EF4-FFF2-40B4-BE49-F238E27FC236}">
                <a16:creationId xmlns:a16="http://schemas.microsoft.com/office/drawing/2014/main" id="{F2717863-0EB6-DE0A-1B64-F8574E894B0D}"/>
              </a:ext>
            </a:extLst>
          </p:cNvPr>
          <p:cNvPicPr>
            <a:picLocks noChangeAspect="1"/>
          </p:cNvPicPr>
          <p:nvPr/>
        </p:nvPicPr>
        <p:blipFill>
          <a:blip r:embed="rId20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21">
                    <a14:imgEffect>
                      <a14:artisticLineDrawing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4073" b="32280"/>
          <a:stretch/>
        </p:blipFill>
        <p:spPr>
          <a:xfrm>
            <a:off x="10888537" y="2369275"/>
            <a:ext cx="302626" cy="3444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63569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组合 5">
            <a:extLst>
              <a:ext uri="{FF2B5EF4-FFF2-40B4-BE49-F238E27FC236}">
                <a16:creationId xmlns:a16="http://schemas.microsoft.com/office/drawing/2014/main" id="{CA87EE30-4182-17D6-8547-9B09E245DB01}"/>
              </a:ext>
            </a:extLst>
          </p:cNvPr>
          <p:cNvGrpSpPr/>
          <p:nvPr/>
        </p:nvGrpSpPr>
        <p:grpSpPr>
          <a:xfrm>
            <a:off x="3" y="-44011"/>
            <a:ext cx="12191997" cy="6858000"/>
            <a:chOff x="0" y="0"/>
            <a:chExt cx="12191997" cy="6858000"/>
          </a:xfrm>
        </p:grpSpPr>
        <p:pic>
          <p:nvPicPr>
            <p:cNvPr id="8" name="图片 7" descr="树林旁的长凳上&#10;&#10;AI 生成的内容可能不正确。">
              <a:extLst>
                <a:ext uri="{FF2B5EF4-FFF2-40B4-BE49-F238E27FC236}">
                  <a16:creationId xmlns:a16="http://schemas.microsoft.com/office/drawing/2014/main" id="{4B3B2665-C661-79F8-FC61-6B7EA9806D21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artisticBlur radius="3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50000" r="25000"/>
            <a:stretch/>
          </p:blipFill>
          <p:spPr>
            <a:xfrm>
              <a:off x="6095998" y="0"/>
              <a:ext cx="3048001" cy="6858000"/>
            </a:xfrm>
            <a:prstGeom prst="rect">
              <a:avLst/>
            </a:prstGeom>
            <a:ln>
              <a:noFill/>
            </a:ln>
          </p:spPr>
        </p:pic>
        <p:pic>
          <p:nvPicPr>
            <p:cNvPr id="10" name="图片 9" descr="草地上有许多花&#10;&#10;AI 生成的内容可能不正确。">
              <a:extLst>
                <a:ext uri="{FF2B5EF4-FFF2-40B4-BE49-F238E27FC236}">
                  <a16:creationId xmlns:a16="http://schemas.microsoft.com/office/drawing/2014/main" id="{CA62F114-BB51-7D97-22E6-25B7BEC7285D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BEBA8EAE-BF5A-486C-A8C5-ECC9F3942E4B}">
                  <a14:imgProps xmlns:a14="http://schemas.microsoft.com/office/drawing/2010/main">
                    <a14:imgLayer r:embed="rId7">
                      <a14:imgEffect>
                        <a14:artisticBlur radius="30"/>
                      </a14:imgEffect>
                      <a14:imgEffect>
                        <a14:saturation sat="66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5000" r="50000"/>
            <a:stretch/>
          </p:blipFill>
          <p:spPr>
            <a:xfrm>
              <a:off x="3048001" y="0"/>
              <a:ext cx="3048000" cy="6858000"/>
            </a:xfrm>
            <a:prstGeom prst="rect">
              <a:avLst/>
            </a:prstGeom>
            <a:ln>
              <a:noFill/>
            </a:ln>
          </p:spPr>
        </p:pic>
        <p:pic>
          <p:nvPicPr>
            <p:cNvPr id="12" name="图片 11" descr="树林前的花园&#10;&#10;AI 生成的内容可能不正确。">
              <a:extLst>
                <a:ext uri="{FF2B5EF4-FFF2-40B4-BE49-F238E27FC236}">
                  <a16:creationId xmlns:a16="http://schemas.microsoft.com/office/drawing/2014/main" id="{1658B5A9-C2B1-D203-6B89-CCE68EAFEA9D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8">
              <a:extLst>
                <a:ext uri="{BEBA8EAE-BF5A-486C-A8C5-ECC9F3942E4B}">
                  <a14:imgProps xmlns:a14="http://schemas.microsoft.com/office/drawing/2010/main">
                    <a14:imgLayer r:embed="rId9">
                      <a14:imgEffect>
                        <a14:artisticBlur radius="3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75000"/>
            <a:stretch/>
          </p:blipFill>
          <p:spPr>
            <a:xfrm>
              <a:off x="0" y="0"/>
              <a:ext cx="3048000" cy="6858000"/>
            </a:xfrm>
            <a:prstGeom prst="rect">
              <a:avLst/>
            </a:prstGeom>
            <a:ln>
              <a:noFill/>
            </a:ln>
          </p:spPr>
        </p:pic>
        <p:pic>
          <p:nvPicPr>
            <p:cNvPr id="14" name="图片 13" descr="森林里的雪地上&#10;&#10;AI 生成的内容可能不正确。">
              <a:extLst>
                <a:ext uri="{FF2B5EF4-FFF2-40B4-BE49-F238E27FC236}">
                  <a16:creationId xmlns:a16="http://schemas.microsoft.com/office/drawing/2014/main" id="{4666FD49-5F50-5BA8-A25F-F5BFAD61F59A}"/>
                </a:ext>
              </a:extLst>
            </p:cNvPr>
            <p:cNvPicPr>
              <a:picLocks noChangeAspect="1"/>
            </p:cNvPicPr>
            <p:nvPr/>
          </p:nvPicPr>
          <p:blipFill>
            <a:blip r:embed="rId10">
              <a:extLst>
                <a:ext uri="{BEBA8EAE-BF5A-486C-A8C5-ECC9F3942E4B}">
                  <a14:imgProps xmlns:a14="http://schemas.microsoft.com/office/drawing/2010/main">
                    <a14:imgLayer r:embed="rId11">
                      <a14:imgEffect>
                        <a14:artisticBlur radius="3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75000"/>
            <a:stretch/>
          </p:blipFill>
          <p:spPr>
            <a:xfrm>
              <a:off x="9143997" y="0"/>
              <a:ext cx="3048000" cy="6858000"/>
            </a:xfrm>
            <a:prstGeom prst="rect">
              <a:avLst/>
            </a:prstGeom>
            <a:ln>
              <a:noFill/>
            </a:ln>
          </p:spPr>
        </p:pic>
      </p:grpSp>
      <p:sp>
        <p:nvSpPr>
          <p:cNvPr id="42" name="矩形 41">
            <a:extLst>
              <a:ext uri="{FF2B5EF4-FFF2-40B4-BE49-F238E27FC236}">
                <a16:creationId xmlns:a16="http://schemas.microsoft.com/office/drawing/2014/main" id="{C9C168D7-7F1C-9F46-A022-C27F8885CFE8}"/>
              </a:ext>
            </a:extLst>
          </p:cNvPr>
          <p:cNvSpPr/>
          <p:nvPr/>
        </p:nvSpPr>
        <p:spPr>
          <a:xfrm>
            <a:off x="-5625" y="-22006"/>
            <a:ext cx="12191998" cy="6902011"/>
          </a:xfrm>
          <a:prstGeom prst="rect">
            <a:avLst/>
          </a:prstGeom>
          <a:solidFill>
            <a:srgbClr val="FEF3D4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43" name="矩形 42">
            <a:extLst>
              <a:ext uri="{FF2B5EF4-FFF2-40B4-BE49-F238E27FC236}">
                <a16:creationId xmlns:a16="http://schemas.microsoft.com/office/drawing/2014/main" id="{1B9C078C-66CB-2BE0-209E-06F9F25F6E88}"/>
              </a:ext>
            </a:extLst>
          </p:cNvPr>
          <p:cNvSpPr/>
          <p:nvPr/>
        </p:nvSpPr>
        <p:spPr>
          <a:xfrm>
            <a:off x="192063" y="122213"/>
            <a:ext cx="5820490" cy="6613573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grpSp>
        <p:nvGrpSpPr>
          <p:cNvPr id="21" name="组合 20">
            <a:extLst>
              <a:ext uri="{FF2B5EF4-FFF2-40B4-BE49-F238E27FC236}">
                <a16:creationId xmlns:a16="http://schemas.microsoft.com/office/drawing/2014/main" id="{A7545B03-1F71-B155-696B-C32E8620CE6D}"/>
              </a:ext>
            </a:extLst>
          </p:cNvPr>
          <p:cNvGrpSpPr/>
          <p:nvPr/>
        </p:nvGrpSpPr>
        <p:grpSpPr>
          <a:xfrm>
            <a:off x="6231763" y="122213"/>
            <a:ext cx="5939298" cy="6613573"/>
            <a:chOff x="6204614" y="121227"/>
            <a:chExt cx="5939298" cy="6613573"/>
          </a:xfrm>
        </p:grpSpPr>
        <p:sp>
          <p:nvSpPr>
            <p:cNvPr id="44" name="矩形 43">
              <a:extLst>
                <a:ext uri="{FF2B5EF4-FFF2-40B4-BE49-F238E27FC236}">
                  <a16:creationId xmlns:a16="http://schemas.microsoft.com/office/drawing/2014/main" id="{CF4F56DF-472C-4329-4950-A4562BAB403F}"/>
                </a:ext>
              </a:extLst>
            </p:cNvPr>
            <p:cNvSpPr/>
            <p:nvPr/>
          </p:nvSpPr>
          <p:spPr>
            <a:xfrm>
              <a:off x="6204614" y="121227"/>
              <a:ext cx="5786972" cy="6613573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cxnSp>
          <p:nvCxnSpPr>
            <p:cNvPr id="111" name="直接连接符 110">
              <a:extLst>
                <a:ext uri="{FF2B5EF4-FFF2-40B4-BE49-F238E27FC236}">
                  <a16:creationId xmlns:a16="http://schemas.microsoft.com/office/drawing/2014/main" id="{9C3EAE75-8DDD-F0F9-A7AA-F2FB32F10B3F}"/>
                </a:ext>
              </a:extLst>
            </p:cNvPr>
            <p:cNvCxnSpPr/>
            <p:nvPr/>
          </p:nvCxnSpPr>
          <p:spPr>
            <a:xfrm>
              <a:off x="6732395" y="660009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2" name="直接连接符 111">
              <a:extLst>
                <a:ext uri="{FF2B5EF4-FFF2-40B4-BE49-F238E27FC236}">
                  <a16:creationId xmlns:a16="http://schemas.microsoft.com/office/drawing/2014/main" id="{B9FB1D7D-BB6F-A62B-383E-2CE724E6EAF8}"/>
                </a:ext>
              </a:extLst>
            </p:cNvPr>
            <p:cNvCxnSpPr/>
            <p:nvPr/>
          </p:nvCxnSpPr>
          <p:spPr>
            <a:xfrm>
              <a:off x="6732395" y="1093763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3" name="直接连接符 112">
              <a:extLst>
                <a:ext uri="{FF2B5EF4-FFF2-40B4-BE49-F238E27FC236}">
                  <a16:creationId xmlns:a16="http://schemas.microsoft.com/office/drawing/2014/main" id="{A052C89A-103B-D627-5D30-5D56A050F23A}"/>
                </a:ext>
              </a:extLst>
            </p:cNvPr>
            <p:cNvCxnSpPr/>
            <p:nvPr/>
          </p:nvCxnSpPr>
          <p:spPr>
            <a:xfrm>
              <a:off x="6732395" y="1527517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4" name="直接连接符 113">
              <a:extLst>
                <a:ext uri="{FF2B5EF4-FFF2-40B4-BE49-F238E27FC236}">
                  <a16:creationId xmlns:a16="http://schemas.microsoft.com/office/drawing/2014/main" id="{AB613F08-D778-1593-EA04-9BC61402DCA2}"/>
                </a:ext>
              </a:extLst>
            </p:cNvPr>
            <p:cNvCxnSpPr/>
            <p:nvPr/>
          </p:nvCxnSpPr>
          <p:spPr>
            <a:xfrm>
              <a:off x="6732395" y="1947873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5" name="直接连接符 114">
              <a:extLst>
                <a:ext uri="{FF2B5EF4-FFF2-40B4-BE49-F238E27FC236}">
                  <a16:creationId xmlns:a16="http://schemas.microsoft.com/office/drawing/2014/main" id="{AD5C3113-8FB4-C407-B603-3E79C2FD0659}"/>
                </a:ext>
              </a:extLst>
            </p:cNvPr>
            <p:cNvCxnSpPr/>
            <p:nvPr/>
          </p:nvCxnSpPr>
          <p:spPr>
            <a:xfrm>
              <a:off x="6732395" y="2381627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6" name="直接连接符 115">
              <a:extLst>
                <a:ext uri="{FF2B5EF4-FFF2-40B4-BE49-F238E27FC236}">
                  <a16:creationId xmlns:a16="http://schemas.microsoft.com/office/drawing/2014/main" id="{F7ED2FC5-BE34-A9DC-2201-082DD56C88D0}"/>
                </a:ext>
              </a:extLst>
            </p:cNvPr>
            <p:cNvCxnSpPr/>
            <p:nvPr/>
          </p:nvCxnSpPr>
          <p:spPr>
            <a:xfrm>
              <a:off x="6732395" y="2815381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7" name="直接连接符 116">
              <a:extLst>
                <a:ext uri="{FF2B5EF4-FFF2-40B4-BE49-F238E27FC236}">
                  <a16:creationId xmlns:a16="http://schemas.microsoft.com/office/drawing/2014/main" id="{F94C3A5C-FEEE-0903-E284-66601443C858}"/>
                </a:ext>
              </a:extLst>
            </p:cNvPr>
            <p:cNvCxnSpPr/>
            <p:nvPr/>
          </p:nvCxnSpPr>
          <p:spPr>
            <a:xfrm>
              <a:off x="6732395" y="3273865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8" name="直接连接符 117">
              <a:extLst>
                <a:ext uri="{FF2B5EF4-FFF2-40B4-BE49-F238E27FC236}">
                  <a16:creationId xmlns:a16="http://schemas.microsoft.com/office/drawing/2014/main" id="{A6770663-F4CA-4B23-9FB3-0A2C2BA390B1}"/>
                </a:ext>
              </a:extLst>
            </p:cNvPr>
            <p:cNvCxnSpPr/>
            <p:nvPr/>
          </p:nvCxnSpPr>
          <p:spPr>
            <a:xfrm>
              <a:off x="6732395" y="3707619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9" name="直接连接符 118">
              <a:extLst>
                <a:ext uri="{FF2B5EF4-FFF2-40B4-BE49-F238E27FC236}">
                  <a16:creationId xmlns:a16="http://schemas.microsoft.com/office/drawing/2014/main" id="{91991B08-D766-FE81-B138-E647FF9F7166}"/>
                </a:ext>
              </a:extLst>
            </p:cNvPr>
            <p:cNvCxnSpPr/>
            <p:nvPr/>
          </p:nvCxnSpPr>
          <p:spPr>
            <a:xfrm>
              <a:off x="6732395" y="4141373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0" name="直接连接符 119">
              <a:extLst>
                <a:ext uri="{FF2B5EF4-FFF2-40B4-BE49-F238E27FC236}">
                  <a16:creationId xmlns:a16="http://schemas.microsoft.com/office/drawing/2014/main" id="{77447751-5DFA-E2BC-B633-E68895D5EE04}"/>
                </a:ext>
              </a:extLst>
            </p:cNvPr>
            <p:cNvCxnSpPr/>
            <p:nvPr/>
          </p:nvCxnSpPr>
          <p:spPr>
            <a:xfrm>
              <a:off x="6732395" y="4551681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1" name="直接连接符 120">
              <a:extLst>
                <a:ext uri="{FF2B5EF4-FFF2-40B4-BE49-F238E27FC236}">
                  <a16:creationId xmlns:a16="http://schemas.microsoft.com/office/drawing/2014/main" id="{BF19AEB5-D086-12AF-A3CA-37861D0F2BAE}"/>
                </a:ext>
              </a:extLst>
            </p:cNvPr>
            <p:cNvCxnSpPr/>
            <p:nvPr/>
          </p:nvCxnSpPr>
          <p:spPr>
            <a:xfrm>
              <a:off x="6732395" y="4985435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2" name="直接连接符 121">
              <a:extLst>
                <a:ext uri="{FF2B5EF4-FFF2-40B4-BE49-F238E27FC236}">
                  <a16:creationId xmlns:a16="http://schemas.microsoft.com/office/drawing/2014/main" id="{F0C8D07A-FB9A-F944-0E98-CEF5E6F9C9BF}"/>
                </a:ext>
              </a:extLst>
            </p:cNvPr>
            <p:cNvCxnSpPr/>
            <p:nvPr/>
          </p:nvCxnSpPr>
          <p:spPr>
            <a:xfrm>
              <a:off x="6732395" y="5419189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3" name="直接连接符 122">
              <a:extLst>
                <a:ext uri="{FF2B5EF4-FFF2-40B4-BE49-F238E27FC236}">
                  <a16:creationId xmlns:a16="http://schemas.microsoft.com/office/drawing/2014/main" id="{947E6A8B-28AC-32C5-9351-83B8E504DCF0}"/>
                </a:ext>
              </a:extLst>
            </p:cNvPr>
            <p:cNvCxnSpPr/>
            <p:nvPr/>
          </p:nvCxnSpPr>
          <p:spPr>
            <a:xfrm>
              <a:off x="6732395" y="5853802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4" name="直接连接符 123">
              <a:extLst>
                <a:ext uri="{FF2B5EF4-FFF2-40B4-BE49-F238E27FC236}">
                  <a16:creationId xmlns:a16="http://schemas.microsoft.com/office/drawing/2014/main" id="{B5279A73-2886-9065-CB5F-711F191CF548}"/>
                </a:ext>
              </a:extLst>
            </p:cNvPr>
            <p:cNvCxnSpPr/>
            <p:nvPr/>
          </p:nvCxnSpPr>
          <p:spPr>
            <a:xfrm>
              <a:off x="6732395" y="6287556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26" name="文本框 125">
              <a:extLst>
                <a:ext uri="{FF2B5EF4-FFF2-40B4-BE49-F238E27FC236}">
                  <a16:creationId xmlns:a16="http://schemas.microsoft.com/office/drawing/2014/main" id="{33E89B07-431C-5F72-192A-584845942657}"/>
                </a:ext>
              </a:extLst>
            </p:cNvPr>
            <p:cNvSpPr txBox="1"/>
            <p:nvPr/>
          </p:nvSpPr>
          <p:spPr>
            <a:xfrm>
              <a:off x="8991676" y="275529"/>
              <a:ext cx="3152236" cy="2308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900" b="1" dirty="0">
                  <a:solidFill>
                    <a:schemeClr val="bg2">
                      <a:lumMod val="90000"/>
                    </a:schemeClr>
                  </a:solidFill>
                  <a:latin typeface="幼圆" panose="02010509060101010101" pitchFamily="49" charset="-122"/>
                  <a:ea typeface="幼圆" panose="02010509060101010101" pitchFamily="49" charset="-122"/>
                </a:rPr>
                <a:t>Jinhua University of Vocational Technology </a:t>
              </a:r>
              <a:endParaRPr lang="zh-CN" altLang="en-US" sz="900" b="1" dirty="0">
                <a:solidFill>
                  <a:schemeClr val="bg2">
                    <a:lumMod val="90000"/>
                  </a:schemeClr>
                </a:solidFill>
                <a:latin typeface="幼圆" panose="02010509060101010101" pitchFamily="49" charset="-122"/>
                <a:ea typeface="幼圆" panose="02010509060101010101" pitchFamily="49" charset="-122"/>
              </a:endParaRPr>
            </a:p>
          </p:txBody>
        </p:sp>
        <p:sp>
          <p:nvSpPr>
            <p:cNvPr id="128" name="文本框 127">
              <a:extLst>
                <a:ext uri="{FF2B5EF4-FFF2-40B4-BE49-F238E27FC236}">
                  <a16:creationId xmlns:a16="http://schemas.microsoft.com/office/drawing/2014/main" id="{95601FFD-3094-A637-8D1C-C5F229533FFE}"/>
                </a:ext>
              </a:extLst>
            </p:cNvPr>
            <p:cNvSpPr txBox="1"/>
            <p:nvPr/>
          </p:nvSpPr>
          <p:spPr>
            <a:xfrm>
              <a:off x="11351819" y="6376385"/>
              <a:ext cx="409452" cy="2308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900" b="1" dirty="0">
                  <a:solidFill>
                    <a:schemeClr val="bg2">
                      <a:lumMod val="90000"/>
                    </a:schemeClr>
                  </a:solidFill>
                  <a:latin typeface="幼圆" panose="02010509060101010101" pitchFamily="49" charset="-122"/>
                  <a:ea typeface="幼圆" panose="02010509060101010101" pitchFamily="49" charset="-122"/>
                </a:rPr>
                <a:t>02</a:t>
              </a:r>
              <a:endParaRPr lang="zh-CN" altLang="en-US" sz="900" b="1" dirty="0">
                <a:solidFill>
                  <a:schemeClr val="bg2">
                    <a:lumMod val="90000"/>
                  </a:schemeClr>
                </a:solidFill>
                <a:latin typeface="幼圆" panose="02010509060101010101" pitchFamily="49" charset="-122"/>
                <a:ea typeface="幼圆" panose="02010509060101010101" pitchFamily="49" charset="-122"/>
              </a:endParaRPr>
            </a:p>
          </p:txBody>
        </p:sp>
        <p:pic>
          <p:nvPicPr>
            <p:cNvPr id="18" name="图片 17" descr="图标&#10;&#10;AI 生成的内容可能不正确。">
              <a:extLst>
                <a:ext uri="{FF2B5EF4-FFF2-40B4-BE49-F238E27FC236}">
                  <a16:creationId xmlns:a16="http://schemas.microsoft.com/office/drawing/2014/main" id="{5ABE8EF9-C589-AFA6-0F5F-F9D8CBB9E4EE}"/>
                </a:ext>
              </a:extLst>
            </p:cNvPr>
            <p:cNvPicPr>
              <a:picLocks noChangeAspect="1"/>
            </p:cNvPicPr>
            <p:nvPr/>
          </p:nvPicPr>
          <p:blipFill>
            <a:blip r:embed="rId12">
              <a:alphaModFix amt="20000"/>
              <a:extLst>
                <a:ext uri="{BEBA8EAE-BF5A-486C-A8C5-ECC9F3942E4B}">
                  <a14:imgProps xmlns:a14="http://schemas.microsoft.com/office/drawing/2010/main">
                    <a14:imgLayer r:embed="rId13">
                      <a14:imgEffect>
                        <a14:artisticPencilGrayscale/>
                      </a14:imgEffect>
                      <a14:imgEffect>
                        <a14:colorTemperature colorTemp="59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9233030">
              <a:off x="7942596" y="263068"/>
              <a:ext cx="1087953" cy="1057354"/>
            </a:xfrm>
            <a:prstGeom prst="rect">
              <a:avLst/>
            </a:prstGeom>
          </p:spPr>
        </p:pic>
        <p:pic>
          <p:nvPicPr>
            <p:cNvPr id="19" name="图片 18" descr="图标&#10;&#10;AI 生成的内容可能不正确。">
              <a:extLst>
                <a:ext uri="{FF2B5EF4-FFF2-40B4-BE49-F238E27FC236}">
                  <a16:creationId xmlns:a16="http://schemas.microsoft.com/office/drawing/2014/main" id="{06DC4ACD-57AA-A87B-E36F-77393DFC92E1}"/>
                </a:ext>
              </a:extLst>
            </p:cNvPr>
            <p:cNvPicPr>
              <a:picLocks noChangeAspect="1"/>
            </p:cNvPicPr>
            <p:nvPr/>
          </p:nvPicPr>
          <p:blipFill>
            <a:blip r:embed="rId12">
              <a:alphaModFix amt="20000"/>
              <a:extLst>
                <a:ext uri="{BEBA8EAE-BF5A-486C-A8C5-ECC9F3942E4B}">
                  <a14:imgProps xmlns:a14="http://schemas.microsoft.com/office/drawing/2010/main">
                    <a14:imgLayer r:embed="rId13">
                      <a14:imgEffect>
                        <a14:artisticPencilGrayscale/>
                      </a14:imgEffect>
                      <a14:imgEffect>
                        <a14:colorTemperature colorTemp="59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9233030">
              <a:off x="7066064" y="5197436"/>
              <a:ext cx="1087953" cy="1057354"/>
            </a:xfrm>
            <a:prstGeom prst="rect">
              <a:avLst/>
            </a:prstGeom>
          </p:spPr>
        </p:pic>
        <p:pic>
          <p:nvPicPr>
            <p:cNvPr id="20" name="图片 19" descr="图标&#10;&#10;AI 生成的内容可能不正确。">
              <a:extLst>
                <a:ext uri="{FF2B5EF4-FFF2-40B4-BE49-F238E27FC236}">
                  <a16:creationId xmlns:a16="http://schemas.microsoft.com/office/drawing/2014/main" id="{DDA845B7-CC19-43F6-5690-37395FFC4BB2}"/>
                </a:ext>
              </a:extLst>
            </p:cNvPr>
            <p:cNvPicPr>
              <a:picLocks noChangeAspect="1"/>
            </p:cNvPicPr>
            <p:nvPr/>
          </p:nvPicPr>
          <p:blipFill>
            <a:blip r:embed="rId12">
              <a:alphaModFix amt="20000"/>
              <a:extLst>
                <a:ext uri="{BEBA8EAE-BF5A-486C-A8C5-ECC9F3942E4B}">
                  <a14:imgProps xmlns:a14="http://schemas.microsoft.com/office/drawing/2010/main">
                    <a14:imgLayer r:embed="rId13">
                      <a14:imgEffect>
                        <a14:artisticPencilGrayscale/>
                      </a14:imgEffect>
                      <a14:imgEffect>
                        <a14:colorTemperature colorTemp="59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9233030">
              <a:off x="9966807" y="1399887"/>
              <a:ext cx="1533384" cy="1490258"/>
            </a:xfrm>
            <a:prstGeom prst="rect">
              <a:avLst/>
            </a:prstGeom>
          </p:spPr>
        </p:pic>
      </p:grpSp>
      <p:grpSp>
        <p:nvGrpSpPr>
          <p:cNvPr id="70" name="组合 69">
            <a:extLst>
              <a:ext uri="{FF2B5EF4-FFF2-40B4-BE49-F238E27FC236}">
                <a16:creationId xmlns:a16="http://schemas.microsoft.com/office/drawing/2014/main" id="{4485E7E5-25C0-D9AE-F40B-5156006DD2A5}"/>
              </a:ext>
            </a:extLst>
          </p:cNvPr>
          <p:cNvGrpSpPr/>
          <p:nvPr/>
        </p:nvGrpSpPr>
        <p:grpSpPr>
          <a:xfrm>
            <a:off x="5659068" y="651207"/>
            <a:ext cx="848834" cy="195369"/>
            <a:chOff x="5669513" y="830822"/>
            <a:chExt cx="848834" cy="195369"/>
          </a:xfrm>
        </p:grpSpPr>
        <p:sp>
          <p:nvSpPr>
            <p:cNvPr id="47" name="椭圆 46">
              <a:extLst>
                <a:ext uri="{FF2B5EF4-FFF2-40B4-BE49-F238E27FC236}">
                  <a16:creationId xmlns:a16="http://schemas.microsoft.com/office/drawing/2014/main" id="{63652049-500F-8DBE-1DE3-C297C20285F3}"/>
                </a:ext>
              </a:extLst>
            </p:cNvPr>
            <p:cNvSpPr/>
            <p:nvPr/>
          </p:nvSpPr>
          <p:spPr>
            <a:xfrm>
              <a:off x="5669513" y="834784"/>
              <a:ext cx="191407" cy="191407"/>
            </a:xfrm>
            <a:prstGeom prst="ellipse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52" name="椭圆 51">
              <a:extLst>
                <a:ext uri="{FF2B5EF4-FFF2-40B4-BE49-F238E27FC236}">
                  <a16:creationId xmlns:a16="http://schemas.microsoft.com/office/drawing/2014/main" id="{06965F52-8DC7-869F-A879-7EBD73E9BF9F}"/>
                </a:ext>
              </a:extLst>
            </p:cNvPr>
            <p:cNvSpPr/>
            <p:nvPr/>
          </p:nvSpPr>
          <p:spPr>
            <a:xfrm>
              <a:off x="6326940" y="830822"/>
              <a:ext cx="191407" cy="191407"/>
            </a:xfrm>
            <a:prstGeom prst="ellipse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65" name="矩形: 圆角 64">
              <a:extLst>
                <a:ext uri="{FF2B5EF4-FFF2-40B4-BE49-F238E27FC236}">
                  <a16:creationId xmlns:a16="http://schemas.microsoft.com/office/drawing/2014/main" id="{57A1F8E5-31AD-C6F2-BF56-C1F76F2BAD6E}"/>
                </a:ext>
              </a:extLst>
            </p:cNvPr>
            <p:cNvSpPr/>
            <p:nvPr/>
          </p:nvSpPr>
          <p:spPr>
            <a:xfrm>
              <a:off x="5766647" y="877730"/>
              <a:ext cx="675061" cy="102717"/>
            </a:xfrm>
            <a:prstGeom prst="roundRect">
              <a:avLst/>
            </a:prstGeom>
            <a:solidFill>
              <a:schemeClr val="bg1">
                <a:lumMod val="85000"/>
              </a:schemeClr>
            </a:solidFill>
            <a:ln>
              <a:noFill/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grpSp>
        <p:nvGrpSpPr>
          <p:cNvPr id="76" name="组合 75">
            <a:extLst>
              <a:ext uri="{FF2B5EF4-FFF2-40B4-BE49-F238E27FC236}">
                <a16:creationId xmlns:a16="http://schemas.microsoft.com/office/drawing/2014/main" id="{71C6A3D5-BCF9-8A24-4529-E6FA0819EA3A}"/>
              </a:ext>
            </a:extLst>
          </p:cNvPr>
          <p:cNvGrpSpPr/>
          <p:nvPr/>
        </p:nvGrpSpPr>
        <p:grpSpPr>
          <a:xfrm>
            <a:off x="5652856" y="1722573"/>
            <a:ext cx="848834" cy="195369"/>
            <a:chOff x="5669513" y="830822"/>
            <a:chExt cx="848834" cy="195369"/>
          </a:xfrm>
        </p:grpSpPr>
        <p:sp>
          <p:nvSpPr>
            <p:cNvPr id="77" name="椭圆 76">
              <a:extLst>
                <a:ext uri="{FF2B5EF4-FFF2-40B4-BE49-F238E27FC236}">
                  <a16:creationId xmlns:a16="http://schemas.microsoft.com/office/drawing/2014/main" id="{B34D52FE-730D-7544-3131-C7F0642D06A9}"/>
                </a:ext>
              </a:extLst>
            </p:cNvPr>
            <p:cNvSpPr/>
            <p:nvPr/>
          </p:nvSpPr>
          <p:spPr>
            <a:xfrm>
              <a:off x="5669513" y="834784"/>
              <a:ext cx="191407" cy="191407"/>
            </a:xfrm>
            <a:prstGeom prst="ellipse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78" name="椭圆 77">
              <a:extLst>
                <a:ext uri="{FF2B5EF4-FFF2-40B4-BE49-F238E27FC236}">
                  <a16:creationId xmlns:a16="http://schemas.microsoft.com/office/drawing/2014/main" id="{B9925899-CE88-24C8-FFF2-F78E592C3119}"/>
                </a:ext>
              </a:extLst>
            </p:cNvPr>
            <p:cNvSpPr/>
            <p:nvPr/>
          </p:nvSpPr>
          <p:spPr>
            <a:xfrm>
              <a:off x="6326940" y="830822"/>
              <a:ext cx="191407" cy="191407"/>
            </a:xfrm>
            <a:prstGeom prst="ellipse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79" name="矩形: 圆角 78">
              <a:extLst>
                <a:ext uri="{FF2B5EF4-FFF2-40B4-BE49-F238E27FC236}">
                  <a16:creationId xmlns:a16="http://schemas.microsoft.com/office/drawing/2014/main" id="{A7356C8C-86D9-92FD-8619-B3A98C4CC7AC}"/>
                </a:ext>
              </a:extLst>
            </p:cNvPr>
            <p:cNvSpPr/>
            <p:nvPr/>
          </p:nvSpPr>
          <p:spPr>
            <a:xfrm>
              <a:off x="5766647" y="877730"/>
              <a:ext cx="675061" cy="102717"/>
            </a:xfrm>
            <a:prstGeom prst="roundRect">
              <a:avLst/>
            </a:prstGeom>
            <a:solidFill>
              <a:schemeClr val="bg1">
                <a:lumMod val="85000"/>
              </a:schemeClr>
            </a:solidFill>
            <a:ln>
              <a:noFill/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grpSp>
        <p:nvGrpSpPr>
          <p:cNvPr id="80" name="组合 79">
            <a:extLst>
              <a:ext uri="{FF2B5EF4-FFF2-40B4-BE49-F238E27FC236}">
                <a16:creationId xmlns:a16="http://schemas.microsoft.com/office/drawing/2014/main" id="{50061279-4D5D-C74F-AD2B-D9E977AFB4D1}"/>
              </a:ext>
            </a:extLst>
          </p:cNvPr>
          <p:cNvGrpSpPr/>
          <p:nvPr/>
        </p:nvGrpSpPr>
        <p:grpSpPr>
          <a:xfrm>
            <a:off x="5652856" y="2826893"/>
            <a:ext cx="848834" cy="195369"/>
            <a:chOff x="5669513" y="830822"/>
            <a:chExt cx="848834" cy="195369"/>
          </a:xfrm>
        </p:grpSpPr>
        <p:sp>
          <p:nvSpPr>
            <p:cNvPr id="81" name="椭圆 80">
              <a:extLst>
                <a:ext uri="{FF2B5EF4-FFF2-40B4-BE49-F238E27FC236}">
                  <a16:creationId xmlns:a16="http://schemas.microsoft.com/office/drawing/2014/main" id="{B74FEF32-7381-10BC-C34C-82E297D5181A}"/>
                </a:ext>
              </a:extLst>
            </p:cNvPr>
            <p:cNvSpPr/>
            <p:nvPr/>
          </p:nvSpPr>
          <p:spPr>
            <a:xfrm>
              <a:off x="5669513" y="834784"/>
              <a:ext cx="191407" cy="191407"/>
            </a:xfrm>
            <a:prstGeom prst="ellipse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82" name="椭圆 81">
              <a:extLst>
                <a:ext uri="{FF2B5EF4-FFF2-40B4-BE49-F238E27FC236}">
                  <a16:creationId xmlns:a16="http://schemas.microsoft.com/office/drawing/2014/main" id="{7B118F38-D35F-B34C-B823-E7C1D3ABE40E}"/>
                </a:ext>
              </a:extLst>
            </p:cNvPr>
            <p:cNvSpPr/>
            <p:nvPr/>
          </p:nvSpPr>
          <p:spPr>
            <a:xfrm>
              <a:off x="6326940" y="830822"/>
              <a:ext cx="191407" cy="191407"/>
            </a:xfrm>
            <a:prstGeom prst="ellipse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83" name="矩形: 圆角 82">
              <a:extLst>
                <a:ext uri="{FF2B5EF4-FFF2-40B4-BE49-F238E27FC236}">
                  <a16:creationId xmlns:a16="http://schemas.microsoft.com/office/drawing/2014/main" id="{684F3FBB-DD15-E1E5-B15C-4A6BD79AEDD5}"/>
                </a:ext>
              </a:extLst>
            </p:cNvPr>
            <p:cNvSpPr/>
            <p:nvPr/>
          </p:nvSpPr>
          <p:spPr>
            <a:xfrm>
              <a:off x="5766647" y="877730"/>
              <a:ext cx="675061" cy="102717"/>
            </a:xfrm>
            <a:prstGeom prst="roundRect">
              <a:avLst/>
            </a:prstGeom>
            <a:solidFill>
              <a:schemeClr val="bg1">
                <a:lumMod val="85000"/>
              </a:schemeClr>
            </a:solidFill>
            <a:ln>
              <a:noFill/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grpSp>
        <p:nvGrpSpPr>
          <p:cNvPr id="84" name="组合 83">
            <a:extLst>
              <a:ext uri="{FF2B5EF4-FFF2-40B4-BE49-F238E27FC236}">
                <a16:creationId xmlns:a16="http://schemas.microsoft.com/office/drawing/2014/main" id="{A6932734-FEA5-AB49-61FB-A87EF994B03D}"/>
              </a:ext>
            </a:extLst>
          </p:cNvPr>
          <p:cNvGrpSpPr/>
          <p:nvPr/>
        </p:nvGrpSpPr>
        <p:grpSpPr>
          <a:xfrm>
            <a:off x="5659092" y="3884398"/>
            <a:ext cx="848834" cy="195369"/>
            <a:chOff x="5669513" y="830822"/>
            <a:chExt cx="848834" cy="195369"/>
          </a:xfrm>
        </p:grpSpPr>
        <p:sp>
          <p:nvSpPr>
            <p:cNvPr id="85" name="椭圆 84">
              <a:extLst>
                <a:ext uri="{FF2B5EF4-FFF2-40B4-BE49-F238E27FC236}">
                  <a16:creationId xmlns:a16="http://schemas.microsoft.com/office/drawing/2014/main" id="{85750FA1-E884-AF9F-4D18-EEF9ECFBD2BC}"/>
                </a:ext>
              </a:extLst>
            </p:cNvPr>
            <p:cNvSpPr/>
            <p:nvPr/>
          </p:nvSpPr>
          <p:spPr>
            <a:xfrm>
              <a:off x="5669513" y="834784"/>
              <a:ext cx="191407" cy="191407"/>
            </a:xfrm>
            <a:prstGeom prst="ellipse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86" name="椭圆 85">
              <a:extLst>
                <a:ext uri="{FF2B5EF4-FFF2-40B4-BE49-F238E27FC236}">
                  <a16:creationId xmlns:a16="http://schemas.microsoft.com/office/drawing/2014/main" id="{657AE5FB-B358-D7CF-FC0E-9C5A51308426}"/>
                </a:ext>
              </a:extLst>
            </p:cNvPr>
            <p:cNvSpPr/>
            <p:nvPr/>
          </p:nvSpPr>
          <p:spPr>
            <a:xfrm>
              <a:off x="6326940" y="830822"/>
              <a:ext cx="191407" cy="191407"/>
            </a:xfrm>
            <a:prstGeom prst="ellipse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87" name="矩形: 圆角 86">
              <a:extLst>
                <a:ext uri="{FF2B5EF4-FFF2-40B4-BE49-F238E27FC236}">
                  <a16:creationId xmlns:a16="http://schemas.microsoft.com/office/drawing/2014/main" id="{E1619563-D0E0-5EF4-7540-87D12D63E53E}"/>
                </a:ext>
              </a:extLst>
            </p:cNvPr>
            <p:cNvSpPr/>
            <p:nvPr/>
          </p:nvSpPr>
          <p:spPr>
            <a:xfrm>
              <a:off x="5766647" y="877730"/>
              <a:ext cx="675061" cy="102717"/>
            </a:xfrm>
            <a:prstGeom prst="roundRect">
              <a:avLst/>
            </a:prstGeom>
            <a:solidFill>
              <a:schemeClr val="bg1">
                <a:lumMod val="85000"/>
              </a:schemeClr>
            </a:solidFill>
            <a:ln>
              <a:noFill/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grpSp>
        <p:nvGrpSpPr>
          <p:cNvPr id="88" name="组合 87">
            <a:extLst>
              <a:ext uri="{FF2B5EF4-FFF2-40B4-BE49-F238E27FC236}">
                <a16:creationId xmlns:a16="http://schemas.microsoft.com/office/drawing/2014/main" id="{4ABA5CE1-3806-10F3-56B9-DD83EB2526E0}"/>
              </a:ext>
            </a:extLst>
          </p:cNvPr>
          <p:cNvGrpSpPr/>
          <p:nvPr/>
        </p:nvGrpSpPr>
        <p:grpSpPr>
          <a:xfrm>
            <a:off x="5677897" y="4984849"/>
            <a:ext cx="848834" cy="195369"/>
            <a:chOff x="5669513" y="830822"/>
            <a:chExt cx="848834" cy="195369"/>
          </a:xfrm>
        </p:grpSpPr>
        <p:sp>
          <p:nvSpPr>
            <p:cNvPr id="89" name="椭圆 88">
              <a:extLst>
                <a:ext uri="{FF2B5EF4-FFF2-40B4-BE49-F238E27FC236}">
                  <a16:creationId xmlns:a16="http://schemas.microsoft.com/office/drawing/2014/main" id="{1FE93C06-75E1-CFA0-2146-D5C5E038A1BD}"/>
                </a:ext>
              </a:extLst>
            </p:cNvPr>
            <p:cNvSpPr/>
            <p:nvPr/>
          </p:nvSpPr>
          <p:spPr>
            <a:xfrm>
              <a:off x="5669513" y="834784"/>
              <a:ext cx="191407" cy="191407"/>
            </a:xfrm>
            <a:prstGeom prst="ellipse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90" name="椭圆 89">
              <a:extLst>
                <a:ext uri="{FF2B5EF4-FFF2-40B4-BE49-F238E27FC236}">
                  <a16:creationId xmlns:a16="http://schemas.microsoft.com/office/drawing/2014/main" id="{A7750092-6874-998C-AFFA-DC14577ED60F}"/>
                </a:ext>
              </a:extLst>
            </p:cNvPr>
            <p:cNvSpPr/>
            <p:nvPr/>
          </p:nvSpPr>
          <p:spPr>
            <a:xfrm>
              <a:off x="6326940" y="830822"/>
              <a:ext cx="191407" cy="191407"/>
            </a:xfrm>
            <a:prstGeom prst="ellipse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91" name="矩形: 圆角 90">
              <a:extLst>
                <a:ext uri="{FF2B5EF4-FFF2-40B4-BE49-F238E27FC236}">
                  <a16:creationId xmlns:a16="http://schemas.microsoft.com/office/drawing/2014/main" id="{23A759D2-1B06-63ED-430A-14C067CCA7E1}"/>
                </a:ext>
              </a:extLst>
            </p:cNvPr>
            <p:cNvSpPr/>
            <p:nvPr/>
          </p:nvSpPr>
          <p:spPr>
            <a:xfrm>
              <a:off x="5766647" y="877730"/>
              <a:ext cx="675061" cy="102717"/>
            </a:xfrm>
            <a:prstGeom prst="roundRect">
              <a:avLst/>
            </a:prstGeom>
            <a:solidFill>
              <a:schemeClr val="bg1">
                <a:lumMod val="85000"/>
              </a:schemeClr>
            </a:solidFill>
            <a:ln>
              <a:noFill/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grpSp>
        <p:nvGrpSpPr>
          <p:cNvPr id="92" name="组合 91">
            <a:extLst>
              <a:ext uri="{FF2B5EF4-FFF2-40B4-BE49-F238E27FC236}">
                <a16:creationId xmlns:a16="http://schemas.microsoft.com/office/drawing/2014/main" id="{8FBB9571-AA61-0687-44FA-A1EABE388087}"/>
              </a:ext>
            </a:extLst>
          </p:cNvPr>
          <p:cNvGrpSpPr/>
          <p:nvPr/>
        </p:nvGrpSpPr>
        <p:grpSpPr>
          <a:xfrm>
            <a:off x="5669315" y="6131044"/>
            <a:ext cx="848834" cy="195369"/>
            <a:chOff x="5669513" y="830822"/>
            <a:chExt cx="848834" cy="195369"/>
          </a:xfrm>
        </p:grpSpPr>
        <p:sp>
          <p:nvSpPr>
            <p:cNvPr id="93" name="椭圆 92">
              <a:extLst>
                <a:ext uri="{FF2B5EF4-FFF2-40B4-BE49-F238E27FC236}">
                  <a16:creationId xmlns:a16="http://schemas.microsoft.com/office/drawing/2014/main" id="{EBE3F00B-6EB2-B9E0-DA5F-395A4F9DBAC2}"/>
                </a:ext>
              </a:extLst>
            </p:cNvPr>
            <p:cNvSpPr/>
            <p:nvPr/>
          </p:nvSpPr>
          <p:spPr>
            <a:xfrm>
              <a:off x="5669513" y="834784"/>
              <a:ext cx="191407" cy="191407"/>
            </a:xfrm>
            <a:prstGeom prst="ellipse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94" name="椭圆 93">
              <a:extLst>
                <a:ext uri="{FF2B5EF4-FFF2-40B4-BE49-F238E27FC236}">
                  <a16:creationId xmlns:a16="http://schemas.microsoft.com/office/drawing/2014/main" id="{CE046B48-C590-E2B9-421C-68F5DF0368B4}"/>
                </a:ext>
              </a:extLst>
            </p:cNvPr>
            <p:cNvSpPr/>
            <p:nvPr/>
          </p:nvSpPr>
          <p:spPr>
            <a:xfrm>
              <a:off x="6326940" y="830822"/>
              <a:ext cx="191407" cy="191407"/>
            </a:xfrm>
            <a:prstGeom prst="ellipse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95" name="矩形: 圆角 94">
              <a:extLst>
                <a:ext uri="{FF2B5EF4-FFF2-40B4-BE49-F238E27FC236}">
                  <a16:creationId xmlns:a16="http://schemas.microsoft.com/office/drawing/2014/main" id="{3F0A81F5-5AF7-DCD3-11F9-E7DD5829260B}"/>
                </a:ext>
              </a:extLst>
            </p:cNvPr>
            <p:cNvSpPr/>
            <p:nvPr/>
          </p:nvSpPr>
          <p:spPr>
            <a:xfrm>
              <a:off x="5766647" y="877730"/>
              <a:ext cx="675061" cy="102717"/>
            </a:xfrm>
            <a:prstGeom prst="roundRect">
              <a:avLst/>
            </a:prstGeom>
            <a:solidFill>
              <a:schemeClr val="bg1">
                <a:lumMod val="85000"/>
              </a:schemeClr>
            </a:solidFill>
            <a:ln>
              <a:noFill/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cxnSp>
        <p:nvCxnSpPr>
          <p:cNvPr id="97" name="直接连接符 96">
            <a:extLst>
              <a:ext uri="{FF2B5EF4-FFF2-40B4-BE49-F238E27FC236}">
                <a16:creationId xmlns:a16="http://schemas.microsoft.com/office/drawing/2014/main" id="{D3CC6776-6B00-7E4A-FA5A-FCBA25521776}"/>
              </a:ext>
            </a:extLst>
          </p:cNvPr>
          <p:cNvCxnSpPr/>
          <p:nvPr/>
        </p:nvCxnSpPr>
        <p:spPr>
          <a:xfrm>
            <a:off x="636393" y="651207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8" name="直接连接符 97">
            <a:extLst>
              <a:ext uri="{FF2B5EF4-FFF2-40B4-BE49-F238E27FC236}">
                <a16:creationId xmlns:a16="http://schemas.microsoft.com/office/drawing/2014/main" id="{183C10BD-53B1-1DB3-BB11-94530C3EE825}"/>
              </a:ext>
            </a:extLst>
          </p:cNvPr>
          <p:cNvCxnSpPr/>
          <p:nvPr/>
        </p:nvCxnSpPr>
        <p:spPr>
          <a:xfrm>
            <a:off x="636393" y="1084961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9" name="直接连接符 98">
            <a:extLst>
              <a:ext uri="{FF2B5EF4-FFF2-40B4-BE49-F238E27FC236}">
                <a16:creationId xmlns:a16="http://schemas.microsoft.com/office/drawing/2014/main" id="{E01402F2-C384-6534-858F-082289A858F9}"/>
              </a:ext>
            </a:extLst>
          </p:cNvPr>
          <p:cNvCxnSpPr/>
          <p:nvPr/>
        </p:nvCxnSpPr>
        <p:spPr>
          <a:xfrm>
            <a:off x="636393" y="1518715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0" name="直接连接符 99">
            <a:extLst>
              <a:ext uri="{FF2B5EF4-FFF2-40B4-BE49-F238E27FC236}">
                <a16:creationId xmlns:a16="http://schemas.microsoft.com/office/drawing/2014/main" id="{64F3D322-8DD6-93DD-82D3-A950D693C090}"/>
              </a:ext>
            </a:extLst>
          </p:cNvPr>
          <p:cNvCxnSpPr/>
          <p:nvPr/>
        </p:nvCxnSpPr>
        <p:spPr>
          <a:xfrm>
            <a:off x="636393" y="1939071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1" name="直接连接符 100">
            <a:extLst>
              <a:ext uri="{FF2B5EF4-FFF2-40B4-BE49-F238E27FC236}">
                <a16:creationId xmlns:a16="http://schemas.microsoft.com/office/drawing/2014/main" id="{86015FF9-2FA7-BF31-D9B3-9047A042CB16}"/>
              </a:ext>
            </a:extLst>
          </p:cNvPr>
          <p:cNvCxnSpPr/>
          <p:nvPr/>
        </p:nvCxnSpPr>
        <p:spPr>
          <a:xfrm>
            <a:off x="636393" y="2372825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2" name="直接连接符 101">
            <a:extLst>
              <a:ext uri="{FF2B5EF4-FFF2-40B4-BE49-F238E27FC236}">
                <a16:creationId xmlns:a16="http://schemas.microsoft.com/office/drawing/2014/main" id="{83FC1CAD-7D2F-F88B-99B3-E23E9597E596}"/>
              </a:ext>
            </a:extLst>
          </p:cNvPr>
          <p:cNvCxnSpPr/>
          <p:nvPr/>
        </p:nvCxnSpPr>
        <p:spPr>
          <a:xfrm>
            <a:off x="636393" y="2806579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3" name="直接连接符 102">
            <a:extLst>
              <a:ext uri="{FF2B5EF4-FFF2-40B4-BE49-F238E27FC236}">
                <a16:creationId xmlns:a16="http://schemas.microsoft.com/office/drawing/2014/main" id="{4414DE50-95D9-65BC-9853-2D6AFC714E91}"/>
              </a:ext>
            </a:extLst>
          </p:cNvPr>
          <p:cNvCxnSpPr/>
          <p:nvPr/>
        </p:nvCxnSpPr>
        <p:spPr>
          <a:xfrm>
            <a:off x="636393" y="3265063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4" name="直接连接符 103">
            <a:extLst>
              <a:ext uri="{FF2B5EF4-FFF2-40B4-BE49-F238E27FC236}">
                <a16:creationId xmlns:a16="http://schemas.microsoft.com/office/drawing/2014/main" id="{3C6CDB34-FF29-2E53-35BA-8E7A6A738F75}"/>
              </a:ext>
            </a:extLst>
          </p:cNvPr>
          <p:cNvCxnSpPr/>
          <p:nvPr/>
        </p:nvCxnSpPr>
        <p:spPr>
          <a:xfrm>
            <a:off x="636393" y="3698817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5" name="直接连接符 104">
            <a:extLst>
              <a:ext uri="{FF2B5EF4-FFF2-40B4-BE49-F238E27FC236}">
                <a16:creationId xmlns:a16="http://schemas.microsoft.com/office/drawing/2014/main" id="{05020607-942E-F651-FBA8-00C2BBCD782A}"/>
              </a:ext>
            </a:extLst>
          </p:cNvPr>
          <p:cNvCxnSpPr/>
          <p:nvPr/>
        </p:nvCxnSpPr>
        <p:spPr>
          <a:xfrm>
            <a:off x="636393" y="4132571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6" name="直接连接符 105">
            <a:extLst>
              <a:ext uri="{FF2B5EF4-FFF2-40B4-BE49-F238E27FC236}">
                <a16:creationId xmlns:a16="http://schemas.microsoft.com/office/drawing/2014/main" id="{D3ACDF3A-EA77-1ADB-A7A7-88CA72CE7185}"/>
              </a:ext>
            </a:extLst>
          </p:cNvPr>
          <p:cNvCxnSpPr/>
          <p:nvPr/>
        </p:nvCxnSpPr>
        <p:spPr>
          <a:xfrm>
            <a:off x="636393" y="4542879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7" name="直接连接符 106">
            <a:extLst>
              <a:ext uri="{FF2B5EF4-FFF2-40B4-BE49-F238E27FC236}">
                <a16:creationId xmlns:a16="http://schemas.microsoft.com/office/drawing/2014/main" id="{4AF676D0-037C-59FE-1089-9BFB689D09C6}"/>
              </a:ext>
            </a:extLst>
          </p:cNvPr>
          <p:cNvCxnSpPr/>
          <p:nvPr/>
        </p:nvCxnSpPr>
        <p:spPr>
          <a:xfrm>
            <a:off x="636393" y="4976633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8" name="直接连接符 107">
            <a:extLst>
              <a:ext uri="{FF2B5EF4-FFF2-40B4-BE49-F238E27FC236}">
                <a16:creationId xmlns:a16="http://schemas.microsoft.com/office/drawing/2014/main" id="{3B298334-360B-E644-A8D0-CE256F37A707}"/>
              </a:ext>
            </a:extLst>
          </p:cNvPr>
          <p:cNvCxnSpPr/>
          <p:nvPr/>
        </p:nvCxnSpPr>
        <p:spPr>
          <a:xfrm>
            <a:off x="636393" y="5410387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9" name="直接连接符 108">
            <a:extLst>
              <a:ext uri="{FF2B5EF4-FFF2-40B4-BE49-F238E27FC236}">
                <a16:creationId xmlns:a16="http://schemas.microsoft.com/office/drawing/2014/main" id="{FD0AA287-FDC2-6DCC-177E-64BE9F4F69A0}"/>
              </a:ext>
            </a:extLst>
          </p:cNvPr>
          <p:cNvCxnSpPr/>
          <p:nvPr/>
        </p:nvCxnSpPr>
        <p:spPr>
          <a:xfrm>
            <a:off x="636393" y="5844015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0" name="直接连接符 109">
            <a:extLst>
              <a:ext uri="{FF2B5EF4-FFF2-40B4-BE49-F238E27FC236}">
                <a16:creationId xmlns:a16="http://schemas.microsoft.com/office/drawing/2014/main" id="{CDD7F144-3FC6-DCEA-6F25-EA57917B4AA1}"/>
              </a:ext>
            </a:extLst>
          </p:cNvPr>
          <p:cNvCxnSpPr/>
          <p:nvPr/>
        </p:nvCxnSpPr>
        <p:spPr>
          <a:xfrm>
            <a:off x="636393" y="6277769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7" name="文本框 126">
            <a:extLst>
              <a:ext uri="{FF2B5EF4-FFF2-40B4-BE49-F238E27FC236}">
                <a16:creationId xmlns:a16="http://schemas.microsoft.com/office/drawing/2014/main" id="{8A5B1381-ED71-C441-27D0-ABE2A4BA1EB8}"/>
              </a:ext>
            </a:extLst>
          </p:cNvPr>
          <p:cNvSpPr txBox="1"/>
          <p:nvPr/>
        </p:nvSpPr>
        <p:spPr>
          <a:xfrm>
            <a:off x="532163" y="6355874"/>
            <a:ext cx="3152236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900" b="1" dirty="0" err="1">
                <a:solidFill>
                  <a:schemeClr val="bg2">
                    <a:lumMod val="90000"/>
                  </a:schemeClr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Weather:XXXX</a:t>
            </a:r>
            <a:r>
              <a:rPr lang="en-US" altLang="zh-CN" sz="900" b="1" dirty="0">
                <a:solidFill>
                  <a:schemeClr val="bg2">
                    <a:lumMod val="90000"/>
                  </a:schemeClr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  </a:t>
            </a:r>
            <a:r>
              <a:rPr lang="en-US" altLang="zh-CN" sz="900" b="1" dirty="0" err="1">
                <a:solidFill>
                  <a:schemeClr val="bg2">
                    <a:lumMod val="90000"/>
                  </a:schemeClr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Mood:XXXX</a:t>
            </a:r>
            <a:endParaRPr lang="zh-CN" altLang="en-US" sz="900" b="1" dirty="0">
              <a:solidFill>
                <a:schemeClr val="bg2">
                  <a:lumMod val="90000"/>
                </a:schemeClr>
              </a:solidFill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pic>
        <p:nvPicPr>
          <p:cNvPr id="16" name="图片 15" descr="图标&#10;&#10;AI 生成的内容可能不正确。">
            <a:extLst>
              <a:ext uri="{FF2B5EF4-FFF2-40B4-BE49-F238E27FC236}">
                <a16:creationId xmlns:a16="http://schemas.microsoft.com/office/drawing/2014/main" id="{0137E991-8FDC-E6F9-2991-21FC00FBE8C5}"/>
              </a:ext>
            </a:extLst>
          </p:cNvPr>
          <p:cNvPicPr>
            <a:picLocks noChangeAspect="1"/>
          </p:cNvPicPr>
          <p:nvPr/>
        </p:nvPicPr>
        <p:blipFill>
          <a:blip r:embed="rId12">
            <a:alphaModFix amt="20000"/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artisticPencilGrayscale/>
                    </a14:imgEffect>
                    <a14:imgEffect>
                      <a14:colorTemperature colorTemp="59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996707">
            <a:off x="1503098" y="4063876"/>
            <a:ext cx="1663190" cy="1616412"/>
          </a:xfrm>
          <a:prstGeom prst="rect">
            <a:avLst/>
          </a:prstGeom>
        </p:spPr>
      </p:pic>
      <p:pic>
        <p:nvPicPr>
          <p:cNvPr id="17" name="图片 16" descr="图标&#10;&#10;AI 生成的内容可能不正确。">
            <a:extLst>
              <a:ext uri="{FF2B5EF4-FFF2-40B4-BE49-F238E27FC236}">
                <a16:creationId xmlns:a16="http://schemas.microsoft.com/office/drawing/2014/main" id="{F00ADE36-F734-20EB-07FE-086D64F61C80}"/>
              </a:ext>
            </a:extLst>
          </p:cNvPr>
          <p:cNvPicPr>
            <a:picLocks noChangeAspect="1"/>
          </p:cNvPicPr>
          <p:nvPr/>
        </p:nvPicPr>
        <p:blipFill>
          <a:blip r:embed="rId12">
            <a:alphaModFix amt="20000"/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artisticPencilGrayscale/>
                    </a14:imgEffect>
                    <a14:imgEffect>
                      <a14:colorTemperature colorTemp="59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9233030">
            <a:off x="3834469" y="4878618"/>
            <a:ext cx="1087953" cy="1057354"/>
          </a:xfrm>
          <a:prstGeom prst="rect">
            <a:avLst/>
          </a:prstGeom>
        </p:spPr>
      </p:pic>
      <p:sp>
        <p:nvSpPr>
          <p:cNvPr id="25" name="文本框 24">
            <a:extLst>
              <a:ext uri="{FF2B5EF4-FFF2-40B4-BE49-F238E27FC236}">
                <a16:creationId xmlns:a16="http://schemas.microsoft.com/office/drawing/2014/main" id="{27FF1061-754E-EF04-C54C-E5BA5BF8CDF1}"/>
              </a:ext>
            </a:extLst>
          </p:cNvPr>
          <p:cNvSpPr txBox="1"/>
          <p:nvPr/>
        </p:nvSpPr>
        <p:spPr>
          <a:xfrm>
            <a:off x="539165" y="302858"/>
            <a:ext cx="1090897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000" dirty="0">
                <a:solidFill>
                  <a:schemeClr val="bg1">
                    <a:lumMod val="75000"/>
                  </a:schemeClr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06----</a:t>
            </a:r>
            <a:r>
              <a:rPr lang="zh-CN" altLang="en-US" sz="1000" dirty="0">
                <a:solidFill>
                  <a:schemeClr val="bg1">
                    <a:lumMod val="75000"/>
                  </a:schemeClr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添加标题</a:t>
            </a:r>
          </a:p>
        </p:txBody>
      </p:sp>
      <p:grpSp>
        <p:nvGrpSpPr>
          <p:cNvPr id="7" name="组合 6">
            <a:extLst>
              <a:ext uri="{FF2B5EF4-FFF2-40B4-BE49-F238E27FC236}">
                <a16:creationId xmlns:a16="http://schemas.microsoft.com/office/drawing/2014/main" id="{6A3DFFEC-CA2B-0B25-140A-34187260831E}"/>
              </a:ext>
            </a:extLst>
          </p:cNvPr>
          <p:cNvGrpSpPr/>
          <p:nvPr/>
        </p:nvGrpSpPr>
        <p:grpSpPr>
          <a:xfrm rot="1412416">
            <a:off x="4066498" y="387629"/>
            <a:ext cx="6362619" cy="6622375"/>
            <a:chOff x="4325727" y="1169586"/>
            <a:chExt cx="6362619" cy="6622375"/>
          </a:xfrm>
          <a:effectLst/>
        </p:grpSpPr>
        <p:grpSp>
          <p:nvGrpSpPr>
            <p:cNvPr id="9" name="组合 8">
              <a:extLst>
                <a:ext uri="{FF2B5EF4-FFF2-40B4-BE49-F238E27FC236}">
                  <a16:creationId xmlns:a16="http://schemas.microsoft.com/office/drawing/2014/main" id="{94660C18-2F0F-11B0-9C54-5F227AA63C74}"/>
                </a:ext>
              </a:extLst>
            </p:cNvPr>
            <p:cNvGrpSpPr/>
            <p:nvPr/>
          </p:nvGrpSpPr>
          <p:grpSpPr>
            <a:xfrm>
              <a:off x="4749048" y="1169586"/>
              <a:ext cx="5939298" cy="6613573"/>
              <a:chOff x="6204614" y="121227"/>
              <a:chExt cx="5939298" cy="6613573"/>
            </a:xfrm>
            <a:effectLst/>
          </p:grpSpPr>
          <p:sp>
            <p:nvSpPr>
              <p:cNvPr id="13" name="矩形 12">
                <a:extLst>
                  <a:ext uri="{FF2B5EF4-FFF2-40B4-BE49-F238E27FC236}">
                    <a16:creationId xmlns:a16="http://schemas.microsoft.com/office/drawing/2014/main" id="{3F5B6788-AE26-15D4-9763-5DD8B3D7661A}"/>
                  </a:ext>
                </a:extLst>
              </p:cNvPr>
              <p:cNvSpPr/>
              <p:nvPr/>
            </p:nvSpPr>
            <p:spPr>
              <a:xfrm>
                <a:off x="6204614" y="121227"/>
                <a:ext cx="5786972" cy="6613573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  <a:effectLst/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 dirty="0"/>
              </a:p>
            </p:txBody>
          </p:sp>
          <p:cxnSp>
            <p:nvCxnSpPr>
              <p:cNvPr id="15" name="直接连接符 14">
                <a:extLst>
                  <a:ext uri="{FF2B5EF4-FFF2-40B4-BE49-F238E27FC236}">
                    <a16:creationId xmlns:a16="http://schemas.microsoft.com/office/drawing/2014/main" id="{7BA839C5-3460-B37A-FC8E-5BD81744D0EC}"/>
                  </a:ext>
                </a:extLst>
              </p:cNvPr>
              <p:cNvCxnSpPr/>
              <p:nvPr/>
            </p:nvCxnSpPr>
            <p:spPr>
              <a:xfrm>
                <a:off x="6732395" y="660009"/>
                <a:ext cx="4823209" cy="0"/>
              </a:xfrm>
              <a:prstGeom prst="line">
                <a:avLst/>
              </a:prstGeom>
              <a:ln>
                <a:solidFill>
                  <a:schemeClr val="bg2">
                    <a:lumMod val="90000"/>
                  </a:schemeClr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6" name="直接连接符 25">
                <a:extLst>
                  <a:ext uri="{FF2B5EF4-FFF2-40B4-BE49-F238E27FC236}">
                    <a16:creationId xmlns:a16="http://schemas.microsoft.com/office/drawing/2014/main" id="{A6C528C7-473F-46E9-59F2-4FCFF45DE11E}"/>
                  </a:ext>
                </a:extLst>
              </p:cNvPr>
              <p:cNvCxnSpPr/>
              <p:nvPr/>
            </p:nvCxnSpPr>
            <p:spPr>
              <a:xfrm>
                <a:off x="6732395" y="1093763"/>
                <a:ext cx="4823209" cy="0"/>
              </a:xfrm>
              <a:prstGeom prst="line">
                <a:avLst/>
              </a:prstGeom>
              <a:ln>
                <a:solidFill>
                  <a:schemeClr val="bg2">
                    <a:lumMod val="90000"/>
                  </a:schemeClr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7" name="直接连接符 26">
                <a:extLst>
                  <a:ext uri="{FF2B5EF4-FFF2-40B4-BE49-F238E27FC236}">
                    <a16:creationId xmlns:a16="http://schemas.microsoft.com/office/drawing/2014/main" id="{33BA312E-16F0-0F8F-3635-3D71A1A0EE3C}"/>
                  </a:ext>
                </a:extLst>
              </p:cNvPr>
              <p:cNvCxnSpPr/>
              <p:nvPr/>
            </p:nvCxnSpPr>
            <p:spPr>
              <a:xfrm>
                <a:off x="6732395" y="1527517"/>
                <a:ext cx="4823209" cy="0"/>
              </a:xfrm>
              <a:prstGeom prst="line">
                <a:avLst/>
              </a:prstGeom>
              <a:ln>
                <a:solidFill>
                  <a:schemeClr val="bg2">
                    <a:lumMod val="90000"/>
                  </a:schemeClr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4" name="直接连接符 33">
                <a:extLst>
                  <a:ext uri="{FF2B5EF4-FFF2-40B4-BE49-F238E27FC236}">
                    <a16:creationId xmlns:a16="http://schemas.microsoft.com/office/drawing/2014/main" id="{37F89000-3A9F-FC64-5D8A-3089C9A63956}"/>
                  </a:ext>
                </a:extLst>
              </p:cNvPr>
              <p:cNvCxnSpPr/>
              <p:nvPr/>
            </p:nvCxnSpPr>
            <p:spPr>
              <a:xfrm>
                <a:off x="6732395" y="1947873"/>
                <a:ext cx="4823209" cy="0"/>
              </a:xfrm>
              <a:prstGeom prst="line">
                <a:avLst/>
              </a:prstGeom>
              <a:ln>
                <a:solidFill>
                  <a:schemeClr val="bg2">
                    <a:lumMod val="90000"/>
                  </a:schemeClr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6" name="直接连接符 35">
                <a:extLst>
                  <a:ext uri="{FF2B5EF4-FFF2-40B4-BE49-F238E27FC236}">
                    <a16:creationId xmlns:a16="http://schemas.microsoft.com/office/drawing/2014/main" id="{90FA1AF1-23AD-6AD3-C2E6-93FC1224B60F}"/>
                  </a:ext>
                </a:extLst>
              </p:cNvPr>
              <p:cNvCxnSpPr/>
              <p:nvPr/>
            </p:nvCxnSpPr>
            <p:spPr>
              <a:xfrm>
                <a:off x="6732395" y="2381627"/>
                <a:ext cx="4823209" cy="0"/>
              </a:xfrm>
              <a:prstGeom prst="line">
                <a:avLst/>
              </a:prstGeom>
              <a:ln>
                <a:solidFill>
                  <a:schemeClr val="bg2">
                    <a:lumMod val="90000"/>
                  </a:schemeClr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9" name="直接连接符 38">
                <a:extLst>
                  <a:ext uri="{FF2B5EF4-FFF2-40B4-BE49-F238E27FC236}">
                    <a16:creationId xmlns:a16="http://schemas.microsoft.com/office/drawing/2014/main" id="{F589D50D-A03F-C3A2-5997-5E58F6D1343B}"/>
                  </a:ext>
                </a:extLst>
              </p:cNvPr>
              <p:cNvCxnSpPr/>
              <p:nvPr/>
            </p:nvCxnSpPr>
            <p:spPr>
              <a:xfrm>
                <a:off x="6732395" y="2815381"/>
                <a:ext cx="4823209" cy="0"/>
              </a:xfrm>
              <a:prstGeom prst="line">
                <a:avLst/>
              </a:prstGeom>
              <a:ln>
                <a:solidFill>
                  <a:schemeClr val="bg2">
                    <a:lumMod val="90000"/>
                  </a:schemeClr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0" name="直接连接符 39">
                <a:extLst>
                  <a:ext uri="{FF2B5EF4-FFF2-40B4-BE49-F238E27FC236}">
                    <a16:creationId xmlns:a16="http://schemas.microsoft.com/office/drawing/2014/main" id="{BC635BD5-67DA-C6D7-7023-E1BCD2B01E58}"/>
                  </a:ext>
                </a:extLst>
              </p:cNvPr>
              <p:cNvCxnSpPr/>
              <p:nvPr/>
            </p:nvCxnSpPr>
            <p:spPr>
              <a:xfrm>
                <a:off x="6732395" y="3273865"/>
                <a:ext cx="4823209" cy="0"/>
              </a:xfrm>
              <a:prstGeom prst="line">
                <a:avLst/>
              </a:prstGeom>
              <a:ln>
                <a:solidFill>
                  <a:schemeClr val="bg2">
                    <a:lumMod val="90000"/>
                  </a:schemeClr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1" name="直接连接符 40">
                <a:extLst>
                  <a:ext uri="{FF2B5EF4-FFF2-40B4-BE49-F238E27FC236}">
                    <a16:creationId xmlns:a16="http://schemas.microsoft.com/office/drawing/2014/main" id="{520E1C8C-3017-DCB4-ADB5-900D5B18B83E}"/>
                  </a:ext>
                </a:extLst>
              </p:cNvPr>
              <p:cNvCxnSpPr/>
              <p:nvPr/>
            </p:nvCxnSpPr>
            <p:spPr>
              <a:xfrm>
                <a:off x="6732395" y="3707619"/>
                <a:ext cx="4823209" cy="0"/>
              </a:xfrm>
              <a:prstGeom prst="line">
                <a:avLst/>
              </a:prstGeom>
              <a:ln>
                <a:solidFill>
                  <a:schemeClr val="bg2">
                    <a:lumMod val="90000"/>
                  </a:schemeClr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5" name="直接连接符 44">
                <a:extLst>
                  <a:ext uri="{FF2B5EF4-FFF2-40B4-BE49-F238E27FC236}">
                    <a16:creationId xmlns:a16="http://schemas.microsoft.com/office/drawing/2014/main" id="{8EF793AC-A4DE-9AE1-E6C3-F0C0B68EA95C}"/>
                  </a:ext>
                </a:extLst>
              </p:cNvPr>
              <p:cNvCxnSpPr/>
              <p:nvPr/>
            </p:nvCxnSpPr>
            <p:spPr>
              <a:xfrm>
                <a:off x="6732395" y="4141373"/>
                <a:ext cx="4823209" cy="0"/>
              </a:xfrm>
              <a:prstGeom prst="line">
                <a:avLst/>
              </a:prstGeom>
              <a:ln>
                <a:solidFill>
                  <a:schemeClr val="bg2">
                    <a:lumMod val="90000"/>
                  </a:schemeClr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6" name="直接连接符 45">
                <a:extLst>
                  <a:ext uri="{FF2B5EF4-FFF2-40B4-BE49-F238E27FC236}">
                    <a16:creationId xmlns:a16="http://schemas.microsoft.com/office/drawing/2014/main" id="{DC53302D-466E-7606-B007-5F20AFA2FD99}"/>
                  </a:ext>
                </a:extLst>
              </p:cNvPr>
              <p:cNvCxnSpPr/>
              <p:nvPr/>
            </p:nvCxnSpPr>
            <p:spPr>
              <a:xfrm>
                <a:off x="6732395" y="4551681"/>
                <a:ext cx="4823209" cy="0"/>
              </a:xfrm>
              <a:prstGeom prst="line">
                <a:avLst/>
              </a:prstGeom>
              <a:ln>
                <a:solidFill>
                  <a:schemeClr val="bg2">
                    <a:lumMod val="90000"/>
                  </a:schemeClr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8" name="直接连接符 47">
                <a:extLst>
                  <a:ext uri="{FF2B5EF4-FFF2-40B4-BE49-F238E27FC236}">
                    <a16:creationId xmlns:a16="http://schemas.microsoft.com/office/drawing/2014/main" id="{9B44DF6F-4711-BC1C-951C-1318975F1E64}"/>
                  </a:ext>
                </a:extLst>
              </p:cNvPr>
              <p:cNvCxnSpPr/>
              <p:nvPr/>
            </p:nvCxnSpPr>
            <p:spPr>
              <a:xfrm>
                <a:off x="6732395" y="4985435"/>
                <a:ext cx="4823209" cy="0"/>
              </a:xfrm>
              <a:prstGeom prst="line">
                <a:avLst/>
              </a:prstGeom>
              <a:ln>
                <a:solidFill>
                  <a:schemeClr val="bg2">
                    <a:lumMod val="90000"/>
                  </a:schemeClr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9" name="直接连接符 48">
                <a:extLst>
                  <a:ext uri="{FF2B5EF4-FFF2-40B4-BE49-F238E27FC236}">
                    <a16:creationId xmlns:a16="http://schemas.microsoft.com/office/drawing/2014/main" id="{A7B7B5A5-5E94-7061-5EB8-97B2DCBDD595}"/>
                  </a:ext>
                </a:extLst>
              </p:cNvPr>
              <p:cNvCxnSpPr/>
              <p:nvPr/>
            </p:nvCxnSpPr>
            <p:spPr>
              <a:xfrm>
                <a:off x="6732395" y="5419189"/>
                <a:ext cx="4823209" cy="0"/>
              </a:xfrm>
              <a:prstGeom prst="line">
                <a:avLst/>
              </a:prstGeom>
              <a:ln>
                <a:solidFill>
                  <a:schemeClr val="bg2">
                    <a:lumMod val="90000"/>
                  </a:schemeClr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0" name="直接连接符 49">
                <a:extLst>
                  <a:ext uri="{FF2B5EF4-FFF2-40B4-BE49-F238E27FC236}">
                    <a16:creationId xmlns:a16="http://schemas.microsoft.com/office/drawing/2014/main" id="{AFAE010B-5228-E4BF-4313-C2099A88DCF7}"/>
                  </a:ext>
                </a:extLst>
              </p:cNvPr>
              <p:cNvCxnSpPr/>
              <p:nvPr/>
            </p:nvCxnSpPr>
            <p:spPr>
              <a:xfrm>
                <a:off x="6732395" y="5853802"/>
                <a:ext cx="4823209" cy="0"/>
              </a:xfrm>
              <a:prstGeom prst="line">
                <a:avLst/>
              </a:prstGeom>
              <a:ln>
                <a:solidFill>
                  <a:schemeClr val="bg2">
                    <a:lumMod val="90000"/>
                  </a:schemeClr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1" name="直接连接符 50">
                <a:extLst>
                  <a:ext uri="{FF2B5EF4-FFF2-40B4-BE49-F238E27FC236}">
                    <a16:creationId xmlns:a16="http://schemas.microsoft.com/office/drawing/2014/main" id="{E6FF3A7C-D626-E6E1-044A-397D08D1758E}"/>
                  </a:ext>
                </a:extLst>
              </p:cNvPr>
              <p:cNvCxnSpPr/>
              <p:nvPr/>
            </p:nvCxnSpPr>
            <p:spPr>
              <a:xfrm>
                <a:off x="6732395" y="6287556"/>
                <a:ext cx="4823209" cy="0"/>
              </a:xfrm>
              <a:prstGeom prst="line">
                <a:avLst/>
              </a:prstGeom>
              <a:ln>
                <a:solidFill>
                  <a:schemeClr val="bg2">
                    <a:lumMod val="90000"/>
                  </a:schemeClr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53" name="文本框 52">
                <a:extLst>
                  <a:ext uri="{FF2B5EF4-FFF2-40B4-BE49-F238E27FC236}">
                    <a16:creationId xmlns:a16="http://schemas.microsoft.com/office/drawing/2014/main" id="{D8CDE0CA-C2F2-9071-D63D-0813B83D86A9}"/>
                  </a:ext>
                </a:extLst>
              </p:cNvPr>
              <p:cNvSpPr txBox="1"/>
              <p:nvPr/>
            </p:nvSpPr>
            <p:spPr>
              <a:xfrm>
                <a:off x="8991676" y="275529"/>
                <a:ext cx="3152236" cy="2308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altLang="zh-CN" sz="900" b="1" dirty="0">
                    <a:solidFill>
                      <a:schemeClr val="bg2">
                        <a:lumMod val="90000"/>
                      </a:schemeClr>
                    </a:solidFill>
                    <a:latin typeface="幼圆" panose="02010509060101010101" pitchFamily="49" charset="-122"/>
                    <a:ea typeface="幼圆" panose="02010509060101010101" pitchFamily="49" charset="-122"/>
                  </a:rPr>
                  <a:t>Jinhua University of Vocational Technology </a:t>
                </a:r>
                <a:endParaRPr lang="zh-CN" altLang="en-US" sz="900" b="1" dirty="0">
                  <a:solidFill>
                    <a:schemeClr val="bg2">
                      <a:lumMod val="90000"/>
                    </a:schemeClr>
                  </a:solidFill>
                  <a:latin typeface="幼圆" panose="02010509060101010101" pitchFamily="49" charset="-122"/>
                  <a:ea typeface="幼圆" panose="02010509060101010101" pitchFamily="49" charset="-122"/>
                </a:endParaRPr>
              </a:p>
            </p:txBody>
          </p:sp>
          <p:sp>
            <p:nvSpPr>
              <p:cNvPr id="54" name="文本框 53">
                <a:extLst>
                  <a:ext uri="{FF2B5EF4-FFF2-40B4-BE49-F238E27FC236}">
                    <a16:creationId xmlns:a16="http://schemas.microsoft.com/office/drawing/2014/main" id="{B644B10F-1778-2330-1179-39FCDCE1A7D7}"/>
                  </a:ext>
                </a:extLst>
              </p:cNvPr>
              <p:cNvSpPr txBox="1"/>
              <p:nvPr/>
            </p:nvSpPr>
            <p:spPr>
              <a:xfrm>
                <a:off x="11351819" y="6376385"/>
                <a:ext cx="409452" cy="2308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altLang="zh-CN" sz="900" b="1" dirty="0">
                    <a:solidFill>
                      <a:schemeClr val="bg2">
                        <a:lumMod val="90000"/>
                      </a:schemeClr>
                    </a:solidFill>
                    <a:latin typeface="幼圆" panose="02010509060101010101" pitchFamily="49" charset="-122"/>
                    <a:ea typeface="幼圆" panose="02010509060101010101" pitchFamily="49" charset="-122"/>
                  </a:rPr>
                  <a:t>02</a:t>
                </a:r>
                <a:endParaRPr lang="zh-CN" altLang="en-US" sz="900" b="1" dirty="0">
                  <a:solidFill>
                    <a:schemeClr val="bg2">
                      <a:lumMod val="90000"/>
                    </a:schemeClr>
                  </a:solidFill>
                  <a:latin typeface="幼圆" panose="02010509060101010101" pitchFamily="49" charset="-122"/>
                  <a:ea typeface="幼圆" panose="02010509060101010101" pitchFamily="49" charset="-122"/>
                </a:endParaRPr>
              </a:p>
            </p:txBody>
          </p:sp>
          <p:pic>
            <p:nvPicPr>
              <p:cNvPr id="55" name="图片 54" descr="图标&#10;&#10;AI 生成的内容可能不正确。">
                <a:extLst>
                  <a:ext uri="{FF2B5EF4-FFF2-40B4-BE49-F238E27FC236}">
                    <a16:creationId xmlns:a16="http://schemas.microsoft.com/office/drawing/2014/main" id="{B214685C-B2BB-4775-97CF-E1285C7AD76C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12">
                <a:alphaModFix amt="20000"/>
                <a:extLst>
                  <a:ext uri="{BEBA8EAE-BF5A-486C-A8C5-ECC9F3942E4B}">
                    <a14:imgProps xmlns:a14="http://schemas.microsoft.com/office/drawing/2010/main">
                      <a14:imgLayer r:embed="rId13">
                        <a14:imgEffect>
                          <a14:artisticPencilGrayscale/>
                        </a14:imgEffect>
                        <a14:imgEffect>
                          <a14:colorTemperature colorTemp="5900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 rot="19233030">
                <a:off x="7942596" y="263068"/>
                <a:ext cx="1087953" cy="1057354"/>
              </a:xfrm>
              <a:prstGeom prst="rect">
                <a:avLst/>
              </a:prstGeom>
            </p:spPr>
          </p:pic>
          <p:pic>
            <p:nvPicPr>
              <p:cNvPr id="56" name="图片 55" descr="图标&#10;&#10;AI 生成的内容可能不正确。">
                <a:extLst>
                  <a:ext uri="{FF2B5EF4-FFF2-40B4-BE49-F238E27FC236}">
                    <a16:creationId xmlns:a16="http://schemas.microsoft.com/office/drawing/2014/main" id="{5743F94B-9D46-A594-81CA-BE2423B2E250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12">
                <a:alphaModFix amt="20000"/>
                <a:extLst>
                  <a:ext uri="{BEBA8EAE-BF5A-486C-A8C5-ECC9F3942E4B}">
                    <a14:imgProps xmlns:a14="http://schemas.microsoft.com/office/drawing/2010/main">
                      <a14:imgLayer r:embed="rId13">
                        <a14:imgEffect>
                          <a14:artisticPencilGrayscale/>
                        </a14:imgEffect>
                        <a14:imgEffect>
                          <a14:colorTemperature colorTemp="5900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 rot="19233030">
                <a:off x="7408071" y="5293996"/>
                <a:ext cx="1087953" cy="1057354"/>
              </a:xfrm>
              <a:prstGeom prst="rect">
                <a:avLst/>
              </a:prstGeom>
            </p:spPr>
          </p:pic>
          <p:pic>
            <p:nvPicPr>
              <p:cNvPr id="57" name="图片 56" descr="图标&#10;&#10;AI 生成的内容可能不正确。">
                <a:extLst>
                  <a:ext uri="{FF2B5EF4-FFF2-40B4-BE49-F238E27FC236}">
                    <a16:creationId xmlns:a16="http://schemas.microsoft.com/office/drawing/2014/main" id="{6777F8A6-0BFD-7EB8-1587-B32EB7CBABE3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12">
                <a:alphaModFix amt="20000"/>
                <a:extLst>
                  <a:ext uri="{BEBA8EAE-BF5A-486C-A8C5-ECC9F3942E4B}">
                    <a14:imgProps xmlns:a14="http://schemas.microsoft.com/office/drawing/2010/main">
                      <a14:imgLayer r:embed="rId13">
                        <a14:imgEffect>
                          <a14:artisticPencilGrayscale/>
                        </a14:imgEffect>
                        <a14:imgEffect>
                          <a14:colorTemperature colorTemp="5900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 rot="19233030">
                <a:off x="9988141" y="1990332"/>
                <a:ext cx="1533384" cy="1490258"/>
              </a:xfrm>
              <a:prstGeom prst="rect">
                <a:avLst/>
              </a:prstGeom>
            </p:spPr>
          </p:pic>
        </p:grpSp>
        <p:sp>
          <p:nvSpPr>
            <p:cNvPr id="11" name="任意多边形: 形状 10">
              <a:extLst>
                <a:ext uri="{FF2B5EF4-FFF2-40B4-BE49-F238E27FC236}">
                  <a16:creationId xmlns:a16="http://schemas.microsoft.com/office/drawing/2014/main" id="{95FDBAF8-D3A6-6E40-9806-B84890784495}"/>
                </a:ext>
              </a:extLst>
            </p:cNvPr>
            <p:cNvSpPr/>
            <p:nvPr/>
          </p:nvSpPr>
          <p:spPr>
            <a:xfrm>
              <a:off x="4325727" y="1178389"/>
              <a:ext cx="1006332" cy="6613572"/>
            </a:xfrm>
            <a:custGeom>
              <a:avLst/>
              <a:gdLst>
                <a:gd name="connsiteX0" fmla="*/ 571992 w 1006332"/>
                <a:gd name="connsiteY0" fmla="*/ 175 h 6663865"/>
                <a:gd name="connsiteX1" fmla="*/ 514842 w 1006332"/>
                <a:gd name="connsiteY1" fmla="*/ 11605 h 6663865"/>
                <a:gd name="connsiteX2" fmla="*/ 411972 w 1006332"/>
                <a:gd name="connsiteY2" fmla="*/ 68755 h 6663865"/>
                <a:gd name="connsiteX3" fmla="*/ 343392 w 1006332"/>
                <a:gd name="connsiteY3" fmla="*/ 103045 h 6663865"/>
                <a:gd name="connsiteX4" fmla="*/ 366252 w 1006332"/>
                <a:gd name="connsiteY4" fmla="*/ 251635 h 6663865"/>
                <a:gd name="connsiteX5" fmla="*/ 229092 w 1006332"/>
                <a:gd name="connsiteY5" fmla="*/ 365935 h 6663865"/>
                <a:gd name="connsiteX6" fmla="*/ 286242 w 1006332"/>
                <a:gd name="connsiteY6" fmla="*/ 491665 h 6663865"/>
                <a:gd name="connsiteX7" fmla="*/ 389112 w 1006332"/>
                <a:gd name="connsiteY7" fmla="*/ 594535 h 6663865"/>
                <a:gd name="connsiteX8" fmla="*/ 400542 w 1006332"/>
                <a:gd name="connsiteY8" fmla="*/ 663115 h 6663865"/>
                <a:gd name="connsiteX9" fmla="*/ 297672 w 1006332"/>
                <a:gd name="connsiteY9" fmla="*/ 891715 h 6663865"/>
                <a:gd name="connsiteX10" fmla="*/ 389112 w 1006332"/>
                <a:gd name="connsiteY10" fmla="*/ 1108885 h 6663865"/>
                <a:gd name="connsiteX11" fmla="*/ 434832 w 1006332"/>
                <a:gd name="connsiteY11" fmla="*/ 1177465 h 6663865"/>
                <a:gd name="connsiteX12" fmla="*/ 400542 w 1006332"/>
                <a:gd name="connsiteY12" fmla="*/ 1223185 h 6663865"/>
                <a:gd name="connsiteX13" fmla="*/ 263382 w 1006332"/>
                <a:gd name="connsiteY13" fmla="*/ 1383205 h 6663865"/>
                <a:gd name="connsiteX14" fmla="*/ 240522 w 1006332"/>
                <a:gd name="connsiteY14" fmla="*/ 1474645 h 6663865"/>
                <a:gd name="connsiteX15" fmla="*/ 309102 w 1006332"/>
                <a:gd name="connsiteY15" fmla="*/ 1680385 h 6663865"/>
                <a:gd name="connsiteX16" fmla="*/ 160512 w 1006332"/>
                <a:gd name="connsiteY16" fmla="*/ 1840405 h 6663865"/>
                <a:gd name="connsiteX17" fmla="*/ 11922 w 1006332"/>
                <a:gd name="connsiteY17" fmla="*/ 2000425 h 6663865"/>
                <a:gd name="connsiteX18" fmla="*/ 492 w 1006332"/>
                <a:gd name="connsiteY18" fmla="*/ 2069005 h 6663865"/>
                <a:gd name="connsiteX19" fmla="*/ 206232 w 1006332"/>
                <a:gd name="connsiteY19" fmla="*/ 2377615 h 6663865"/>
                <a:gd name="connsiteX20" fmla="*/ 320532 w 1006332"/>
                <a:gd name="connsiteY20" fmla="*/ 2571925 h 6663865"/>
                <a:gd name="connsiteX21" fmla="*/ 400542 w 1006332"/>
                <a:gd name="connsiteY21" fmla="*/ 2686225 h 6663865"/>
                <a:gd name="connsiteX22" fmla="*/ 457692 w 1006332"/>
                <a:gd name="connsiteY22" fmla="*/ 2823385 h 6663865"/>
                <a:gd name="connsiteX23" fmla="*/ 446262 w 1006332"/>
                <a:gd name="connsiteY23" fmla="*/ 2869105 h 6663865"/>
                <a:gd name="connsiteX24" fmla="*/ 354822 w 1006332"/>
                <a:gd name="connsiteY24" fmla="*/ 2960545 h 6663865"/>
                <a:gd name="connsiteX25" fmla="*/ 389112 w 1006332"/>
                <a:gd name="connsiteY25" fmla="*/ 3086275 h 6663865"/>
                <a:gd name="connsiteX26" fmla="*/ 377682 w 1006332"/>
                <a:gd name="connsiteY26" fmla="*/ 3177715 h 6663865"/>
                <a:gd name="connsiteX27" fmla="*/ 366252 w 1006332"/>
                <a:gd name="connsiteY27" fmla="*/ 3337735 h 6663865"/>
                <a:gd name="connsiteX28" fmla="*/ 343392 w 1006332"/>
                <a:gd name="connsiteY28" fmla="*/ 3452035 h 6663865"/>
                <a:gd name="connsiteX29" fmla="*/ 331962 w 1006332"/>
                <a:gd name="connsiteY29" fmla="*/ 3543475 h 6663865"/>
                <a:gd name="connsiteX30" fmla="*/ 297672 w 1006332"/>
                <a:gd name="connsiteY30" fmla="*/ 3646345 h 6663865"/>
                <a:gd name="connsiteX31" fmla="*/ 274812 w 1006332"/>
                <a:gd name="connsiteY31" fmla="*/ 3726355 h 6663865"/>
                <a:gd name="connsiteX32" fmla="*/ 229092 w 1006332"/>
                <a:gd name="connsiteY32" fmla="*/ 3909235 h 6663865"/>
                <a:gd name="connsiteX33" fmla="*/ 183372 w 1006332"/>
                <a:gd name="connsiteY33" fmla="*/ 4069255 h 6663865"/>
                <a:gd name="connsiteX34" fmla="*/ 160512 w 1006332"/>
                <a:gd name="connsiteY34" fmla="*/ 4217845 h 6663865"/>
                <a:gd name="connsiteX35" fmla="*/ 149082 w 1006332"/>
                <a:gd name="connsiteY35" fmla="*/ 4286425 h 6663865"/>
                <a:gd name="connsiteX36" fmla="*/ 240522 w 1006332"/>
                <a:gd name="connsiteY36" fmla="*/ 4400725 h 6663865"/>
                <a:gd name="connsiteX37" fmla="*/ 263382 w 1006332"/>
                <a:gd name="connsiteY37" fmla="*/ 4446445 h 6663865"/>
                <a:gd name="connsiteX38" fmla="*/ 309102 w 1006332"/>
                <a:gd name="connsiteY38" fmla="*/ 4515025 h 6663865"/>
                <a:gd name="connsiteX39" fmla="*/ 320532 w 1006332"/>
                <a:gd name="connsiteY39" fmla="*/ 4572175 h 6663865"/>
                <a:gd name="connsiteX40" fmla="*/ 354822 w 1006332"/>
                <a:gd name="connsiteY40" fmla="*/ 4629325 h 6663865"/>
                <a:gd name="connsiteX41" fmla="*/ 274812 w 1006332"/>
                <a:gd name="connsiteY41" fmla="*/ 4949365 h 6663865"/>
                <a:gd name="connsiteX42" fmla="*/ 263382 w 1006332"/>
                <a:gd name="connsiteY42" fmla="*/ 5109385 h 6663865"/>
                <a:gd name="connsiteX43" fmla="*/ 320532 w 1006332"/>
                <a:gd name="connsiteY43" fmla="*/ 5223685 h 6663865"/>
                <a:gd name="connsiteX44" fmla="*/ 354822 w 1006332"/>
                <a:gd name="connsiteY44" fmla="*/ 5315125 h 6663865"/>
                <a:gd name="connsiteX45" fmla="*/ 331962 w 1006332"/>
                <a:gd name="connsiteY45" fmla="*/ 5612305 h 6663865"/>
                <a:gd name="connsiteX46" fmla="*/ 320532 w 1006332"/>
                <a:gd name="connsiteY46" fmla="*/ 5726605 h 6663865"/>
                <a:gd name="connsiteX47" fmla="*/ 263382 w 1006332"/>
                <a:gd name="connsiteY47" fmla="*/ 5863765 h 6663865"/>
                <a:gd name="connsiteX48" fmla="*/ 251952 w 1006332"/>
                <a:gd name="connsiteY48" fmla="*/ 5909485 h 6663865"/>
                <a:gd name="connsiteX49" fmla="*/ 274812 w 1006332"/>
                <a:gd name="connsiteY49" fmla="*/ 6000925 h 6663865"/>
                <a:gd name="connsiteX50" fmla="*/ 297672 w 1006332"/>
                <a:gd name="connsiteY50" fmla="*/ 6035215 h 6663865"/>
                <a:gd name="connsiteX51" fmla="*/ 320532 w 1006332"/>
                <a:gd name="connsiteY51" fmla="*/ 6115225 h 6663865"/>
                <a:gd name="connsiteX52" fmla="*/ 331962 w 1006332"/>
                <a:gd name="connsiteY52" fmla="*/ 6183805 h 6663865"/>
                <a:gd name="connsiteX53" fmla="*/ 354822 w 1006332"/>
                <a:gd name="connsiteY53" fmla="*/ 6263815 h 6663865"/>
                <a:gd name="connsiteX54" fmla="*/ 366252 w 1006332"/>
                <a:gd name="connsiteY54" fmla="*/ 6343825 h 6663865"/>
                <a:gd name="connsiteX55" fmla="*/ 377682 w 1006332"/>
                <a:gd name="connsiteY55" fmla="*/ 6400975 h 6663865"/>
                <a:gd name="connsiteX56" fmla="*/ 331962 w 1006332"/>
                <a:gd name="connsiteY56" fmla="*/ 6526705 h 6663865"/>
                <a:gd name="connsiteX57" fmla="*/ 286242 w 1006332"/>
                <a:gd name="connsiteY57" fmla="*/ 6595285 h 6663865"/>
                <a:gd name="connsiteX58" fmla="*/ 331962 w 1006332"/>
                <a:gd name="connsiteY58" fmla="*/ 6629575 h 6663865"/>
                <a:gd name="connsiteX59" fmla="*/ 434832 w 1006332"/>
                <a:gd name="connsiteY59" fmla="*/ 6663865 h 6663865"/>
                <a:gd name="connsiteX60" fmla="*/ 697722 w 1006332"/>
                <a:gd name="connsiteY60" fmla="*/ 6652435 h 6663865"/>
                <a:gd name="connsiteX61" fmla="*/ 743442 w 1006332"/>
                <a:gd name="connsiteY61" fmla="*/ 6641005 h 6663865"/>
                <a:gd name="connsiteX62" fmla="*/ 754872 w 1006332"/>
                <a:gd name="connsiteY62" fmla="*/ 6469555 h 6663865"/>
                <a:gd name="connsiteX63" fmla="*/ 766302 w 1006332"/>
                <a:gd name="connsiteY63" fmla="*/ 6252385 h 6663865"/>
                <a:gd name="connsiteX64" fmla="*/ 777732 w 1006332"/>
                <a:gd name="connsiteY64" fmla="*/ 5818045 h 6663865"/>
                <a:gd name="connsiteX65" fmla="*/ 846312 w 1006332"/>
                <a:gd name="connsiteY65" fmla="*/ 5292265 h 6663865"/>
                <a:gd name="connsiteX66" fmla="*/ 914892 w 1006332"/>
                <a:gd name="connsiteY66" fmla="*/ 4983655 h 6663865"/>
                <a:gd name="connsiteX67" fmla="*/ 1006332 w 1006332"/>
                <a:gd name="connsiteY67" fmla="*/ 4172125 h 6663865"/>
                <a:gd name="connsiteX68" fmla="*/ 972042 w 1006332"/>
                <a:gd name="connsiteY68" fmla="*/ 3714925 h 6663865"/>
                <a:gd name="connsiteX69" fmla="*/ 926322 w 1006332"/>
                <a:gd name="connsiteY69" fmla="*/ 3417745 h 6663865"/>
                <a:gd name="connsiteX70" fmla="*/ 903462 w 1006332"/>
                <a:gd name="connsiteY70" fmla="*/ 3143425 h 6663865"/>
                <a:gd name="connsiteX71" fmla="*/ 857742 w 1006332"/>
                <a:gd name="connsiteY71" fmla="*/ 1851835 h 6663865"/>
                <a:gd name="connsiteX72" fmla="*/ 846312 w 1006332"/>
                <a:gd name="connsiteY72" fmla="*/ 1634665 h 6663865"/>
                <a:gd name="connsiteX73" fmla="*/ 880602 w 1006332"/>
                <a:gd name="connsiteY73" fmla="*/ 1268905 h 6663865"/>
                <a:gd name="connsiteX74" fmla="*/ 869172 w 1006332"/>
                <a:gd name="connsiteY74" fmla="*/ 788845 h 6663865"/>
                <a:gd name="connsiteX75" fmla="*/ 846312 w 1006332"/>
                <a:gd name="connsiteY75" fmla="*/ 651685 h 6663865"/>
                <a:gd name="connsiteX76" fmla="*/ 834882 w 1006332"/>
                <a:gd name="connsiteY76" fmla="*/ 548815 h 6663865"/>
                <a:gd name="connsiteX77" fmla="*/ 823452 w 1006332"/>
                <a:gd name="connsiteY77" fmla="*/ 457375 h 6663865"/>
                <a:gd name="connsiteX78" fmla="*/ 789162 w 1006332"/>
                <a:gd name="connsiteY78" fmla="*/ 297355 h 6663865"/>
                <a:gd name="connsiteX79" fmla="*/ 777732 w 1006332"/>
                <a:gd name="connsiteY79" fmla="*/ 240205 h 6663865"/>
                <a:gd name="connsiteX80" fmla="*/ 766302 w 1006332"/>
                <a:gd name="connsiteY80" fmla="*/ 194485 h 6663865"/>
                <a:gd name="connsiteX81" fmla="*/ 743442 w 1006332"/>
                <a:gd name="connsiteY81" fmla="*/ 91615 h 6663865"/>
                <a:gd name="connsiteX82" fmla="*/ 732012 w 1006332"/>
                <a:gd name="connsiteY82" fmla="*/ 57325 h 6663865"/>
                <a:gd name="connsiteX83" fmla="*/ 686292 w 1006332"/>
                <a:gd name="connsiteY83" fmla="*/ 34465 h 6663865"/>
                <a:gd name="connsiteX84" fmla="*/ 606282 w 1006332"/>
                <a:gd name="connsiteY84" fmla="*/ 175 h 6663865"/>
                <a:gd name="connsiteX85" fmla="*/ 571992 w 1006332"/>
                <a:gd name="connsiteY85" fmla="*/ 175 h 66638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</a:cxnLst>
              <a:rect l="l" t="t" r="r" b="b"/>
              <a:pathLst>
                <a:path w="1006332" h="6663865">
                  <a:moveTo>
                    <a:pt x="571992" y="175"/>
                  </a:moveTo>
                  <a:cubicBezTo>
                    <a:pt x="556752" y="2080"/>
                    <a:pt x="532698" y="3952"/>
                    <a:pt x="514842" y="11605"/>
                  </a:cubicBezTo>
                  <a:cubicBezTo>
                    <a:pt x="478787" y="27057"/>
                    <a:pt x="446583" y="50296"/>
                    <a:pt x="411972" y="68755"/>
                  </a:cubicBezTo>
                  <a:cubicBezTo>
                    <a:pt x="389421" y="80782"/>
                    <a:pt x="366252" y="91615"/>
                    <a:pt x="343392" y="103045"/>
                  </a:cubicBezTo>
                  <a:cubicBezTo>
                    <a:pt x="394850" y="164795"/>
                    <a:pt x="435927" y="172670"/>
                    <a:pt x="366252" y="251635"/>
                  </a:cubicBezTo>
                  <a:cubicBezTo>
                    <a:pt x="326876" y="296261"/>
                    <a:pt x="229092" y="365935"/>
                    <a:pt x="229092" y="365935"/>
                  </a:cubicBezTo>
                  <a:cubicBezTo>
                    <a:pt x="209838" y="442950"/>
                    <a:pt x="205883" y="405949"/>
                    <a:pt x="286242" y="491665"/>
                  </a:cubicBezTo>
                  <a:cubicBezTo>
                    <a:pt x="319409" y="527043"/>
                    <a:pt x="389112" y="594535"/>
                    <a:pt x="389112" y="594535"/>
                  </a:cubicBezTo>
                  <a:cubicBezTo>
                    <a:pt x="392922" y="617395"/>
                    <a:pt x="401988" y="639985"/>
                    <a:pt x="400542" y="663115"/>
                  </a:cubicBezTo>
                  <a:cubicBezTo>
                    <a:pt x="392704" y="788530"/>
                    <a:pt x="371066" y="786866"/>
                    <a:pt x="297672" y="891715"/>
                  </a:cubicBezTo>
                  <a:cubicBezTo>
                    <a:pt x="328152" y="964105"/>
                    <a:pt x="355123" y="1038075"/>
                    <a:pt x="389112" y="1108885"/>
                  </a:cubicBezTo>
                  <a:cubicBezTo>
                    <a:pt x="401001" y="1133654"/>
                    <a:pt x="432098" y="1150127"/>
                    <a:pt x="434832" y="1177465"/>
                  </a:cubicBezTo>
                  <a:cubicBezTo>
                    <a:pt x="436728" y="1196420"/>
                    <a:pt x="412738" y="1208550"/>
                    <a:pt x="400542" y="1223185"/>
                  </a:cubicBezTo>
                  <a:cubicBezTo>
                    <a:pt x="355567" y="1277155"/>
                    <a:pt x="309102" y="1329865"/>
                    <a:pt x="263382" y="1383205"/>
                  </a:cubicBezTo>
                  <a:cubicBezTo>
                    <a:pt x="255762" y="1413685"/>
                    <a:pt x="237678" y="1443356"/>
                    <a:pt x="240522" y="1474645"/>
                  </a:cubicBezTo>
                  <a:cubicBezTo>
                    <a:pt x="248922" y="1567047"/>
                    <a:pt x="274334" y="1610848"/>
                    <a:pt x="309102" y="1680385"/>
                  </a:cubicBezTo>
                  <a:cubicBezTo>
                    <a:pt x="263572" y="1794209"/>
                    <a:pt x="308875" y="1707659"/>
                    <a:pt x="160512" y="1840405"/>
                  </a:cubicBezTo>
                  <a:cubicBezTo>
                    <a:pt x="86817" y="1906342"/>
                    <a:pt x="69891" y="1930862"/>
                    <a:pt x="11922" y="2000425"/>
                  </a:cubicBezTo>
                  <a:cubicBezTo>
                    <a:pt x="8112" y="2023285"/>
                    <a:pt x="-2383" y="2046009"/>
                    <a:pt x="492" y="2069005"/>
                  </a:cubicBezTo>
                  <a:cubicBezTo>
                    <a:pt x="19613" y="2221974"/>
                    <a:pt x="95303" y="2249171"/>
                    <a:pt x="206232" y="2377615"/>
                  </a:cubicBezTo>
                  <a:cubicBezTo>
                    <a:pt x="292344" y="2477323"/>
                    <a:pt x="223317" y="2407407"/>
                    <a:pt x="320532" y="2571925"/>
                  </a:cubicBezTo>
                  <a:cubicBezTo>
                    <a:pt x="344191" y="2611964"/>
                    <a:pt x="376291" y="2646541"/>
                    <a:pt x="400542" y="2686225"/>
                  </a:cubicBezTo>
                  <a:cubicBezTo>
                    <a:pt x="445173" y="2759257"/>
                    <a:pt x="441738" y="2759567"/>
                    <a:pt x="457692" y="2823385"/>
                  </a:cubicBezTo>
                  <a:cubicBezTo>
                    <a:pt x="453882" y="2838625"/>
                    <a:pt x="455687" y="2856538"/>
                    <a:pt x="446262" y="2869105"/>
                  </a:cubicBezTo>
                  <a:cubicBezTo>
                    <a:pt x="420399" y="2903589"/>
                    <a:pt x="373051" y="2921484"/>
                    <a:pt x="354822" y="2960545"/>
                  </a:cubicBezTo>
                  <a:cubicBezTo>
                    <a:pt x="338119" y="2996337"/>
                    <a:pt x="373521" y="3055092"/>
                    <a:pt x="389112" y="3086275"/>
                  </a:cubicBezTo>
                  <a:cubicBezTo>
                    <a:pt x="385302" y="3116755"/>
                    <a:pt x="380463" y="3147124"/>
                    <a:pt x="377682" y="3177715"/>
                  </a:cubicBezTo>
                  <a:cubicBezTo>
                    <a:pt x="372841" y="3230971"/>
                    <a:pt x="372885" y="3284672"/>
                    <a:pt x="366252" y="3337735"/>
                  </a:cubicBezTo>
                  <a:cubicBezTo>
                    <a:pt x="361433" y="3376289"/>
                    <a:pt x="349780" y="3413709"/>
                    <a:pt x="343392" y="3452035"/>
                  </a:cubicBezTo>
                  <a:cubicBezTo>
                    <a:pt x="338342" y="3482334"/>
                    <a:pt x="338997" y="3513574"/>
                    <a:pt x="331962" y="3543475"/>
                  </a:cubicBezTo>
                  <a:cubicBezTo>
                    <a:pt x="323683" y="3578659"/>
                    <a:pt x="308453" y="3611845"/>
                    <a:pt x="297672" y="3646345"/>
                  </a:cubicBezTo>
                  <a:cubicBezTo>
                    <a:pt x="289399" y="3672820"/>
                    <a:pt x="281813" y="3699516"/>
                    <a:pt x="274812" y="3726355"/>
                  </a:cubicBezTo>
                  <a:cubicBezTo>
                    <a:pt x="258951" y="3787156"/>
                    <a:pt x="246354" y="3848817"/>
                    <a:pt x="229092" y="3909235"/>
                  </a:cubicBezTo>
                  <a:cubicBezTo>
                    <a:pt x="213852" y="3962575"/>
                    <a:pt x="192492" y="4014535"/>
                    <a:pt x="183372" y="4069255"/>
                  </a:cubicBezTo>
                  <a:cubicBezTo>
                    <a:pt x="154861" y="4240320"/>
                    <a:pt x="189927" y="4026648"/>
                    <a:pt x="160512" y="4217845"/>
                  </a:cubicBezTo>
                  <a:cubicBezTo>
                    <a:pt x="156988" y="4240751"/>
                    <a:pt x="152892" y="4263565"/>
                    <a:pt x="149082" y="4286425"/>
                  </a:cubicBezTo>
                  <a:cubicBezTo>
                    <a:pt x="242294" y="4441778"/>
                    <a:pt x="113019" y="4236792"/>
                    <a:pt x="240522" y="4400725"/>
                  </a:cubicBezTo>
                  <a:cubicBezTo>
                    <a:pt x="250983" y="4414175"/>
                    <a:pt x="254616" y="4431834"/>
                    <a:pt x="263382" y="4446445"/>
                  </a:cubicBezTo>
                  <a:cubicBezTo>
                    <a:pt x="277517" y="4470004"/>
                    <a:pt x="293862" y="4492165"/>
                    <a:pt x="309102" y="4515025"/>
                  </a:cubicBezTo>
                  <a:cubicBezTo>
                    <a:pt x="312912" y="4534075"/>
                    <a:pt x="313317" y="4554137"/>
                    <a:pt x="320532" y="4572175"/>
                  </a:cubicBezTo>
                  <a:cubicBezTo>
                    <a:pt x="328783" y="4592802"/>
                    <a:pt x="353813" y="4607132"/>
                    <a:pt x="354822" y="4629325"/>
                  </a:cubicBezTo>
                  <a:cubicBezTo>
                    <a:pt x="362173" y="4791057"/>
                    <a:pt x="333826" y="4819535"/>
                    <a:pt x="274812" y="4949365"/>
                  </a:cubicBezTo>
                  <a:cubicBezTo>
                    <a:pt x="271002" y="5002705"/>
                    <a:pt x="254591" y="5056637"/>
                    <a:pt x="263382" y="5109385"/>
                  </a:cubicBezTo>
                  <a:cubicBezTo>
                    <a:pt x="270385" y="5151403"/>
                    <a:pt x="303232" y="5184759"/>
                    <a:pt x="320532" y="5223685"/>
                  </a:cubicBezTo>
                  <a:cubicBezTo>
                    <a:pt x="333753" y="5253432"/>
                    <a:pt x="343392" y="5284645"/>
                    <a:pt x="354822" y="5315125"/>
                  </a:cubicBezTo>
                  <a:cubicBezTo>
                    <a:pt x="347202" y="5414185"/>
                    <a:pt x="340213" y="5513296"/>
                    <a:pt x="331962" y="5612305"/>
                  </a:cubicBezTo>
                  <a:cubicBezTo>
                    <a:pt x="328782" y="5650463"/>
                    <a:pt x="328838" y="5689227"/>
                    <a:pt x="320532" y="5726605"/>
                  </a:cubicBezTo>
                  <a:cubicBezTo>
                    <a:pt x="294537" y="5843584"/>
                    <a:pt x="293327" y="5783912"/>
                    <a:pt x="263382" y="5863765"/>
                  </a:cubicBezTo>
                  <a:cubicBezTo>
                    <a:pt x="257866" y="5878474"/>
                    <a:pt x="255762" y="5894245"/>
                    <a:pt x="251952" y="5909485"/>
                  </a:cubicBezTo>
                  <a:cubicBezTo>
                    <a:pt x="259572" y="5939965"/>
                    <a:pt x="264075" y="5971399"/>
                    <a:pt x="274812" y="6000925"/>
                  </a:cubicBezTo>
                  <a:cubicBezTo>
                    <a:pt x="279507" y="6013835"/>
                    <a:pt x="292570" y="6022460"/>
                    <a:pt x="297672" y="6035215"/>
                  </a:cubicBezTo>
                  <a:cubicBezTo>
                    <a:pt x="307973" y="6060968"/>
                    <a:pt x="314295" y="6088198"/>
                    <a:pt x="320532" y="6115225"/>
                  </a:cubicBezTo>
                  <a:cubicBezTo>
                    <a:pt x="325743" y="6137807"/>
                    <a:pt x="326751" y="6161223"/>
                    <a:pt x="331962" y="6183805"/>
                  </a:cubicBezTo>
                  <a:cubicBezTo>
                    <a:pt x="338199" y="6210832"/>
                    <a:pt x="349010" y="6236693"/>
                    <a:pt x="354822" y="6263815"/>
                  </a:cubicBezTo>
                  <a:cubicBezTo>
                    <a:pt x="360467" y="6290158"/>
                    <a:pt x="361823" y="6317251"/>
                    <a:pt x="366252" y="6343825"/>
                  </a:cubicBezTo>
                  <a:cubicBezTo>
                    <a:pt x="369446" y="6362988"/>
                    <a:pt x="373872" y="6381925"/>
                    <a:pt x="377682" y="6400975"/>
                  </a:cubicBezTo>
                  <a:cubicBezTo>
                    <a:pt x="355146" y="6603798"/>
                    <a:pt x="398777" y="6450346"/>
                    <a:pt x="331962" y="6526705"/>
                  </a:cubicBezTo>
                  <a:cubicBezTo>
                    <a:pt x="313870" y="6547382"/>
                    <a:pt x="286242" y="6595285"/>
                    <a:pt x="286242" y="6595285"/>
                  </a:cubicBezTo>
                  <a:cubicBezTo>
                    <a:pt x="301482" y="6606715"/>
                    <a:pt x="314665" y="6621592"/>
                    <a:pt x="331962" y="6629575"/>
                  </a:cubicBezTo>
                  <a:cubicBezTo>
                    <a:pt x="364780" y="6644722"/>
                    <a:pt x="434832" y="6663865"/>
                    <a:pt x="434832" y="6663865"/>
                  </a:cubicBezTo>
                  <a:cubicBezTo>
                    <a:pt x="522462" y="6660055"/>
                    <a:pt x="610249" y="6658914"/>
                    <a:pt x="697722" y="6652435"/>
                  </a:cubicBezTo>
                  <a:cubicBezTo>
                    <a:pt x="713388" y="6651275"/>
                    <a:pt x="738756" y="6655999"/>
                    <a:pt x="743442" y="6641005"/>
                  </a:cubicBezTo>
                  <a:cubicBezTo>
                    <a:pt x="760526" y="6586335"/>
                    <a:pt x="751509" y="6526733"/>
                    <a:pt x="754872" y="6469555"/>
                  </a:cubicBezTo>
                  <a:cubicBezTo>
                    <a:pt x="759129" y="6397190"/>
                    <a:pt x="763760" y="6324831"/>
                    <a:pt x="766302" y="6252385"/>
                  </a:cubicBezTo>
                  <a:cubicBezTo>
                    <a:pt x="771381" y="6107644"/>
                    <a:pt x="769984" y="5962668"/>
                    <a:pt x="777732" y="5818045"/>
                  </a:cubicBezTo>
                  <a:cubicBezTo>
                    <a:pt x="782925" y="5721106"/>
                    <a:pt x="837010" y="5343426"/>
                    <a:pt x="846312" y="5292265"/>
                  </a:cubicBezTo>
                  <a:cubicBezTo>
                    <a:pt x="865163" y="5188585"/>
                    <a:pt x="896191" y="5087362"/>
                    <a:pt x="914892" y="4983655"/>
                  </a:cubicBezTo>
                  <a:cubicBezTo>
                    <a:pt x="978254" y="4632285"/>
                    <a:pt x="976978" y="4534155"/>
                    <a:pt x="1006332" y="4172125"/>
                  </a:cubicBezTo>
                  <a:cubicBezTo>
                    <a:pt x="994902" y="4019725"/>
                    <a:pt x="988161" y="3866901"/>
                    <a:pt x="972042" y="3714925"/>
                  </a:cubicBezTo>
                  <a:cubicBezTo>
                    <a:pt x="961471" y="3615259"/>
                    <a:pt x="938263" y="3517257"/>
                    <a:pt x="926322" y="3417745"/>
                  </a:cubicBezTo>
                  <a:cubicBezTo>
                    <a:pt x="915390" y="3326642"/>
                    <a:pt x="911082" y="3234865"/>
                    <a:pt x="903462" y="3143425"/>
                  </a:cubicBezTo>
                  <a:cubicBezTo>
                    <a:pt x="888222" y="2712895"/>
                    <a:pt x="874048" y="2282326"/>
                    <a:pt x="857742" y="1851835"/>
                  </a:cubicBezTo>
                  <a:cubicBezTo>
                    <a:pt x="854998" y="1779397"/>
                    <a:pt x="843471" y="1707100"/>
                    <a:pt x="846312" y="1634665"/>
                  </a:cubicBezTo>
                  <a:cubicBezTo>
                    <a:pt x="851110" y="1512304"/>
                    <a:pt x="869172" y="1390825"/>
                    <a:pt x="880602" y="1268905"/>
                  </a:cubicBezTo>
                  <a:cubicBezTo>
                    <a:pt x="876792" y="1108885"/>
                    <a:pt x="878051" y="948664"/>
                    <a:pt x="869172" y="788845"/>
                  </a:cubicBezTo>
                  <a:cubicBezTo>
                    <a:pt x="866601" y="742566"/>
                    <a:pt x="852867" y="697570"/>
                    <a:pt x="846312" y="651685"/>
                  </a:cubicBezTo>
                  <a:cubicBezTo>
                    <a:pt x="841433" y="617531"/>
                    <a:pt x="838913" y="583080"/>
                    <a:pt x="834882" y="548815"/>
                  </a:cubicBezTo>
                  <a:cubicBezTo>
                    <a:pt x="831293" y="518308"/>
                    <a:pt x="827796" y="487783"/>
                    <a:pt x="823452" y="457375"/>
                  </a:cubicBezTo>
                  <a:cubicBezTo>
                    <a:pt x="810454" y="366389"/>
                    <a:pt x="812766" y="399641"/>
                    <a:pt x="789162" y="297355"/>
                  </a:cubicBezTo>
                  <a:cubicBezTo>
                    <a:pt x="784794" y="278425"/>
                    <a:pt x="781946" y="259170"/>
                    <a:pt x="777732" y="240205"/>
                  </a:cubicBezTo>
                  <a:cubicBezTo>
                    <a:pt x="774324" y="224870"/>
                    <a:pt x="769710" y="209820"/>
                    <a:pt x="766302" y="194485"/>
                  </a:cubicBezTo>
                  <a:cubicBezTo>
                    <a:pt x="754517" y="141453"/>
                    <a:pt x="757380" y="140397"/>
                    <a:pt x="743442" y="91615"/>
                  </a:cubicBezTo>
                  <a:cubicBezTo>
                    <a:pt x="740132" y="80030"/>
                    <a:pt x="740531" y="65844"/>
                    <a:pt x="732012" y="57325"/>
                  </a:cubicBezTo>
                  <a:cubicBezTo>
                    <a:pt x="719964" y="45277"/>
                    <a:pt x="701086" y="42919"/>
                    <a:pt x="686292" y="34465"/>
                  </a:cubicBezTo>
                  <a:cubicBezTo>
                    <a:pt x="624898" y="-617"/>
                    <a:pt x="681376" y="18949"/>
                    <a:pt x="606282" y="175"/>
                  </a:cubicBezTo>
                  <a:cubicBezTo>
                    <a:pt x="568378" y="12810"/>
                    <a:pt x="587232" y="-1730"/>
                    <a:pt x="571992" y="175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4" name="矩形 3">
            <a:extLst>
              <a:ext uri="{FF2B5EF4-FFF2-40B4-BE49-F238E27FC236}">
                <a16:creationId xmlns:a16="http://schemas.microsoft.com/office/drawing/2014/main" id="{CEA35440-4DBC-7D6F-1B9F-A96E7D358726}"/>
              </a:ext>
            </a:extLst>
          </p:cNvPr>
          <p:cNvSpPr/>
          <p:nvPr/>
        </p:nvSpPr>
        <p:spPr>
          <a:xfrm>
            <a:off x="925430" y="956228"/>
            <a:ext cx="3703923" cy="4276263"/>
          </a:xfrm>
          <a:custGeom>
            <a:avLst/>
            <a:gdLst>
              <a:gd name="connsiteX0" fmla="*/ 0 w 3703923"/>
              <a:gd name="connsiteY0" fmla="*/ 0 h 4276263"/>
              <a:gd name="connsiteX1" fmla="*/ 455053 w 3703923"/>
              <a:gd name="connsiteY1" fmla="*/ 0 h 4276263"/>
              <a:gd name="connsiteX2" fmla="*/ 1021224 w 3703923"/>
              <a:gd name="connsiteY2" fmla="*/ 0 h 4276263"/>
              <a:gd name="connsiteX3" fmla="*/ 1476278 w 3703923"/>
              <a:gd name="connsiteY3" fmla="*/ 0 h 4276263"/>
              <a:gd name="connsiteX4" fmla="*/ 1968371 w 3703923"/>
              <a:gd name="connsiteY4" fmla="*/ 0 h 4276263"/>
              <a:gd name="connsiteX5" fmla="*/ 2460463 w 3703923"/>
              <a:gd name="connsiteY5" fmla="*/ 0 h 4276263"/>
              <a:gd name="connsiteX6" fmla="*/ 3026634 w 3703923"/>
              <a:gd name="connsiteY6" fmla="*/ 0 h 4276263"/>
              <a:gd name="connsiteX7" fmla="*/ 3703923 w 3703923"/>
              <a:gd name="connsiteY7" fmla="*/ 0 h 4276263"/>
              <a:gd name="connsiteX8" fmla="*/ 3703923 w 3703923"/>
              <a:gd name="connsiteY8" fmla="*/ 620058 h 4276263"/>
              <a:gd name="connsiteX9" fmla="*/ 3703923 w 3703923"/>
              <a:gd name="connsiteY9" fmla="*/ 1240116 h 4276263"/>
              <a:gd name="connsiteX10" fmla="*/ 3703923 w 3703923"/>
              <a:gd name="connsiteY10" fmla="*/ 1817412 h 4276263"/>
              <a:gd name="connsiteX11" fmla="*/ 3703923 w 3703923"/>
              <a:gd name="connsiteY11" fmla="*/ 2394707 h 4276263"/>
              <a:gd name="connsiteX12" fmla="*/ 3703923 w 3703923"/>
              <a:gd name="connsiteY12" fmla="*/ 2929240 h 4276263"/>
              <a:gd name="connsiteX13" fmla="*/ 3703923 w 3703923"/>
              <a:gd name="connsiteY13" fmla="*/ 3378248 h 4276263"/>
              <a:gd name="connsiteX14" fmla="*/ 3703923 w 3703923"/>
              <a:gd name="connsiteY14" fmla="*/ 3784493 h 4276263"/>
              <a:gd name="connsiteX15" fmla="*/ 3703923 w 3703923"/>
              <a:gd name="connsiteY15" fmla="*/ 4276263 h 4276263"/>
              <a:gd name="connsiteX16" fmla="*/ 3285909 w 3703923"/>
              <a:gd name="connsiteY16" fmla="*/ 4276263 h 4276263"/>
              <a:gd name="connsiteX17" fmla="*/ 2830855 w 3703923"/>
              <a:gd name="connsiteY17" fmla="*/ 4276263 h 4276263"/>
              <a:gd name="connsiteX18" fmla="*/ 2375802 w 3703923"/>
              <a:gd name="connsiteY18" fmla="*/ 4276263 h 4276263"/>
              <a:gd name="connsiteX19" fmla="*/ 1846670 w 3703923"/>
              <a:gd name="connsiteY19" fmla="*/ 4276263 h 4276263"/>
              <a:gd name="connsiteX20" fmla="*/ 1243460 w 3703923"/>
              <a:gd name="connsiteY20" fmla="*/ 4276263 h 4276263"/>
              <a:gd name="connsiteX21" fmla="*/ 825446 w 3703923"/>
              <a:gd name="connsiteY21" fmla="*/ 4276263 h 4276263"/>
              <a:gd name="connsiteX22" fmla="*/ 0 w 3703923"/>
              <a:gd name="connsiteY22" fmla="*/ 4276263 h 4276263"/>
              <a:gd name="connsiteX23" fmla="*/ 0 w 3703923"/>
              <a:gd name="connsiteY23" fmla="*/ 3827255 h 4276263"/>
              <a:gd name="connsiteX24" fmla="*/ 0 w 3703923"/>
              <a:gd name="connsiteY24" fmla="*/ 3378248 h 4276263"/>
              <a:gd name="connsiteX25" fmla="*/ 0 w 3703923"/>
              <a:gd name="connsiteY25" fmla="*/ 2929240 h 4276263"/>
              <a:gd name="connsiteX26" fmla="*/ 0 w 3703923"/>
              <a:gd name="connsiteY26" fmla="*/ 2437470 h 4276263"/>
              <a:gd name="connsiteX27" fmla="*/ 0 w 3703923"/>
              <a:gd name="connsiteY27" fmla="*/ 1988462 h 4276263"/>
              <a:gd name="connsiteX28" fmla="*/ 0 w 3703923"/>
              <a:gd name="connsiteY28" fmla="*/ 1539455 h 4276263"/>
              <a:gd name="connsiteX29" fmla="*/ 0 w 3703923"/>
              <a:gd name="connsiteY29" fmla="*/ 919397 h 4276263"/>
              <a:gd name="connsiteX30" fmla="*/ 0 w 3703923"/>
              <a:gd name="connsiteY30" fmla="*/ 470389 h 4276263"/>
              <a:gd name="connsiteX31" fmla="*/ 0 w 3703923"/>
              <a:gd name="connsiteY31" fmla="*/ 0 h 42762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3703923" h="4276263" extrusionOk="0">
                <a:moveTo>
                  <a:pt x="0" y="0"/>
                </a:moveTo>
                <a:cubicBezTo>
                  <a:pt x="110253" y="-2169"/>
                  <a:pt x="320515" y="46295"/>
                  <a:pt x="455053" y="0"/>
                </a:cubicBezTo>
                <a:cubicBezTo>
                  <a:pt x="589591" y="-46295"/>
                  <a:pt x="807997" y="48428"/>
                  <a:pt x="1021224" y="0"/>
                </a:cubicBezTo>
                <a:cubicBezTo>
                  <a:pt x="1234451" y="-48428"/>
                  <a:pt x="1276524" y="11745"/>
                  <a:pt x="1476278" y="0"/>
                </a:cubicBezTo>
                <a:cubicBezTo>
                  <a:pt x="1676032" y="-11745"/>
                  <a:pt x="1838363" y="16478"/>
                  <a:pt x="1968371" y="0"/>
                </a:cubicBezTo>
                <a:cubicBezTo>
                  <a:pt x="2098379" y="-16478"/>
                  <a:pt x="2292702" y="56813"/>
                  <a:pt x="2460463" y="0"/>
                </a:cubicBezTo>
                <a:cubicBezTo>
                  <a:pt x="2628224" y="-56813"/>
                  <a:pt x="2789609" y="4838"/>
                  <a:pt x="3026634" y="0"/>
                </a:cubicBezTo>
                <a:cubicBezTo>
                  <a:pt x="3263659" y="-4838"/>
                  <a:pt x="3562422" y="73281"/>
                  <a:pt x="3703923" y="0"/>
                </a:cubicBezTo>
                <a:cubicBezTo>
                  <a:pt x="3774217" y="168671"/>
                  <a:pt x="3691011" y="440157"/>
                  <a:pt x="3703923" y="620058"/>
                </a:cubicBezTo>
                <a:cubicBezTo>
                  <a:pt x="3716835" y="799959"/>
                  <a:pt x="3641030" y="1069561"/>
                  <a:pt x="3703923" y="1240116"/>
                </a:cubicBezTo>
                <a:cubicBezTo>
                  <a:pt x="3766816" y="1410671"/>
                  <a:pt x="3634685" y="1593767"/>
                  <a:pt x="3703923" y="1817412"/>
                </a:cubicBezTo>
                <a:cubicBezTo>
                  <a:pt x="3773161" y="2041057"/>
                  <a:pt x="3699493" y="2254666"/>
                  <a:pt x="3703923" y="2394707"/>
                </a:cubicBezTo>
                <a:cubicBezTo>
                  <a:pt x="3708353" y="2534749"/>
                  <a:pt x="3647861" y="2765003"/>
                  <a:pt x="3703923" y="2929240"/>
                </a:cubicBezTo>
                <a:cubicBezTo>
                  <a:pt x="3759985" y="3093477"/>
                  <a:pt x="3650792" y="3165896"/>
                  <a:pt x="3703923" y="3378248"/>
                </a:cubicBezTo>
                <a:cubicBezTo>
                  <a:pt x="3757054" y="3590600"/>
                  <a:pt x="3668467" y="3695616"/>
                  <a:pt x="3703923" y="3784493"/>
                </a:cubicBezTo>
                <a:cubicBezTo>
                  <a:pt x="3739379" y="3873370"/>
                  <a:pt x="3646857" y="4033395"/>
                  <a:pt x="3703923" y="4276263"/>
                </a:cubicBezTo>
                <a:cubicBezTo>
                  <a:pt x="3593406" y="4308256"/>
                  <a:pt x="3465901" y="4234763"/>
                  <a:pt x="3285909" y="4276263"/>
                </a:cubicBezTo>
                <a:cubicBezTo>
                  <a:pt x="3105917" y="4317763"/>
                  <a:pt x="2954396" y="4273014"/>
                  <a:pt x="2830855" y="4276263"/>
                </a:cubicBezTo>
                <a:cubicBezTo>
                  <a:pt x="2707314" y="4279512"/>
                  <a:pt x="2500510" y="4259055"/>
                  <a:pt x="2375802" y="4276263"/>
                </a:cubicBezTo>
                <a:cubicBezTo>
                  <a:pt x="2251094" y="4293471"/>
                  <a:pt x="1968359" y="4247565"/>
                  <a:pt x="1846670" y="4276263"/>
                </a:cubicBezTo>
                <a:cubicBezTo>
                  <a:pt x="1724981" y="4304961"/>
                  <a:pt x="1388699" y="4232949"/>
                  <a:pt x="1243460" y="4276263"/>
                </a:cubicBezTo>
                <a:cubicBezTo>
                  <a:pt x="1098221" y="4319577"/>
                  <a:pt x="1033320" y="4228082"/>
                  <a:pt x="825446" y="4276263"/>
                </a:cubicBezTo>
                <a:cubicBezTo>
                  <a:pt x="617572" y="4324444"/>
                  <a:pt x="384657" y="4272108"/>
                  <a:pt x="0" y="4276263"/>
                </a:cubicBezTo>
                <a:cubicBezTo>
                  <a:pt x="-17385" y="4127909"/>
                  <a:pt x="37212" y="3996315"/>
                  <a:pt x="0" y="3827255"/>
                </a:cubicBezTo>
                <a:cubicBezTo>
                  <a:pt x="-37212" y="3658195"/>
                  <a:pt x="6174" y="3552543"/>
                  <a:pt x="0" y="3378248"/>
                </a:cubicBezTo>
                <a:cubicBezTo>
                  <a:pt x="-6174" y="3203953"/>
                  <a:pt x="11191" y="3068935"/>
                  <a:pt x="0" y="2929240"/>
                </a:cubicBezTo>
                <a:cubicBezTo>
                  <a:pt x="-11191" y="2789545"/>
                  <a:pt x="30142" y="2562797"/>
                  <a:pt x="0" y="2437470"/>
                </a:cubicBezTo>
                <a:cubicBezTo>
                  <a:pt x="-30142" y="2312143"/>
                  <a:pt x="10679" y="2146228"/>
                  <a:pt x="0" y="1988462"/>
                </a:cubicBezTo>
                <a:cubicBezTo>
                  <a:pt x="-10679" y="1830696"/>
                  <a:pt x="44838" y="1709148"/>
                  <a:pt x="0" y="1539455"/>
                </a:cubicBezTo>
                <a:cubicBezTo>
                  <a:pt x="-44838" y="1369762"/>
                  <a:pt x="16014" y="1157824"/>
                  <a:pt x="0" y="919397"/>
                </a:cubicBezTo>
                <a:cubicBezTo>
                  <a:pt x="-16014" y="680970"/>
                  <a:pt x="36529" y="655691"/>
                  <a:pt x="0" y="470389"/>
                </a:cubicBezTo>
                <a:cubicBezTo>
                  <a:pt x="-36529" y="285087"/>
                  <a:pt x="50560" y="131053"/>
                  <a:pt x="0" y="0"/>
                </a:cubicBezTo>
                <a:close/>
              </a:path>
            </a:pathLst>
          </a:custGeom>
          <a:noFill/>
          <a:ln w="28575">
            <a:solidFill>
              <a:schemeClr val="bg1">
                <a:lumMod val="50000"/>
              </a:schemeClr>
            </a:solidFill>
            <a:extLst>
              <a:ext uri="{C807C97D-BFC1-408E-A445-0C87EB9F89A2}">
                <ask:lineSketchStyleProps xmlns:ask="http://schemas.microsoft.com/office/drawing/2018/sketchyshapes" sd="786759049">
                  <a:prstGeom prst="rect">
                    <a:avLst/>
                  </a:prstGeom>
                  <ask:type>
                    <ask:lineSketchScribble/>
                  </ask:type>
                </ask:lineSketchStyleProps>
              </a:ext>
            </a:extLst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pic>
        <p:nvPicPr>
          <p:cNvPr id="3" name="图片 2">
            <a:extLst>
              <a:ext uri="{FF2B5EF4-FFF2-40B4-BE49-F238E27FC236}">
                <a16:creationId xmlns:a16="http://schemas.microsoft.com/office/drawing/2014/main" id="{097A26E5-9063-E33B-E7C7-21677B0F1967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170" b="7170"/>
          <a:stretch/>
        </p:blipFill>
        <p:spPr>
          <a:xfrm>
            <a:off x="1267069" y="1277280"/>
            <a:ext cx="3833385" cy="4378229"/>
          </a:xfrm>
          <a:prstGeom prst="rect">
            <a:avLst/>
          </a:prstGeom>
          <a:ln>
            <a:solidFill>
              <a:schemeClr val="tx1">
                <a:lumMod val="65000"/>
                <a:lumOff val="35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22" name="图片 21" descr="图片包含 游戏机, 球&#10;&#10;AI 生成的内容可能不正确。">
            <a:extLst>
              <a:ext uri="{FF2B5EF4-FFF2-40B4-BE49-F238E27FC236}">
                <a16:creationId xmlns:a16="http://schemas.microsoft.com/office/drawing/2014/main" id="{07D56693-3E77-7575-D7AE-C2CE8900EBED}"/>
              </a:ext>
            </a:extLst>
          </p:cNvPr>
          <p:cNvPicPr>
            <a:picLocks noChangeAspect="1"/>
          </p:cNvPicPr>
          <p:nvPr/>
        </p:nvPicPr>
        <p:blipFill>
          <a:blip r:embed="rId15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16">
                    <a14:imgEffect>
                      <a14:artisticLineDrawing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4073" b="32280"/>
          <a:stretch/>
        </p:blipFill>
        <p:spPr>
          <a:xfrm>
            <a:off x="3087016" y="1281581"/>
            <a:ext cx="302626" cy="344455"/>
          </a:xfrm>
          <a:prstGeom prst="rect">
            <a:avLst/>
          </a:prstGeom>
        </p:spPr>
      </p:pic>
      <p:sp>
        <p:nvSpPr>
          <p:cNvPr id="23" name="文本框 22">
            <a:extLst>
              <a:ext uri="{FF2B5EF4-FFF2-40B4-BE49-F238E27FC236}">
                <a16:creationId xmlns:a16="http://schemas.microsoft.com/office/drawing/2014/main" id="{165F4F8D-813E-FA85-A3BD-351953AF9A5B}"/>
              </a:ext>
            </a:extLst>
          </p:cNvPr>
          <p:cNvSpPr txBox="1"/>
          <p:nvPr/>
        </p:nvSpPr>
        <p:spPr>
          <a:xfrm>
            <a:off x="7188990" y="1034364"/>
            <a:ext cx="357165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400" dirty="0">
                <a:latin typeface="幼圆" panose="02010509060101010101" pitchFamily="49" charset="-122"/>
                <a:ea typeface="幼圆" panose="02010509060101010101" pitchFamily="49" charset="-122"/>
              </a:rPr>
              <a:t>点击输入标题</a:t>
            </a:r>
          </a:p>
        </p:txBody>
      </p:sp>
      <p:sp>
        <p:nvSpPr>
          <p:cNvPr id="24" name="文本框 23">
            <a:extLst>
              <a:ext uri="{FF2B5EF4-FFF2-40B4-BE49-F238E27FC236}">
                <a16:creationId xmlns:a16="http://schemas.microsoft.com/office/drawing/2014/main" id="{98CAE51F-7422-174E-7D5C-9AE284F9F6A2}"/>
              </a:ext>
            </a:extLst>
          </p:cNvPr>
          <p:cNvSpPr txBox="1"/>
          <p:nvPr/>
        </p:nvSpPr>
        <p:spPr>
          <a:xfrm>
            <a:off x="5535859" y="2100878"/>
            <a:ext cx="584829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dirty="0">
                <a:latin typeface="幼圆" panose="02010509060101010101" pitchFamily="49" charset="-122"/>
                <a:ea typeface="幼圆" panose="02010509060101010101" pitchFamily="49" charset="-122"/>
              </a:rPr>
              <a:t>点击输入您的文字 点击输入您的文字 点击输入您的文字 点击输入您的文字</a:t>
            </a:r>
          </a:p>
        </p:txBody>
      </p:sp>
      <p:sp>
        <p:nvSpPr>
          <p:cNvPr id="28" name="文本框 27">
            <a:extLst>
              <a:ext uri="{FF2B5EF4-FFF2-40B4-BE49-F238E27FC236}">
                <a16:creationId xmlns:a16="http://schemas.microsoft.com/office/drawing/2014/main" id="{3CECA4DE-37B9-0A93-B5C0-C61FAFD10960}"/>
              </a:ext>
            </a:extLst>
          </p:cNvPr>
          <p:cNvSpPr txBox="1"/>
          <p:nvPr/>
        </p:nvSpPr>
        <p:spPr>
          <a:xfrm>
            <a:off x="5568685" y="3568488"/>
            <a:ext cx="57643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dirty="0">
                <a:latin typeface="幼圆" panose="02010509060101010101" pitchFamily="49" charset="-122"/>
                <a:ea typeface="幼圆" panose="02010509060101010101" pitchFamily="49" charset="-122"/>
              </a:rPr>
              <a:t>点击输入您的文字 点击输入您的文字 点击输入您的文字 点击输入您的文字</a:t>
            </a:r>
          </a:p>
        </p:txBody>
      </p:sp>
      <p:sp>
        <p:nvSpPr>
          <p:cNvPr id="29" name="文本框 28">
            <a:extLst>
              <a:ext uri="{FF2B5EF4-FFF2-40B4-BE49-F238E27FC236}">
                <a16:creationId xmlns:a16="http://schemas.microsoft.com/office/drawing/2014/main" id="{47E8DE9E-6CD6-D3C5-C24C-DECEDB5091BB}"/>
              </a:ext>
            </a:extLst>
          </p:cNvPr>
          <p:cNvSpPr txBox="1"/>
          <p:nvPr/>
        </p:nvSpPr>
        <p:spPr>
          <a:xfrm>
            <a:off x="5591157" y="5016499"/>
            <a:ext cx="584829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dirty="0">
                <a:latin typeface="幼圆" panose="02010509060101010101" pitchFamily="49" charset="-122"/>
                <a:ea typeface="幼圆" panose="02010509060101010101" pitchFamily="49" charset="-122"/>
              </a:rPr>
              <a:t>点击输入您的文字 点击输入您的文字 点击输入您的文字 点击输入您的文字</a:t>
            </a:r>
          </a:p>
        </p:txBody>
      </p:sp>
      <p:sp>
        <p:nvSpPr>
          <p:cNvPr id="30" name="文本框 29">
            <a:extLst>
              <a:ext uri="{FF2B5EF4-FFF2-40B4-BE49-F238E27FC236}">
                <a16:creationId xmlns:a16="http://schemas.microsoft.com/office/drawing/2014/main" id="{62C99DA5-95A9-F34A-5D9B-E1CFF24156D1}"/>
              </a:ext>
            </a:extLst>
          </p:cNvPr>
          <p:cNvSpPr txBox="1"/>
          <p:nvPr/>
        </p:nvSpPr>
        <p:spPr>
          <a:xfrm>
            <a:off x="5554843" y="1761115"/>
            <a:ext cx="61499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dirty="0">
                <a:latin typeface="幼圆" panose="02010509060101010101" pitchFamily="49" charset="-122"/>
                <a:ea typeface="幼圆" panose="02010509060101010101" pitchFamily="49" charset="-122"/>
              </a:rPr>
              <a:t>01</a:t>
            </a:r>
            <a:endParaRPr lang="zh-CN" altLang="en-US" sz="2400" dirty="0"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sp>
        <p:nvSpPr>
          <p:cNvPr id="31" name="文本框 30">
            <a:extLst>
              <a:ext uri="{FF2B5EF4-FFF2-40B4-BE49-F238E27FC236}">
                <a16:creationId xmlns:a16="http://schemas.microsoft.com/office/drawing/2014/main" id="{7DD5A02D-C99B-2DE4-DDD5-F2A1EA27AC99}"/>
              </a:ext>
            </a:extLst>
          </p:cNvPr>
          <p:cNvSpPr txBox="1"/>
          <p:nvPr/>
        </p:nvSpPr>
        <p:spPr>
          <a:xfrm>
            <a:off x="5615820" y="3253025"/>
            <a:ext cx="61499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dirty="0">
                <a:latin typeface="幼圆" panose="02010509060101010101" pitchFamily="49" charset="-122"/>
                <a:ea typeface="幼圆" panose="02010509060101010101" pitchFamily="49" charset="-122"/>
              </a:rPr>
              <a:t>02</a:t>
            </a:r>
            <a:endParaRPr lang="zh-CN" altLang="en-US" sz="2400" dirty="0"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sp>
        <p:nvSpPr>
          <p:cNvPr id="32" name="文本框 31">
            <a:extLst>
              <a:ext uri="{FF2B5EF4-FFF2-40B4-BE49-F238E27FC236}">
                <a16:creationId xmlns:a16="http://schemas.microsoft.com/office/drawing/2014/main" id="{61AA2583-7539-14A5-9A1A-FAE0DD10726A}"/>
              </a:ext>
            </a:extLst>
          </p:cNvPr>
          <p:cNvSpPr txBox="1"/>
          <p:nvPr/>
        </p:nvSpPr>
        <p:spPr>
          <a:xfrm>
            <a:off x="5621719" y="4708938"/>
            <a:ext cx="61499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dirty="0">
                <a:latin typeface="幼圆" panose="02010509060101010101" pitchFamily="49" charset="-122"/>
                <a:ea typeface="幼圆" panose="02010509060101010101" pitchFamily="49" charset="-122"/>
              </a:rPr>
              <a:t>03</a:t>
            </a:r>
            <a:endParaRPr lang="zh-CN" altLang="en-US" sz="2400" dirty="0"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pic>
        <p:nvPicPr>
          <p:cNvPr id="37" name="图片 36" descr="卡通人物&#10;&#10;AI 生成的内容可能不正确。">
            <a:extLst>
              <a:ext uri="{FF2B5EF4-FFF2-40B4-BE49-F238E27FC236}">
                <a16:creationId xmlns:a16="http://schemas.microsoft.com/office/drawing/2014/main" id="{0B45DB45-9850-C3A1-16C6-EE2367726568}"/>
              </a:ext>
            </a:extLst>
          </p:cNvPr>
          <p:cNvPicPr>
            <a:picLocks noChangeAspect="1"/>
          </p:cNvPicPr>
          <p:nvPr/>
        </p:nvPicPr>
        <p:blipFill>
          <a:blip r:embed="rId17">
            <a:extLst>
              <a:ext uri="{BEBA8EAE-BF5A-486C-A8C5-ECC9F3942E4B}">
                <a14:imgProps xmlns:a14="http://schemas.microsoft.com/office/drawing/2010/main">
                  <a14:imgLayer r:embed="rId18">
                    <a14:imgEffect>
                      <a14:artisticCrisscrossEtching/>
                    </a14:imgEffect>
                    <a14:imgEffect>
                      <a14:colorTemperature colorTemp="72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30183" y="4261203"/>
            <a:ext cx="1452604" cy="1452604"/>
          </a:xfrm>
          <a:prstGeom prst="rect">
            <a:avLst/>
          </a:prstGeom>
        </p:spPr>
      </p:pic>
      <p:pic>
        <p:nvPicPr>
          <p:cNvPr id="38" name="图片 37" descr="图标&#10;&#10;AI 生成的内容可能不正确。">
            <a:extLst>
              <a:ext uri="{FF2B5EF4-FFF2-40B4-BE49-F238E27FC236}">
                <a16:creationId xmlns:a16="http://schemas.microsoft.com/office/drawing/2014/main" id="{38A560BF-305C-9FBF-6F4D-455E2907029A}"/>
              </a:ext>
            </a:extLst>
          </p:cNvPr>
          <p:cNvPicPr>
            <a:picLocks noChangeAspect="1"/>
          </p:cNvPicPr>
          <p:nvPr/>
        </p:nvPicPr>
        <p:blipFill>
          <a:blip r:embed="rId12">
            <a:alphaModFix amt="20000"/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artisticPencilGrayscale/>
                    </a14:imgEffect>
                    <a14:imgEffect>
                      <a14:colorTemperature colorTemp="59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9233030">
            <a:off x="10667656" y="5616624"/>
            <a:ext cx="825004" cy="8018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7594030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组合 5">
            <a:extLst>
              <a:ext uri="{FF2B5EF4-FFF2-40B4-BE49-F238E27FC236}">
                <a16:creationId xmlns:a16="http://schemas.microsoft.com/office/drawing/2014/main" id="{CA87EE30-4182-17D6-8547-9B09E245DB01}"/>
              </a:ext>
            </a:extLst>
          </p:cNvPr>
          <p:cNvGrpSpPr/>
          <p:nvPr/>
        </p:nvGrpSpPr>
        <p:grpSpPr>
          <a:xfrm>
            <a:off x="3" y="-44011"/>
            <a:ext cx="12191997" cy="6858000"/>
            <a:chOff x="0" y="0"/>
            <a:chExt cx="12191997" cy="6858000"/>
          </a:xfrm>
        </p:grpSpPr>
        <p:pic>
          <p:nvPicPr>
            <p:cNvPr id="8" name="图片 7" descr="树林旁的长凳上&#10;&#10;AI 生成的内容可能不正确。">
              <a:extLst>
                <a:ext uri="{FF2B5EF4-FFF2-40B4-BE49-F238E27FC236}">
                  <a16:creationId xmlns:a16="http://schemas.microsoft.com/office/drawing/2014/main" id="{4B3B2665-C661-79F8-FC61-6B7EA9806D21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artisticBlur radius="3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50000" r="25000"/>
            <a:stretch/>
          </p:blipFill>
          <p:spPr>
            <a:xfrm>
              <a:off x="6095998" y="0"/>
              <a:ext cx="3048001" cy="6858000"/>
            </a:xfrm>
            <a:prstGeom prst="rect">
              <a:avLst/>
            </a:prstGeom>
            <a:ln>
              <a:noFill/>
            </a:ln>
          </p:spPr>
        </p:pic>
        <p:pic>
          <p:nvPicPr>
            <p:cNvPr id="10" name="图片 9" descr="草地上有许多花&#10;&#10;AI 生成的内容可能不正确。">
              <a:extLst>
                <a:ext uri="{FF2B5EF4-FFF2-40B4-BE49-F238E27FC236}">
                  <a16:creationId xmlns:a16="http://schemas.microsoft.com/office/drawing/2014/main" id="{CA62F114-BB51-7D97-22E6-25B7BEC7285D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BEBA8EAE-BF5A-486C-A8C5-ECC9F3942E4B}">
                  <a14:imgProps xmlns:a14="http://schemas.microsoft.com/office/drawing/2010/main">
                    <a14:imgLayer r:embed="rId7">
                      <a14:imgEffect>
                        <a14:artisticBlur radius="30"/>
                      </a14:imgEffect>
                      <a14:imgEffect>
                        <a14:saturation sat="66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5000" r="50000"/>
            <a:stretch/>
          </p:blipFill>
          <p:spPr>
            <a:xfrm>
              <a:off x="3048001" y="0"/>
              <a:ext cx="3048000" cy="6858000"/>
            </a:xfrm>
            <a:prstGeom prst="rect">
              <a:avLst/>
            </a:prstGeom>
            <a:ln>
              <a:noFill/>
            </a:ln>
          </p:spPr>
        </p:pic>
        <p:pic>
          <p:nvPicPr>
            <p:cNvPr id="12" name="图片 11" descr="树林前的花园&#10;&#10;AI 生成的内容可能不正确。">
              <a:extLst>
                <a:ext uri="{FF2B5EF4-FFF2-40B4-BE49-F238E27FC236}">
                  <a16:creationId xmlns:a16="http://schemas.microsoft.com/office/drawing/2014/main" id="{1658B5A9-C2B1-D203-6B89-CCE68EAFEA9D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8">
              <a:extLst>
                <a:ext uri="{BEBA8EAE-BF5A-486C-A8C5-ECC9F3942E4B}">
                  <a14:imgProps xmlns:a14="http://schemas.microsoft.com/office/drawing/2010/main">
                    <a14:imgLayer r:embed="rId9">
                      <a14:imgEffect>
                        <a14:artisticBlur radius="3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75000"/>
            <a:stretch/>
          </p:blipFill>
          <p:spPr>
            <a:xfrm>
              <a:off x="0" y="0"/>
              <a:ext cx="3048000" cy="6858000"/>
            </a:xfrm>
            <a:prstGeom prst="rect">
              <a:avLst/>
            </a:prstGeom>
            <a:ln>
              <a:noFill/>
            </a:ln>
          </p:spPr>
        </p:pic>
        <p:pic>
          <p:nvPicPr>
            <p:cNvPr id="14" name="图片 13" descr="森林里的雪地上&#10;&#10;AI 生成的内容可能不正确。">
              <a:extLst>
                <a:ext uri="{FF2B5EF4-FFF2-40B4-BE49-F238E27FC236}">
                  <a16:creationId xmlns:a16="http://schemas.microsoft.com/office/drawing/2014/main" id="{4666FD49-5F50-5BA8-A25F-F5BFAD61F59A}"/>
                </a:ext>
              </a:extLst>
            </p:cNvPr>
            <p:cNvPicPr>
              <a:picLocks noChangeAspect="1"/>
            </p:cNvPicPr>
            <p:nvPr/>
          </p:nvPicPr>
          <p:blipFill>
            <a:blip r:embed="rId10">
              <a:extLst>
                <a:ext uri="{BEBA8EAE-BF5A-486C-A8C5-ECC9F3942E4B}">
                  <a14:imgProps xmlns:a14="http://schemas.microsoft.com/office/drawing/2010/main">
                    <a14:imgLayer r:embed="rId11">
                      <a14:imgEffect>
                        <a14:artisticBlur radius="3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75000"/>
            <a:stretch/>
          </p:blipFill>
          <p:spPr>
            <a:xfrm>
              <a:off x="9143997" y="0"/>
              <a:ext cx="3048000" cy="6858000"/>
            </a:xfrm>
            <a:prstGeom prst="rect">
              <a:avLst/>
            </a:prstGeom>
            <a:ln>
              <a:noFill/>
            </a:ln>
          </p:spPr>
        </p:pic>
      </p:grpSp>
      <p:sp>
        <p:nvSpPr>
          <p:cNvPr id="42" name="矩形 41">
            <a:extLst>
              <a:ext uri="{FF2B5EF4-FFF2-40B4-BE49-F238E27FC236}">
                <a16:creationId xmlns:a16="http://schemas.microsoft.com/office/drawing/2014/main" id="{C9C168D7-7F1C-9F46-A022-C27F8885CFE8}"/>
              </a:ext>
            </a:extLst>
          </p:cNvPr>
          <p:cNvSpPr/>
          <p:nvPr/>
        </p:nvSpPr>
        <p:spPr>
          <a:xfrm>
            <a:off x="0" y="-44011"/>
            <a:ext cx="12191998" cy="6902011"/>
          </a:xfrm>
          <a:prstGeom prst="rect">
            <a:avLst/>
          </a:prstGeom>
          <a:solidFill>
            <a:srgbClr val="FEF3D4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43" name="矩形 42">
            <a:extLst>
              <a:ext uri="{FF2B5EF4-FFF2-40B4-BE49-F238E27FC236}">
                <a16:creationId xmlns:a16="http://schemas.microsoft.com/office/drawing/2014/main" id="{1B9C078C-66CB-2BE0-209E-06F9F25F6E88}"/>
              </a:ext>
            </a:extLst>
          </p:cNvPr>
          <p:cNvSpPr/>
          <p:nvPr/>
        </p:nvSpPr>
        <p:spPr>
          <a:xfrm>
            <a:off x="192063" y="122213"/>
            <a:ext cx="5820490" cy="6613573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grpSp>
        <p:nvGrpSpPr>
          <p:cNvPr id="49" name="组合 48">
            <a:extLst>
              <a:ext uri="{FF2B5EF4-FFF2-40B4-BE49-F238E27FC236}">
                <a16:creationId xmlns:a16="http://schemas.microsoft.com/office/drawing/2014/main" id="{5B34E5BE-9828-2BAB-B9A8-8ABA81BBA6CF}"/>
              </a:ext>
            </a:extLst>
          </p:cNvPr>
          <p:cNvGrpSpPr/>
          <p:nvPr/>
        </p:nvGrpSpPr>
        <p:grpSpPr>
          <a:xfrm>
            <a:off x="6204614" y="121227"/>
            <a:ext cx="5939298" cy="6613573"/>
            <a:chOff x="6204614" y="121227"/>
            <a:chExt cx="5939298" cy="6613573"/>
          </a:xfrm>
        </p:grpSpPr>
        <p:sp>
          <p:nvSpPr>
            <p:cNvPr id="50" name="矩形 49">
              <a:extLst>
                <a:ext uri="{FF2B5EF4-FFF2-40B4-BE49-F238E27FC236}">
                  <a16:creationId xmlns:a16="http://schemas.microsoft.com/office/drawing/2014/main" id="{ABF9E2DB-9990-61F5-10B7-4EAC6FDF6BB3}"/>
                </a:ext>
              </a:extLst>
            </p:cNvPr>
            <p:cNvSpPr/>
            <p:nvPr/>
          </p:nvSpPr>
          <p:spPr>
            <a:xfrm>
              <a:off x="6204614" y="121227"/>
              <a:ext cx="5786972" cy="6613573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cxnSp>
          <p:nvCxnSpPr>
            <p:cNvPr id="51" name="直接连接符 50">
              <a:extLst>
                <a:ext uri="{FF2B5EF4-FFF2-40B4-BE49-F238E27FC236}">
                  <a16:creationId xmlns:a16="http://schemas.microsoft.com/office/drawing/2014/main" id="{338D2049-54D1-A390-0D26-12084DF8873B}"/>
                </a:ext>
              </a:extLst>
            </p:cNvPr>
            <p:cNvCxnSpPr/>
            <p:nvPr/>
          </p:nvCxnSpPr>
          <p:spPr>
            <a:xfrm>
              <a:off x="6732395" y="660009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直接连接符 52">
              <a:extLst>
                <a:ext uri="{FF2B5EF4-FFF2-40B4-BE49-F238E27FC236}">
                  <a16:creationId xmlns:a16="http://schemas.microsoft.com/office/drawing/2014/main" id="{5FAB4C01-7D38-F031-2974-2B6FDAA3D465}"/>
                </a:ext>
              </a:extLst>
            </p:cNvPr>
            <p:cNvCxnSpPr/>
            <p:nvPr/>
          </p:nvCxnSpPr>
          <p:spPr>
            <a:xfrm>
              <a:off x="6732395" y="1093763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直接连接符 53">
              <a:extLst>
                <a:ext uri="{FF2B5EF4-FFF2-40B4-BE49-F238E27FC236}">
                  <a16:creationId xmlns:a16="http://schemas.microsoft.com/office/drawing/2014/main" id="{5296BB79-B1AB-AAB3-C2AD-356E77C872B7}"/>
                </a:ext>
              </a:extLst>
            </p:cNvPr>
            <p:cNvCxnSpPr/>
            <p:nvPr/>
          </p:nvCxnSpPr>
          <p:spPr>
            <a:xfrm>
              <a:off x="6732395" y="1527517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直接连接符 54">
              <a:extLst>
                <a:ext uri="{FF2B5EF4-FFF2-40B4-BE49-F238E27FC236}">
                  <a16:creationId xmlns:a16="http://schemas.microsoft.com/office/drawing/2014/main" id="{D6193922-DA08-FB98-5869-A11EE570EC70}"/>
                </a:ext>
              </a:extLst>
            </p:cNvPr>
            <p:cNvCxnSpPr/>
            <p:nvPr/>
          </p:nvCxnSpPr>
          <p:spPr>
            <a:xfrm>
              <a:off x="6732395" y="1947873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直接连接符 55">
              <a:extLst>
                <a:ext uri="{FF2B5EF4-FFF2-40B4-BE49-F238E27FC236}">
                  <a16:creationId xmlns:a16="http://schemas.microsoft.com/office/drawing/2014/main" id="{C7B57650-A83C-B6D0-0EE8-D690D267CF20}"/>
                </a:ext>
              </a:extLst>
            </p:cNvPr>
            <p:cNvCxnSpPr/>
            <p:nvPr/>
          </p:nvCxnSpPr>
          <p:spPr>
            <a:xfrm>
              <a:off x="6732395" y="2381627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直接连接符 56">
              <a:extLst>
                <a:ext uri="{FF2B5EF4-FFF2-40B4-BE49-F238E27FC236}">
                  <a16:creationId xmlns:a16="http://schemas.microsoft.com/office/drawing/2014/main" id="{35A602E2-BE92-27F6-E697-DA556D87C5FC}"/>
                </a:ext>
              </a:extLst>
            </p:cNvPr>
            <p:cNvCxnSpPr/>
            <p:nvPr/>
          </p:nvCxnSpPr>
          <p:spPr>
            <a:xfrm>
              <a:off x="6732395" y="2815381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直接连接符 57">
              <a:extLst>
                <a:ext uri="{FF2B5EF4-FFF2-40B4-BE49-F238E27FC236}">
                  <a16:creationId xmlns:a16="http://schemas.microsoft.com/office/drawing/2014/main" id="{DB61F50B-63A5-AD90-92C8-C4ACD89A529F}"/>
                </a:ext>
              </a:extLst>
            </p:cNvPr>
            <p:cNvCxnSpPr/>
            <p:nvPr/>
          </p:nvCxnSpPr>
          <p:spPr>
            <a:xfrm>
              <a:off x="6732395" y="3273865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直接连接符 58">
              <a:extLst>
                <a:ext uri="{FF2B5EF4-FFF2-40B4-BE49-F238E27FC236}">
                  <a16:creationId xmlns:a16="http://schemas.microsoft.com/office/drawing/2014/main" id="{D467A5F9-8B21-B68B-5F11-394B5F03C74D}"/>
                </a:ext>
              </a:extLst>
            </p:cNvPr>
            <p:cNvCxnSpPr/>
            <p:nvPr/>
          </p:nvCxnSpPr>
          <p:spPr>
            <a:xfrm>
              <a:off x="6732395" y="3707619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直接连接符 59">
              <a:extLst>
                <a:ext uri="{FF2B5EF4-FFF2-40B4-BE49-F238E27FC236}">
                  <a16:creationId xmlns:a16="http://schemas.microsoft.com/office/drawing/2014/main" id="{3F853B71-C4C4-324F-1365-27302929F694}"/>
                </a:ext>
              </a:extLst>
            </p:cNvPr>
            <p:cNvCxnSpPr/>
            <p:nvPr/>
          </p:nvCxnSpPr>
          <p:spPr>
            <a:xfrm>
              <a:off x="6732395" y="4141373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直接连接符 60">
              <a:extLst>
                <a:ext uri="{FF2B5EF4-FFF2-40B4-BE49-F238E27FC236}">
                  <a16:creationId xmlns:a16="http://schemas.microsoft.com/office/drawing/2014/main" id="{2D9E74DB-5EAB-D41E-7555-7D8D68EC109F}"/>
                </a:ext>
              </a:extLst>
            </p:cNvPr>
            <p:cNvCxnSpPr/>
            <p:nvPr/>
          </p:nvCxnSpPr>
          <p:spPr>
            <a:xfrm>
              <a:off x="6732395" y="4551681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直接连接符 61">
              <a:extLst>
                <a:ext uri="{FF2B5EF4-FFF2-40B4-BE49-F238E27FC236}">
                  <a16:creationId xmlns:a16="http://schemas.microsoft.com/office/drawing/2014/main" id="{26AA646A-F475-FC22-82C0-0C3C1FC6C416}"/>
                </a:ext>
              </a:extLst>
            </p:cNvPr>
            <p:cNvCxnSpPr/>
            <p:nvPr/>
          </p:nvCxnSpPr>
          <p:spPr>
            <a:xfrm>
              <a:off x="6732395" y="4985435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直接连接符 62">
              <a:extLst>
                <a:ext uri="{FF2B5EF4-FFF2-40B4-BE49-F238E27FC236}">
                  <a16:creationId xmlns:a16="http://schemas.microsoft.com/office/drawing/2014/main" id="{8594499F-7637-B525-A6DB-31794A621741}"/>
                </a:ext>
              </a:extLst>
            </p:cNvPr>
            <p:cNvCxnSpPr/>
            <p:nvPr/>
          </p:nvCxnSpPr>
          <p:spPr>
            <a:xfrm>
              <a:off x="6732395" y="5419189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直接连接符 63">
              <a:extLst>
                <a:ext uri="{FF2B5EF4-FFF2-40B4-BE49-F238E27FC236}">
                  <a16:creationId xmlns:a16="http://schemas.microsoft.com/office/drawing/2014/main" id="{EDA3B6AE-0BCC-BFFC-FA9E-2AF39443C633}"/>
                </a:ext>
              </a:extLst>
            </p:cNvPr>
            <p:cNvCxnSpPr/>
            <p:nvPr/>
          </p:nvCxnSpPr>
          <p:spPr>
            <a:xfrm>
              <a:off x="6732395" y="5853802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直接连接符 65">
              <a:extLst>
                <a:ext uri="{FF2B5EF4-FFF2-40B4-BE49-F238E27FC236}">
                  <a16:creationId xmlns:a16="http://schemas.microsoft.com/office/drawing/2014/main" id="{A26FC765-5560-59CA-AE27-50A15ED51A4C}"/>
                </a:ext>
              </a:extLst>
            </p:cNvPr>
            <p:cNvCxnSpPr/>
            <p:nvPr/>
          </p:nvCxnSpPr>
          <p:spPr>
            <a:xfrm>
              <a:off x="6732395" y="6287556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67" name="文本框 66">
              <a:extLst>
                <a:ext uri="{FF2B5EF4-FFF2-40B4-BE49-F238E27FC236}">
                  <a16:creationId xmlns:a16="http://schemas.microsoft.com/office/drawing/2014/main" id="{67BAEC33-8957-532E-9C97-B5C5FBFC03DE}"/>
                </a:ext>
              </a:extLst>
            </p:cNvPr>
            <p:cNvSpPr txBox="1"/>
            <p:nvPr/>
          </p:nvSpPr>
          <p:spPr>
            <a:xfrm>
              <a:off x="8991676" y="275529"/>
              <a:ext cx="3152236" cy="2308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900" b="1" dirty="0">
                  <a:solidFill>
                    <a:schemeClr val="bg2">
                      <a:lumMod val="90000"/>
                    </a:schemeClr>
                  </a:solidFill>
                  <a:latin typeface="幼圆" panose="02010509060101010101" pitchFamily="49" charset="-122"/>
                  <a:ea typeface="幼圆" panose="02010509060101010101" pitchFamily="49" charset="-122"/>
                </a:rPr>
                <a:t>Jinhua University of Vocational Technology </a:t>
              </a:r>
              <a:endParaRPr lang="zh-CN" altLang="en-US" sz="900" b="1" dirty="0">
                <a:solidFill>
                  <a:schemeClr val="bg2">
                    <a:lumMod val="90000"/>
                  </a:schemeClr>
                </a:solidFill>
                <a:latin typeface="幼圆" panose="02010509060101010101" pitchFamily="49" charset="-122"/>
                <a:ea typeface="幼圆" panose="02010509060101010101" pitchFamily="49" charset="-122"/>
              </a:endParaRPr>
            </a:p>
          </p:txBody>
        </p:sp>
        <p:sp>
          <p:nvSpPr>
            <p:cNvPr id="68" name="文本框 67">
              <a:extLst>
                <a:ext uri="{FF2B5EF4-FFF2-40B4-BE49-F238E27FC236}">
                  <a16:creationId xmlns:a16="http://schemas.microsoft.com/office/drawing/2014/main" id="{E4F64CC3-9CAD-2A8D-3D48-8CADE4ADF4C7}"/>
                </a:ext>
              </a:extLst>
            </p:cNvPr>
            <p:cNvSpPr txBox="1"/>
            <p:nvPr/>
          </p:nvSpPr>
          <p:spPr>
            <a:xfrm>
              <a:off x="11351819" y="6376385"/>
              <a:ext cx="409452" cy="2308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900" b="1" dirty="0">
                  <a:solidFill>
                    <a:schemeClr val="bg2">
                      <a:lumMod val="90000"/>
                    </a:schemeClr>
                  </a:solidFill>
                  <a:latin typeface="幼圆" panose="02010509060101010101" pitchFamily="49" charset="-122"/>
                  <a:ea typeface="幼圆" panose="02010509060101010101" pitchFamily="49" charset="-122"/>
                </a:rPr>
                <a:t>03</a:t>
              </a:r>
              <a:endParaRPr lang="zh-CN" altLang="en-US" sz="900" b="1" dirty="0">
                <a:solidFill>
                  <a:schemeClr val="bg2">
                    <a:lumMod val="90000"/>
                  </a:schemeClr>
                </a:solidFill>
                <a:latin typeface="幼圆" panose="02010509060101010101" pitchFamily="49" charset="-122"/>
                <a:ea typeface="幼圆" panose="02010509060101010101" pitchFamily="49" charset="-122"/>
              </a:endParaRPr>
            </a:p>
          </p:txBody>
        </p:sp>
        <p:pic>
          <p:nvPicPr>
            <p:cNvPr id="69" name="图片 68" descr="图标&#10;&#10;AI 生成的内容可能不正确。">
              <a:extLst>
                <a:ext uri="{FF2B5EF4-FFF2-40B4-BE49-F238E27FC236}">
                  <a16:creationId xmlns:a16="http://schemas.microsoft.com/office/drawing/2014/main" id="{CA82B25A-1922-B046-25DE-9317EF398C56}"/>
                </a:ext>
              </a:extLst>
            </p:cNvPr>
            <p:cNvPicPr>
              <a:picLocks noChangeAspect="1"/>
            </p:cNvPicPr>
            <p:nvPr/>
          </p:nvPicPr>
          <p:blipFill>
            <a:blip r:embed="rId12">
              <a:alphaModFix amt="20000"/>
              <a:extLst>
                <a:ext uri="{BEBA8EAE-BF5A-486C-A8C5-ECC9F3942E4B}">
                  <a14:imgProps xmlns:a14="http://schemas.microsoft.com/office/drawing/2010/main">
                    <a14:imgLayer r:embed="rId13">
                      <a14:imgEffect>
                        <a14:artisticPencilGrayscale/>
                      </a14:imgEffect>
                      <a14:imgEffect>
                        <a14:colorTemperature colorTemp="59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9233030">
              <a:off x="7942596" y="263068"/>
              <a:ext cx="1087953" cy="1057354"/>
            </a:xfrm>
            <a:prstGeom prst="rect">
              <a:avLst/>
            </a:prstGeom>
          </p:spPr>
        </p:pic>
        <p:pic>
          <p:nvPicPr>
            <p:cNvPr id="71" name="图片 70" descr="图标&#10;&#10;AI 生成的内容可能不正确。">
              <a:extLst>
                <a:ext uri="{FF2B5EF4-FFF2-40B4-BE49-F238E27FC236}">
                  <a16:creationId xmlns:a16="http://schemas.microsoft.com/office/drawing/2014/main" id="{1B92278D-141E-0AAB-6180-D2FF41298681}"/>
                </a:ext>
              </a:extLst>
            </p:cNvPr>
            <p:cNvPicPr>
              <a:picLocks noChangeAspect="1"/>
            </p:cNvPicPr>
            <p:nvPr/>
          </p:nvPicPr>
          <p:blipFill>
            <a:blip r:embed="rId12">
              <a:alphaModFix amt="20000"/>
              <a:extLst>
                <a:ext uri="{BEBA8EAE-BF5A-486C-A8C5-ECC9F3942E4B}">
                  <a14:imgProps xmlns:a14="http://schemas.microsoft.com/office/drawing/2010/main">
                    <a14:imgLayer r:embed="rId13">
                      <a14:imgEffect>
                        <a14:artisticPencilGrayscale/>
                      </a14:imgEffect>
                      <a14:imgEffect>
                        <a14:colorTemperature colorTemp="59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9233030">
              <a:off x="7066064" y="5197436"/>
              <a:ext cx="1087953" cy="1057354"/>
            </a:xfrm>
            <a:prstGeom prst="rect">
              <a:avLst/>
            </a:prstGeom>
          </p:spPr>
        </p:pic>
        <p:pic>
          <p:nvPicPr>
            <p:cNvPr id="72" name="图片 71" descr="图标&#10;&#10;AI 生成的内容可能不正确。">
              <a:extLst>
                <a:ext uri="{FF2B5EF4-FFF2-40B4-BE49-F238E27FC236}">
                  <a16:creationId xmlns:a16="http://schemas.microsoft.com/office/drawing/2014/main" id="{31C0482F-4435-E82F-86B6-57EE4C79C46E}"/>
                </a:ext>
              </a:extLst>
            </p:cNvPr>
            <p:cNvPicPr>
              <a:picLocks noChangeAspect="1"/>
            </p:cNvPicPr>
            <p:nvPr/>
          </p:nvPicPr>
          <p:blipFill>
            <a:blip r:embed="rId12">
              <a:alphaModFix amt="20000"/>
              <a:extLst>
                <a:ext uri="{BEBA8EAE-BF5A-486C-A8C5-ECC9F3942E4B}">
                  <a14:imgProps xmlns:a14="http://schemas.microsoft.com/office/drawing/2010/main">
                    <a14:imgLayer r:embed="rId13">
                      <a14:imgEffect>
                        <a14:artisticPencilGrayscale/>
                      </a14:imgEffect>
                      <a14:imgEffect>
                        <a14:colorTemperature colorTemp="59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9233030">
              <a:off x="10373231" y="3379443"/>
              <a:ext cx="1087953" cy="1057354"/>
            </a:xfrm>
            <a:prstGeom prst="rect">
              <a:avLst/>
            </a:prstGeom>
          </p:spPr>
        </p:pic>
      </p:grpSp>
      <p:pic>
        <p:nvPicPr>
          <p:cNvPr id="74" name="图片 73">
            <a:extLst>
              <a:ext uri="{FF2B5EF4-FFF2-40B4-BE49-F238E27FC236}">
                <a16:creationId xmlns:a16="http://schemas.microsoft.com/office/drawing/2014/main" id="{5250ED3E-9E48-3ACB-9FBE-744152530BBD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170" b="7170"/>
          <a:stretch/>
        </p:blipFill>
        <p:spPr>
          <a:xfrm rot="21189318">
            <a:off x="6626236" y="348918"/>
            <a:ext cx="5298575" cy="6051669"/>
          </a:xfrm>
          <a:prstGeom prst="rect">
            <a:avLst/>
          </a:prstGeom>
          <a:ln>
            <a:solidFill>
              <a:schemeClr val="tx1">
                <a:lumMod val="65000"/>
                <a:lumOff val="35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grpSp>
        <p:nvGrpSpPr>
          <p:cNvPr id="41" name="组合 40">
            <a:extLst>
              <a:ext uri="{FF2B5EF4-FFF2-40B4-BE49-F238E27FC236}">
                <a16:creationId xmlns:a16="http://schemas.microsoft.com/office/drawing/2014/main" id="{16BE06F0-3269-2816-D24D-56CB83425A11}"/>
              </a:ext>
            </a:extLst>
          </p:cNvPr>
          <p:cNvGrpSpPr/>
          <p:nvPr/>
        </p:nvGrpSpPr>
        <p:grpSpPr>
          <a:xfrm>
            <a:off x="6183672" y="85552"/>
            <a:ext cx="1563765" cy="6650234"/>
            <a:chOff x="6232096" y="85551"/>
            <a:chExt cx="1563765" cy="6650234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grpSpPr>
        <p:sp>
          <p:nvSpPr>
            <p:cNvPr id="44" name="矩形 43">
              <a:extLst>
                <a:ext uri="{FF2B5EF4-FFF2-40B4-BE49-F238E27FC236}">
                  <a16:creationId xmlns:a16="http://schemas.microsoft.com/office/drawing/2014/main" id="{CF4F56DF-472C-4329-4950-A4562BAB403F}"/>
                </a:ext>
              </a:extLst>
            </p:cNvPr>
            <p:cNvSpPr/>
            <p:nvPr/>
          </p:nvSpPr>
          <p:spPr>
            <a:xfrm>
              <a:off x="6232096" y="122212"/>
              <a:ext cx="933615" cy="6613573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40" name="任意多边形: 形状 39">
              <a:extLst>
                <a:ext uri="{FF2B5EF4-FFF2-40B4-BE49-F238E27FC236}">
                  <a16:creationId xmlns:a16="http://schemas.microsoft.com/office/drawing/2014/main" id="{FBAFB8F1-7998-E62C-424A-43065C111DE4}"/>
                </a:ext>
              </a:extLst>
            </p:cNvPr>
            <p:cNvSpPr/>
            <p:nvPr/>
          </p:nvSpPr>
          <p:spPr>
            <a:xfrm>
              <a:off x="6788002" y="85551"/>
              <a:ext cx="1007859" cy="6613571"/>
            </a:xfrm>
            <a:custGeom>
              <a:avLst/>
              <a:gdLst>
                <a:gd name="connsiteX0" fmla="*/ 675861 w 1007859"/>
                <a:gd name="connsiteY0" fmla="*/ 29818 h 6603648"/>
                <a:gd name="connsiteX1" fmla="*/ 626165 w 1007859"/>
                <a:gd name="connsiteY1" fmla="*/ 39757 h 6603648"/>
                <a:gd name="connsiteX2" fmla="*/ 556592 w 1007859"/>
                <a:gd name="connsiteY2" fmla="*/ 198783 h 6603648"/>
                <a:gd name="connsiteX3" fmla="*/ 616226 w 1007859"/>
                <a:gd name="connsiteY3" fmla="*/ 278296 h 6603648"/>
                <a:gd name="connsiteX4" fmla="*/ 655983 w 1007859"/>
                <a:gd name="connsiteY4" fmla="*/ 357809 h 6603648"/>
                <a:gd name="connsiteX5" fmla="*/ 665922 w 1007859"/>
                <a:gd name="connsiteY5" fmla="*/ 437322 h 6603648"/>
                <a:gd name="connsiteX6" fmla="*/ 655983 w 1007859"/>
                <a:gd name="connsiteY6" fmla="*/ 546653 h 6603648"/>
                <a:gd name="connsiteX7" fmla="*/ 715618 w 1007859"/>
                <a:gd name="connsiteY7" fmla="*/ 795131 h 6603648"/>
                <a:gd name="connsiteX8" fmla="*/ 705678 w 1007859"/>
                <a:gd name="connsiteY8" fmla="*/ 924340 h 6603648"/>
                <a:gd name="connsiteX9" fmla="*/ 725557 w 1007859"/>
                <a:gd name="connsiteY9" fmla="*/ 1003853 h 6603648"/>
                <a:gd name="connsiteX10" fmla="*/ 705678 w 1007859"/>
                <a:gd name="connsiteY10" fmla="*/ 1143000 h 6603648"/>
                <a:gd name="connsiteX11" fmla="*/ 725557 w 1007859"/>
                <a:gd name="connsiteY11" fmla="*/ 1272209 h 6603648"/>
                <a:gd name="connsiteX12" fmla="*/ 745435 w 1007859"/>
                <a:gd name="connsiteY12" fmla="*/ 1331844 h 6603648"/>
                <a:gd name="connsiteX13" fmla="*/ 685800 w 1007859"/>
                <a:gd name="connsiteY13" fmla="*/ 1431235 h 6603648"/>
                <a:gd name="connsiteX14" fmla="*/ 675861 w 1007859"/>
                <a:gd name="connsiteY14" fmla="*/ 1500809 h 6603648"/>
                <a:gd name="connsiteX15" fmla="*/ 665922 w 1007859"/>
                <a:gd name="connsiteY15" fmla="*/ 1580322 h 6603648"/>
                <a:gd name="connsiteX16" fmla="*/ 655983 w 1007859"/>
                <a:gd name="connsiteY16" fmla="*/ 1639957 h 6603648"/>
                <a:gd name="connsiteX17" fmla="*/ 675861 w 1007859"/>
                <a:gd name="connsiteY17" fmla="*/ 1679713 h 6603648"/>
                <a:gd name="connsiteX18" fmla="*/ 685800 w 1007859"/>
                <a:gd name="connsiteY18" fmla="*/ 1759227 h 6603648"/>
                <a:gd name="connsiteX19" fmla="*/ 805070 w 1007859"/>
                <a:gd name="connsiteY19" fmla="*/ 1967948 h 6603648"/>
                <a:gd name="connsiteX20" fmla="*/ 775252 w 1007859"/>
                <a:gd name="connsiteY20" fmla="*/ 2047461 h 6603648"/>
                <a:gd name="connsiteX21" fmla="*/ 745435 w 1007859"/>
                <a:gd name="connsiteY21" fmla="*/ 2117035 h 6603648"/>
                <a:gd name="connsiteX22" fmla="*/ 805070 w 1007859"/>
                <a:gd name="connsiteY22" fmla="*/ 2226366 h 6603648"/>
                <a:gd name="connsiteX23" fmla="*/ 834887 w 1007859"/>
                <a:gd name="connsiteY23" fmla="*/ 2276061 h 6603648"/>
                <a:gd name="connsiteX24" fmla="*/ 884583 w 1007859"/>
                <a:gd name="connsiteY24" fmla="*/ 2325757 h 6603648"/>
                <a:gd name="connsiteX25" fmla="*/ 1003852 w 1007859"/>
                <a:gd name="connsiteY25" fmla="*/ 2494722 h 6603648"/>
                <a:gd name="connsiteX26" fmla="*/ 974035 w 1007859"/>
                <a:gd name="connsiteY26" fmla="*/ 2613992 h 6603648"/>
                <a:gd name="connsiteX27" fmla="*/ 924339 w 1007859"/>
                <a:gd name="connsiteY27" fmla="*/ 2653748 h 6603648"/>
                <a:gd name="connsiteX28" fmla="*/ 854765 w 1007859"/>
                <a:gd name="connsiteY28" fmla="*/ 2723322 h 6603648"/>
                <a:gd name="connsiteX29" fmla="*/ 834887 w 1007859"/>
                <a:gd name="connsiteY29" fmla="*/ 2763079 h 6603648"/>
                <a:gd name="connsiteX30" fmla="*/ 805070 w 1007859"/>
                <a:gd name="connsiteY30" fmla="*/ 2872409 h 6603648"/>
                <a:gd name="connsiteX31" fmla="*/ 745435 w 1007859"/>
                <a:gd name="connsiteY31" fmla="*/ 2932044 h 6603648"/>
                <a:gd name="connsiteX32" fmla="*/ 715618 w 1007859"/>
                <a:gd name="connsiteY32" fmla="*/ 3180522 h 6603648"/>
                <a:gd name="connsiteX33" fmla="*/ 795131 w 1007859"/>
                <a:gd name="connsiteY33" fmla="*/ 3498574 h 6603648"/>
                <a:gd name="connsiteX34" fmla="*/ 815009 w 1007859"/>
                <a:gd name="connsiteY34" fmla="*/ 3578087 h 6603648"/>
                <a:gd name="connsiteX35" fmla="*/ 964096 w 1007859"/>
                <a:gd name="connsiteY35" fmla="*/ 3876261 h 6603648"/>
                <a:gd name="connsiteX36" fmla="*/ 974035 w 1007859"/>
                <a:gd name="connsiteY36" fmla="*/ 4005470 h 6603648"/>
                <a:gd name="connsiteX37" fmla="*/ 924339 w 1007859"/>
                <a:gd name="connsiteY37" fmla="*/ 4422913 h 6603648"/>
                <a:gd name="connsiteX38" fmla="*/ 864705 w 1007859"/>
                <a:gd name="connsiteY38" fmla="*/ 4512366 h 6603648"/>
                <a:gd name="connsiteX39" fmla="*/ 805070 w 1007859"/>
                <a:gd name="connsiteY39" fmla="*/ 4591879 h 6603648"/>
                <a:gd name="connsiteX40" fmla="*/ 775252 w 1007859"/>
                <a:gd name="connsiteY40" fmla="*/ 4830418 h 6603648"/>
                <a:gd name="connsiteX41" fmla="*/ 785192 w 1007859"/>
                <a:gd name="connsiteY41" fmla="*/ 5029200 h 6603648"/>
                <a:gd name="connsiteX42" fmla="*/ 795131 w 1007859"/>
                <a:gd name="connsiteY42" fmla="*/ 4969566 h 6603648"/>
                <a:gd name="connsiteX43" fmla="*/ 844826 w 1007859"/>
                <a:gd name="connsiteY43" fmla="*/ 5317435 h 6603648"/>
                <a:gd name="connsiteX44" fmla="*/ 795131 w 1007859"/>
                <a:gd name="connsiteY44" fmla="*/ 5327374 h 6603648"/>
                <a:gd name="connsiteX45" fmla="*/ 964096 w 1007859"/>
                <a:gd name="connsiteY45" fmla="*/ 5406887 h 6603648"/>
                <a:gd name="connsiteX46" fmla="*/ 914400 w 1007859"/>
                <a:gd name="connsiteY46" fmla="*/ 5536096 h 6603648"/>
                <a:gd name="connsiteX47" fmla="*/ 884583 w 1007859"/>
                <a:gd name="connsiteY47" fmla="*/ 5605670 h 6603648"/>
                <a:gd name="connsiteX48" fmla="*/ 854765 w 1007859"/>
                <a:gd name="connsiteY48" fmla="*/ 5695122 h 6603648"/>
                <a:gd name="connsiteX49" fmla="*/ 834887 w 1007859"/>
                <a:gd name="connsiteY49" fmla="*/ 5814392 h 6603648"/>
                <a:gd name="connsiteX50" fmla="*/ 854765 w 1007859"/>
                <a:gd name="connsiteY50" fmla="*/ 5854148 h 6603648"/>
                <a:gd name="connsiteX51" fmla="*/ 924339 w 1007859"/>
                <a:gd name="connsiteY51" fmla="*/ 5933661 h 6603648"/>
                <a:gd name="connsiteX52" fmla="*/ 844826 w 1007859"/>
                <a:gd name="connsiteY52" fmla="*/ 6410740 h 6603648"/>
                <a:gd name="connsiteX53" fmla="*/ 854765 w 1007859"/>
                <a:gd name="connsiteY53" fmla="*/ 6530009 h 6603648"/>
                <a:gd name="connsiteX54" fmla="*/ 864705 w 1007859"/>
                <a:gd name="connsiteY54" fmla="*/ 6579705 h 6603648"/>
                <a:gd name="connsiteX55" fmla="*/ 795131 w 1007859"/>
                <a:gd name="connsiteY55" fmla="*/ 6549887 h 6603648"/>
                <a:gd name="connsiteX56" fmla="*/ 526774 w 1007859"/>
                <a:gd name="connsiteY56" fmla="*/ 6480313 h 6603648"/>
                <a:gd name="connsiteX57" fmla="*/ 437322 w 1007859"/>
                <a:gd name="connsiteY57" fmla="*/ 6510131 h 6603648"/>
                <a:gd name="connsiteX58" fmla="*/ 407505 w 1007859"/>
                <a:gd name="connsiteY58" fmla="*/ 6539948 h 6603648"/>
                <a:gd name="connsiteX59" fmla="*/ 188844 w 1007859"/>
                <a:gd name="connsiteY59" fmla="*/ 6589644 h 6603648"/>
                <a:gd name="connsiteX60" fmla="*/ 29818 w 1007859"/>
                <a:gd name="connsiteY60" fmla="*/ 6579705 h 6603648"/>
                <a:gd name="connsiteX61" fmla="*/ 49696 w 1007859"/>
                <a:gd name="connsiteY61" fmla="*/ 6241774 h 6603648"/>
                <a:gd name="connsiteX62" fmla="*/ 59635 w 1007859"/>
                <a:gd name="connsiteY62" fmla="*/ 5973418 h 6603648"/>
                <a:gd name="connsiteX63" fmla="*/ 79513 w 1007859"/>
                <a:gd name="connsiteY63" fmla="*/ 5784574 h 6603648"/>
                <a:gd name="connsiteX64" fmla="*/ 119270 w 1007859"/>
                <a:gd name="connsiteY64" fmla="*/ 5287618 h 6603648"/>
                <a:gd name="connsiteX65" fmla="*/ 149087 w 1007859"/>
                <a:gd name="connsiteY65" fmla="*/ 4850296 h 6603648"/>
                <a:gd name="connsiteX66" fmla="*/ 218661 w 1007859"/>
                <a:gd name="connsiteY66" fmla="*/ 4621696 h 6603648"/>
                <a:gd name="connsiteX67" fmla="*/ 308113 w 1007859"/>
                <a:gd name="connsiteY67" fmla="*/ 4293705 h 6603648"/>
                <a:gd name="connsiteX68" fmla="*/ 327992 w 1007859"/>
                <a:gd name="connsiteY68" fmla="*/ 3588027 h 6603648"/>
                <a:gd name="connsiteX69" fmla="*/ 238539 w 1007859"/>
                <a:gd name="connsiteY69" fmla="*/ 3150705 h 6603648"/>
                <a:gd name="connsiteX70" fmla="*/ 178905 w 1007859"/>
                <a:gd name="connsiteY70" fmla="*/ 2832653 h 6603648"/>
                <a:gd name="connsiteX71" fmla="*/ 119270 w 1007859"/>
                <a:gd name="connsiteY71" fmla="*/ 2584174 h 6603648"/>
                <a:gd name="connsiteX72" fmla="*/ 59635 w 1007859"/>
                <a:gd name="connsiteY72" fmla="*/ 2186609 h 6603648"/>
                <a:gd name="connsiteX73" fmla="*/ 39757 w 1007859"/>
                <a:gd name="connsiteY73" fmla="*/ 1152940 h 6603648"/>
                <a:gd name="connsiteX74" fmla="*/ 9939 w 1007859"/>
                <a:gd name="connsiteY74" fmla="*/ 934279 h 6603648"/>
                <a:gd name="connsiteX75" fmla="*/ 0 w 1007859"/>
                <a:gd name="connsiteY75" fmla="*/ 815009 h 6603648"/>
                <a:gd name="connsiteX76" fmla="*/ 29818 w 1007859"/>
                <a:gd name="connsiteY76" fmla="*/ 556592 h 6603648"/>
                <a:gd name="connsiteX77" fmla="*/ 79513 w 1007859"/>
                <a:gd name="connsiteY77" fmla="*/ 298174 h 6603648"/>
                <a:gd name="connsiteX78" fmla="*/ 139148 w 1007859"/>
                <a:gd name="connsiteY78" fmla="*/ 159027 h 6603648"/>
                <a:gd name="connsiteX79" fmla="*/ 218661 w 1007859"/>
                <a:gd name="connsiteY79" fmla="*/ 109331 h 6603648"/>
                <a:gd name="connsiteX80" fmla="*/ 327992 w 1007859"/>
                <a:gd name="connsiteY80" fmla="*/ 39757 h 6603648"/>
                <a:gd name="connsiteX81" fmla="*/ 357809 w 1007859"/>
                <a:gd name="connsiteY81" fmla="*/ 19879 h 6603648"/>
                <a:gd name="connsiteX82" fmla="*/ 477078 w 1007859"/>
                <a:gd name="connsiteY82" fmla="*/ 0 h 6603648"/>
                <a:gd name="connsiteX83" fmla="*/ 556592 w 1007859"/>
                <a:gd name="connsiteY83" fmla="*/ 9940 h 6603648"/>
                <a:gd name="connsiteX84" fmla="*/ 675861 w 1007859"/>
                <a:gd name="connsiteY84" fmla="*/ 29818 h 66036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</a:cxnLst>
              <a:rect l="l" t="t" r="r" b="b"/>
              <a:pathLst>
                <a:path w="1007859" h="6603648">
                  <a:moveTo>
                    <a:pt x="675861" y="29818"/>
                  </a:moveTo>
                  <a:cubicBezTo>
                    <a:pt x="687456" y="34787"/>
                    <a:pt x="639827" y="29821"/>
                    <a:pt x="626165" y="39757"/>
                  </a:cubicBezTo>
                  <a:cubicBezTo>
                    <a:pt x="551211" y="94269"/>
                    <a:pt x="565774" y="116140"/>
                    <a:pt x="556592" y="198783"/>
                  </a:cubicBezTo>
                  <a:cubicBezTo>
                    <a:pt x="576470" y="225287"/>
                    <a:pt x="598667" y="250202"/>
                    <a:pt x="616226" y="278296"/>
                  </a:cubicBezTo>
                  <a:cubicBezTo>
                    <a:pt x="631931" y="303425"/>
                    <a:pt x="655983" y="357809"/>
                    <a:pt x="655983" y="357809"/>
                  </a:cubicBezTo>
                  <a:cubicBezTo>
                    <a:pt x="659296" y="384313"/>
                    <a:pt x="665922" y="410611"/>
                    <a:pt x="665922" y="437322"/>
                  </a:cubicBezTo>
                  <a:cubicBezTo>
                    <a:pt x="665922" y="473916"/>
                    <a:pt x="652342" y="510241"/>
                    <a:pt x="655983" y="546653"/>
                  </a:cubicBezTo>
                  <a:cubicBezTo>
                    <a:pt x="667002" y="656842"/>
                    <a:pt x="686163" y="706769"/>
                    <a:pt x="715618" y="795131"/>
                  </a:cubicBezTo>
                  <a:cubicBezTo>
                    <a:pt x="712305" y="838201"/>
                    <a:pt x="703623" y="881192"/>
                    <a:pt x="705678" y="924340"/>
                  </a:cubicBezTo>
                  <a:cubicBezTo>
                    <a:pt x="706977" y="951629"/>
                    <a:pt x="725557" y="976533"/>
                    <a:pt x="725557" y="1003853"/>
                  </a:cubicBezTo>
                  <a:cubicBezTo>
                    <a:pt x="725557" y="1050706"/>
                    <a:pt x="712304" y="1096618"/>
                    <a:pt x="705678" y="1143000"/>
                  </a:cubicBezTo>
                  <a:cubicBezTo>
                    <a:pt x="712304" y="1186070"/>
                    <a:pt x="716580" y="1229567"/>
                    <a:pt x="725557" y="1272209"/>
                  </a:cubicBezTo>
                  <a:cubicBezTo>
                    <a:pt x="729874" y="1292713"/>
                    <a:pt x="750517" y="1311516"/>
                    <a:pt x="745435" y="1331844"/>
                  </a:cubicBezTo>
                  <a:cubicBezTo>
                    <a:pt x="736064" y="1369327"/>
                    <a:pt x="705678" y="1398105"/>
                    <a:pt x="685800" y="1431235"/>
                  </a:cubicBezTo>
                  <a:cubicBezTo>
                    <a:pt x="682487" y="1454426"/>
                    <a:pt x="678957" y="1477588"/>
                    <a:pt x="675861" y="1500809"/>
                  </a:cubicBezTo>
                  <a:cubicBezTo>
                    <a:pt x="672331" y="1527285"/>
                    <a:pt x="669699" y="1553880"/>
                    <a:pt x="665922" y="1580322"/>
                  </a:cubicBezTo>
                  <a:cubicBezTo>
                    <a:pt x="663072" y="1600272"/>
                    <a:pt x="659296" y="1620079"/>
                    <a:pt x="655983" y="1639957"/>
                  </a:cubicBezTo>
                  <a:cubicBezTo>
                    <a:pt x="662609" y="1653209"/>
                    <a:pt x="672268" y="1665339"/>
                    <a:pt x="675861" y="1679713"/>
                  </a:cubicBezTo>
                  <a:cubicBezTo>
                    <a:pt x="682339" y="1705626"/>
                    <a:pt x="674874" y="1734853"/>
                    <a:pt x="685800" y="1759227"/>
                  </a:cubicBezTo>
                  <a:cubicBezTo>
                    <a:pt x="718578" y="1832348"/>
                    <a:pt x="805070" y="1967948"/>
                    <a:pt x="805070" y="1967948"/>
                  </a:cubicBezTo>
                  <a:cubicBezTo>
                    <a:pt x="795131" y="1994452"/>
                    <a:pt x="785765" y="2021179"/>
                    <a:pt x="775252" y="2047461"/>
                  </a:cubicBezTo>
                  <a:cubicBezTo>
                    <a:pt x="765881" y="2070888"/>
                    <a:pt x="747233" y="2091868"/>
                    <a:pt x="745435" y="2117035"/>
                  </a:cubicBezTo>
                  <a:cubicBezTo>
                    <a:pt x="740443" y="2186924"/>
                    <a:pt x="771584" y="2183312"/>
                    <a:pt x="805070" y="2226366"/>
                  </a:cubicBezTo>
                  <a:cubicBezTo>
                    <a:pt x="816930" y="2241615"/>
                    <a:pt x="822819" y="2260976"/>
                    <a:pt x="834887" y="2276061"/>
                  </a:cubicBezTo>
                  <a:cubicBezTo>
                    <a:pt x="849522" y="2294354"/>
                    <a:pt x="870729" y="2306865"/>
                    <a:pt x="884583" y="2325757"/>
                  </a:cubicBezTo>
                  <a:cubicBezTo>
                    <a:pt x="1075869" y="2586600"/>
                    <a:pt x="827419" y="2288881"/>
                    <a:pt x="1003852" y="2494722"/>
                  </a:cubicBezTo>
                  <a:cubicBezTo>
                    <a:pt x="993913" y="2534479"/>
                    <a:pt x="992362" y="2577338"/>
                    <a:pt x="974035" y="2613992"/>
                  </a:cubicBezTo>
                  <a:cubicBezTo>
                    <a:pt x="964548" y="2632966"/>
                    <a:pt x="939977" y="2639413"/>
                    <a:pt x="924339" y="2653748"/>
                  </a:cubicBezTo>
                  <a:cubicBezTo>
                    <a:pt x="900162" y="2675910"/>
                    <a:pt x="877956" y="2700131"/>
                    <a:pt x="854765" y="2723322"/>
                  </a:cubicBezTo>
                  <a:cubicBezTo>
                    <a:pt x="848139" y="2736574"/>
                    <a:pt x="839572" y="2749023"/>
                    <a:pt x="834887" y="2763079"/>
                  </a:cubicBezTo>
                  <a:cubicBezTo>
                    <a:pt x="822942" y="2798915"/>
                    <a:pt x="822744" y="2839024"/>
                    <a:pt x="805070" y="2872409"/>
                  </a:cubicBezTo>
                  <a:cubicBezTo>
                    <a:pt x="791917" y="2897254"/>
                    <a:pt x="765313" y="2912166"/>
                    <a:pt x="745435" y="2932044"/>
                  </a:cubicBezTo>
                  <a:cubicBezTo>
                    <a:pt x="725501" y="3021750"/>
                    <a:pt x="707526" y="3080724"/>
                    <a:pt x="715618" y="3180522"/>
                  </a:cubicBezTo>
                  <a:cubicBezTo>
                    <a:pt x="731613" y="3377796"/>
                    <a:pt x="748152" y="3349808"/>
                    <a:pt x="795131" y="3498574"/>
                  </a:cubicBezTo>
                  <a:cubicBezTo>
                    <a:pt x="803358" y="3524626"/>
                    <a:pt x="805202" y="3552588"/>
                    <a:pt x="815009" y="3578087"/>
                  </a:cubicBezTo>
                  <a:cubicBezTo>
                    <a:pt x="874408" y="3732526"/>
                    <a:pt x="889009" y="3747541"/>
                    <a:pt x="964096" y="3876261"/>
                  </a:cubicBezTo>
                  <a:cubicBezTo>
                    <a:pt x="967409" y="3919331"/>
                    <a:pt x="974835" y="3962281"/>
                    <a:pt x="974035" y="4005470"/>
                  </a:cubicBezTo>
                  <a:cubicBezTo>
                    <a:pt x="966374" y="4419196"/>
                    <a:pt x="1082194" y="4370296"/>
                    <a:pt x="924339" y="4422913"/>
                  </a:cubicBezTo>
                  <a:cubicBezTo>
                    <a:pt x="904461" y="4452731"/>
                    <a:pt x="885371" y="4483089"/>
                    <a:pt x="864705" y="4512366"/>
                  </a:cubicBezTo>
                  <a:cubicBezTo>
                    <a:pt x="845599" y="4539433"/>
                    <a:pt x="816392" y="4560743"/>
                    <a:pt x="805070" y="4591879"/>
                  </a:cubicBezTo>
                  <a:cubicBezTo>
                    <a:pt x="794898" y="4619851"/>
                    <a:pt x="779611" y="4786834"/>
                    <a:pt x="775252" y="4830418"/>
                  </a:cubicBezTo>
                  <a:cubicBezTo>
                    <a:pt x="778565" y="4896679"/>
                    <a:pt x="775809" y="4963523"/>
                    <a:pt x="785192" y="5029200"/>
                  </a:cubicBezTo>
                  <a:cubicBezTo>
                    <a:pt x="788042" y="5049150"/>
                    <a:pt x="789595" y="4950189"/>
                    <a:pt x="795131" y="4969566"/>
                  </a:cubicBezTo>
                  <a:cubicBezTo>
                    <a:pt x="802892" y="4996732"/>
                    <a:pt x="838161" y="5267449"/>
                    <a:pt x="844826" y="5317435"/>
                  </a:cubicBezTo>
                  <a:cubicBezTo>
                    <a:pt x="828261" y="5320748"/>
                    <a:pt x="781617" y="5317238"/>
                    <a:pt x="795131" y="5327374"/>
                  </a:cubicBezTo>
                  <a:cubicBezTo>
                    <a:pt x="844928" y="5364722"/>
                    <a:pt x="964096" y="5406887"/>
                    <a:pt x="964096" y="5406887"/>
                  </a:cubicBezTo>
                  <a:cubicBezTo>
                    <a:pt x="947531" y="5449957"/>
                    <a:pt x="931538" y="5493251"/>
                    <a:pt x="914400" y="5536096"/>
                  </a:cubicBezTo>
                  <a:cubicBezTo>
                    <a:pt x="905029" y="5559523"/>
                    <a:pt x="893442" y="5582045"/>
                    <a:pt x="884583" y="5605670"/>
                  </a:cubicBezTo>
                  <a:cubicBezTo>
                    <a:pt x="873547" y="5635099"/>
                    <a:pt x="864704" y="5665305"/>
                    <a:pt x="854765" y="5695122"/>
                  </a:cubicBezTo>
                  <a:cubicBezTo>
                    <a:pt x="848139" y="5734879"/>
                    <a:pt x="834887" y="5774087"/>
                    <a:pt x="834887" y="5814392"/>
                  </a:cubicBezTo>
                  <a:cubicBezTo>
                    <a:pt x="834887" y="5829208"/>
                    <a:pt x="846912" y="5841584"/>
                    <a:pt x="854765" y="5854148"/>
                  </a:cubicBezTo>
                  <a:cubicBezTo>
                    <a:pt x="877577" y="5890647"/>
                    <a:pt x="893517" y="5902839"/>
                    <a:pt x="924339" y="5933661"/>
                  </a:cubicBezTo>
                  <a:cubicBezTo>
                    <a:pt x="897835" y="6092687"/>
                    <a:pt x="831438" y="6250077"/>
                    <a:pt x="844826" y="6410740"/>
                  </a:cubicBezTo>
                  <a:cubicBezTo>
                    <a:pt x="848139" y="6450496"/>
                    <a:pt x="850104" y="6490388"/>
                    <a:pt x="854765" y="6530009"/>
                  </a:cubicBezTo>
                  <a:cubicBezTo>
                    <a:pt x="856739" y="6546787"/>
                    <a:pt x="880732" y="6574363"/>
                    <a:pt x="864705" y="6579705"/>
                  </a:cubicBezTo>
                  <a:cubicBezTo>
                    <a:pt x="840768" y="6587684"/>
                    <a:pt x="819068" y="6557866"/>
                    <a:pt x="795131" y="6549887"/>
                  </a:cubicBezTo>
                  <a:cubicBezTo>
                    <a:pt x="612630" y="6489053"/>
                    <a:pt x="651719" y="6498164"/>
                    <a:pt x="526774" y="6480313"/>
                  </a:cubicBezTo>
                  <a:cubicBezTo>
                    <a:pt x="496957" y="6490252"/>
                    <a:pt x="465434" y="6496075"/>
                    <a:pt x="437322" y="6510131"/>
                  </a:cubicBezTo>
                  <a:cubicBezTo>
                    <a:pt x="424750" y="6516417"/>
                    <a:pt x="420424" y="6534411"/>
                    <a:pt x="407505" y="6539948"/>
                  </a:cubicBezTo>
                  <a:cubicBezTo>
                    <a:pt x="354057" y="6562855"/>
                    <a:pt x="245501" y="6579343"/>
                    <a:pt x="188844" y="6589644"/>
                  </a:cubicBezTo>
                  <a:cubicBezTo>
                    <a:pt x="135835" y="6586331"/>
                    <a:pt x="49543" y="6629018"/>
                    <a:pt x="29818" y="6579705"/>
                  </a:cubicBezTo>
                  <a:cubicBezTo>
                    <a:pt x="-12089" y="6474937"/>
                    <a:pt x="44153" y="6354476"/>
                    <a:pt x="49696" y="6241774"/>
                  </a:cubicBezTo>
                  <a:cubicBezTo>
                    <a:pt x="54093" y="6152369"/>
                    <a:pt x="53810" y="6062742"/>
                    <a:pt x="59635" y="5973418"/>
                  </a:cubicBezTo>
                  <a:cubicBezTo>
                    <a:pt x="63754" y="5910256"/>
                    <a:pt x="74363" y="5847660"/>
                    <a:pt x="79513" y="5784574"/>
                  </a:cubicBezTo>
                  <a:cubicBezTo>
                    <a:pt x="133531" y="5122861"/>
                    <a:pt x="69620" y="5784127"/>
                    <a:pt x="119270" y="5287618"/>
                  </a:cubicBezTo>
                  <a:cubicBezTo>
                    <a:pt x="123359" y="5201749"/>
                    <a:pt x="133594" y="4929481"/>
                    <a:pt x="149087" y="4850296"/>
                  </a:cubicBezTo>
                  <a:cubicBezTo>
                    <a:pt x="164381" y="4772127"/>
                    <a:pt x="196779" y="4698282"/>
                    <a:pt x="218661" y="4621696"/>
                  </a:cubicBezTo>
                  <a:cubicBezTo>
                    <a:pt x="249793" y="4512733"/>
                    <a:pt x="278296" y="4403035"/>
                    <a:pt x="308113" y="4293705"/>
                  </a:cubicBezTo>
                  <a:cubicBezTo>
                    <a:pt x="322979" y="4085583"/>
                    <a:pt x="357762" y="3805350"/>
                    <a:pt x="327992" y="3588027"/>
                  </a:cubicBezTo>
                  <a:cubicBezTo>
                    <a:pt x="307798" y="3440611"/>
                    <a:pt x="265959" y="3296949"/>
                    <a:pt x="238539" y="3150705"/>
                  </a:cubicBezTo>
                  <a:cubicBezTo>
                    <a:pt x="218661" y="3044688"/>
                    <a:pt x="201126" y="2938204"/>
                    <a:pt x="178905" y="2832653"/>
                  </a:cubicBezTo>
                  <a:cubicBezTo>
                    <a:pt x="161357" y="2749302"/>
                    <a:pt x="136340" y="2667624"/>
                    <a:pt x="119270" y="2584174"/>
                  </a:cubicBezTo>
                  <a:cubicBezTo>
                    <a:pt x="106388" y="2521198"/>
                    <a:pt x="67698" y="2243050"/>
                    <a:pt x="59635" y="2186609"/>
                  </a:cubicBezTo>
                  <a:cubicBezTo>
                    <a:pt x="53009" y="1842053"/>
                    <a:pt x="53422" y="1497289"/>
                    <a:pt x="39757" y="1152940"/>
                  </a:cubicBezTo>
                  <a:cubicBezTo>
                    <a:pt x="36840" y="1079436"/>
                    <a:pt x="18534" y="1007337"/>
                    <a:pt x="9939" y="934279"/>
                  </a:cubicBezTo>
                  <a:cubicBezTo>
                    <a:pt x="5278" y="894658"/>
                    <a:pt x="3313" y="854766"/>
                    <a:pt x="0" y="815009"/>
                  </a:cubicBezTo>
                  <a:cubicBezTo>
                    <a:pt x="9939" y="728870"/>
                    <a:pt x="17835" y="642471"/>
                    <a:pt x="29818" y="556592"/>
                  </a:cubicBezTo>
                  <a:cubicBezTo>
                    <a:pt x="38759" y="492515"/>
                    <a:pt x="61213" y="371374"/>
                    <a:pt x="79513" y="298174"/>
                  </a:cubicBezTo>
                  <a:cubicBezTo>
                    <a:pt x="90516" y="254160"/>
                    <a:pt x="105381" y="192794"/>
                    <a:pt x="139148" y="159027"/>
                  </a:cubicBezTo>
                  <a:cubicBezTo>
                    <a:pt x="161249" y="136926"/>
                    <a:pt x="193887" y="128388"/>
                    <a:pt x="218661" y="109331"/>
                  </a:cubicBezTo>
                  <a:cubicBezTo>
                    <a:pt x="317326" y="33435"/>
                    <a:pt x="215586" y="77225"/>
                    <a:pt x="327992" y="39757"/>
                  </a:cubicBezTo>
                  <a:cubicBezTo>
                    <a:pt x="337931" y="33131"/>
                    <a:pt x="346624" y="24073"/>
                    <a:pt x="357809" y="19879"/>
                  </a:cubicBezTo>
                  <a:cubicBezTo>
                    <a:pt x="375692" y="13173"/>
                    <a:pt x="466753" y="1475"/>
                    <a:pt x="477078" y="0"/>
                  </a:cubicBezTo>
                  <a:lnTo>
                    <a:pt x="556592" y="9940"/>
                  </a:lnTo>
                  <a:cubicBezTo>
                    <a:pt x="634646" y="20348"/>
                    <a:pt x="664266" y="24849"/>
                    <a:pt x="675861" y="29818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altLang="zh-CN" dirty="0"/>
                <a:t> </a:t>
              </a:r>
              <a:endParaRPr lang="zh-CN" altLang="en-US" dirty="0"/>
            </a:p>
          </p:txBody>
        </p:sp>
      </p:grpSp>
      <p:grpSp>
        <p:nvGrpSpPr>
          <p:cNvPr id="45" name="组合 44">
            <a:extLst>
              <a:ext uri="{FF2B5EF4-FFF2-40B4-BE49-F238E27FC236}">
                <a16:creationId xmlns:a16="http://schemas.microsoft.com/office/drawing/2014/main" id="{3D4E2E70-81D9-60F3-6C21-DAA6FB3539D8}"/>
              </a:ext>
            </a:extLst>
          </p:cNvPr>
          <p:cNvGrpSpPr/>
          <p:nvPr/>
        </p:nvGrpSpPr>
        <p:grpSpPr>
          <a:xfrm>
            <a:off x="6195531" y="78202"/>
            <a:ext cx="1477662" cy="6650234"/>
            <a:chOff x="6232096" y="85551"/>
            <a:chExt cx="1563765" cy="6650234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grpSpPr>
        <p:sp>
          <p:nvSpPr>
            <p:cNvPr id="46" name="矩形 45">
              <a:extLst>
                <a:ext uri="{FF2B5EF4-FFF2-40B4-BE49-F238E27FC236}">
                  <a16:creationId xmlns:a16="http://schemas.microsoft.com/office/drawing/2014/main" id="{A49AA2D5-2CB6-8A61-0CF1-F114FBD3A046}"/>
                </a:ext>
              </a:extLst>
            </p:cNvPr>
            <p:cNvSpPr/>
            <p:nvPr/>
          </p:nvSpPr>
          <p:spPr>
            <a:xfrm>
              <a:off x="6232096" y="122212"/>
              <a:ext cx="933615" cy="6613573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48" name="任意多边形: 形状 47">
              <a:extLst>
                <a:ext uri="{FF2B5EF4-FFF2-40B4-BE49-F238E27FC236}">
                  <a16:creationId xmlns:a16="http://schemas.microsoft.com/office/drawing/2014/main" id="{2F19E1F0-8DA8-F995-D509-B79D006A4BEF}"/>
                </a:ext>
              </a:extLst>
            </p:cNvPr>
            <p:cNvSpPr/>
            <p:nvPr/>
          </p:nvSpPr>
          <p:spPr>
            <a:xfrm>
              <a:off x="6788002" y="85551"/>
              <a:ext cx="1007859" cy="6613571"/>
            </a:xfrm>
            <a:custGeom>
              <a:avLst/>
              <a:gdLst>
                <a:gd name="connsiteX0" fmla="*/ 675861 w 1007859"/>
                <a:gd name="connsiteY0" fmla="*/ 29818 h 6603648"/>
                <a:gd name="connsiteX1" fmla="*/ 626165 w 1007859"/>
                <a:gd name="connsiteY1" fmla="*/ 39757 h 6603648"/>
                <a:gd name="connsiteX2" fmla="*/ 556592 w 1007859"/>
                <a:gd name="connsiteY2" fmla="*/ 198783 h 6603648"/>
                <a:gd name="connsiteX3" fmla="*/ 616226 w 1007859"/>
                <a:gd name="connsiteY3" fmla="*/ 278296 h 6603648"/>
                <a:gd name="connsiteX4" fmla="*/ 655983 w 1007859"/>
                <a:gd name="connsiteY4" fmla="*/ 357809 h 6603648"/>
                <a:gd name="connsiteX5" fmla="*/ 665922 w 1007859"/>
                <a:gd name="connsiteY5" fmla="*/ 437322 h 6603648"/>
                <a:gd name="connsiteX6" fmla="*/ 655983 w 1007859"/>
                <a:gd name="connsiteY6" fmla="*/ 546653 h 6603648"/>
                <a:gd name="connsiteX7" fmla="*/ 715618 w 1007859"/>
                <a:gd name="connsiteY7" fmla="*/ 795131 h 6603648"/>
                <a:gd name="connsiteX8" fmla="*/ 705678 w 1007859"/>
                <a:gd name="connsiteY8" fmla="*/ 924340 h 6603648"/>
                <a:gd name="connsiteX9" fmla="*/ 725557 w 1007859"/>
                <a:gd name="connsiteY9" fmla="*/ 1003853 h 6603648"/>
                <a:gd name="connsiteX10" fmla="*/ 705678 w 1007859"/>
                <a:gd name="connsiteY10" fmla="*/ 1143000 h 6603648"/>
                <a:gd name="connsiteX11" fmla="*/ 725557 w 1007859"/>
                <a:gd name="connsiteY11" fmla="*/ 1272209 h 6603648"/>
                <a:gd name="connsiteX12" fmla="*/ 745435 w 1007859"/>
                <a:gd name="connsiteY12" fmla="*/ 1331844 h 6603648"/>
                <a:gd name="connsiteX13" fmla="*/ 685800 w 1007859"/>
                <a:gd name="connsiteY13" fmla="*/ 1431235 h 6603648"/>
                <a:gd name="connsiteX14" fmla="*/ 675861 w 1007859"/>
                <a:gd name="connsiteY14" fmla="*/ 1500809 h 6603648"/>
                <a:gd name="connsiteX15" fmla="*/ 665922 w 1007859"/>
                <a:gd name="connsiteY15" fmla="*/ 1580322 h 6603648"/>
                <a:gd name="connsiteX16" fmla="*/ 655983 w 1007859"/>
                <a:gd name="connsiteY16" fmla="*/ 1639957 h 6603648"/>
                <a:gd name="connsiteX17" fmla="*/ 675861 w 1007859"/>
                <a:gd name="connsiteY17" fmla="*/ 1679713 h 6603648"/>
                <a:gd name="connsiteX18" fmla="*/ 685800 w 1007859"/>
                <a:gd name="connsiteY18" fmla="*/ 1759227 h 6603648"/>
                <a:gd name="connsiteX19" fmla="*/ 805070 w 1007859"/>
                <a:gd name="connsiteY19" fmla="*/ 1967948 h 6603648"/>
                <a:gd name="connsiteX20" fmla="*/ 775252 w 1007859"/>
                <a:gd name="connsiteY20" fmla="*/ 2047461 h 6603648"/>
                <a:gd name="connsiteX21" fmla="*/ 745435 w 1007859"/>
                <a:gd name="connsiteY21" fmla="*/ 2117035 h 6603648"/>
                <a:gd name="connsiteX22" fmla="*/ 805070 w 1007859"/>
                <a:gd name="connsiteY22" fmla="*/ 2226366 h 6603648"/>
                <a:gd name="connsiteX23" fmla="*/ 834887 w 1007859"/>
                <a:gd name="connsiteY23" fmla="*/ 2276061 h 6603648"/>
                <a:gd name="connsiteX24" fmla="*/ 884583 w 1007859"/>
                <a:gd name="connsiteY24" fmla="*/ 2325757 h 6603648"/>
                <a:gd name="connsiteX25" fmla="*/ 1003852 w 1007859"/>
                <a:gd name="connsiteY25" fmla="*/ 2494722 h 6603648"/>
                <a:gd name="connsiteX26" fmla="*/ 974035 w 1007859"/>
                <a:gd name="connsiteY26" fmla="*/ 2613992 h 6603648"/>
                <a:gd name="connsiteX27" fmla="*/ 924339 w 1007859"/>
                <a:gd name="connsiteY27" fmla="*/ 2653748 h 6603648"/>
                <a:gd name="connsiteX28" fmla="*/ 854765 w 1007859"/>
                <a:gd name="connsiteY28" fmla="*/ 2723322 h 6603648"/>
                <a:gd name="connsiteX29" fmla="*/ 834887 w 1007859"/>
                <a:gd name="connsiteY29" fmla="*/ 2763079 h 6603648"/>
                <a:gd name="connsiteX30" fmla="*/ 805070 w 1007859"/>
                <a:gd name="connsiteY30" fmla="*/ 2872409 h 6603648"/>
                <a:gd name="connsiteX31" fmla="*/ 745435 w 1007859"/>
                <a:gd name="connsiteY31" fmla="*/ 2932044 h 6603648"/>
                <a:gd name="connsiteX32" fmla="*/ 715618 w 1007859"/>
                <a:gd name="connsiteY32" fmla="*/ 3180522 h 6603648"/>
                <a:gd name="connsiteX33" fmla="*/ 795131 w 1007859"/>
                <a:gd name="connsiteY33" fmla="*/ 3498574 h 6603648"/>
                <a:gd name="connsiteX34" fmla="*/ 815009 w 1007859"/>
                <a:gd name="connsiteY34" fmla="*/ 3578087 h 6603648"/>
                <a:gd name="connsiteX35" fmla="*/ 964096 w 1007859"/>
                <a:gd name="connsiteY35" fmla="*/ 3876261 h 6603648"/>
                <a:gd name="connsiteX36" fmla="*/ 974035 w 1007859"/>
                <a:gd name="connsiteY36" fmla="*/ 4005470 h 6603648"/>
                <a:gd name="connsiteX37" fmla="*/ 924339 w 1007859"/>
                <a:gd name="connsiteY37" fmla="*/ 4422913 h 6603648"/>
                <a:gd name="connsiteX38" fmla="*/ 864705 w 1007859"/>
                <a:gd name="connsiteY38" fmla="*/ 4512366 h 6603648"/>
                <a:gd name="connsiteX39" fmla="*/ 805070 w 1007859"/>
                <a:gd name="connsiteY39" fmla="*/ 4591879 h 6603648"/>
                <a:gd name="connsiteX40" fmla="*/ 775252 w 1007859"/>
                <a:gd name="connsiteY40" fmla="*/ 4830418 h 6603648"/>
                <a:gd name="connsiteX41" fmla="*/ 785192 w 1007859"/>
                <a:gd name="connsiteY41" fmla="*/ 5029200 h 6603648"/>
                <a:gd name="connsiteX42" fmla="*/ 795131 w 1007859"/>
                <a:gd name="connsiteY42" fmla="*/ 4969566 h 6603648"/>
                <a:gd name="connsiteX43" fmla="*/ 844826 w 1007859"/>
                <a:gd name="connsiteY43" fmla="*/ 5317435 h 6603648"/>
                <a:gd name="connsiteX44" fmla="*/ 795131 w 1007859"/>
                <a:gd name="connsiteY44" fmla="*/ 5327374 h 6603648"/>
                <a:gd name="connsiteX45" fmla="*/ 964096 w 1007859"/>
                <a:gd name="connsiteY45" fmla="*/ 5406887 h 6603648"/>
                <a:gd name="connsiteX46" fmla="*/ 914400 w 1007859"/>
                <a:gd name="connsiteY46" fmla="*/ 5536096 h 6603648"/>
                <a:gd name="connsiteX47" fmla="*/ 884583 w 1007859"/>
                <a:gd name="connsiteY47" fmla="*/ 5605670 h 6603648"/>
                <a:gd name="connsiteX48" fmla="*/ 854765 w 1007859"/>
                <a:gd name="connsiteY48" fmla="*/ 5695122 h 6603648"/>
                <a:gd name="connsiteX49" fmla="*/ 834887 w 1007859"/>
                <a:gd name="connsiteY49" fmla="*/ 5814392 h 6603648"/>
                <a:gd name="connsiteX50" fmla="*/ 854765 w 1007859"/>
                <a:gd name="connsiteY50" fmla="*/ 5854148 h 6603648"/>
                <a:gd name="connsiteX51" fmla="*/ 924339 w 1007859"/>
                <a:gd name="connsiteY51" fmla="*/ 5933661 h 6603648"/>
                <a:gd name="connsiteX52" fmla="*/ 844826 w 1007859"/>
                <a:gd name="connsiteY52" fmla="*/ 6410740 h 6603648"/>
                <a:gd name="connsiteX53" fmla="*/ 854765 w 1007859"/>
                <a:gd name="connsiteY53" fmla="*/ 6530009 h 6603648"/>
                <a:gd name="connsiteX54" fmla="*/ 864705 w 1007859"/>
                <a:gd name="connsiteY54" fmla="*/ 6579705 h 6603648"/>
                <a:gd name="connsiteX55" fmla="*/ 795131 w 1007859"/>
                <a:gd name="connsiteY55" fmla="*/ 6549887 h 6603648"/>
                <a:gd name="connsiteX56" fmla="*/ 526774 w 1007859"/>
                <a:gd name="connsiteY56" fmla="*/ 6480313 h 6603648"/>
                <a:gd name="connsiteX57" fmla="*/ 437322 w 1007859"/>
                <a:gd name="connsiteY57" fmla="*/ 6510131 h 6603648"/>
                <a:gd name="connsiteX58" fmla="*/ 407505 w 1007859"/>
                <a:gd name="connsiteY58" fmla="*/ 6539948 h 6603648"/>
                <a:gd name="connsiteX59" fmla="*/ 188844 w 1007859"/>
                <a:gd name="connsiteY59" fmla="*/ 6589644 h 6603648"/>
                <a:gd name="connsiteX60" fmla="*/ 29818 w 1007859"/>
                <a:gd name="connsiteY60" fmla="*/ 6579705 h 6603648"/>
                <a:gd name="connsiteX61" fmla="*/ 49696 w 1007859"/>
                <a:gd name="connsiteY61" fmla="*/ 6241774 h 6603648"/>
                <a:gd name="connsiteX62" fmla="*/ 59635 w 1007859"/>
                <a:gd name="connsiteY62" fmla="*/ 5973418 h 6603648"/>
                <a:gd name="connsiteX63" fmla="*/ 79513 w 1007859"/>
                <a:gd name="connsiteY63" fmla="*/ 5784574 h 6603648"/>
                <a:gd name="connsiteX64" fmla="*/ 119270 w 1007859"/>
                <a:gd name="connsiteY64" fmla="*/ 5287618 h 6603648"/>
                <a:gd name="connsiteX65" fmla="*/ 149087 w 1007859"/>
                <a:gd name="connsiteY65" fmla="*/ 4850296 h 6603648"/>
                <a:gd name="connsiteX66" fmla="*/ 218661 w 1007859"/>
                <a:gd name="connsiteY66" fmla="*/ 4621696 h 6603648"/>
                <a:gd name="connsiteX67" fmla="*/ 308113 w 1007859"/>
                <a:gd name="connsiteY67" fmla="*/ 4293705 h 6603648"/>
                <a:gd name="connsiteX68" fmla="*/ 327992 w 1007859"/>
                <a:gd name="connsiteY68" fmla="*/ 3588027 h 6603648"/>
                <a:gd name="connsiteX69" fmla="*/ 238539 w 1007859"/>
                <a:gd name="connsiteY69" fmla="*/ 3150705 h 6603648"/>
                <a:gd name="connsiteX70" fmla="*/ 178905 w 1007859"/>
                <a:gd name="connsiteY70" fmla="*/ 2832653 h 6603648"/>
                <a:gd name="connsiteX71" fmla="*/ 119270 w 1007859"/>
                <a:gd name="connsiteY71" fmla="*/ 2584174 h 6603648"/>
                <a:gd name="connsiteX72" fmla="*/ 59635 w 1007859"/>
                <a:gd name="connsiteY72" fmla="*/ 2186609 h 6603648"/>
                <a:gd name="connsiteX73" fmla="*/ 39757 w 1007859"/>
                <a:gd name="connsiteY73" fmla="*/ 1152940 h 6603648"/>
                <a:gd name="connsiteX74" fmla="*/ 9939 w 1007859"/>
                <a:gd name="connsiteY74" fmla="*/ 934279 h 6603648"/>
                <a:gd name="connsiteX75" fmla="*/ 0 w 1007859"/>
                <a:gd name="connsiteY75" fmla="*/ 815009 h 6603648"/>
                <a:gd name="connsiteX76" fmla="*/ 29818 w 1007859"/>
                <a:gd name="connsiteY76" fmla="*/ 556592 h 6603648"/>
                <a:gd name="connsiteX77" fmla="*/ 79513 w 1007859"/>
                <a:gd name="connsiteY77" fmla="*/ 298174 h 6603648"/>
                <a:gd name="connsiteX78" fmla="*/ 139148 w 1007859"/>
                <a:gd name="connsiteY78" fmla="*/ 159027 h 6603648"/>
                <a:gd name="connsiteX79" fmla="*/ 218661 w 1007859"/>
                <a:gd name="connsiteY79" fmla="*/ 109331 h 6603648"/>
                <a:gd name="connsiteX80" fmla="*/ 327992 w 1007859"/>
                <a:gd name="connsiteY80" fmla="*/ 39757 h 6603648"/>
                <a:gd name="connsiteX81" fmla="*/ 357809 w 1007859"/>
                <a:gd name="connsiteY81" fmla="*/ 19879 h 6603648"/>
                <a:gd name="connsiteX82" fmla="*/ 477078 w 1007859"/>
                <a:gd name="connsiteY82" fmla="*/ 0 h 6603648"/>
                <a:gd name="connsiteX83" fmla="*/ 556592 w 1007859"/>
                <a:gd name="connsiteY83" fmla="*/ 9940 h 6603648"/>
                <a:gd name="connsiteX84" fmla="*/ 675861 w 1007859"/>
                <a:gd name="connsiteY84" fmla="*/ 29818 h 66036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</a:cxnLst>
              <a:rect l="l" t="t" r="r" b="b"/>
              <a:pathLst>
                <a:path w="1007859" h="6603648">
                  <a:moveTo>
                    <a:pt x="675861" y="29818"/>
                  </a:moveTo>
                  <a:cubicBezTo>
                    <a:pt x="687456" y="34787"/>
                    <a:pt x="639827" y="29821"/>
                    <a:pt x="626165" y="39757"/>
                  </a:cubicBezTo>
                  <a:cubicBezTo>
                    <a:pt x="551211" y="94269"/>
                    <a:pt x="565774" y="116140"/>
                    <a:pt x="556592" y="198783"/>
                  </a:cubicBezTo>
                  <a:cubicBezTo>
                    <a:pt x="576470" y="225287"/>
                    <a:pt x="598667" y="250202"/>
                    <a:pt x="616226" y="278296"/>
                  </a:cubicBezTo>
                  <a:cubicBezTo>
                    <a:pt x="631931" y="303425"/>
                    <a:pt x="655983" y="357809"/>
                    <a:pt x="655983" y="357809"/>
                  </a:cubicBezTo>
                  <a:cubicBezTo>
                    <a:pt x="659296" y="384313"/>
                    <a:pt x="665922" y="410611"/>
                    <a:pt x="665922" y="437322"/>
                  </a:cubicBezTo>
                  <a:cubicBezTo>
                    <a:pt x="665922" y="473916"/>
                    <a:pt x="652342" y="510241"/>
                    <a:pt x="655983" y="546653"/>
                  </a:cubicBezTo>
                  <a:cubicBezTo>
                    <a:pt x="667002" y="656842"/>
                    <a:pt x="686163" y="706769"/>
                    <a:pt x="715618" y="795131"/>
                  </a:cubicBezTo>
                  <a:cubicBezTo>
                    <a:pt x="712305" y="838201"/>
                    <a:pt x="703623" y="881192"/>
                    <a:pt x="705678" y="924340"/>
                  </a:cubicBezTo>
                  <a:cubicBezTo>
                    <a:pt x="706977" y="951629"/>
                    <a:pt x="725557" y="976533"/>
                    <a:pt x="725557" y="1003853"/>
                  </a:cubicBezTo>
                  <a:cubicBezTo>
                    <a:pt x="725557" y="1050706"/>
                    <a:pt x="712304" y="1096618"/>
                    <a:pt x="705678" y="1143000"/>
                  </a:cubicBezTo>
                  <a:cubicBezTo>
                    <a:pt x="712304" y="1186070"/>
                    <a:pt x="716580" y="1229567"/>
                    <a:pt x="725557" y="1272209"/>
                  </a:cubicBezTo>
                  <a:cubicBezTo>
                    <a:pt x="729874" y="1292713"/>
                    <a:pt x="750517" y="1311516"/>
                    <a:pt x="745435" y="1331844"/>
                  </a:cubicBezTo>
                  <a:cubicBezTo>
                    <a:pt x="736064" y="1369327"/>
                    <a:pt x="705678" y="1398105"/>
                    <a:pt x="685800" y="1431235"/>
                  </a:cubicBezTo>
                  <a:cubicBezTo>
                    <a:pt x="682487" y="1454426"/>
                    <a:pt x="678957" y="1477588"/>
                    <a:pt x="675861" y="1500809"/>
                  </a:cubicBezTo>
                  <a:cubicBezTo>
                    <a:pt x="672331" y="1527285"/>
                    <a:pt x="669699" y="1553880"/>
                    <a:pt x="665922" y="1580322"/>
                  </a:cubicBezTo>
                  <a:cubicBezTo>
                    <a:pt x="663072" y="1600272"/>
                    <a:pt x="659296" y="1620079"/>
                    <a:pt x="655983" y="1639957"/>
                  </a:cubicBezTo>
                  <a:cubicBezTo>
                    <a:pt x="662609" y="1653209"/>
                    <a:pt x="672268" y="1665339"/>
                    <a:pt x="675861" y="1679713"/>
                  </a:cubicBezTo>
                  <a:cubicBezTo>
                    <a:pt x="682339" y="1705626"/>
                    <a:pt x="674874" y="1734853"/>
                    <a:pt x="685800" y="1759227"/>
                  </a:cubicBezTo>
                  <a:cubicBezTo>
                    <a:pt x="718578" y="1832348"/>
                    <a:pt x="805070" y="1967948"/>
                    <a:pt x="805070" y="1967948"/>
                  </a:cubicBezTo>
                  <a:cubicBezTo>
                    <a:pt x="795131" y="1994452"/>
                    <a:pt x="785765" y="2021179"/>
                    <a:pt x="775252" y="2047461"/>
                  </a:cubicBezTo>
                  <a:cubicBezTo>
                    <a:pt x="765881" y="2070888"/>
                    <a:pt x="747233" y="2091868"/>
                    <a:pt x="745435" y="2117035"/>
                  </a:cubicBezTo>
                  <a:cubicBezTo>
                    <a:pt x="740443" y="2186924"/>
                    <a:pt x="771584" y="2183312"/>
                    <a:pt x="805070" y="2226366"/>
                  </a:cubicBezTo>
                  <a:cubicBezTo>
                    <a:pt x="816930" y="2241615"/>
                    <a:pt x="822819" y="2260976"/>
                    <a:pt x="834887" y="2276061"/>
                  </a:cubicBezTo>
                  <a:cubicBezTo>
                    <a:pt x="849522" y="2294354"/>
                    <a:pt x="870729" y="2306865"/>
                    <a:pt x="884583" y="2325757"/>
                  </a:cubicBezTo>
                  <a:cubicBezTo>
                    <a:pt x="1075869" y="2586600"/>
                    <a:pt x="827419" y="2288881"/>
                    <a:pt x="1003852" y="2494722"/>
                  </a:cubicBezTo>
                  <a:cubicBezTo>
                    <a:pt x="993913" y="2534479"/>
                    <a:pt x="992362" y="2577338"/>
                    <a:pt x="974035" y="2613992"/>
                  </a:cubicBezTo>
                  <a:cubicBezTo>
                    <a:pt x="964548" y="2632966"/>
                    <a:pt x="939977" y="2639413"/>
                    <a:pt x="924339" y="2653748"/>
                  </a:cubicBezTo>
                  <a:cubicBezTo>
                    <a:pt x="900162" y="2675910"/>
                    <a:pt x="877956" y="2700131"/>
                    <a:pt x="854765" y="2723322"/>
                  </a:cubicBezTo>
                  <a:cubicBezTo>
                    <a:pt x="848139" y="2736574"/>
                    <a:pt x="839572" y="2749023"/>
                    <a:pt x="834887" y="2763079"/>
                  </a:cubicBezTo>
                  <a:cubicBezTo>
                    <a:pt x="822942" y="2798915"/>
                    <a:pt x="822744" y="2839024"/>
                    <a:pt x="805070" y="2872409"/>
                  </a:cubicBezTo>
                  <a:cubicBezTo>
                    <a:pt x="791917" y="2897254"/>
                    <a:pt x="765313" y="2912166"/>
                    <a:pt x="745435" y="2932044"/>
                  </a:cubicBezTo>
                  <a:cubicBezTo>
                    <a:pt x="725501" y="3021750"/>
                    <a:pt x="707526" y="3080724"/>
                    <a:pt x="715618" y="3180522"/>
                  </a:cubicBezTo>
                  <a:cubicBezTo>
                    <a:pt x="731613" y="3377796"/>
                    <a:pt x="748152" y="3349808"/>
                    <a:pt x="795131" y="3498574"/>
                  </a:cubicBezTo>
                  <a:cubicBezTo>
                    <a:pt x="803358" y="3524626"/>
                    <a:pt x="805202" y="3552588"/>
                    <a:pt x="815009" y="3578087"/>
                  </a:cubicBezTo>
                  <a:cubicBezTo>
                    <a:pt x="874408" y="3732526"/>
                    <a:pt x="889009" y="3747541"/>
                    <a:pt x="964096" y="3876261"/>
                  </a:cubicBezTo>
                  <a:cubicBezTo>
                    <a:pt x="967409" y="3919331"/>
                    <a:pt x="974835" y="3962281"/>
                    <a:pt x="974035" y="4005470"/>
                  </a:cubicBezTo>
                  <a:cubicBezTo>
                    <a:pt x="966374" y="4419196"/>
                    <a:pt x="1082194" y="4370296"/>
                    <a:pt x="924339" y="4422913"/>
                  </a:cubicBezTo>
                  <a:cubicBezTo>
                    <a:pt x="904461" y="4452731"/>
                    <a:pt x="885371" y="4483089"/>
                    <a:pt x="864705" y="4512366"/>
                  </a:cubicBezTo>
                  <a:cubicBezTo>
                    <a:pt x="845599" y="4539433"/>
                    <a:pt x="816392" y="4560743"/>
                    <a:pt x="805070" y="4591879"/>
                  </a:cubicBezTo>
                  <a:cubicBezTo>
                    <a:pt x="794898" y="4619851"/>
                    <a:pt x="779611" y="4786834"/>
                    <a:pt x="775252" y="4830418"/>
                  </a:cubicBezTo>
                  <a:cubicBezTo>
                    <a:pt x="778565" y="4896679"/>
                    <a:pt x="775809" y="4963523"/>
                    <a:pt x="785192" y="5029200"/>
                  </a:cubicBezTo>
                  <a:cubicBezTo>
                    <a:pt x="788042" y="5049150"/>
                    <a:pt x="789595" y="4950189"/>
                    <a:pt x="795131" y="4969566"/>
                  </a:cubicBezTo>
                  <a:cubicBezTo>
                    <a:pt x="802892" y="4996732"/>
                    <a:pt x="838161" y="5267449"/>
                    <a:pt x="844826" y="5317435"/>
                  </a:cubicBezTo>
                  <a:cubicBezTo>
                    <a:pt x="828261" y="5320748"/>
                    <a:pt x="781617" y="5317238"/>
                    <a:pt x="795131" y="5327374"/>
                  </a:cubicBezTo>
                  <a:cubicBezTo>
                    <a:pt x="844928" y="5364722"/>
                    <a:pt x="964096" y="5406887"/>
                    <a:pt x="964096" y="5406887"/>
                  </a:cubicBezTo>
                  <a:cubicBezTo>
                    <a:pt x="947531" y="5449957"/>
                    <a:pt x="931538" y="5493251"/>
                    <a:pt x="914400" y="5536096"/>
                  </a:cubicBezTo>
                  <a:cubicBezTo>
                    <a:pt x="905029" y="5559523"/>
                    <a:pt x="893442" y="5582045"/>
                    <a:pt x="884583" y="5605670"/>
                  </a:cubicBezTo>
                  <a:cubicBezTo>
                    <a:pt x="873547" y="5635099"/>
                    <a:pt x="864704" y="5665305"/>
                    <a:pt x="854765" y="5695122"/>
                  </a:cubicBezTo>
                  <a:cubicBezTo>
                    <a:pt x="848139" y="5734879"/>
                    <a:pt x="834887" y="5774087"/>
                    <a:pt x="834887" y="5814392"/>
                  </a:cubicBezTo>
                  <a:cubicBezTo>
                    <a:pt x="834887" y="5829208"/>
                    <a:pt x="846912" y="5841584"/>
                    <a:pt x="854765" y="5854148"/>
                  </a:cubicBezTo>
                  <a:cubicBezTo>
                    <a:pt x="877577" y="5890647"/>
                    <a:pt x="893517" y="5902839"/>
                    <a:pt x="924339" y="5933661"/>
                  </a:cubicBezTo>
                  <a:cubicBezTo>
                    <a:pt x="897835" y="6092687"/>
                    <a:pt x="831438" y="6250077"/>
                    <a:pt x="844826" y="6410740"/>
                  </a:cubicBezTo>
                  <a:cubicBezTo>
                    <a:pt x="848139" y="6450496"/>
                    <a:pt x="850104" y="6490388"/>
                    <a:pt x="854765" y="6530009"/>
                  </a:cubicBezTo>
                  <a:cubicBezTo>
                    <a:pt x="856739" y="6546787"/>
                    <a:pt x="880732" y="6574363"/>
                    <a:pt x="864705" y="6579705"/>
                  </a:cubicBezTo>
                  <a:cubicBezTo>
                    <a:pt x="840768" y="6587684"/>
                    <a:pt x="819068" y="6557866"/>
                    <a:pt x="795131" y="6549887"/>
                  </a:cubicBezTo>
                  <a:cubicBezTo>
                    <a:pt x="612630" y="6489053"/>
                    <a:pt x="651719" y="6498164"/>
                    <a:pt x="526774" y="6480313"/>
                  </a:cubicBezTo>
                  <a:cubicBezTo>
                    <a:pt x="496957" y="6490252"/>
                    <a:pt x="465434" y="6496075"/>
                    <a:pt x="437322" y="6510131"/>
                  </a:cubicBezTo>
                  <a:cubicBezTo>
                    <a:pt x="424750" y="6516417"/>
                    <a:pt x="420424" y="6534411"/>
                    <a:pt x="407505" y="6539948"/>
                  </a:cubicBezTo>
                  <a:cubicBezTo>
                    <a:pt x="354057" y="6562855"/>
                    <a:pt x="245501" y="6579343"/>
                    <a:pt x="188844" y="6589644"/>
                  </a:cubicBezTo>
                  <a:cubicBezTo>
                    <a:pt x="135835" y="6586331"/>
                    <a:pt x="49543" y="6629018"/>
                    <a:pt x="29818" y="6579705"/>
                  </a:cubicBezTo>
                  <a:cubicBezTo>
                    <a:pt x="-12089" y="6474937"/>
                    <a:pt x="44153" y="6354476"/>
                    <a:pt x="49696" y="6241774"/>
                  </a:cubicBezTo>
                  <a:cubicBezTo>
                    <a:pt x="54093" y="6152369"/>
                    <a:pt x="53810" y="6062742"/>
                    <a:pt x="59635" y="5973418"/>
                  </a:cubicBezTo>
                  <a:cubicBezTo>
                    <a:pt x="63754" y="5910256"/>
                    <a:pt x="74363" y="5847660"/>
                    <a:pt x="79513" y="5784574"/>
                  </a:cubicBezTo>
                  <a:cubicBezTo>
                    <a:pt x="133531" y="5122861"/>
                    <a:pt x="69620" y="5784127"/>
                    <a:pt x="119270" y="5287618"/>
                  </a:cubicBezTo>
                  <a:cubicBezTo>
                    <a:pt x="123359" y="5201749"/>
                    <a:pt x="133594" y="4929481"/>
                    <a:pt x="149087" y="4850296"/>
                  </a:cubicBezTo>
                  <a:cubicBezTo>
                    <a:pt x="164381" y="4772127"/>
                    <a:pt x="196779" y="4698282"/>
                    <a:pt x="218661" y="4621696"/>
                  </a:cubicBezTo>
                  <a:cubicBezTo>
                    <a:pt x="249793" y="4512733"/>
                    <a:pt x="278296" y="4403035"/>
                    <a:pt x="308113" y="4293705"/>
                  </a:cubicBezTo>
                  <a:cubicBezTo>
                    <a:pt x="322979" y="4085583"/>
                    <a:pt x="357762" y="3805350"/>
                    <a:pt x="327992" y="3588027"/>
                  </a:cubicBezTo>
                  <a:cubicBezTo>
                    <a:pt x="307798" y="3440611"/>
                    <a:pt x="265959" y="3296949"/>
                    <a:pt x="238539" y="3150705"/>
                  </a:cubicBezTo>
                  <a:cubicBezTo>
                    <a:pt x="218661" y="3044688"/>
                    <a:pt x="201126" y="2938204"/>
                    <a:pt x="178905" y="2832653"/>
                  </a:cubicBezTo>
                  <a:cubicBezTo>
                    <a:pt x="161357" y="2749302"/>
                    <a:pt x="136340" y="2667624"/>
                    <a:pt x="119270" y="2584174"/>
                  </a:cubicBezTo>
                  <a:cubicBezTo>
                    <a:pt x="106388" y="2521198"/>
                    <a:pt x="67698" y="2243050"/>
                    <a:pt x="59635" y="2186609"/>
                  </a:cubicBezTo>
                  <a:cubicBezTo>
                    <a:pt x="53009" y="1842053"/>
                    <a:pt x="53422" y="1497289"/>
                    <a:pt x="39757" y="1152940"/>
                  </a:cubicBezTo>
                  <a:cubicBezTo>
                    <a:pt x="36840" y="1079436"/>
                    <a:pt x="18534" y="1007337"/>
                    <a:pt x="9939" y="934279"/>
                  </a:cubicBezTo>
                  <a:cubicBezTo>
                    <a:pt x="5278" y="894658"/>
                    <a:pt x="3313" y="854766"/>
                    <a:pt x="0" y="815009"/>
                  </a:cubicBezTo>
                  <a:cubicBezTo>
                    <a:pt x="9939" y="728870"/>
                    <a:pt x="17835" y="642471"/>
                    <a:pt x="29818" y="556592"/>
                  </a:cubicBezTo>
                  <a:cubicBezTo>
                    <a:pt x="38759" y="492515"/>
                    <a:pt x="61213" y="371374"/>
                    <a:pt x="79513" y="298174"/>
                  </a:cubicBezTo>
                  <a:cubicBezTo>
                    <a:pt x="90516" y="254160"/>
                    <a:pt x="105381" y="192794"/>
                    <a:pt x="139148" y="159027"/>
                  </a:cubicBezTo>
                  <a:cubicBezTo>
                    <a:pt x="161249" y="136926"/>
                    <a:pt x="193887" y="128388"/>
                    <a:pt x="218661" y="109331"/>
                  </a:cubicBezTo>
                  <a:cubicBezTo>
                    <a:pt x="317326" y="33435"/>
                    <a:pt x="215586" y="77225"/>
                    <a:pt x="327992" y="39757"/>
                  </a:cubicBezTo>
                  <a:cubicBezTo>
                    <a:pt x="337931" y="33131"/>
                    <a:pt x="346624" y="24073"/>
                    <a:pt x="357809" y="19879"/>
                  </a:cubicBezTo>
                  <a:cubicBezTo>
                    <a:pt x="375692" y="13173"/>
                    <a:pt x="466753" y="1475"/>
                    <a:pt x="477078" y="0"/>
                  </a:cubicBezTo>
                  <a:lnTo>
                    <a:pt x="556592" y="9940"/>
                  </a:lnTo>
                  <a:cubicBezTo>
                    <a:pt x="634646" y="20348"/>
                    <a:pt x="664266" y="24849"/>
                    <a:pt x="675861" y="29818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altLang="zh-CN" dirty="0"/>
                <a:t> </a:t>
              </a:r>
              <a:endParaRPr lang="zh-CN" altLang="en-US" dirty="0"/>
            </a:p>
          </p:txBody>
        </p:sp>
      </p:grpSp>
      <p:grpSp>
        <p:nvGrpSpPr>
          <p:cNvPr id="70" name="组合 69">
            <a:extLst>
              <a:ext uri="{FF2B5EF4-FFF2-40B4-BE49-F238E27FC236}">
                <a16:creationId xmlns:a16="http://schemas.microsoft.com/office/drawing/2014/main" id="{4485E7E5-25C0-D9AE-F40B-5156006DD2A5}"/>
              </a:ext>
            </a:extLst>
          </p:cNvPr>
          <p:cNvGrpSpPr/>
          <p:nvPr/>
        </p:nvGrpSpPr>
        <p:grpSpPr>
          <a:xfrm>
            <a:off x="5659068" y="651207"/>
            <a:ext cx="848834" cy="195369"/>
            <a:chOff x="5669513" y="830822"/>
            <a:chExt cx="848834" cy="195369"/>
          </a:xfrm>
        </p:grpSpPr>
        <p:sp>
          <p:nvSpPr>
            <p:cNvPr id="47" name="椭圆 46">
              <a:extLst>
                <a:ext uri="{FF2B5EF4-FFF2-40B4-BE49-F238E27FC236}">
                  <a16:creationId xmlns:a16="http://schemas.microsoft.com/office/drawing/2014/main" id="{63652049-500F-8DBE-1DE3-C297C20285F3}"/>
                </a:ext>
              </a:extLst>
            </p:cNvPr>
            <p:cNvSpPr/>
            <p:nvPr/>
          </p:nvSpPr>
          <p:spPr>
            <a:xfrm>
              <a:off x="5669513" y="834784"/>
              <a:ext cx="191407" cy="191407"/>
            </a:xfrm>
            <a:prstGeom prst="ellipse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52" name="椭圆 51">
              <a:extLst>
                <a:ext uri="{FF2B5EF4-FFF2-40B4-BE49-F238E27FC236}">
                  <a16:creationId xmlns:a16="http://schemas.microsoft.com/office/drawing/2014/main" id="{06965F52-8DC7-869F-A879-7EBD73E9BF9F}"/>
                </a:ext>
              </a:extLst>
            </p:cNvPr>
            <p:cNvSpPr/>
            <p:nvPr/>
          </p:nvSpPr>
          <p:spPr>
            <a:xfrm>
              <a:off x="6326940" y="830822"/>
              <a:ext cx="191407" cy="191407"/>
            </a:xfrm>
            <a:prstGeom prst="ellipse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65" name="矩形: 圆角 64">
              <a:extLst>
                <a:ext uri="{FF2B5EF4-FFF2-40B4-BE49-F238E27FC236}">
                  <a16:creationId xmlns:a16="http://schemas.microsoft.com/office/drawing/2014/main" id="{57A1F8E5-31AD-C6F2-BF56-C1F76F2BAD6E}"/>
                </a:ext>
              </a:extLst>
            </p:cNvPr>
            <p:cNvSpPr/>
            <p:nvPr/>
          </p:nvSpPr>
          <p:spPr>
            <a:xfrm>
              <a:off x="5766647" y="877730"/>
              <a:ext cx="675061" cy="102717"/>
            </a:xfrm>
            <a:prstGeom prst="roundRect">
              <a:avLst/>
            </a:prstGeom>
            <a:solidFill>
              <a:schemeClr val="bg1">
                <a:lumMod val="85000"/>
              </a:schemeClr>
            </a:solidFill>
            <a:ln>
              <a:noFill/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grpSp>
        <p:nvGrpSpPr>
          <p:cNvPr id="76" name="组合 75">
            <a:extLst>
              <a:ext uri="{FF2B5EF4-FFF2-40B4-BE49-F238E27FC236}">
                <a16:creationId xmlns:a16="http://schemas.microsoft.com/office/drawing/2014/main" id="{71C6A3D5-BCF9-8A24-4529-E6FA0819EA3A}"/>
              </a:ext>
            </a:extLst>
          </p:cNvPr>
          <p:cNvGrpSpPr/>
          <p:nvPr/>
        </p:nvGrpSpPr>
        <p:grpSpPr>
          <a:xfrm>
            <a:off x="5652856" y="1722573"/>
            <a:ext cx="848834" cy="195369"/>
            <a:chOff x="5669513" y="830822"/>
            <a:chExt cx="848834" cy="195369"/>
          </a:xfrm>
        </p:grpSpPr>
        <p:sp>
          <p:nvSpPr>
            <p:cNvPr id="77" name="椭圆 76">
              <a:extLst>
                <a:ext uri="{FF2B5EF4-FFF2-40B4-BE49-F238E27FC236}">
                  <a16:creationId xmlns:a16="http://schemas.microsoft.com/office/drawing/2014/main" id="{B34D52FE-730D-7544-3131-C7F0642D06A9}"/>
                </a:ext>
              </a:extLst>
            </p:cNvPr>
            <p:cNvSpPr/>
            <p:nvPr/>
          </p:nvSpPr>
          <p:spPr>
            <a:xfrm>
              <a:off x="5669513" y="834784"/>
              <a:ext cx="191407" cy="191407"/>
            </a:xfrm>
            <a:prstGeom prst="ellipse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78" name="椭圆 77">
              <a:extLst>
                <a:ext uri="{FF2B5EF4-FFF2-40B4-BE49-F238E27FC236}">
                  <a16:creationId xmlns:a16="http://schemas.microsoft.com/office/drawing/2014/main" id="{B9925899-CE88-24C8-FFF2-F78E592C3119}"/>
                </a:ext>
              </a:extLst>
            </p:cNvPr>
            <p:cNvSpPr/>
            <p:nvPr/>
          </p:nvSpPr>
          <p:spPr>
            <a:xfrm>
              <a:off x="6326940" y="830822"/>
              <a:ext cx="191407" cy="191407"/>
            </a:xfrm>
            <a:prstGeom prst="ellipse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79" name="矩形: 圆角 78">
              <a:extLst>
                <a:ext uri="{FF2B5EF4-FFF2-40B4-BE49-F238E27FC236}">
                  <a16:creationId xmlns:a16="http://schemas.microsoft.com/office/drawing/2014/main" id="{A7356C8C-86D9-92FD-8619-B3A98C4CC7AC}"/>
                </a:ext>
              </a:extLst>
            </p:cNvPr>
            <p:cNvSpPr/>
            <p:nvPr/>
          </p:nvSpPr>
          <p:spPr>
            <a:xfrm>
              <a:off x="5766647" y="877730"/>
              <a:ext cx="675061" cy="102717"/>
            </a:xfrm>
            <a:prstGeom prst="roundRect">
              <a:avLst/>
            </a:prstGeom>
            <a:solidFill>
              <a:schemeClr val="bg1">
                <a:lumMod val="85000"/>
              </a:schemeClr>
            </a:solidFill>
            <a:ln>
              <a:noFill/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grpSp>
        <p:nvGrpSpPr>
          <p:cNvPr id="80" name="组合 79">
            <a:extLst>
              <a:ext uri="{FF2B5EF4-FFF2-40B4-BE49-F238E27FC236}">
                <a16:creationId xmlns:a16="http://schemas.microsoft.com/office/drawing/2014/main" id="{50061279-4D5D-C74F-AD2B-D9E977AFB4D1}"/>
              </a:ext>
            </a:extLst>
          </p:cNvPr>
          <p:cNvGrpSpPr/>
          <p:nvPr/>
        </p:nvGrpSpPr>
        <p:grpSpPr>
          <a:xfrm>
            <a:off x="5652856" y="2826893"/>
            <a:ext cx="848834" cy="195369"/>
            <a:chOff x="5669513" y="830822"/>
            <a:chExt cx="848834" cy="195369"/>
          </a:xfrm>
        </p:grpSpPr>
        <p:sp>
          <p:nvSpPr>
            <p:cNvPr id="81" name="椭圆 80">
              <a:extLst>
                <a:ext uri="{FF2B5EF4-FFF2-40B4-BE49-F238E27FC236}">
                  <a16:creationId xmlns:a16="http://schemas.microsoft.com/office/drawing/2014/main" id="{B74FEF32-7381-10BC-C34C-82E297D5181A}"/>
                </a:ext>
              </a:extLst>
            </p:cNvPr>
            <p:cNvSpPr/>
            <p:nvPr/>
          </p:nvSpPr>
          <p:spPr>
            <a:xfrm>
              <a:off x="5669513" y="834784"/>
              <a:ext cx="191407" cy="191407"/>
            </a:xfrm>
            <a:prstGeom prst="ellipse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82" name="椭圆 81">
              <a:extLst>
                <a:ext uri="{FF2B5EF4-FFF2-40B4-BE49-F238E27FC236}">
                  <a16:creationId xmlns:a16="http://schemas.microsoft.com/office/drawing/2014/main" id="{7B118F38-D35F-B34C-B823-E7C1D3ABE40E}"/>
                </a:ext>
              </a:extLst>
            </p:cNvPr>
            <p:cNvSpPr/>
            <p:nvPr/>
          </p:nvSpPr>
          <p:spPr>
            <a:xfrm>
              <a:off x="6326940" y="830822"/>
              <a:ext cx="191407" cy="191407"/>
            </a:xfrm>
            <a:prstGeom prst="ellipse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83" name="矩形: 圆角 82">
              <a:extLst>
                <a:ext uri="{FF2B5EF4-FFF2-40B4-BE49-F238E27FC236}">
                  <a16:creationId xmlns:a16="http://schemas.microsoft.com/office/drawing/2014/main" id="{684F3FBB-DD15-E1E5-B15C-4A6BD79AEDD5}"/>
                </a:ext>
              </a:extLst>
            </p:cNvPr>
            <p:cNvSpPr/>
            <p:nvPr/>
          </p:nvSpPr>
          <p:spPr>
            <a:xfrm>
              <a:off x="5766647" y="877730"/>
              <a:ext cx="675061" cy="102717"/>
            </a:xfrm>
            <a:prstGeom prst="roundRect">
              <a:avLst/>
            </a:prstGeom>
            <a:solidFill>
              <a:schemeClr val="bg1">
                <a:lumMod val="85000"/>
              </a:schemeClr>
            </a:solidFill>
            <a:ln>
              <a:noFill/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grpSp>
        <p:nvGrpSpPr>
          <p:cNvPr id="84" name="组合 83">
            <a:extLst>
              <a:ext uri="{FF2B5EF4-FFF2-40B4-BE49-F238E27FC236}">
                <a16:creationId xmlns:a16="http://schemas.microsoft.com/office/drawing/2014/main" id="{A6932734-FEA5-AB49-61FB-A87EF994B03D}"/>
              </a:ext>
            </a:extLst>
          </p:cNvPr>
          <p:cNvGrpSpPr/>
          <p:nvPr/>
        </p:nvGrpSpPr>
        <p:grpSpPr>
          <a:xfrm>
            <a:off x="5659092" y="3884398"/>
            <a:ext cx="848834" cy="195369"/>
            <a:chOff x="5669513" y="830822"/>
            <a:chExt cx="848834" cy="195369"/>
          </a:xfrm>
        </p:grpSpPr>
        <p:sp>
          <p:nvSpPr>
            <p:cNvPr id="85" name="椭圆 84">
              <a:extLst>
                <a:ext uri="{FF2B5EF4-FFF2-40B4-BE49-F238E27FC236}">
                  <a16:creationId xmlns:a16="http://schemas.microsoft.com/office/drawing/2014/main" id="{85750FA1-E884-AF9F-4D18-EEF9ECFBD2BC}"/>
                </a:ext>
              </a:extLst>
            </p:cNvPr>
            <p:cNvSpPr/>
            <p:nvPr/>
          </p:nvSpPr>
          <p:spPr>
            <a:xfrm>
              <a:off x="5669513" y="834784"/>
              <a:ext cx="191407" cy="191407"/>
            </a:xfrm>
            <a:prstGeom prst="ellipse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86" name="椭圆 85">
              <a:extLst>
                <a:ext uri="{FF2B5EF4-FFF2-40B4-BE49-F238E27FC236}">
                  <a16:creationId xmlns:a16="http://schemas.microsoft.com/office/drawing/2014/main" id="{657AE5FB-B358-D7CF-FC0E-9C5A51308426}"/>
                </a:ext>
              </a:extLst>
            </p:cNvPr>
            <p:cNvSpPr/>
            <p:nvPr/>
          </p:nvSpPr>
          <p:spPr>
            <a:xfrm>
              <a:off x="6326940" y="830822"/>
              <a:ext cx="191407" cy="191407"/>
            </a:xfrm>
            <a:prstGeom prst="ellipse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87" name="矩形: 圆角 86">
              <a:extLst>
                <a:ext uri="{FF2B5EF4-FFF2-40B4-BE49-F238E27FC236}">
                  <a16:creationId xmlns:a16="http://schemas.microsoft.com/office/drawing/2014/main" id="{E1619563-D0E0-5EF4-7540-87D12D63E53E}"/>
                </a:ext>
              </a:extLst>
            </p:cNvPr>
            <p:cNvSpPr/>
            <p:nvPr/>
          </p:nvSpPr>
          <p:spPr>
            <a:xfrm>
              <a:off x="5766647" y="877730"/>
              <a:ext cx="675061" cy="102717"/>
            </a:xfrm>
            <a:prstGeom prst="roundRect">
              <a:avLst/>
            </a:prstGeom>
            <a:solidFill>
              <a:schemeClr val="bg1">
                <a:lumMod val="85000"/>
              </a:schemeClr>
            </a:solidFill>
            <a:ln>
              <a:noFill/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grpSp>
        <p:nvGrpSpPr>
          <p:cNvPr id="88" name="组合 87">
            <a:extLst>
              <a:ext uri="{FF2B5EF4-FFF2-40B4-BE49-F238E27FC236}">
                <a16:creationId xmlns:a16="http://schemas.microsoft.com/office/drawing/2014/main" id="{4ABA5CE1-3806-10F3-56B9-DD83EB2526E0}"/>
              </a:ext>
            </a:extLst>
          </p:cNvPr>
          <p:cNvGrpSpPr/>
          <p:nvPr/>
        </p:nvGrpSpPr>
        <p:grpSpPr>
          <a:xfrm>
            <a:off x="5677897" y="4984849"/>
            <a:ext cx="848834" cy="195369"/>
            <a:chOff x="5669513" y="830822"/>
            <a:chExt cx="848834" cy="195369"/>
          </a:xfrm>
        </p:grpSpPr>
        <p:sp>
          <p:nvSpPr>
            <p:cNvPr id="89" name="椭圆 88">
              <a:extLst>
                <a:ext uri="{FF2B5EF4-FFF2-40B4-BE49-F238E27FC236}">
                  <a16:creationId xmlns:a16="http://schemas.microsoft.com/office/drawing/2014/main" id="{1FE93C06-75E1-CFA0-2146-D5C5E038A1BD}"/>
                </a:ext>
              </a:extLst>
            </p:cNvPr>
            <p:cNvSpPr/>
            <p:nvPr/>
          </p:nvSpPr>
          <p:spPr>
            <a:xfrm>
              <a:off x="5669513" y="834784"/>
              <a:ext cx="191407" cy="191407"/>
            </a:xfrm>
            <a:prstGeom prst="ellipse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90" name="椭圆 89">
              <a:extLst>
                <a:ext uri="{FF2B5EF4-FFF2-40B4-BE49-F238E27FC236}">
                  <a16:creationId xmlns:a16="http://schemas.microsoft.com/office/drawing/2014/main" id="{A7750092-6874-998C-AFFA-DC14577ED60F}"/>
                </a:ext>
              </a:extLst>
            </p:cNvPr>
            <p:cNvSpPr/>
            <p:nvPr/>
          </p:nvSpPr>
          <p:spPr>
            <a:xfrm>
              <a:off x="6326940" y="830822"/>
              <a:ext cx="191407" cy="191407"/>
            </a:xfrm>
            <a:prstGeom prst="ellipse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91" name="矩形: 圆角 90">
              <a:extLst>
                <a:ext uri="{FF2B5EF4-FFF2-40B4-BE49-F238E27FC236}">
                  <a16:creationId xmlns:a16="http://schemas.microsoft.com/office/drawing/2014/main" id="{23A759D2-1B06-63ED-430A-14C067CCA7E1}"/>
                </a:ext>
              </a:extLst>
            </p:cNvPr>
            <p:cNvSpPr/>
            <p:nvPr/>
          </p:nvSpPr>
          <p:spPr>
            <a:xfrm>
              <a:off x="5766647" y="877730"/>
              <a:ext cx="675061" cy="102717"/>
            </a:xfrm>
            <a:prstGeom prst="roundRect">
              <a:avLst/>
            </a:prstGeom>
            <a:solidFill>
              <a:schemeClr val="bg1">
                <a:lumMod val="85000"/>
              </a:schemeClr>
            </a:solidFill>
            <a:ln>
              <a:noFill/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grpSp>
        <p:nvGrpSpPr>
          <p:cNvPr id="92" name="组合 91">
            <a:extLst>
              <a:ext uri="{FF2B5EF4-FFF2-40B4-BE49-F238E27FC236}">
                <a16:creationId xmlns:a16="http://schemas.microsoft.com/office/drawing/2014/main" id="{8FBB9571-AA61-0687-44FA-A1EABE388087}"/>
              </a:ext>
            </a:extLst>
          </p:cNvPr>
          <p:cNvGrpSpPr/>
          <p:nvPr/>
        </p:nvGrpSpPr>
        <p:grpSpPr>
          <a:xfrm>
            <a:off x="5669315" y="6131044"/>
            <a:ext cx="848834" cy="195369"/>
            <a:chOff x="5669513" y="830822"/>
            <a:chExt cx="848834" cy="195369"/>
          </a:xfrm>
        </p:grpSpPr>
        <p:sp>
          <p:nvSpPr>
            <p:cNvPr id="93" name="椭圆 92">
              <a:extLst>
                <a:ext uri="{FF2B5EF4-FFF2-40B4-BE49-F238E27FC236}">
                  <a16:creationId xmlns:a16="http://schemas.microsoft.com/office/drawing/2014/main" id="{EBE3F00B-6EB2-B9E0-DA5F-395A4F9DBAC2}"/>
                </a:ext>
              </a:extLst>
            </p:cNvPr>
            <p:cNvSpPr/>
            <p:nvPr/>
          </p:nvSpPr>
          <p:spPr>
            <a:xfrm>
              <a:off x="5669513" y="834784"/>
              <a:ext cx="191407" cy="191407"/>
            </a:xfrm>
            <a:prstGeom prst="ellipse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94" name="椭圆 93">
              <a:extLst>
                <a:ext uri="{FF2B5EF4-FFF2-40B4-BE49-F238E27FC236}">
                  <a16:creationId xmlns:a16="http://schemas.microsoft.com/office/drawing/2014/main" id="{CE046B48-C590-E2B9-421C-68F5DF0368B4}"/>
                </a:ext>
              </a:extLst>
            </p:cNvPr>
            <p:cNvSpPr/>
            <p:nvPr/>
          </p:nvSpPr>
          <p:spPr>
            <a:xfrm>
              <a:off x="6326940" y="830822"/>
              <a:ext cx="191407" cy="191407"/>
            </a:xfrm>
            <a:prstGeom prst="ellipse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95" name="矩形: 圆角 94">
              <a:extLst>
                <a:ext uri="{FF2B5EF4-FFF2-40B4-BE49-F238E27FC236}">
                  <a16:creationId xmlns:a16="http://schemas.microsoft.com/office/drawing/2014/main" id="{3F0A81F5-5AF7-DCD3-11F9-E7DD5829260B}"/>
                </a:ext>
              </a:extLst>
            </p:cNvPr>
            <p:cNvSpPr/>
            <p:nvPr/>
          </p:nvSpPr>
          <p:spPr>
            <a:xfrm>
              <a:off x="5766647" y="877730"/>
              <a:ext cx="675061" cy="102717"/>
            </a:xfrm>
            <a:prstGeom prst="roundRect">
              <a:avLst/>
            </a:prstGeom>
            <a:solidFill>
              <a:schemeClr val="bg1">
                <a:lumMod val="85000"/>
              </a:schemeClr>
            </a:solidFill>
            <a:ln>
              <a:noFill/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cxnSp>
        <p:nvCxnSpPr>
          <p:cNvPr id="97" name="直接连接符 96">
            <a:extLst>
              <a:ext uri="{FF2B5EF4-FFF2-40B4-BE49-F238E27FC236}">
                <a16:creationId xmlns:a16="http://schemas.microsoft.com/office/drawing/2014/main" id="{D3CC6776-6B00-7E4A-FA5A-FCBA25521776}"/>
              </a:ext>
            </a:extLst>
          </p:cNvPr>
          <p:cNvCxnSpPr/>
          <p:nvPr/>
        </p:nvCxnSpPr>
        <p:spPr>
          <a:xfrm>
            <a:off x="636393" y="651207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8" name="直接连接符 97">
            <a:extLst>
              <a:ext uri="{FF2B5EF4-FFF2-40B4-BE49-F238E27FC236}">
                <a16:creationId xmlns:a16="http://schemas.microsoft.com/office/drawing/2014/main" id="{183C10BD-53B1-1DB3-BB11-94530C3EE825}"/>
              </a:ext>
            </a:extLst>
          </p:cNvPr>
          <p:cNvCxnSpPr/>
          <p:nvPr/>
        </p:nvCxnSpPr>
        <p:spPr>
          <a:xfrm>
            <a:off x="636393" y="1084961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9" name="直接连接符 98">
            <a:extLst>
              <a:ext uri="{FF2B5EF4-FFF2-40B4-BE49-F238E27FC236}">
                <a16:creationId xmlns:a16="http://schemas.microsoft.com/office/drawing/2014/main" id="{E01402F2-C384-6534-858F-082289A858F9}"/>
              </a:ext>
            </a:extLst>
          </p:cNvPr>
          <p:cNvCxnSpPr/>
          <p:nvPr/>
        </p:nvCxnSpPr>
        <p:spPr>
          <a:xfrm>
            <a:off x="636393" y="1518715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0" name="直接连接符 99">
            <a:extLst>
              <a:ext uri="{FF2B5EF4-FFF2-40B4-BE49-F238E27FC236}">
                <a16:creationId xmlns:a16="http://schemas.microsoft.com/office/drawing/2014/main" id="{64F3D322-8DD6-93DD-82D3-A950D693C090}"/>
              </a:ext>
            </a:extLst>
          </p:cNvPr>
          <p:cNvCxnSpPr/>
          <p:nvPr/>
        </p:nvCxnSpPr>
        <p:spPr>
          <a:xfrm>
            <a:off x="636393" y="1939071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1" name="直接连接符 100">
            <a:extLst>
              <a:ext uri="{FF2B5EF4-FFF2-40B4-BE49-F238E27FC236}">
                <a16:creationId xmlns:a16="http://schemas.microsoft.com/office/drawing/2014/main" id="{86015FF9-2FA7-BF31-D9B3-9047A042CB16}"/>
              </a:ext>
            </a:extLst>
          </p:cNvPr>
          <p:cNvCxnSpPr/>
          <p:nvPr/>
        </p:nvCxnSpPr>
        <p:spPr>
          <a:xfrm>
            <a:off x="636393" y="2372825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2" name="直接连接符 101">
            <a:extLst>
              <a:ext uri="{FF2B5EF4-FFF2-40B4-BE49-F238E27FC236}">
                <a16:creationId xmlns:a16="http://schemas.microsoft.com/office/drawing/2014/main" id="{83FC1CAD-7D2F-F88B-99B3-E23E9597E596}"/>
              </a:ext>
            </a:extLst>
          </p:cNvPr>
          <p:cNvCxnSpPr/>
          <p:nvPr/>
        </p:nvCxnSpPr>
        <p:spPr>
          <a:xfrm>
            <a:off x="636393" y="2806579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3" name="直接连接符 102">
            <a:extLst>
              <a:ext uri="{FF2B5EF4-FFF2-40B4-BE49-F238E27FC236}">
                <a16:creationId xmlns:a16="http://schemas.microsoft.com/office/drawing/2014/main" id="{4414DE50-95D9-65BC-9853-2D6AFC714E91}"/>
              </a:ext>
            </a:extLst>
          </p:cNvPr>
          <p:cNvCxnSpPr/>
          <p:nvPr/>
        </p:nvCxnSpPr>
        <p:spPr>
          <a:xfrm>
            <a:off x="636393" y="3265063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4" name="直接连接符 103">
            <a:extLst>
              <a:ext uri="{FF2B5EF4-FFF2-40B4-BE49-F238E27FC236}">
                <a16:creationId xmlns:a16="http://schemas.microsoft.com/office/drawing/2014/main" id="{3C6CDB34-FF29-2E53-35BA-8E7A6A738F75}"/>
              </a:ext>
            </a:extLst>
          </p:cNvPr>
          <p:cNvCxnSpPr/>
          <p:nvPr/>
        </p:nvCxnSpPr>
        <p:spPr>
          <a:xfrm>
            <a:off x="636393" y="3698817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5" name="直接连接符 104">
            <a:extLst>
              <a:ext uri="{FF2B5EF4-FFF2-40B4-BE49-F238E27FC236}">
                <a16:creationId xmlns:a16="http://schemas.microsoft.com/office/drawing/2014/main" id="{05020607-942E-F651-FBA8-00C2BBCD782A}"/>
              </a:ext>
            </a:extLst>
          </p:cNvPr>
          <p:cNvCxnSpPr/>
          <p:nvPr/>
        </p:nvCxnSpPr>
        <p:spPr>
          <a:xfrm>
            <a:off x="636393" y="4132571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6" name="直接连接符 105">
            <a:extLst>
              <a:ext uri="{FF2B5EF4-FFF2-40B4-BE49-F238E27FC236}">
                <a16:creationId xmlns:a16="http://schemas.microsoft.com/office/drawing/2014/main" id="{D3ACDF3A-EA77-1ADB-A7A7-88CA72CE7185}"/>
              </a:ext>
            </a:extLst>
          </p:cNvPr>
          <p:cNvCxnSpPr/>
          <p:nvPr/>
        </p:nvCxnSpPr>
        <p:spPr>
          <a:xfrm>
            <a:off x="636393" y="4542879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7" name="直接连接符 106">
            <a:extLst>
              <a:ext uri="{FF2B5EF4-FFF2-40B4-BE49-F238E27FC236}">
                <a16:creationId xmlns:a16="http://schemas.microsoft.com/office/drawing/2014/main" id="{4AF676D0-037C-59FE-1089-9BFB689D09C6}"/>
              </a:ext>
            </a:extLst>
          </p:cNvPr>
          <p:cNvCxnSpPr/>
          <p:nvPr/>
        </p:nvCxnSpPr>
        <p:spPr>
          <a:xfrm>
            <a:off x="636393" y="4976633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8" name="直接连接符 107">
            <a:extLst>
              <a:ext uri="{FF2B5EF4-FFF2-40B4-BE49-F238E27FC236}">
                <a16:creationId xmlns:a16="http://schemas.microsoft.com/office/drawing/2014/main" id="{3B298334-360B-E644-A8D0-CE256F37A707}"/>
              </a:ext>
            </a:extLst>
          </p:cNvPr>
          <p:cNvCxnSpPr/>
          <p:nvPr/>
        </p:nvCxnSpPr>
        <p:spPr>
          <a:xfrm>
            <a:off x="636393" y="5410387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9" name="直接连接符 108">
            <a:extLst>
              <a:ext uri="{FF2B5EF4-FFF2-40B4-BE49-F238E27FC236}">
                <a16:creationId xmlns:a16="http://schemas.microsoft.com/office/drawing/2014/main" id="{FD0AA287-FDC2-6DCC-177E-64BE9F4F69A0}"/>
              </a:ext>
            </a:extLst>
          </p:cNvPr>
          <p:cNvCxnSpPr/>
          <p:nvPr/>
        </p:nvCxnSpPr>
        <p:spPr>
          <a:xfrm>
            <a:off x="636393" y="5844015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0" name="直接连接符 109">
            <a:extLst>
              <a:ext uri="{FF2B5EF4-FFF2-40B4-BE49-F238E27FC236}">
                <a16:creationId xmlns:a16="http://schemas.microsoft.com/office/drawing/2014/main" id="{CDD7F144-3FC6-DCEA-6F25-EA57917B4AA1}"/>
              </a:ext>
            </a:extLst>
          </p:cNvPr>
          <p:cNvCxnSpPr/>
          <p:nvPr/>
        </p:nvCxnSpPr>
        <p:spPr>
          <a:xfrm>
            <a:off x="636393" y="6277769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1" name="直接连接符 110">
            <a:extLst>
              <a:ext uri="{FF2B5EF4-FFF2-40B4-BE49-F238E27FC236}">
                <a16:creationId xmlns:a16="http://schemas.microsoft.com/office/drawing/2014/main" id="{9C3EAE75-8DDD-F0F9-A7AA-F2FB32F10B3F}"/>
              </a:ext>
            </a:extLst>
          </p:cNvPr>
          <p:cNvCxnSpPr>
            <a:cxnSpLocks/>
          </p:cNvCxnSpPr>
          <p:nvPr/>
        </p:nvCxnSpPr>
        <p:spPr>
          <a:xfrm>
            <a:off x="6732395" y="660994"/>
            <a:ext cx="294570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2" name="直接连接符 111">
            <a:extLst>
              <a:ext uri="{FF2B5EF4-FFF2-40B4-BE49-F238E27FC236}">
                <a16:creationId xmlns:a16="http://schemas.microsoft.com/office/drawing/2014/main" id="{B9FB1D7D-BB6F-A62B-383E-2CE724E6EAF8}"/>
              </a:ext>
            </a:extLst>
          </p:cNvPr>
          <p:cNvCxnSpPr>
            <a:cxnSpLocks/>
          </p:cNvCxnSpPr>
          <p:nvPr/>
        </p:nvCxnSpPr>
        <p:spPr>
          <a:xfrm>
            <a:off x="6732395" y="1094748"/>
            <a:ext cx="453596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3" name="直接连接符 112">
            <a:extLst>
              <a:ext uri="{FF2B5EF4-FFF2-40B4-BE49-F238E27FC236}">
                <a16:creationId xmlns:a16="http://schemas.microsoft.com/office/drawing/2014/main" id="{A052C89A-103B-D627-5D30-5D56A050F23A}"/>
              </a:ext>
            </a:extLst>
          </p:cNvPr>
          <p:cNvCxnSpPr>
            <a:cxnSpLocks/>
          </p:cNvCxnSpPr>
          <p:nvPr/>
        </p:nvCxnSpPr>
        <p:spPr>
          <a:xfrm>
            <a:off x="6732395" y="1528502"/>
            <a:ext cx="453596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4" name="直接连接符 113">
            <a:extLst>
              <a:ext uri="{FF2B5EF4-FFF2-40B4-BE49-F238E27FC236}">
                <a16:creationId xmlns:a16="http://schemas.microsoft.com/office/drawing/2014/main" id="{AB613F08-D778-1593-EA04-9BC61402DCA2}"/>
              </a:ext>
            </a:extLst>
          </p:cNvPr>
          <p:cNvCxnSpPr>
            <a:cxnSpLocks/>
          </p:cNvCxnSpPr>
          <p:nvPr/>
        </p:nvCxnSpPr>
        <p:spPr>
          <a:xfrm>
            <a:off x="6732395" y="1948858"/>
            <a:ext cx="294570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5" name="直接连接符 114">
            <a:extLst>
              <a:ext uri="{FF2B5EF4-FFF2-40B4-BE49-F238E27FC236}">
                <a16:creationId xmlns:a16="http://schemas.microsoft.com/office/drawing/2014/main" id="{AD5C3113-8FB4-C407-B603-3E79C2FD0659}"/>
              </a:ext>
            </a:extLst>
          </p:cNvPr>
          <p:cNvCxnSpPr>
            <a:cxnSpLocks/>
          </p:cNvCxnSpPr>
          <p:nvPr/>
        </p:nvCxnSpPr>
        <p:spPr>
          <a:xfrm>
            <a:off x="6732395" y="2382612"/>
            <a:ext cx="692135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6" name="直接连接符 115">
            <a:extLst>
              <a:ext uri="{FF2B5EF4-FFF2-40B4-BE49-F238E27FC236}">
                <a16:creationId xmlns:a16="http://schemas.microsoft.com/office/drawing/2014/main" id="{F7ED2FC5-BE34-A9DC-2201-082DD56C88D0}"/>
              </a:ext>
            </a:extLst>
          </p:cNvPr>
          <p:cNvCxnSpPr>
            <a:cxnSpLocks/>
          </p:cNvCxnSpPr>
          <p:nvPr/>
        </p:nvCxnSpPr>
        <p:spPr>
          <a:xfrm>
            <a:off x="6759877" y="2816366"/>
            <a:ext cx="585140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7" name="直接连接符 116">
            <a:extLst>
              <a:ext uri="{FF2B5EF4-FFF2-40B4-BE49-F238E27FC236}">
                <a16:creationId xmlns:a16="http://schemas.microsoft.com/office/drawing/2014/main" id="{F94C3A5C-FEEE-0903-E284-66601443C858}"/>
              </a:ext>
            </a:extLst>
          </p:cNvPr>
          <p:cNvCxnSpPr>
            <a:cxnSpLocks/>
          </p:cNvCxnSpPr>
          <p:nvPr/>
        </p:nvCxnSpPr>
        <p:spPr>
          <a:xfrm>
            <a:off x="6732395" y="3274850"/>
            <a:ext cx="523170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8" name="直接连接符 117">
            <a:extLst>
              <a:ext uri="{FF2B5EF4-FFF2-40B4-BE49-F238E27FC236}">
                <a16:creationId xmlns:a16="http://schemas.microsoft.com/office/drawing/2014/main" id="{A6770663-F4CA-4B23-9FB3-0A2C2BA390B1}"/>
              </a:ext>
            </a:extLst>
          </p:cNvPr>
          <p:cNvCxnSpPr>
            <a:cxnSpLocks/>
          </p:cNvCxnSpPr>
          <p:nvPr/>
        </p:nvCxnSpPr>
        <p:spPr>
          <a:xfrm>
            <a:off x="6732395" y="3708604"/>
            <a:ext cx="781588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9" name="直接连接符 118">
            <a:extLst>
              <a:ext uri="{FF2B5EF4-FFF2-40B4-BE49-F238E27FC236}">
                <a16:creationId xmlns:a16="http://schemas.microsoft.com/office/drawing/2014/main" id="{91991B08-D766-FE81-B138-E647FF9F7166}"/>
              </a:ext>
            </a:extLst>
          </p:cNvPr>
          <p:cNvCxnSpPr>
            <a:cxnSpLocks/>
          </p:cNvCxnSpPr>
          <p:nvPr/>
        </p:nvCxnSpPr>
        <p:spPr>
          <a:xfrm>
            <a:off x="6732395" y="4142358"/>
            <a:ext cx="523170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20" name="直接连接符 119">
            <a:extLst>
              <a:ext uri="{FF2B5EF4-FFF2-40B4-BE49-F238E27FC236}">
                <a16:creationId xmlns:a16="http://schemas.microsoft.com/office/drawing/2014/main" id="{77447751-5DFA-E2BC-B633-E68895D5EE04}"/>
              </a:ext>
            </a:extLst>
          </p:cNvPr>
          <p:cNvCxnSpPr>
            <a:cxnSpLocks/>
          </p:cNvCxnSpPr>
          <p:nvPr/>
        </p:nvCxnSpPr>
        <p:spPr>
          <a:xfrm>
            <a:off x="6732395" y="4552666"/>
            <a:ext cx="781588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21" name="直接连接符 120">
            <a:extLst>
              <a:ext uri="{FF2B5EF4-FFF2-40B4-BE49-F238E27FC236}">
                <a16:creationId xmlns:a16="http://schemas.microsoft.com/office/drawing/2014/main" id="{BF19AEB5-D086-12AF-A3CA-37861D0F2BAE}"/>
              </a:ext>
            </a:extLst>
          </p:cNvPr>
          <p:cNvCxnSpPr>
            <a:cxnSpLocks/>
          </p:cNvCxnSpPr>
          <p:nvPr/>
        </p:nvCxnSpPr>
        <p:spPr>
          <a:xfrm>
            <a:off x="6732395" y="4986420"/>
            <a:ext cx="523170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22" name="直接连接符 121">
            <a:extLst>
              <a:ext uri="{FF2B5EF4-FFF2-40B4-BE49-F238E27FC236}">
                <a16:creationId xmlns:a16="http://schemas.microsoft.com/office/drawing/2014/main" id="{F0C8D07A-FB9A-F944-0E98-CEF5E6F9C9BF}"/>
              </a:ext>
            </a:extLst>
          </p:cNvPr>
          <p:cNvCxnSpPr>
            <a:cxnSpLocks/>
          </p:cNvCxnSpPr>
          <p:nvPr/>
        </p:nvCxnSpPr>
        <p:spPr>
          <a:xfrm>
            <a:off x="6732395" y="5420174"/>
            <a:ext cx="523170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23" name="直接连接符 122">
            <a:extLst>
              <a:ext uri="{FF2B5EF4-FFF2-40B4-BE49-F238E27FC236}">
                <a16:creationId xmlns:a16="http://schemas.microsoft.com/office/drawing/2014/main" id="{947E6A8B-28AC-32C5-9351-83B8E504DCF0}"/>
              </a:ext>
            </a:extLst>
          </p:cNvPr>
          <p:cNvCxnSpPr>
            <a:cxnSpLocks/>
          </p:cNvCxnSpPr>
          <p:nvPr/>
        </p:nvCxnSpPr>
        <p:spPr>
          <a:xfrm>
            <a:off x="6732395" y="5853802"/>
            <a:ext cx="612622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24" name="直接连接符 123">
            <a:extLst>
              <a:ext uri="{FF2B5EF4-FFF2-40B4-BE49-F238E27FC236}">
                <a16:creationId xmlns:a16="http://schemas.microsoft.com/office/drawing/2014/main" id="{B5279A73-2886-9065-CB5F-711F191CF548}"/>
              </a:ext>
            </a:extLst>
          </p:cNvPr>
          <p:cNvCxnSpPr>
            <a:cxnSpLocks/>
          </p:cNvCxnSpPr>
          <p:nvPr/>
        </p:nvCxnSpPr>
        <p:spPr>
          <a:xfrm>
            <a:off x="6732395" y="6287556"/>
            <a:ext cx="781588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5" name="文本框 124">
            <a:extLst>
              <a:ext uri="{FF2B5EF4-FFF2-40B4-BE49-F238E27FC236}">
                <a16:creationId xmlns:a16="http://schemas.microsoft.com/office/drawing/2014/main" id="{FE276B74-2EE4-6C42-F738-409AC5A49075}"/>
              </a:ext>
            </a:extLst>
          </p:cNvPr>
          <p:cNvSpPr txBox="1"/>
          <p:nvPr/>
        </p:nvSpPr>
        <p:spPr>
          <a:xfrm>
            <a:off x="532163" y="271294"/>
            <a:ext cx="3152236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900" b="1" dirty="0">
                <a:solidFill>
                  <a:schemeClr val="bg2">
                    <a:lumMod val="90000"/>
                  </a:schemeClr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XXXX</a:t>
            </a:r>
            <a:r>
              <a:rPr lang="zh-CN" altLang="en-US" sz="900" b="1" dirty="0">
                <a:solidFill>
                  <a:schemeClr val="bg2">
                    <a:lumMod val="90000"/>
                  </a:schemeClr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年</a:t>
            </a:r>
            <a:r>
              <a:rPr lang="en-US" altLang="zh-CN" sz="900" b="1" dirty="0">
                <a:solidFill>
                  <a:schemeClr val="bg2">
                    <a:lumMod val="90000"/>
                  </a:schemeClr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XX</a:t>
            </a:r>
            <a:r>
              <a:rPr lang="zh-CN" altLang="en-US" sz="900" b="1" dirty="0">
                <a:solidFill>
                  <a:schemeClr val="bg2">
                    <a:lumMod val="90000"/>
                  </a:schemeClr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月</a:t>
            </a:r>
            <a:r>
              <a:rPr lang="en-US" altLang="zh-CN" sz="900" b="1" dirty="0">
                <a:solidFill>
                  <a:schemeClr val="bg2">
                    <a:lumMod val="90000"/>
                  </a:schemeClr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XX</a:t>
            </a:r>
            <a:r>
              <a:rPr lang="zh-CN" altLang="en-US" sz="900" b="1" dirty="0">
                <a:solidFill>
                  <a:schemeClr val="bg2">
                    <a:lumMod val="90000"/>
                  </a:schemeClr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日</a:t>
            </a:r>
          </a:p>
        </p:txBody>
      </p:sp>
      <p:sp>
        <p:nvSpPr>
          <p:cNvPr id="127" name="文本框 126">
            <a:extLst>
              <a:ext uri="{FF2B5EF4-FFF2-40B4-BE49-F238E27FC236}">
                <a16:creationId xmlns:a16="http://schemas.microsoft.com/office/drawing/2014/main" id="{8A5B1381-ED71-C441-27D0-ABE2A4BA1EB8}"/>
              </a:ext>
            </a:extLst>
          </p:cNvPr>
          <p:cNvSpPr txBox="1"/>
          <p:nvPr/>
        </p:nvSpPr>
        <p:spPr>
          <a:xfrm>
            <a:off x="532163" y="6355874"/>
            <a:ext cx="3152236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900" b="1" dirty="0" err="1">
                <a:solidFill>
                  <a:schemeClr val="bg2">
                    <a:lumMod val="90000"/>
                  </a:schemeClr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Weather:XXXX</a:t>
            </a:r>
            <a:r>
              <a:rPr lang="en-US" altLang="zh-CN" sz="900" b="1" dirty="0">
                <a:solidFill>
                  <a:schemeClr val="bg2">
                    <a:lumMod val="90000"/>
                  </a:schemeClr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  </a:t>
            </a:r>
            <a:r>
              <a:rPr lang="en-US" altLang="zh-CN" sz="900" b="1" dirty="0" err="1">
                <a:solidFill>
                  <a:schemeClr val="bg2">
                    <a:lumMod val="90000"/>
                  </a:schemeClr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Mood:XXXX</a:t>
            </a:r>
            <a:endParaRPr lang="zh-CN" altLang="en-US" sz="900" b="1" dirty="0">
              <a:solidFill>
                <a:schemeClr val="bg2">
                  <a:lumMod val="90000"/>
                </a:schemeClr>
              </a:solidFill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sp>
        <p:nvSpPr>
          <p:cNvPr id="7" name="文本框 6">
            <a:extLst>
              <a:ext uri="{FF2B5EF4-FFF2-40B4-BE49-F238E27FC236}">
                <a16:creationId xmlns:a16="http://schemas.microsoft.com/office/drawing/2014/main" id="{0B849C94-69DE-6B53-F33E-5EEA8A197430}"/>
              </a:ext>
            </a:extLst>
          </p:cNvPr>
          <p:cNvSpPr txBox="1"/>
          <p:nvPr/>
        </p:nvSpPr>
        <p:spPr>
          <a:xfrm>
            <a:off x="2412696" y="866373"/>
            <a:ext cx="1379224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dist"/>
            <a:r>
              <a:rPr lang="zh-CN" altLang="en-US" sz="8000" dirty="0">
                <a:latin typeface="幼圆" panose="02010509060101010101" pitchFamily="49" charset="-122"/>
                <a:ea typeface="幼圆" panose="02010509060101010101" pitchFamily="49" charset="-122"/>
              </a:rPr>
              <a:t>添加标题</a:t>
            </a:r>
          </a:p>
        </p:txBody>
      </p:sp>
      <p:pic>
        <p:nvPicPr>
          <p:cNvPr id="16" name="图片 15" descr="图标&#10;&#10;AI 生成的内容可能不正确。">
            <a:extLst>
              <a:ext uri="{FF2B5EF4-FFF2-40B4-BE49-F238E27FC236}">
                <a16:creationId xmlns:a16="http://schemas.microsoft.com/office/drawing/2014/main" id="{0137E991-8FDC-E6F9-2991-21FC00FBE8C5}"/>
              </a:ext>
            </a:extLst>
          </p:cNvPr>
          <p:cNvPicPr>
            <a:picLocks noChangeAspect="1"/>
          </p:cNvPicPr>
          <p:nvPr/>
        </p:nvPicPr>
        <p:blipFill>
          <a:blip r:embed="rId12">
            <a:alphaModFix amt="20000"/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artisticPencilGrayscale/>
                    </a14:imgEffect>
                    <a14:imgEffect>
                      <a14:colorTemperature colorTemp="59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996707">
            <a:off x="1399855" y="591120"/>
            <a:ext cx="1299606" cy="1263054"/>
          </a:xfrm>
          <a:prstGeom prst="rect">
            <a:avLst/>
          </a:prstGeom>
        </p:spPr>
      </p:pic>
      <p:pic>
        <p:nvPicPr>
          <p:cNvPr id="17" name="图片 16" descr="图标&#10;&#10;AI 生成的内容可能不正确。">
            <a:extLst>
              <a:ext uri="{FF2B5EF4-FFF2-40B4-BE49-F238E27FC236}">
                <a16:creationId xmlns:a16="http://schemas.microsoft.com/office/drawing/2014/main" id="{F00ADE36-F734-20EB-07FE-086D64F61C80}"/>
              </a:ext>
            </a:extLst>
          </p:cNvPr>
          <p:cNvPicPr>
            <a:picLocks noChangeAspect="1"/>
          </p:cNvPicPr>
          <p:nvPr/>
        </p:nvPicPr>
        <p:blipFill>
          <a:blip r:embed="rId12">
            <a:alphaModFix amt="20000"/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artisticPencilGrayscale/>
                    </a14:imgEffect>
                    <a14:imgEffect>
                      <a14:colorTemperature colorTemp="59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9233030">
            <a:off x="3974263" y="5212489"/>
            <a:ext cx="1087953" cy="1057354"/>
          </a:xfrm>
          <a:prstGeom prst="rect">
            <a:avLst/>
          </a:prstGeom>
        </p:spPr>
      </p:pic>
      <p:sp>
        <p:nvSpPr>
          <p:cNvPr id="2" name="矩形 1">
            <a:extLst>
              <a:ext uri="{FF2B5EF4-FFF2-40B4-BE49-F238E27FC236}">
                <a16:creationId xmlns:a16="http://schemas.microsoft.com/office/drawing/2014/main" id="{F9C1A71F-5E2A-9C4F-FC58-77927395DE70}"/>
              </a:ext>
            </a:extLst>
          </p:cNvPr>
          <p:cNvSpPr/>
          <p:nvPr/>
        </p:nvSpPr>
        <p:spPr>
          <a:xfrm rot="10800000">
            <a:off x="-701266" y="752773"/>
            <a:ext cx="1779538" cy="383676"/>
          </a:xfrm>
          <a:prstGeom prst="rect">
            <a:avLst/>
          </a:prstGeom>
          <a:solidFill>
            <a:srgbClr val="FDEEAD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3" name="文本框 2">
            <a:extLst>
              <a:ext uri="{FF2B5EF4-FFF2-40B4-BE49-F238E27FC236}">
                <a16:creationId xmlns:a16="http://schemas.microsoft.com/office/drawing/2014/main" id="{4D5FBC74-BF81-6EE5-D119-79CE363E21EC}"/>
              </a:ext>
            </a:extLst>
          </p:cNvPr>
          <p:cNvSpPr txBox="1"/>
          <p:nvPr/>
        </p:nvSpPr>
        <p:spPr>
          <a:xfrm>
            <a:off x="561847" y="676749"/>
            <a:ext cx="61499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dirty="0">
                <a:latin typeface="幼圆" panose="02010509060101010101" pitchFamily="49" charset="-122"/>
                <a:ea typeface="幼圆" panose="02010509060101010101" pitchFamily="49" charset="-122"/>
              </a:rPr>
              <a:t>07</a:t>
            </a:r>
            <a:endParaRPr lang="zh-CN" altLang="en-US" sz="2400" dirty="0"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pic>
        <p:nvPicPr>
          <p:cNvPr id="4" name="图片 3" descr="卡通人物&#10;&#10;AI 生成的内容可能不正确。">
            <a:extLst>
              <a:ext uri="{FF2B5EF4-FFF2-40B4-BE49-F238E27FC236}">
                <a16:creationId xmlns:a16="http://schemas.microsoft.com/office/drawing/2014/main" id="{A9974C29-F9C7-71CA-5FE5-19BA6B16FC08}"/>
              </a:ext>
            </a:extLst>
          </p:cNvPr>
          <p:cNvPicPr>
            <a:picLocks noChangeAspect="1"/>
          </p:cNvPicPr>
          <p:nvPr/>
        </p:nvPicPr>
        <p:blipFill>
          <a:blip r:embed="rId15">
            <a:extLst>
              <a:ext uri="{BEBA8EAE-BF5A-486C-A8C5-ECC9F3942E4B}">
                <a14:imgProps xmlns:a14="http://schemas.microsoft.com/office/drawing/2010/main">
                  <a14:imgLayer r:embed="rId16">
                    <a14:imgEffect>
                      <a14:artisticCrisscrossEtching/>
                    </a14:imgEffect>
                    <a14:imgEffect>
                      <a14:colorTemperature colorTemp="72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3917"/>
          <a:stretch/>
        </p:blipFill>
        <p:spPr>
          <a:xfrm>
            <a:off x="10176733" y="-1327850"/>
            <a:ext cx="3338857" cy="4388446"/>
          </a:xfrm>
          <a:prstGeom prst="rect">
            <a:avLst/>
          </a:prstGeom>
        </p:spPr>
      </p:pic>
      <p:pic>
        <p:nvPicPr>
          <p:cNvPr id="131" name="图片 130" descr="图片包含 图标&#10;&#10;AI 生成的内容可能不正确。">
            <a:extLst>
              <a:ext uri="{FF2B5EF4-FFF2-40B4-BE49-F238E27FC236}">
                <a16:creationId xmlns:a16="http://schemas.microsoft.com/office/drawing/2014/main" id="{1A1D3C26-08FD-9DE9-E54E-A5ECA08EC113}"/>
              </a:ext>
            </a:extLst>
          </p:cNvPr>
          <p:cNvPicPr>
            <a:picLocks noChangeAspect="1"/>
          </p:cNvPicPr>
          <p:nvPr/>
        </p:nvPicPr>
        <p:blipFill>
          <a:blip r:embed="rId17">
            <a:extLst>
              <a:ext uri="{BEBA8EAE-BF5A-486C-A8C5-ECC9F3942E4B}">
                <a14:imgProps xmlns:a14="http://schemas.microsoft.com/office/drawing/2010/main">
                  <a14:imgLayer r:embed="rId18">
                    <a14:imgEffect>
                      <a14:artisticCrisscrossEtching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16244" r="19652" b="10604"/>
          <a:stretch/>
        </p:blipFill>
        <p:spPr>
          <a:xfrm rot="13375063">
            <a:off x="10352448" y="-177203"/>
            <a:ext cx="1894556" cy="3174826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44606629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组合 5">
            <a:extLst>
              <a:ext uri="{FF2B5EF4-FFF2-40B4-BE49-F238E27FC236}">
                <a16:creationId xmlns:a16="http://schemas.microsoft.com/office/drawing/2014/main" id="{CA87EE30-4182-17D6-8547-9B09E245DB01}"/>
              </a:ext>
            </a:extLst>
          </p:cNvPr>
          <p:cNvGrpSpPr/>
          <p:nvPr/>
        </p:nvGrpSpPr>
        <p:grpSpPr>
          <a:xfrm>
            <a:off x="3" y="-44011"/>
            <a:ext cx="12191997" cy="6858000"/>
            <a:chOff x="0" y="0"/>
            <a:chExt cx="12191997" cy="6858000"/>
          </a:xfrm>
        </p:grpSpPr>
        <p:pic>
          <p:nvPicPr>
            <p:cNvPr id="8" name="图片 7" descr="树林旁的长凳上&#10;&#10;AI 生成的内容可能不正确。">
              <a:extLst>
                <a:ext uri="{FF2B5EF4-FFF2-40B4-BE49-F238E27FC236}">
                  <a16:creationId xmlns:a16="http://schemas.microsoft.com/office/drawing/2014/main" id="{4B3B2665-C661-79F8-FC61-6B7EA9806D21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artisticBlur radius="3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50000" r="25000"/>
            <a:stretch/>
          </p:blipFill>
          <p:spPr>
            <a:xfrm>
              <a:off x="6095998" y="0"/>
              <a:ext cx="3048001" cy="6858000"/>
            </a:xfrm>
            <a:prstGeom prst="rect">
              <a:avLst/>
            </a:prstGeom>
            <a:ln>
              <a:noFill/>
            </a:ln>
          </p:spPr>
        </p:pic>
        <p:pic>
          <p:nvPicPr>
            <p:cNvPr id="10" name="图片 9" descr="草地上有许多花&#10;&#10;AI 生成的内容可能不正确。">
              <a:extLst>
                <a:ext uri="{FF2B5EF4-FFF2-40B4-BE49-F238E27FC236}">
                  <a16:creationId xmlns:a16="http://schemas.microsoft.com/office/drawing/2014/main" id="{CA62F114-BB51-7D97-22E6-25B7BEC7285D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BEBA8EAE-BF5A-486C-A8C5-ECC9F3942E4B}">
                  <a14:imgProps xmlns:a14="http://schemas.microsoft.com/office/drawing/2010/main">
                    <a14:imgLayer r:embed="rId7">
                      <a14:imgEffect>
                        <a14:artisticBlur radius="30"/>
                      </a14:imgEffect>
                      <a14:imgEffect>
                        <a14:saturation sat="66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5000" r="50000"/>
            <a:stretch/>
          </p:blipFill>
          <p:spPr>
            <a:xfrm>
              <a:off x="3048001" y="0"/>
              <a:ext cx="3048000" cy="6858000"/>
            </a:xfrm>
            <a:prstGeom prst="rect">
              <a:avLst/>
            </a:prstGeom>
            <a:ln>
              <a:noFill/>
            </a:ln>
          </p:spPr>
        </p:pic>
        <p:pic>
          <p:nvPicPr>
            <p:cNvPr id="12" name="图片 11" descr="树林前的花园&#10;&#10;AI 生成的内容可能不正确。">
              <a:extLst>
                <a:ext uri="{FF2B5EF4-FFF2-40B4-BE49-F238E27FC236}">
                  <a16:creationId xmlns:a16="http://schemas.microsoft.com/office/drawing/2014/main" id="{1658B5A9-C2B1-D203-6B89-CCE68EAFEA9D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8">
              <a:extLst>
                <a:ext uri="{BEBA8EAE-BF5A-486C-A8C5-ECC9F3942E4B}">
                  <a14:imgProps xmlns:a14="http://schemas.microsoft.com/office/drawing/2010/main">
                    <a14:imgLayer r:embed="rId9">
                      <a14:imgEffect>
                        <a14:artisticBlur radius="3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75000"/>
            <a:stretch/>
          </p:blipFill>
          <p:spPr>
            <a:xfrm>
              <a:off x="0" y="0"/>
              <a:ext cx="3048000" cy="6858000"/>
            </a:xfrm>
            <a:prstGeom prst="rect">
              <a:avLst/>
            </a:prstGeom>
            <a:ln>
              <a:noFill/>
            </a:ln>
          </p:spPr>
        </p:pic>
        <p:pic>
          <p:nvPicPr>
            <p:cNvPr id="14" name="图片 13" descr="森林里的雪地上&#10;&#10;AI 生成的内容可能不正确。">
              <a:extLst>
                <a:ext uri="{FF2B5EF4-FFF2-40B4-BE49-F238E27FC236}">
                  <a16:creationId xmlns:a16="http://schemas.microsoft.com/office/drawing/2014/main" id="{4666FD49-5F50-5BA8-A25F-F5BFAD61F59A}"/>
                </a:ext>
              </a:extLst>
            </p:cNvPr>
            <p:cNvPicPr>
              <a:picLocks noChangeAspect="1"/>
            </p:cNvPicPr>
            <p:nvPr/>
          </p:nvPicPr>
          <p:blipFill>
            <a:blip r:embed="rId10">
              <a:extLst>
                <a:ext uri="{BEBA8EAE-BF5A-486C-A8C5-ECC9F3942E4B}">
                  <a14:imgProps xmlns:a14="http://schemas.microsoft.com/office/drawing/2010/main">
                    <a14:imgLayer r:embed="rId11">
                      <a14:imgEffect>
                        <a14:artisticBlur radius="3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75000"/>
            <a:stretch/>
          </p:blipFill>
          <p:spPr>
            <a:xfrm>
              <a:off x="9143997" y="0"/>
              <a:ext cx="3048000" cy="6858000"/>
            </a:xfrm>
            <a:prstGeom prst="rect">
              <a:avLst/>
            </a:prstGeom>
            <a:ln>
              <a:noFill/>
            </a:ln>
          </p:spPr>
        </p:pic>
      </p:grpSp>
      <p:sp>
        <p:nvSpPr>
          <p:cNvPr id="42" name="矩形 41">
            <a:extLst>
              <a:ext uri="{FF2B5EF4-FFF2-40B4-BE49-F238E27FC236}">
                <a16:creationId xmlns:a16="http://schemas.microsoft.com/office/drawing/2014/main" id="{C9C168D7-7F1C-9F46-A022-C27F8885CFE8}"/>
              </a:ext>
            </a:extLst>
          </p:cNvPr>
          <p:cNvSpPr/>
          <p:nvPr/>
        </p:nvSpPr>
        <p:spPr>
          <a:xfrm>
            <a:off x="-5625" y="-22006"/>
            <a:ext cx="12191998" cy="6902011"/>
          </a:xfrm>
          <a:prstGeom prst="rect">
            <a:avLst/>
          </a:prstGeom>
          <a:solidFill>
            <a:srgbClr val="FEF3D4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43" name="矩形 42">
            <a:extLst>
              <a:ext uri="{FF2B5EF4-FFF2-40B4-BE49-F238E27FC236}">
                <a16:creationId xmlns:a16="http://schemas.microsoft.com/office/drawing/2014/main" id="{1B9C078C-66CB-2BE0-209E-06F9F25F6E88}"/>
              </a:ext>
            </a:extLst>
          </p:cNvPr>
          <p:cNvSpPr/>
          <p:nvPr/>
        </p:nvSpPr>
        <p:spPr>
          <a:xfrm>
            <a:off x="192063" y="122213"/>
            <a:ext cx="5820490" cy="6613573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grpSp>
        <p:nvGrpSpPr>
          <p:cNvPr id="21" name="组合 20">
            <a:extLst>
              <a:ext uri="{FF2B5EF4-FFF2-40B4-BE49-F238E27FC236}">
                <a16:creationId xmlns:a16="http://schemas.microsoft.com/office/drawing/2014/main" id="{A7545B03-1F71-B155-696B-C32E8620CE6D}"/>
              </a:ext>
            </a:extLst>
          </p:cNvPr>
          <p:cNvGrpSpPr/>
          <p:nvPr/>
        </p:nvGrpSpPr>
        <p:grpSpPr>
          <a:xfrm>
            <a:off x="6231763" y="122213"/>
            <a:ext cx="5939298" cy="6613573"/>
            <a:chOff x="6204614" y="121227"/>
            <a:chExt cx="5939298" cy="6613573"/>
          </a:xfrm>
        </p:grpSpPr>
        <p:sp>
          <p:nvSpPr>
            <p:cNvPr id="44" name="矩形 43">
              <a:extLst>
                <a:ext uri="{FF2B5EF4-FFF2-40B4-BE49-F238E27FC236}">
                  <a16:creationId xmlns:a16="http://schemas.microsoft.com/office/drawing/2014/main" id="{CF4F56DF-472C-4329-4950-A4562BAB403F}"/>
                </a:ext>
              </a:extLst>
            </p:cNvPr>
            <p:cNvSpPr/>
            <p:nvPr/>
          </p:nvSpPr>
          <p:spPr>
            <a:xfrm>
              <a:off x="6204614" y="121227"/>
              <a:ext cx="5786972" cy="6613573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cxnSp>
          <p:nvCxnSpPr>
            <p:cNvPr id="111" name="直接连接符 110">
              <a:extLst>
                <a:ext uri="{FF2B5EF4-FFF2-40B4-BE49-F238E27FC236}">
                  <a16:creationId xmlns:a16="http://schemas.microsoft.com/office/drawing/2014/main" id="{9C3EAE75-8DDD-F0F9-A7AA-F2FB32F10B3F}"/>
                </a:ext>
              </a:extLst>
            </p:cNvPr>
            <p:cNvCxnSpPr/>
            <p:nvPr/>
          </p:nvCxnSpPr>
          <p:spPr>
            <a:xfrm>
              <a:off x="6732395" y="660009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2" name="直接连接符 111">
              <a:extLst>
                <a:ext uri="{FF2B5EF4-FFF2-40B4-BE49-F238E27FC236}">
                  <a16:creationId xmlns:a16="http://schemas.microsoft.com/office/drawing/2014/main" id="{B9FB1D7D-BB6F-A62B-383E-2CE724E6EAF8}"/>
                </a:ext>
              </a:extLst>
            </p:cNvPr>
            <p:cNvCxnSpPr/>
            <p:nvPr/>
          </p:nvCxnSpPr>
          <p:spPr>
            <a:xfrm>
              <a:off x="6732395" y="1093763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3" name="直接连接符 112">
              <a:extLst>
                <a:ext uri="{FF2B5EF4-FFF2-40B4-BE49-F238E27FC236}">
                  <a16:creationId xmlns:a16="http://schemas.microsoft.com/office/drawing/2014/main" id="{A052C89A-103B-D627-5D30-5D56A050F23A}"/>
                </a:ext>
              </a:extLst>
            </p:cNvPr>
            <p:cNvCxnSpPr/>
            <p:nvPr/>
          </p:nvCxnSpPr>
          <p:spPr>
            <a:xfrm>
              <a:off x="6732395" y="1527517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4" name="直接连接符 113">
              <a:extLst>
                <a:ext uri="{FF2B5EF4-FFF2-40B4-BE49-F238E27FC236}">
                  <a16:creationId xmlns:a16="http://schemas.microsoft.com/office/drawing/2014/main" id="{AB613F08-D778-1593-EA04-9BC61402DCA2}"/>
                </a:ext>
              </a:extLst>
            </p:cNvPr>
            <p:cNvCxnSpPr/>
            <p:nvPr/>
          </p:nvCxnSpPr>
          <p:spPr>
            <a:xfrm>
              <a:off x="6732395" y="1947873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5" name="直接连接符 114">
              <a:extLst>
                <a:ext uri="{FF2B5EF4-FFF2-40B4-BE49-F238E27FC236}">
                  <a16:creationId xmlns:a16="http://schemas.microsoft.com/office/drawing/2014/main" id="{AD5C3113-8FB4-C407-B603-3E79C2FD0659}"/>
                </a:ext>
              </a:extLst>
            </p:cNvPr>
            <p:cNvCxnSpPr/>
            <p:nvPr/>
          </p:nvCxnSpPr>
          <p:spPr>
            <a:xfrm>
              <a:off x="6732395" y="2381627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6" name="直接连接符 115">
              <a:extLst>
                <a:ext uri="{FF2B5EF4-FFF2-40B4-BE49-F238E27FC236}">
                  <a16:creationId xmlns:a16="http://schemas.microsoft.com/office/drawing/2014/main" id="{F7ED2FC5-BE34-A9DC-2201-082DD56C88D0}"/>
                </a:ext>
              </a:extLst>
            </p:cNvPr>
            <p:cNvCxnSpPr/>
            <p:nvPr/>
          </p:nvCxnSpPr>
          <p:spPr>
            <a:xfrm>
              <a:off x="6732395" y="2815381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7" name="直接连接符 116">
              <a:extLst>
                <a:ext uri="{FF2B5EF4-FFF2-40B4-BE49-F238E27FC236}">
                  <a16:creationId xmlns:a16="http://schemas.microsoft.com/office/drawing/2014/main" id="{F94C3A5C-FEEE-0903-E284-66601443C858}"/>
                </a:ext>
              </a:extLst>
            </p:cNvPr>
            <p:cNvCxnSpPr/>
            <p:nvPr/>
          </p:nvCxnSpPr>
          <p:spPr>
            <a:xfrm>
              <a:off x="6732395" y="3273865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8" name="直接连接符 117">
              <a:extLst>
                <a:ext uri="{FF2B5EF4-FFF2-40B4-BE49-F238E27FC236}">
                  <a16:creationId xmlns:a16="http://schemas.microsoft.com/office/drawing/2014/main" id="{A6770663-F4CA-4B23-9FB3-0A2C2BA390B1}"/>
                </a:ext>
              </a:extLst>
            </p:cNvPr>
            <p:cNvCxnSpPr/>
            <p:nvPr/>
          </p:nvCxnSpPr>
          <p:spPr>
            <a:xfrm>
              <a:off x="6732395" y="3707619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9" name="直接连接符 118">
              <a:extLst>
                <a:ext uri="{FF2B5EF4-FFF2-40B4-BE49-F238E27FC236}">
                  <a16:creationId xmlns:a16="http://schemas.microsoft.com/office/drawing/2014/main" id="{91991B08-D766-FE81-B138-E647FF9F7166}"/>
                </a:ext>
              </a:extLst>
            </p:cNvPr>
            <p:cNvCxnSpPr/>
            <p:nvPr/>
          </p:nvCxnSpPr>
          <p:spPr>
            <a:xfrm>
              <a:off x="6732395" y="4141373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0" name="直接连接符 119">
              <a:extLst>
                <a:ext uri="{FF2B5EF4-FFF2-40B4-BE49-F238E27FC236}">
                  <a16:creationId xmlns:a16="http://schemas.microsoft.com/office/drawing/2014/main" id="{77447751-5DFA-E2BC-B633-E68895D5EE04}"/>
                </a:ext>
              </a:extLst>
            </p:cNvPr>
            <p:cNvCxnSpPr/>
            <p:nvPr/>
          </p:nvCxnSpPr>
          <p:spPr>
            <a:xfrm>
              <a:off x="6732395" y="4551681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1" name="直接连接符 120">
              <a:extLst>
                <a:ext uri="{FF2B5EF4-FFF2-40B4-BE49-F238E27FC236}">
                  <a16:creationId xmlns:a16="http://schemas.microsoft.com/office/drawing/2014/main" id="{BF19AEB5-D086-12AF-A3CA-37861D0F2BAE}"/>
                </a:ext>
              </a:extLst>
            </p:cNvPr>
            <p:cNvCxnSpPr/>
            <p:nvPr/>
          </p:nvCxnSpPr>
          <p:spPr>
            <a:xfrm>
              <a:off x="6732395" y="4985435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2" name="直接连接符 121">
              <a:extLst>
                <a:ext uri="{FF2B5EF4-FFF2-40B4-BE49-F238E27FC236}">
                  <a16:creationId xmlns:a16="http://schemas.microsoft.com/office/drawing/2014/main" id="{F0C8D07A-FB9A-F944-0E98-CEF5E6F9C9BF}"/>
                </a:ext>
              </a:extLst>
            </p:cNvPr>
            <p:cNvCxnSpPr/>
            <p:nvPr/>
          </p:nvCxnSpPr>
          <p:spPr>
            <a:xfrm>
              <a:off x="6732395" y="5419189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3" name="直接连接符 122">
              <a:extLst>
                <a:ext uri="{FF2B5EF4-FFF2-40B4-BE49-F238E27FC236}">
                  <a16:creationId xmlns:a16="http://schemas.microsoft.com/office/drawing/2014/main" id="{947E6A8B-28AC-32C5-9351-83B8E504DCF0}"/>
                </a:ext>
              </a:extLst>
            </p:cNvPr>
            <p:cNvCxnSpPr/>
            <p:nvPr/>
          </p:nvCxnSpPr>
          <p:spPr>
            <a:xfrm>
              <a:off x="6732395" y="5853802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4" name="直接连接符 123">
              <a:extLst>
                <a:ext uri="{FF2B5EF4-FFF2-40B4-BE49-F238E27FC236}">
                  <a16:creationId xmlns:a16="http://schemas.microsoft.com/office/drawing/2014/main" id="{B5279A73-2886-9065-CB5F-711F191CF548}"/>
                </a:ext>
              </a:extLst>
            </p:cNvPr>
            <p:cNvCxnSpPr/>
            <p:nvPr/>
          </p:nvCxnSpPr>
          <p:spPr>
            <a:xfrm>
              <a:off x="6732395" y="6287556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26" name="文本框 125">
              <a:extLst>
                <a:ext uri="{FF2B5EF4-FFF2-40B4-BE49-F238E27FC236}">
                  <a16:creationId xmlns:a16="http://schemas.microsoft.com/office/drawing/2014/main" id="{33E89B07-431C-5F72-192A-584845942657}"/>
                </a:ext>
              </a:extLst>
            </p:cNvPr>
            <p:cNvSpPr txBox="1"/>
            <p:nvPr/>
          </p:nvSpPr>
          <p:spPr>
            <a:xfrm>
              <a:off x="8991676" y="275529"/>
              <a:ext cx="3152236" cy="2308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900" b="1" dirty="0">
                  <a:solidFill>
                    <a:schemeClr val="bg2">
                      <a:lumMod val="90000"/>
                    </a:schemeClr>
                  </a:solidFill>
                  <a:latin typeface="幼圆" panose="02010509060101010101" pitchFamily="49" charset="-122"/>
                  <a:ea typeface="幼圆" panose="02010509060101010101" pitchFamily="49" charset="-122"/>
                </a:rPr>
                <a:t>Jinhua University of Vocational Technology </a:t>
              </a:r>
              <a:endParaRPr lang="zh-CN" altLang="en-US" sz="900" b="1" dirty="0">
                <a:solidFill>
                  <a:schemeClr val="bg2">
                    <a:lumMod val="90000"/>
                  </a:schemeClr>
                </a:solidFill>
                <a:latin typeface="幼圆" panose="02010509060101010101" pitchFamily="49" charset="-122"/>
                <a:ea typeface="幼圆" panose="02010509060101010101" pitchFamily="49" charset="-122"/>
              </a:endParaRPr>
            </a:p>
          </p:txBody>
        </p:sp>
        <p:sp>
          <p:nvSpPr>
            <p:cNvPr id="128" name="文本框 127">
              <a:extLst>
                <a:ext uri="{FF2B5EF4-FFF2-40B4-BE49-F238E27FC236}">
                  <a16:creationId xmlns:a16="http://schemas.microsoft.com/office/drawing/2014/main" id="{95601FFD-3094-A637-8D1C-C5F229533FFE}"/>
                </a:ext>
              </a:extLst>
            </p:cNvPr>
            <p:cNvSpPr txBox="1"/>
            <p:nvPr/>
          </p:nvSpPr>
          <p:spPr>
            <a:xfrm>
              <a:off x="11351819" y="6376385"/>
              <a:ext cx="409452" cy="2308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900" b="1" dirty="0">
                  <a:solidFill>
                    <a:schemeClr val="bg2">
                      <a:lumMod val="90000"/>
                    </a:schemeClr>
                  </a:solidFill>
                  <a:latin typeface="幼圆" panose="02010509060101010101" pitchFamily="49" charset="-122"/>
                  <a:ea typeface="幼圆" panose="02010509060101010101" pitchFamily="49" charset="-122"/>
                </a:rPr>
                <a:t>02</a:t>
              </a:r>
              <a:endParaRPr lang="zh-CN" altLang="en-US" sz="900" b="1" dirty="0">
                <a:solidFill>
                  <a:schemeClr val="bg2">
                    <a:lumMod val="90000"/>
                  </a:schemeClr>
                </a:solidFill>
                <a:latin typeface="幼圆" panose="02010509060101010101" pitchFamily="49" charset="-122"/>
                <a:ea typeface="幼圆" panose="02010509060101010101" pitchFamily="49" charset="-122"/>
              </a:endParaRPr>
            </a:p>
          </p:txBody>
        </p:sp>
        <p:pic>
          <p:nvPicPr>
            <p:cNvPr id="18" name="图片 17" descr="图标&#10;&#10;AI 生成的内容可能不正确。">
              <a:extLst>
                <a:ext uri="{FF2B5EF4-FFF2-40B4-BE49-F238E27FC236}">
                  <a16:creationId xmlns:a16="http://schemas.microsoft.com/office/drawing/2014/main" id="{5ABE8EF9-C589-AFA6-0F5F-F9D8CBB9E4EE}"/>
                </a:ext>
              </a:extLst>
            </p:cNvPr>
            <p:cNvPicPr>
              <a:picLocks noChangeAspect="1"/>
            </p:cNvPicPr>
            <p:nvPr/>
          </p:nvPicPr>
          <p:blipFill>
            <a:blip r:embed="rId12">
              <a:alphaModFix amt="20000"/>
              <a:extLst>
                <a:ext uri="{BEBA8EAE-BF5A-486C-A8C5-ECC9F3942E4B}">
                  <a14:imgProps xmlns:a14="http://schemas.microsoft.com/office/drawing/2010/main">
                    <a14:imgLayer r:embed="rId13">
                      <a14:imgEffect>
                        <a14:artisticPencilGrayscale/>
                      </a14:imgEffect>
                      <a14:imgEffect>
                        <a14:colorTemperature colorTemp="59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9233030">
              <a:off x="7942596" y="263068"/>
              <a:ext cx="1087953" cy="1057354"/>
            </a:xfrm>
            <a:prstGeom prst="rect">
              <a:avLst/>
            </a:prstGeom>
          </p:spPr>
        </p:pic>
        <p:pic>
          <p:nvPicPr>
            <p:cNvPr id="19" name="图片 18" descr="图标&#10;&#10;AI 生成的内容可能不正确。">
              <a:extLst>
                <a:ext uri="{FF2B5EF4-FFF2-40B4-BE49-F238E27FC236}">
                  <a16:creationId xmlns:a16="http://schemas.microsoft.com/office/drawing/2014/main" id="{06DC4ACD-57AA-A87B-E36F-77393DFC92E1}"/>
                </a:ext>
              </a:extLst>
            </p:cNvPr>
            <p:cNvPicPr>
              <a:picLocks noChangeAspect="1"/>
            </p:cNvPicPr>
            <p:nvPr/>
          </p:nvPicPr>
          <p:blipFill>
            <a:blip r:embed="rId12">
              <a:alphaModFix amt="20000"/>
              <a:extLst>
                <a:ext uri="{BEBA8EAE-BF5A-486C-A8C5-ECC9F3942E4B}">
                  <a14:imgProps xmlns:a14="http://schemas.microsoft.com/office/drawing/2010/main">
                    <a14:imgLayer r:embed="rId13">
                      <a14:imgEffect>
                        <a14:artisticPencilGrayscale/>
                      </a14:imgEffect>
                      <a14:imgEffect>
                        <a14:colorTemperature colorTemp="59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9233030">
              <a:off x="7066064" y="5197436"/>
              <a:ext cx="1087953" cy="1057354"/>
            </a:xfrm>
            <a:prstGeom prst="rect">
              <a:avLst/>
            </a:prstGeom>
          </p:spPr>
        </p:pic>
        <p:pic>
          <p:nvPicPr>
            <p:cNvPr id="20" name="图片 19" descr="图标&#10;&#10;AI 生成的内容可能不正确。">
              <a:extLst>
                <a:ext uri="{FF2B5EF4-FFF2-40B4-BE49-F238E27FC236}">
                  <a16:creationId xmlns:a16="http://schemas.microsoft.com/office/drawing/2014/main" id="{DDA845B7-CC19-43F6-5690-37395FFC4BB2}"/>
                </a:ext>
              </a:extLst>
            </p:cNvPr>
            <p:cNvPicPr>
              <a:picLocks noChangeAspect="1"/>
            </p:cNvPicPr>
            <p:nvPr/>
          </p:nvPicPr>
          <p:blipFill>
            <a:blip r:embed="rId12">
              <a:alphaModFix amt="20000"/>
              <a:extLst>
                <a:ext uri="{BEBA8EAE-BF5A-486C-A8C5-ECC9F3942E4B}">
                  <a14:imgProps xmlns:a14="http://schemas.microsoft.com/office/drawing/2010/main">
                    <a14:imgLayer r:embed="rId13">
                      <a14:imgEffect>
                        <a14:artisticPencilGrayscale/>
                      </a14:imgEffect>
                      <a14:imgEffect>
                        <a14:colorTemperature colorTemp="59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9233030">
              <a:off x="9966807" y="1399887"/>
              <a:ext cx="1533384" cy="1490258"/>
            </a:xfrm>
            <a:prstGeom prst="rect">
              <a:avLst/>
            </a:prstGeom>
          </p:spPr>
        </p:pic>
      </p:grpSp>
      <p:grpSp>
        <p:nvGrpSpPr>
          <p:cNvPr id="70" name="组合 69">
            <a:extLst>
              <a:ext uri="{FF2B5EF4-FFF2-40B4-BE49-F238E27FC236}">
                <a16:creationId xmlns:a16="http://schemas.microsoft.com/office/drawing/2014/main" id="{4485E7E5-25C0-D9AE-F40B-5156006DD2A5}"/>
              </a:ext>
            </a:extLst>
          </p:cNvPr>
          <p:cNvGrpSpPr/>
          <p:nvPr/>
        </p:nvGrpSpPr>
        <p:grpSpPr>
          <a:xfrm>
            <a:off x="5659068" y="651207"/>
            <a:ext cx="848834" cy="195369"/>
            <a:chOff x="5669513" y="830822"/>
            <a:chExt cx="848834" cy="195369"/>
          </a:xfrm>
        </p:grpSpPr>
        <p:sp>
          <p:nvSpPr>
            <p:cNvPr id="47" name="椭圆 46">
              <a:extLst>
                <a:ext uri="{FF2B5EF4-FFF2-40B4-BE49-F238E27FC236}">
                  <a16:creationId xmlns:a16="http://schemas.microsoft.com/office/drawing/2014/main" id="{63652049-500F-8DBE-1DE3-C297C20285F3}"/>
                </a:ext>
              </a:extLst>
            </p:cNvPr>
            <p:cNvSpPr/>
            <p:nvPr/>
          </p:nvSpPr>
          <p:spPr>
            <a:xfrm>
              <a:off x="5669513" y="834784"/>
              <a:ext cx="191407" cy="191407"/>
            </a:xfrm>
            <a:prstGeom prst="ellipse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52" name="椭圆 51">
              <a:extLst>
                <a:ext uri="{FF2B5EF4-FFF2-40B4-BE49-F238E27FC236}">
                  <a16:creationId xmlns:a16="http://schemas.microsoft.com/office/drawing/2014/main" id="{06965F52-8DC7-869F-A879-7EBD73E9BF9F}"/>
                </a:ext>
              </a:extLst>
            </p:cNvPr>
            <p:cNvSpPr/>
            <p:nvPr/>
          </p:nvSpPr>
          <p:spPr>
            <a:xfrm>
              <a:off x="6326940" y="830822"/>
              <a:ext cx="191407" cy="191407"/>
            </a:xfrm>
            <a:prstGeom prst="ellipse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65" name="矩形: 圆角 64">
              <a:extLst>
                <a:ext uri="{FF2B5EF4-FFF2-40B4-BE49-F238E27FC236}">
                  <a16:creationId xmlns:a16="http://schemas.microsoft.com/office/drawing/2014/main" id="{57A1F8E5-31AD-C6F2-BF56-C1F76F2BAD6E}"/>
                </a:ext>
              </a:extLst>
            </p:cNvPr>
            <p:cNvSpPr/>
            <p:nvPr/>
          </p:nvSpPr>
          <p:spPr>
            <a:xfrm>
              <a:off x="5766647" y="877730"/>
              <a:ext cx="675061" cy="102717"/>
            </a:xfrm>
            <a:prstGeom prst="roundRect">
              <a:avLst/>
            </a:prstGeom>
            <a:solidFill>
              <a:schemeClr val="bg1">
                <a:lumMod val="85000"/>
              </a:schemeClr>
            </a:solidFill>
            <a:ln>
              <a:noFill/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grpSp>
        <p:nvGrpSpPr>
          <p:cNvPr id="76" name="组合 75">
            <a:extLst>
              <a:ext uri="{FF2B5EF4-FFF2-40B4-BE49-F238E27FC236}">
                <a16:creationId xmlns:a16="http://schemas.microsoft.com/office/drawing/2014/main" id="{71C6A3D5-BCF9-8A24-4529-E6FA0819EA3A}"/>
              </a:ext>
            </a:extLst>
          </p:cNvPr>
          <p:cNvGrpSpPr/>
          <p:nvPr/>
        </p:nvGrpSpPr>
        <p:grpSpPr>
          <a:xfrm>
            <a:off x="5652856" y="1722573"/>
            <a:ext cx="848834" cy="195369"/>
            <a:chOff x="5669513" y="830822"/>
            <a:chExt cx="848834" cy="195369"/>
          </a:xfrm>
        </p:grpSpPr>
        <p:sp>
          <p:nvSpPr>
            <p:cNvPr id="77" name="椭圆 76">
              <a:extLst>
                <a:ext uri="{FF2B5EF4-FFF2-40B4-BE49-F238E27FC236}">
                  <a16:creationId xmlns:a16="http://schemas.microsoft.com/office/drawing/2014/main" id="{B34D52FE-730D-7544-3131-C7F0642D06A9}"/>
                </a:ext>
              </a:extLst>
            </p:cNvPr>
            <p:cNvSpPr/>
            <p:nvPr/>
          </p:nvSpPr>
          <p:spPr>
            <a:xfrm>
              <a:off x="5669513" y="834784"/>
              <a:ext cx="191407" cy="191407"/>
            </a:xfrm>
            <a:prstGeom prst="ellipse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78" name="椭圆 77">
              <a:extLst>
                <a:ext uri="{FF2B5EF4-FFF2-40B4-BE49-F238E27FC236}">
                  <a16:creationId xmlns:a16="http://schemas.microsoft.com/office/drawing/2014/main" id="{B9925899-CE88-24C8-FFF2-F78E592C3119}"/>
                </a:ext>
              </a:extLst>
            </p:cNvPr>
            <p:cNvSpPr/>
            <p:nvPr/>
          </p:nvSpPr>
          <p:spPr>
            <a:xfrm>
              <a:off x="6326940" y="830822"/>
              <a:ext cx="191407" cy="191407"/>
            </a:xfrm>
            <a:prstGeom prst="ellipse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79" name="矩形: 圆角 78">
              <a:extLst>
                <a:ext uri="{FF2B5EF4-FFF2-40B4-BE49-F238E27FC236}">
                  <a16:creationId xmlns:a16="http://schemas.microsoft.com/office/drawing/2014/main" id="{A7356C8C-86D9-92FD-8619-B3A98C4CC7AC}"/>
                </a:ext>
              </a:extLst>
            </p:cNvPr>
            <p:cNvSpPr/>
            <p:nvPr/>
          </p:nvSpPr>
          <p:spPr>
            <a:xfrm>
              <a:off x="5766647" y="877730"/>
              <a:ext cx="675061" cy="102717"/>
            </a:xfrm>
            <a:prstGeom prst="roundRect">
              <a:avLst/>
            </a:prstGeom>
            <a:solidFill>
              <a:schemeClr val="bg1">
                <a:lumMod val="85000"/>
              </a:schemeClr>
            </a:solidFill>
            <a:ln>
              <a:noFill/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grpSp>
        <p:nvGrpSpPr>
          <p:cNvPr id="80" name="组合 79">
            <a:extLst>
              <a:ext uri="{FF2B5EF4-FFF2-40B4-BE49-F238E27FC236}">
                <a16:creationId xmlns:a16="http://schemas.microsoft.com/office/drawing/2014/main" id="{50061279-4D5D-C74F-AD2B-D9E977AFB4D1}"/>
              </a:ext>
            </a:extLst>
          </p:cNvPr>
          <p:cNvGrpSpPr/>
          <p:nvPr/>
        </p:nvGrpSpPr>
        <p:grpSpPr>
          <a:xfrm>
            <a:off x="5652856" y="2826893"/>
            <a:ext cx="848834" cy="195369"/>
            <a:chOff x="5669513" y="830822"/>
            <a:chExt cx="848834" cy="195369"/>
          </a:xfrm>
        </p:grpSpPr>
        <p:sp>
          <p:nvSpPr>
            <p:cNvPr id="81" name="椭圆 80">
              <a:extLst>
                <a:ext uri="{FF2B5EF4-FFF2-40B4-BE49-F238E27FC236}">
                  <a16:creationId xmlns:a16="http://schemas.microsoft.com/office/drawing/2014/main" id="{B74FEF32-7381-10BC-C34C-82E297D5181A}"/>
                </a:ext>
              </a:extLst>
            </p:cNvPr>
            <p:cNvSpPr/>
            <p:nvPr/>
          </p:nvSpPr>
          <p:spPr>
            <a:xfrm>
              <a:off x="5669513" y="834784"/>
              <a:ext cx="191407" cy="191407"/>
            </a:xfrm>
            <a:prstGeom prst="ellipse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82" name="椭圆 81">
              <a:extLst>
                <a:ext uri="{FF2B5EF4-FFF2-40B4-BE49-F238E27FC236}">
                  <a16:creationId xmlns:a16="http://schemas.microsoft.com/office/drawing/2014/main" id="{7B118F38-D35F-B34C-B823-E7C1D3ABE40E}"/>
                </a:ext>
              </a:extLst>
            </p:cNvPr>
            <p:cNvSpPr/>
            <p:nvPr/>
          </p:nvSpPr>
          <p:spPr>
            <a:xfrm>
              <a:off x="6326940" y="830822"/>
              <a:ext cx="191407" cy="191407"/>
            </a:xfrm>
            <a:prstGeom prst="ellipse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83" name="矩形: 圆角 82">
              <a:extLst>
                <a:ext uri="{FF2B5EF4-FFF2-40B4-BE49-F238E27FC236}">
                  <a16:creationId xmlns:a16="http://schemas.microsoft.com/office/drawing/2014/main" id="{684F3FBB-DD15-E1E5-B15C-4A6BD79AEDD5}"/>
                </a:ext>
              </a:extLst>
            </p:cNvPr>
            <p:cNvSpPr/>
            <p:nvPr/>
          </p:nvSpPr>
          <p:spPr>
            <a:xfrm>
              <a:off x="5766647" y="877730"/>
              <a:ext cx="675061" cy="102717"/>
            </a:xfrm>
            <a:prstGeom prst="roundRect">
              <a:avLst/>
            </a:prstGeom>
            <a:solidFill>
              <a:schemeClr val="bg1">
                <a:lumMod val="85000"/>
              </a:schemeClr>
            </a:solidFill>
            <a:ln>
              <a:noFill/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grpSp>
        <p:nvGrpSpPr>
          <p:cNvPr id="84" name="组合 83">
            <a:extLst>
              <a:ext uri="{FF2B5EF4-FFF2-40B4-BE49-F238E27FC236}">
                <a16:creationId xmlns:a16="http://schemas.microsoft.com/office/drawing/2014/main" id="{A6932734-FEA5-AB49-61FB-A87EF994B03D}"/>
              </a:ext>
            </a:extLst>
          </p:cNvPr>
          <p:cNvGrpSpPr/>
          <p:nvPr/>
        </p:nvGrpSpPr>
        <p:grpSpPr>
          <a:xfrm>
            <a:off x="5659092" y="3884398"/>
            <a:ext cx="848834" cy="195369"/>
            <a:chOff x="5669513" y="830822"/>
            <a:chExt cx="848834" cy="195369"/>
          </a:xfrm>
        </p:grpSpPr>
        <p:sp>
          <p:nvSpPr>
            <p:cNvPr id="85" name="椭圆 84">
              <a:extLst>
                <a:ext uri="{FF2B5EF4-FFF2-40B4-BE49-F238E27FC236}">
                  <a16:creationId xmlns:a16="http://schemas.microsoft.com/office/drawing/2014/main" id="{85750FA1-E884-AF9F-4D18-EEF9ECFBD2BC}"/>
                </a:ext>
              </a:extLst>
            </p:cNvPr>
            <p:cNvSpPr/>
            <p:nvPr/>
          </p:nvSpPr>
          <p:spPr>
            <a:xfrm>
              <a:off x="5669513" y="834784"/>
              <a:ext cx="191407" cy="191407"/>
            </a:xfrm>
            <a:prstGeom prst="ellipse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86" name="椭圆 85">
              <a:extLst>
                <a:ext uri="{FF2B5EF4-FFF2-40B4-BE49-F238E27FC236}">
                  <a16:creationId xmlns:a16="http://schemas.microsoft.com/office/drawing/2014/main" id="{657AE5FB-B358-D7CF-FC0E-9C5A51308426}"/>
                </a:ext>
              </a:extLst>
            </p:cNvPr>
            <p:cNvSpPr/>
            <p:nvPr/>
          </p:nvSpPr>
          <p:spPr>
            <a:xfrm>
              <a:off x="6326940" y="830822"/>
              <a:ext cx="191407" cy="191407"/>
            </a:xfrm>
            <a:prstGeom prst="ellipse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87" name="矩形: 圆角 86">
              <a:extLst>
                <a:ext uri="{FF2B5EF4-FFF2-40B4-BE49-F238E27FC236}">
                  <a16:creationId xmlns:a16="http://schemas.microsoft.com/office/drawing/2014/main" id="{E1619563-D0E0-5EF4-7540-87D12D63E53E}"/>
                </a:ext>
              </a:extLst>
            </p:cNvPr>
            <p:cNvSpPr/>
            <p:nvPr/>
          </p:nvSpPr>
          <p:spPr>
            <a:xfrm>
              <a:off x="5766647" y="877730"/>
              <a:ext cx="675061" cy="102717"/>
            </a:xfrm>
            <a:prstGeom prst="roundRect">
              <a:avLst/>
            </a:prstGeom>
            <a:solidFill>
              <a:schemeClr val="bg1">
                <a:lumMod val="85000"/>
              </a:schemeClr>
            </a:solidFill>
            <a:ln>
              <a:noFill/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grpSp>
        <p:nvGrpSpPr>
          <p:cNvPr id="88" name="组合 87">
            <a:extLst>
              <a:ext uri="{FF2B5EF4-FFF2-40B4-BE49-F238E27FC236}">
                <a16:creationId xmlns:a16="http://schemas.microsoft.com/office/drawing/2014/main" id="{4ABA5CE1-3806-10F3-56B9-DD83EB2526E0}"/>
              </a:ext>
            </a:extLst>
          </p:cNvPr>
          <p:cNvGrpSpPr/>
          <p:nvPr/>
        </p:nvGrpSpPr>
        <p:grpSpPr>
          <a:xfrm>
            <a:off x="5677897" y="4984849"/>
            <a:ext cx="848834" cy="195369"/>
            <a:chOff x="5669513" y="830822"/>
            <a:chExt cx="848834" cy="195369"/>
          </a:xfrm>
        </p:grpSpPr>
        <p:sp>
          <p:nvSpPr>
            <p:cNvPr id="89" name="椭圆 88">
              <a:extLst>
                <a:ext uri="{FF2B5EF4-FFF2-40B4-BE49-F238E27FC236}">
                  <a16:creationId xmlns:a16="http://schemas.microsoft.com/office/drawing/2014/main" id="{1FE93C06-75E1-CFA0-2146-D5C5E038A1BD}"/>
                </a:ext>
              </a:extLst>
            </p:cNvPr>
            <p:cNvSpPr/>
            <p:nvPr/>
          </p:nvSpPr>
          <p:spPr>
            <a:xfrm>
              <a:off x="5669513" y="834784"/>
              <a:ext cx="191407" cy="191407"/>
            </a:xfrm>
            <a:prstGeom prst="ellipse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90" name="椭圆 89">
              <a:extLst>
                <a:ext uri="{FF2B5EF4-FFF2-40B4-BE49-F238E27FC236}">
                  <a16:creationId xmlns:a16="http://schemas.microsoft.com/office/drawing/2014/main" id="{A7750092-6874-998C-AFFA-DC14577ED60F}"/>
                </a:ext>
              </a:extLst>
            </p:cNvPr>
            <p:cNvSpPr/>
            <p:nvPr/>
          </p:nvSpPr>
          <p:spPr>
            <a:xfrm>
              <a:off x="6326940" y="830822"/>
              <a:ext cx="191407" cy="191407"/>
            </a:xfrm>
            <a:prstGeom prst="ellipse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91" name="矩形: 圆角 90">
              <a:extLst>
                <a:ext uri="{FF2B5EF4-FFF2-40B4-BE49-F238E27FC236}">
                  <a16:creationId xmlns:a16="http://schemas.microsoft.com/office/drawing/2014/main" id="{23A759D2-1B06-63ED-430A-14C067CCA7E1}"/>
                </a:ext>
              </a:extLst>
            </p:cNvPr>
            <p:cNvSpPr/>
            <p:nvPr/>
          </p:nvSpPr>
          <p:spPr>
            <a:xfrm>
              <a:off x="5766647" y="877730"/>
              <a:ext cx="675061" cy="102717"/>
            </a:xfrm>
            <a:prstGeom prst="roundRect">
              <a:avLst/>
            </a:prstGeom>
            <a:solidFill>
              <a:schemeClr val="bg1">
                <a:lumMod val="85000"/>
              </a:schemeClr>
            </a:solidFill>
            <a:ln>
              <a:noFill/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grpSp>
        <p:nvGrpSpPr>
          <p:cNvPr id="92" name="组合 91">
            <a:extLst>
              <a:ext uri="{FF2B5EF4-FFF2-40B4-BE49-F238E27FC236}">
                <a16:creationId xmlns:a16="http://schemas.microsoft.com/office/drawing/2014/main" id="{8FBB9571-AA61-0687-44FA-A1EABE388087}"/>
              </a:ext>
            </a:extLst>
          </p:cNvPr>
          <p:cNvGrpSpPr/>
          <p:nvPr/>
        </p:nvGrpSpPr>
        <p:grpSpPr>
          <a:xfrm>
            <a:off x="5669315" y="6131044"/>
            <a:ext cx="848834" cy="195369"/>
            <a:chOff x="5669513" y="830822"/>
            <a:chExt cx="848834" cy="195369"/>
          </a:xfrm>
        </p:grpSpPr>
        <p:sp>
          <p:nvSpPr>
            <p:cNvPr id="93" name="椭圆 92">
              <a:extLst>
                <a:ext uri="{FF2B5EF4-FFF2-40B4-BE49-F238E27FC236}">
                  <a16:creationId xmlns:a16="http://schemas.microsoft.com/office/drawing/2014/main" id="{EBE3F00B-6EB2-B9E0-DA5F-395A4F9DBAC2}"/>
                </a:ext>
              </a:extLst>
            </p:cNvPr>
            <p:cNvSpPr/>
            <p:nvPr/>
          </p:nvSpPr>
          <p:spPr>
            <a:xfrm>
              <a:off x="5669513" y="834784"/>
              <a:ext cx="191407" cy="191407"/>
            </a:xfrm>
            <a:prstGeom prst="ellipse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94" name="椭圆 93">
              <a:extLst>
                <a:ext uri="{FF2B5EF4-FFF2-40B4-BE49-F238E27FC236}">
                  <a16:creationId xmlns:a16="http://schemas.microsoft.com/office/drawing/2014/main" id="{CE046B48-C590-E2B9-421C-68F5DF0368B4}"/>
                </a:ext>
              </a:extLst>
            </p:cNvPr>
            <p:cNvSpPr/>
            <p:nvPr/>
          </p:nvSpPr>
          <p:spPr>
            <a:xfrm>
              <a:off x="6326940" y="830822"/>
              <a:ext cx="191407" cy="191407"/>
            </a:xfrm>
            <a:prstGeom prst="ellipse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95" name="矩形: 圆角 94">
              <a:extLst>
                <a:ext uri="{FF2B5EF4-FFF2-40B4-BE49-F238E27FC236}">
                  <a16:creationId xmlns:a16="http://schemas.microsoft.com/office/drawing/2014/main" id="{3F0A81F5-5AF7-DCD3-11F9-E7DD5829260B}"/>
                </a:ext>
              </a:extLst>
            </p:cNvPr>
            <p:cNvSpPr/>
            <p:nvPr/>
          </p:nvSpPr>
          <p:spPr>
            <a:xfrm>
              <a:off x="5766647" y="877730"/>
              <a:ext cx="675061" cy="102717"/>
            </a:xfrm>
            <a:prstGeom prst="roundRect">
              <a:avLst/>
            </a:prstGeom>
            <a:solidFill>
              <a:schemeClr val="bg1">
                <a:lumMod val="85000"/>
              </a:schemeClr>
            </a:solidFill>
            <a:ln>
              <a:noFill/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cxnSp>
        <p:nvCxnSpPr>
          <p:cNvPr id="97" name="直接连接符 96">
            <a:extLst>
              <a:ext uri="{FF2B5EF4-FFF2-40B4-BE49-F238E27FC236}">
                <a16:creationId xmlns:a16="http://schemas.microsoft.com/office/drawing/2014/main" id="{D3CC6776-6B00-7E4A-FA5A-FCBA25521776}"/>
              </a:ext>
            </a:extLst>
          </p:cNvPr>
          <p:cNvCxnSpPr/>
          <p:nvPr/>
        </p:nvCxnSpPr>
        <p:spPr>
          <a:xfrm>
            <a:off x="636393" y="651207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8" name="直接连接符 97">
            <a:extLst>
              <a:ext uri="{FF2B5EF4-FFF2-40B4-BE49-F238E27FC236}">
                <a16:creationId xmlns:a16="http://schemas.microsoft.com/office/drawing/2014/main" id="{183C10BD-53B1-1DB3-BB11-94530C3EE825}"/>
              </a:ext>
            </a:extLst>
          </p:cNvPr>
          <p:cNvCxnSpPr/>
          <p:nvPr/>
        </p:nvCxnSpPr>
        <p:spPr>
          <a:xfrm>
            <a:off x="636393" y="1084961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9" name="直接连接符 98">
            <a:extLst>
              <a:ext uri="{FF2B5EF4-FFF2-40B4-BE49-F238E27FC236}">
                <a16:creationId xmlns:a16="http://schemas.microsoft.com/office/drawing/2014/main" id="{E01402F2-C384-6534-858F-082289A858F9}"/>
              </a:ext>
            </a:extLst>
          </p:cNvPr>
          <p:cNvCxnSpPr/>
          <p:nvPr/>
        </p:nvCxnSpPr>
        <p:spPr>
          <a:xfrm>
            <a:off x="636393" y="1518715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0" name="直接连接符 99">
            <a:extLst>
              <a:ext uri="{FF2B5EF4-FFF2-40B4-BE49-F238E27FC236}">
                <a16:creationId xmlns:a16="http://schemas.microsoft.com/office/drawing/2014/main" id="{64F3D322-8DD6-93DD-82D3-A950D693C090}"/>
              </a:ext>
            </a:extLst>
          </p:cNvPr>
          <p:cNvCxnSpPr/>
          <p:nvPr/>
        </p:nvCxnSpPr>
        <p:spPr>
          <a:xfrm>
            <a:off x="636393" y="1939071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1" name="直接连接符 100">
            <a:extLst>
              <a:ext uri="{FF2B5EF4-FFF2-40B4-BE49-F238E27FC236}">
                <a16:creationId xmlns:a16="http://schemas.microsoft.com/office/drawing/2014/main" id="{86015FF9-2FA7-BF31-D9B3-9047A042CB16}"/>
              </a:ext>
            </a:extLst>
          </p:cNvPr>
          <p:cNvCxnSpPr/>
          <p:nvPr/>
        </p:nvCxnSpPr>
        <p:spPr>
          <a:xfrm>
            <a:off x="636393" y="2372825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2" name="直接连接符 101">
            <a:extLst>
              <a:ext uri="{FF2B5EF4-FFF2-40B4-BE49-F238E27FC236}">
                <a16:creationId xmlns:a16="http://schemas.microsoft.com/office/drawing/2014/main" id="{83FC1CAD-7D2F-F88B-99B3-E23E9597E596}"/>
              </a:ext>
            </a:extLst>
          </p:cNvPr>
          <p:cNvCxnSpPr/>
          <p:nvPr/>
        </p:nvCxnSpPr>
        <p:spPr>
          <a:xfrm>
            <a:off x="636393" y="2806579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3" name="直接连接符 102">
            <a:extLst>
              <a:ext uri="{FF2B5EF4-FFF2-40B4-BE49-F238E27FC236}">
                <a16:creationId xmlns:a16="http://schemas.microsoft.com/office/drawing/2014/main" id="{4414DE50-95D9-65BC-9853-2D6AFC714E91}"/>
              </a:ext>
            </a:extLst>
          </p:cNvPr>
          <p:cNvCxnSpPr/>
          <p:nvPr/>
        </p:nvCxnSpPr>
        <p:spPr>
          <a:xfrm>
            <a:off x="636393" y="3265063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4" name="直接连接符 103">
            <a:extLst>
              <a:ext uri="{FF2B5EF4-FFF2-40B4-BE49-F238E27FC236}">
                <a16:creationId xmlns:a16="http://schemas.microsoft.com/office/drawing/2014/main" id="{3C6CDB34-FF29-2E53-35BA-8E7A6A738F75}"/>
              </a:ext>
            </a:extLst>
          </p:cNvPr>
          <p:cNvCxnSpPr/>
          <p:nvPr/>
        </p:nvCxnSpPr>
        <p:spPr>
          <a:xfrm>
            <a:off x="636393" y="3698817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5" name="直接连接符 104">
            <a:extLst>
              <a:ext uri="{FF2B5EF4-FFF2-40B4-BE49-F238E27FC236}">
                <a16:creationId xmlns:a16="http://schemas.microsoft.com/office/drawing/2014/main" id="{05020607-942E-F651-FBA8-00C2BBCD782A}"/>
              </a:ext>
            </a:extLst>
          </p:cNvPr>
          <p:cNvCxnSpPr/>
          <p:nvPr/>
        </p:nvCxnSpPr>
        <p:spPr>
          <a:xfrm>
            <a:off x="636393" y="4132571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6" name="直接连接符 105">
            <a:extLst>
              <a:ext uri="{FF2B5EF4-FFF2-40B4-BE49-F238E27FC236}">
                <a16:creationId xmlns:a16="http://schemas.microsoft.com/office/drawing/2014/main" id="{D3ACDF3A-EA77-1ADB-A7A7-88CA72CE7185}"/>
              </a:ext>
            </a:extLst>
          </p:cNvPr>
          <p:cNvCxnSpPr/>
          <p:nvPr/>
        </p:nvCxnSpPr>
        <p:spPr>
          <a:xfrm>
            <a:off x="636393" y="4542879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7" name="直接连接符 106">
            <a:extLst>
              <a:ext uri="{FF2B5EF4-FFF2-40B4-BE49-F238E27FC236}">
                <a16:creationId xmlns:a16="http://schemas.microsoft.com/office/drawing/2014/main" id="{4AF676D0-037C-59FE-1089-9BFB689D09C6}"/>
              </a:ext>
            </a:extLst>
          </p:cNvPr>
          <p:cNvCxnSpPr/>
          <p:nvPr/>
        </p:nvCxnSpPr>
        <p:spPr>
          <a:xfrm>
            <a:off x="636393" y="4976633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8" name="直接连接符 107">
            <a:extLst>
              <a:ext uri="{FF2B5EF4-FFF2-40B4-BE49-F238E27FC236}">
                <a16:creationId xmlns:a16="http://schemas.microsoft.com/office/drawing/2014/main" id="{3B298334-360B-E644-A8D0-CE256F37A707}"/>
              </a:ext>
            </a:extLst>
          </p:cNvPr>
          <p:cNvCxnSpPr/>
          <p:nvPr/>
        </p:nvCxnSpPr>
        <p:spPr>
          <a:xfrm>
            <a:off x="636393" y="5410387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9" name="直接连接符 108">
            <a:extLst>
              <a:ext uri="{FF2B5EF4-FFF2-40B4-BE49-F238E27FC236}">
                <a16:creationId xmlns:a16="http://schemas.microsoft.com/office/drawing/2014/main" id="{FD0AA287-FDC2-6DCC-177E-64BE9F4F69A0}"/>
              </a:ext>
            </a:extLst>
          </p:cNvPr>
          <p:cNvCxnSpPr/>
          <p:nvPr/>
        </p:nvCxnSpPr>
        <p:spPr>
          <a:xfrm>
            <a:off x="636393" y="5844015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0" name="直接连接符 109">
            <a:extLst>
              <a:ext uri="{FF2B5EF4-FFF2-40B4-BE49-F238E27FC236}">
                <a16:creationId xmlns:a16="http://schemas.microsoft.com/office/drawing/2014/main" id="{CDD7F144-3FC6-DCEA-6F25-EA57917B4AA1}"/>
              </a:ext>
            </a:extLst>
          </p:cNvPr>
          <p:cNvCxnSpPr/>
          <p:nvPr/>
        </p:nvCxnSpPr>
        <p:spPr>
          <a:xfrm>
            <a:off x="636393" y="6277769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7" name="文本框 126">
            <a:extLst>
              <a:ext uri="{FF2B5EF4-FFF2-40B4-BE49-F238E27FC236}">
                <a16:creationId xmlns:a16="http://schemas.microsoft.com/office/drawing/2014/main" id="{8A5B1381-ED71-C441-27D0-ABE2A4BA1EB8}"/>
              </a:ext>
            </a:extLst>
          </p:cNvPr>
          <p:cNvSpPr txBox="1"/>
          <p:nvPr/>
        </p:nvSpPr>
        <p:spPr>
          <a:xfrm>
            <a:off x="532163" y="6355874"/>
            <a:ext cx="3152236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900" b="1" dirty="0" err="1">
                <a:solidFill>
                  <a:schemeClr val="bg2">
                    <a:lumMod val="90000"/>
                  </a:schemeClr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Weather:XXXX</a:t>
            </a:r>
            <a:r>
              <a:rPr lang="en-US" altLang="zh-CN" sz="900" b="1" dirty="0">
                <a:solidFill>
                  <a:schemeClr val="bg2">
                    <a:lumMod val="90000"/>
                  </a:schemeClr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  </a:t>
            </a:r>
            <a:r>
              <a:rPr lang="en-US" altLang="zh-CN" sz="900" b="1" dirty="0" err="1">
                <a:solidFill>
                  <a:schemeClr val="bg2">
                    <a:lumMod val="90000"/>
                  </a:schemeClr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Mood:XXXX</a:t>
            </a:r>
            <a:endParaRPr lang="zh-CN" altLang="en-US" sz="900" b="1" dirty="0">
              <a:solidFill>
                <a:schemeClr val="bg2">
                  <a:lumMod val="90000"/>
                </a:schemeClr>
              </a:solidFill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pic>
        <p:nvPicPr>
          <p:cNvPr id="16" name="图片 15" descr="图标&#10;&#10;AI 生成的内容可能不正确。">
            <a:extLst>
              <a:ext uri="{FF2B5EF4-FFF2-40B4-BE49-F238E27FC236}">
                <a16:creationId xmlns:a16="http://schemas.microsoft.com/office/drawing/2014/main" id="{0137E991-8FDC-E6F9-2991-21FC00FBE8C5}"/>
              </a:ext>
            </a:extLst>
          </p:cNvPr>
          <p:cNvPicPr>
            <a:picLocks noChangeAspect="1"/>
          </p:cNvPicPr>
          <p:nvPr/>
        </p:nvPicPr>
        <p:blipFill>
          <a:blip r:embed="rId12">
            <a:alphaModFix amt="20000"/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artisticPencilGrayscale/>
                    </a14:imgEffect>
                    <a14:imgEffect>
                      <a14:colorTemperature colorTemp="59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996707">
            <a:off x="1503098" y="4063876"/>
            <a:ext cx="1663190" cy="1616412"/>
          </a:xfrm>
          <a:prstGeom prst="rect">
            <a:avLst/>
          </a:prstGeom>
        </p:spPr>
      </p:pic>
      <p:pic>
        <p:nvPicPr>
          <p:cNvPr id="17" name="图片 16" descr="图标&#10;&#10;AI 生成的内容可能不正确。">
            <a:extLst>
              <a:ext uri="{FF2B5EF4-FFF2-40B4-BE49-F238E27FC236}">
                <a16:creationId xmlns:a16="http://schemas.microsoft.com/office/drawing/2014/main" id="{F00ADE36-F734-20EB-07FE-086D64F61C80}"/>
              </a:ext>
            </a:extLst>
          </p:cNvPr>
          <p:cNvPicPr>
            <a:picLocks noChangeAspect="1"/>
          </p:cNvPicPr>
          <p:nvPr/>
        </p:nvPicPr>
        <p:blipFill>
          <a:blip r:embed="rId12">
            <a:alphaModFix amt="20000"/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artisticPencilGrayscale/>
                    </a14:imgEffect>
                    <a14:imgEffect>
                      <a14:colorTemperature colorTemp="59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9233030">
            <a:off x="3834469" y="4878618"/>
            <a:ext cx="1087953" cy="1057354"/>
          </a:xfrm>
          <a:prstGeom prst="rect">
            <a:avLst/>
          </a:prstGeom>
        </p:spPr>
      </p:pic>
      <p:sp>
        <p:nvSpPr>
          <p:cNvPr id="25" name="文本框 24">
            <a:extLst>
              <a:ext uri="{FF2B5EF4-FFF2-40B4-BE49-F238E27FC236}">
                <a16:creationId xmlns:a16="http://schemas.microsoft.com/office/drawing/2014/main" id="{27FF1061-754E-EF04-C54C-E5BA5BF8CDF1}"/>
              </a:ext>
            </a:extLst>
          </p:cNvPr>
          <p:cNvSpPr txBox="1"/>
          <p:nvPr/>
        </p:nvSpPr>
        <p:spPr>
          <a:xfrm>
            <a:off x="539165" y="302858"/>
            <a:ext cx="1090897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000" dirty="0">
                <a:solidFill>
                  <a:schemeClr val="bg1">
                    <a:lumMod val="75000"/>
                  </a:schemeClr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07----</a:t>
            </a:r>
            <a:r>
              <a:rPr lang="zh-CN" altLang="en-US" sz="1000" dirty="0">
                <a:solidFill>
                  <a:schemeClr val="bg1">
                    <a:lumMod val="75000"/>
                  </a:schemeClr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添加标题</a:t>
            </a:r>
          </a:p>
        </p:txBody>
      </p:sp>
      <p:grpSp>
        <p:nvGrpSpPr>
          <p:cNvPr id="7" name="组合 6">
            <a:extLst>
              <a:ext uri="{FF2B5EF4-FFF2-40B4-BE49-F238E27FC236}">
                <a16:creationId xmlns:a16="http://schemas.microsoft.com/office/drawing/2014/main" id="{6A3DFFEC-CA2B-0B25-140A-34187260831E}"/>
              </a:ext>
            </a:extLst>
          </p:cNvPr>
          <p:cNvGrpSpPr/>
          <p:nvPr/>
        </p:nvGrpSpPr>
        <p:grpSpPr>
          <a:xfrm rot="1412416">
            <a:off x="4066498" y="387629"/>
            <a:ext cx="6362619" cy="6622375"/>
            <a:chOff x="4325727" y="1169586"/>
            <a:chExt cx="6362619" cy="6622375"/>
          </a:xfrm>
          <a:effectLst/>
        </p:grpSpPr>
        <p:grpSp>
          <p:nvGrpSpPr>
            <p:cNvPr id="9" name="组合 8">
              <a:extLst>
                <a:ext uri="{FF2B5EF4-FFF2-40B4-BE49-F238E27FC236}">
                  <a16:creationId xmlns:a16="http://schemas.microsoft.com/office/drawing/2014/main" id="{94660C18-2F0F-11B0-9C54-5F227AA63C74}"/>
                </a:ext>
              </a:extLst>
            </p:cNvPr>
            <p:cNvGrpSpPr/>
            <p:nvPr/>
          </p:nvGrpSpPr>
          <p:grpSpPr>
            <a:xfrm>
              <a:off x="4749048" y="1169586"/>
              <a:ext cx="5939298" cy="6613573"/>
              <a:chOff x="6204614" y="121227"/>
              <a:chExt cx="5939298" cy="6613573"/>
            </a:xfrm>
            <a:effectLst/>
          </p:grpSpPr>
          <p:sp>
            <p:nvSpPr>
              <p:cNvPr id="13" name="矩形 12">
                <a:extLst>
                  <a:ext uri="{FF2B5EF4-FFF2-40B4-BE49-F238E27FC236}">
                    <a16:creationId xmlns:a16="http://schemas.microsoft.com/office/drawing/2014/main" id="{3F5B6788-AE26-15D4-9763-5DD8B3D7661A}"/>
                  </a:ext>
                </a:extLst>
              </p:cNvPr>
              <p:cNvSpPr/>
              <p:nvPr/>
            </p:nvSpPr>
            <p:spPr>
              <a:xfrm>
                <a:off x="6204614" y="121227"/>
                <a:ext cx="5786972" cy="6613573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  <a:effectLst/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 dirty="0"/>
              </a:p>
            </p:txBody>
          </p:sp>
          <p:cxnSp>
            <p:nvCxnSpPr>
              <p:cNvPr id="15" name="直接连接符 14">
                <a:extLst>
                  <a:ext uri="{FF2B5EF4-FFF2-40B4-BE49-F238E27FC236}">
                    <a16:creationId xmlns:a16="http://schemas.microsoft.com/office/drawing/2014/main" id="{7BA839C5-3460-B37A-FC8E-5BD81744D0EC}"/>
                  </a:ext>
                </a:extLst>
              </p:cNvPr>
              <p:cNvCxnSpPr/>
              <p:nvPr/>
            </p:nvCxnSpPr>
            <p:spPr>
              <a:xfrm>
                <a:off x="6732395" y="660009"/>
                <a:ext cx="4823209" cy="0"/>
              </a:xfrm>
              <a:prstGeom prst="line">
                <a:avLst/>
              </a:prstGeom>
              <a:ln>
                <a:solidFill>
                  <a:schemeClr val="bg2">
                    <a:lumMod val="90000"/>
                  </a:schemeClr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6" name="直接连接符 25">
                <a:extLst>
                  <a:ext uri="{FF2B5EF4-FFF2-40B4-BE49-F238E27FC236}">
                    <a16:creationId xmlns:a16="http://schemas.microsoft.com/office/drawing/2014/main" id="{A6C528C7-473F-46E9-59F2-4FCFF45DE11E}"/>
                  </a:ext>
                </a:extLst>
              </p:cNvPr>
              <p:cNvCxnSpPr/>
              <p:nvPr/>
            </p:nvCxnSpPr>
            <p:spPr>
              <a:xfrm>
                <a:off x="6732395" y="1093763"/>
                <a:ext cx="4823209" cy="0"/>
              </a:xfrm>
              <a:prstGeom prst="line">
                <a:avLst/>
              </a:prstGeom>
              <a:ln>
                <a:solidFill>
                  <a:schemeClr val="bg2">
                    <a:lumMod val="90000"/>
                  </a:schemeClr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7" name="直接连接符 26">
                <a:extLst>
                  <a:ext uri="{FF2B5EF4-FFF2-40B4-BE49-F238E27FC236}">
                    <a16:creationId xmlns:a16="http://schemas.microsoft.com/office/drawing/2014/main" id="{33BA312E-16F0-0F8F-3635-3D71A1A0EE3C}"/>
                  </a:ext>
                </a:extLst>
              </p:cNvPr>
              <p:cNvCxnSpPr/>
              <p:nvPr/>
            </p:nvCxnSpPr>
            <p:spPr>
              <a:xfrm>
                <a:off x="6732395" y="1527517"/>
                <a:ext cx="4823209" cy="0"/>
              </a:xfrm>
              <a:prstGeom prst="line">
                <a:avLst/>
              </a:prstGeom>
              <a:ln>
                <a:solidFill>
                  <a:schemeClr val="bg2">
                    <a:lumMod val="90000"/>
                  </a:schemeClr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4" name="直接连接符 33">
                <a:extLst>
                  <a:ext uri="{FF2B5EF4-FFF2-40B4-BE49-F238E27FC236}">
                    <a16:creationId xmlns:a16="http://schemas.microsoft.com/office/drawing/2014/main" id="{37F89000-3A9F-FC64-5D8A-3089C9A63956}"/>
                  </a:ext>
                </a:extLst>
              </p:cNvPr>
              <p:cNvCxnSpPr/>
              <p:nvPr/>
            </p:nvCxnSpPr>
            <p:spPr>
              <a:xfrm>
                <a:off x="6732395" y="1947873"/>
                <a:ext cx="4823209" cy="0"/>
              </a:xfrm>
              <a:prstGeom prst="line">
                <a:avLst/>
              </a:prstGeom>
              <a:ln>
                <a:solidFill>
                  <a:schemeClr val="bg2">
                    <a:lumMod val="90000"/>
                  </a:schemeClr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6" name="直接连接符 35">
                <a:extLst>
                  <a:ext uri="{FF2B5EF4-FFF2-40B4-BE49-F238E27FC236}">
                    <a16:creationId xmlns:a16="http://schemas.microsoft.com/office/drawing/2014/main" id="{90FA1AF1-23AD-6AD3-C2E6-93FC1224B60F}"/>
                  </a:ext>
                </a:extLst>
              </p:cNvPr>
              <p:cNvCxnSpPr/>
              <p:nvPr/>
            </p:nvCxnSpPr>
            <p:spPr>
              <a:xfrm>
                <a:off x="6732395" y="2381627"/>
                <a:ext cx="4823209" cy="0"/>
              </a:xfrm>
              <a:prstGeom prst="line">
                <a:avLst/>
              </a:prstGeom>
              <a:ln>
                <a:solidFill>
                  <a:schemeClr val="bg2">
                    <a:lumMod val="90000"/>
                  </a:schemeClr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9" name="直接连接符 38">
                <a:extLst>
                  <a:ext uri="{FF2B5EF4-FFF2-40B4-BE49-F238E27FC236}">
                    <a16:creationId xmlns:a16="http://schemas.microsoft.com/office/drawing/2014/main" id="{F589D50D-A03F-C3A2-5997-5E58F6D1343B}"/>
                  </a:ext>
                </a:extLst>
              </p:cNvPr>
              <p:cNvCxnSpPr/>
              <p:nvPr/>
            </p:nvCxnSpPr>
            <p:spPr>
              <a:xfrm>
                <a:off x="6732395" y="2815381"/>
                <a:ext cx="4823209" cy="0"/>
              </a:xfrm>
              <a:prstGeom prst="line">
                <a:avLst/>
              </a:prstGeom>
              <a:ln>
                <a:solidFill>
                  <a:schemeClr val="bg2">
                    <a:lumMod val="90000"/>
                  </a:schemeClr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0" name="直接连接符 39">
                <a:extLst>
                  <a:ext uri="{FF2B5EF4-FFF2-40B4-BE49-F238E27FC236}">
                    <a16:creationId xmlns:a16="http://schemas.microsoft.com/office/drawing/2014/main" id="{BC635BD5-67DA-C6D7-7023-E1BCD2B01E58}"/>
                  </a:ext>
                </a:extLst>
              </p:cNvPr>
              <p:cNvCxnSpPr/>
              <p:nvPr/>
            </p:nvCxnSpPr>
            <p:spPr>
              <a:xfrm>
                <a:off x="6732395" y="3273865"/>
                <a:ext cx="4823209" cy="0"/>
              </a:xfrm>
              <a:prstGeom prst="line">
                <a:avLst/>
              </a:prstGeom>
              <a:ln>
                <a:solidFill>
                  <a:schemeClr val="bg2">
                    <a:lumMod val="90000"/>
                  </a:schemeClr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1" name="直接连接符 40">
                <a:extLst>
                  <a:ext uri="{FF2B5EF4-FFF2-40B4-BE49-F238E27FC236}">
                    <a16:creationId xmlns:a16="http://schemas.microsoft.com/office/drawing/2014/main" id="{520E1C8C-3017-DCB4-ADB5-900D5B18B83E}"/>
                  </a:ext>
                </a:extLst>
              </p:cNvPr>
              <p:cNvCxnSpPr/>
              <p:nvPr/>
            </p:nvCxnSpPr>
            <p:spPr>
              <a:xfrm>
                <a:off x="6732395" y="3707619"/>
                <a:ext cx="4823209" cy="0"/>
              </a:xfrm>
              <a:prstGeom prst="line">
                <a:avLst/>
              </a:prstGeom>
              <a:ln>
                <a:solidFill>
                  <a:schemeClr val="bg2">
                    <a:lumMod val="90000"/>
                  </a:schemeClr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5" name="直接连接符 44">
                <a:extLst>
                  <a:ext uri="{FF2B5EF4-FFF2-40B4-BE49-F238E27FC236}">
                    <a16:creationId xmlns:a16="http://schemas.microsoft.com/office/drawing/2014/main" id="{8EF793AC-A4DE-9AE1-E6C3-F0C0B68EA95C}"/>
                  </a:ext>
                </a:extLst>
              </p:cNvPr>
              <p:cNvCxnSpPr/>
              <p:nvPr/>
            </p:nvCxnSpPr>
            <p:spPr>
              <a:xfrm>
                <a:off x="6732395" y="4141373"/>
                <a:ext cx="4823209" cy="0"/>
              </a:xfrm>
              <a:prstGeom prst="line">
                <a:avLst/>
              </a:prstGeom>
              <a:ln>
                <a:solidFill>
                  <a:schemeClr val="bg2">
                    <a:lumMod val="90000"/>
                  </a:schemeClr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6" name="直接连接符 45">
                <a:extLst>
                  <a:ext uri="{FF2B5EF4-FFF2-40B4-BE49-F238E27FC236}">
                    <a16:creationId xmlns:a16="http://schemas.microsoft.com/office/drawing/2014/main" id="{DC53302D-466E-7606-B007-5F20AFA2FD99}"/>
                  </a:ext>
                </a:extLst>
              </p:cNvPr>
              <p:cNvCxnSpPr/>
              <p:nvPr/>
            </p:nvCxnSpPr>
            <p:spPr>
              <a:xfrm>
                <a:off x="6732395" y="4551681"/>
                <a:ext cx="4823209" cy="0"/>
              </a:xfrm>
              <a:prstGeom prst="line">
                <a:avLst/>
              </a:prstGeom>
              <a:ln>
                <a:solidFill>
                  <a:schemeClr val="bg2">
                    <a:lumMod val="90000"/>
                  </a:schemeClr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8" name="直接连接符 47">
                <a:extLst>
                  <a:ext uri="{FF2B5EF4-FFF2-40B4-BE49-F238E27FC236}">
                    <a16:creationId xmlns:a16="http://schemas.microsoft.com/office/drawing/2014/main" id="{9B44DF6F-4711-BC1C-951C-1318975F1E64}"/>
                  </a:ext>
                </a:extLst>
              </p:cNvPr>
              <p:cNvCxnSpPr/>
              <p:nvPr/>
            </p:nvCxnSpPr>
            <p:spPr>
              <a:xfrm>
                <a:off x="6732395" y="4985435"/>
                <a:ext cx="4823209" cy="0"/>
              </a:xfrm>
              <a:prstGeom prst="line">
                <a:avLst/>
              </a:prstGeom>
              <a:ln>
                <a:solidFill>
                  <a:schemeClr val="bg2">
                    <a:lumMod val="90000"/>
                  </a:schemeClr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9" name="直接连接符 48">
                <a:extLst>
                  <a:ext uri="{FF2B5EF4-FFF2-40B4-BE49-F238E27FC236}">
                    <a16:creationId xmlns:a16="http://schemas.microsoft.com/office/drawing/2014/main" id="{A7B7B5A5-5E94-7061-5EB8-97B2DCBDD595}"/>
                  </a:ext>
                </a:extLst>
              </p:cNvPr>
              <p:cNvCxnSpPr/>
              <p:nvPr/>
            </p:nvCxnSpPr>
            <p:spPr>
              <a:xfrm>
                <a:off x="6732395" y="5419189"/>
                <a:ext cx="4823209" cy="0"/>
              </a:xfrm>
              <a:prstGeom prst="line">
                <a:avLst/>
              </a:prstGeom>
              <a:ln>
                <a:solidFill>
                  <a:schemeClr val="bg2">
                    <a:lumMod val="90000"/>
                  </a:schemeClr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0" name="直接连接符 49">
                <a:extLst>
                  <a:ext uri="{FF2B5EF4-FFF2-40B4-BE49-F238E27FC236}">
                    <a16:creationId xmlns:a16="http://schemas.microsoft.com/office/drawing/2014/main" id="{AFAE010B-5228-E4BF-4313-C2099A88DCF7}"/>
                  </a:ext>
                </a:extLst>
              </p:cNvPr>
              <p:cNvCxnSpPr/>
              <p:nvPr/>
            </p:nvCxnSpPr>
            <p:spPr>
              <a:xfrm>
                <a:off x="6732395" y="5853802"/>
                <a:ext cx="4823209" cy="0"/>
              </a:xfrm>
              <a:prstGeom prst="line">
                <a:avLst/>
              </a:prstGeom>
              <a:ln>
                <a:solidFill>
                  <a:schemeClr val="bg2">
                    <a:lumMod val="90000"/>
                  </a:schemeClr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1" name="直接连接符 50">
                <a:extLst>
                  <a:ext uri="{FF2B5EF4-FFF2-40B4-BE49-F238E27FC236}">
                    <a16:creationId xmlns:a16="http://schemas.microsoft.com/office/drawing/2014/main" id="{E6FF3A7C-D626-E6E1-044A-397D08D1758E}"/>
                  </a:ext>
                </a:extLst>
              </p:cNvPr>
              <p:cNvCxnSpPr/>
              <p:nvPr/>
            </p:nvCxnSpPr>
            <p:spPr>
              <a:xfrm>
                <a:off x="6732395" y="6287556"/>
                <a:ext cx="4823209" cy="0"/>
              </a:xfrm>
              <a:prstGeom prst="line">
                <a:avLst/>
              </a:prstGeom>
              <a:ln>
                <a:solidFill>
                  <a:schemeClr val="bg2">
                    <a:lumMod val="90000"/>
                  </a:schemeClr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53" name="文本框 52">
                <a:extLst>
                  <a:ext uri="{FF2B5EF4-FFF2-40B4-BE49-F238E27FC236}">
                    <a16:creationId xmlns:a16="http://schemas.microsoft.com/office/drawing/2014/main" id="{D8CDE0CA-C2F2-9071-D63D-0813B83D86A9}"/>
                  </a:ext>
                </a:extLst>
              </p:cNvPr>
              <p:cNvSpPr txBox="1"/>
              <p:nvPr/>
            </p:nvSpPr>
            <p:spPr>
              <a:xfrm>
                <a:off x="8991676" y="275529"/>
                <a:ext cx="3152236" cy="2308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altLang="zh-CN" sz="900" b="1" dirty="0">
                    <a:solidFill>
                      <a:schemeClr val="bg2">
                        <a:lumMod val="90000"/>
                      </a:schemeClr>
                    </a:solidFill>
                    <a:latin typeface="幼圆" panose="02010509060101010101" pitchFamily="49" charset="-122"/>
                    <a:ea typeface="幼圆" panose="02010509060101010101" pitchFamily="49" charset="-122"/>
                  </a:rPr>
                  <a:t>Jinhua University of Vocational Technology </a:t>
                </a:r>
                <a:endParaRPr lang="zh-CN" altLang="en-US" sz="900" b="1" dirty="0">
                  <a:solidFill>
                    <a:schemeClr val="bg2">
                      <a:lumMod val="90000"/>
                    </a:schemeClr>
                  </a:solidFill>
                  <a:latin typeface="幼圆" panose="02010509060101010101" pitchFamily="49" charset="-122"/>
                  <a:ea typeface="幼圆" panose="02010509060101010101" pitchFamily="49" charset="-122"/>
                </a:endParaRPr>
              </a:p>
            </p:txBody>
          </p:sp>
          <p:sp>
            <p:nvSpPr>
              <p:cNvPr id="54" name="文本框 53">
                <a:extLst>
                  <a:ext uri="{FF2B5EF4-FFF2-40B4-BE49-F238E27FC236}">
                    <a16:creationId xmlns:a16="http://schemas.microsoft.com/office/drawing/2014/main" id="{B644B10F-1778-2330-1179-39FCDCE1A7D7}"/>
                  </a:ext>
                </a:extLst>
              </p:cNvPr>
              <p:cNvSpPr txBox="1"/>
              <p:nvPr/>
            </p:nvSpPr>
            <p:spPr>
              <a:xfrm>
                <a:off x="11351819" y="6376385"/>
                <a:ext cx="409452" cy="2308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altLang="zh-CN" sz="900" b="1" dirty="0">
                    <a:solidFill>
                      <a:schemeClr val="bg2">
                        <a:lumMod val="90000"/>
                      </a:schemeClr>
                    </a:solidFill>
                    <a:latin typeface="幼圆" panose="02010509060101010101" pitchFamily="49" charset="-122"/>
                    <a:ea typeface="幼圆" panose="02010509060101010101" pitchFamily="49" charset="-122"/>
                  </a:rPr>
                  <a:t>02</a:t>
                </a:r>
                <a:endParaRPr lang="zh-CN" altLang="en-US" sz="900" b="1" dirty="0">
                  <a:solidFill>
                    <a:schemeClr val="bg2">
                      <a:lumMod val="90000"/>
                    </a:schemeClr>
                  </a:solidFill>
                  <a:latin typeface="幼圆" panose="02010509060101010101" pitchFamily="49" charset="-122"/>
                  <a:ea typeface="幼圆" panose="02010509060101010101" pitchFamily="49" charset="-122"/>
                </a:endParaRPr>
              </a:p>
            </p:txBody>
          </p:sp>
          <p:pic>
            <p:nvPicPr>
              <p:cNvPr id="55" name="图片 54" descr="图标&#10;&#10;AI 生成的内容可能不正确。">
                <a:extLst>
                  <a:ext uri="{FF2B5EF4-FFF2-40B4-BE49-F238E27FC236}">
                    <a16:creationId xmlns:a16="http://schemas.microsoft.com/office/drawing/2014/main" id="{B214685C-B2BB-4775-97CF-E1285C7AD76C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12">
                <a:alphaModFix amt="20000"/>
                <a:extLst>
                  <a:ext uri="{BEBA8EAE-BF5A-486C-A8C5-ECC9F3942E4B}">
                    <a14:imgProps xmlns:a14="http://schemas.microsoft.com/office/drawing/2010/main">
                      <a14:imgLayer r:embed="rId13">
                        <a14:imgEffect>
                          <a14:artisticPencilGrayscale/>
                        </a14:imgEffect>
                        <a14:imgEffect>
                          <a14:colorTemperature colorTemp="5900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 rot="19233030">
                <a:off x="7942596" y="263068"/>
                <a:ext cx="1087953" cy="1057354"/>
              </a:xfrm>
              <a:prstGeom prst="rect">
                <a:avLst/>
              </a:prstGeom>
            </p:spPr>
          </p:pic>
          <p:pic>
            <p:nvPicPr>
              <p:cNvPr id="56" name="图片 55" descr="图标&#10;&#10;AI 生成的内容可能不正确。">
                <a:extLst>
                  <a:ext uri="{FF2B5EF4-FFF2-40B4-BE49-F238E27FC236}">
                    <a16:creationId xmlns:a16="http://schemas.microsoft.com/office/drawing/2014/main" id="{5743F94B-9D46-A594-81CA-BE2423B2E250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12">
                <a:alphaModFix amt="20000"/>
                <a:extLst>
                  <a:ext uri="{BEBA8EAE-BF5A-486C-A8C5-ECC9F3942E4B}">
                    <a14:imgProps xmlns:a14="http://schemas.microsoft.com/office/drawing/2010/main">
                      <a14:imgLayer r:embed="rId13">
                        <a14:imgEffect>
                          <a14:artisticPencilGrayscale/>
                        </a14:imgEffect>
                        <a14:imgEffect>
                          <a14:colorTemperature colorTemp="5900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 rot="19233030">
                <a:off x="7408071" y="5293996"/>
                <a:ext cx="1087953" cy="1057354"/>
              </a:xfrm>
              <a:prstGeom prst="rect">
                <a:avLst/>
              </a:prstGeom>
            </p:spPr>
          </p:pic>
          <p:pic>
            <p:nvPicPr>
              <p:cNvPr id="57" name="图片 56" descr="图标&#10;&#10;AI 生成的内容可能不正确。">
                <a:extLst>
                  <a:ext uri="{FF2B5EF4-FFF2-40B4-BE49-F238E27FC236}">
                    <a16:creationId xmlns:a16="http://schemas.microsoft.com/office/drawing/2014/main" id="{6777F8A6-0BFD-7EB8-1587-B32EB7CBABE3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12">
                <a:alphaModFix amt="20000"/>
                <a:extLst>
                  <a:ext uri="{BEBA8EAE-BF5A-486C-A8C5-ECC9F3942E4B}">
                    <a14:imgProps xmlns:a14="http://schemas.microsoft.com/office/drawing/2010/main">
                      <a14:imgLayer r:embed="rId13">
                        <a14:imgEffect>
                          <a14:artisticPencilGrayscale/>
                        </a14:imgEffect>
                        <a14:imgEffect>
                          <a14:colorTemperature colorTemp="5900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 rot="19233030">
                <a:off x="9988141" y="1990332"/>
                <a:ext cx="1533384" cy="1490258"/>
              </a:xfrm>
              <a:prstGeom prst="rect">
                <a:avLst/>
              </a:prstGeom>
            </p:spPr>
          </p:pic>
        </p:grpSp>
        <p:sp>
          <p:nvSpPr>
            <p:cNvPr id="11" name="任意多边形: 形状 10">
              <a:extLst>
                <a:ext uri="{FF2B5EF4-FFF2-40B4-BE49-F238E27FC236}">
                  <a16:creationId xmlns:a16="http://schemas.microsoft.com/office/drawing/2014/main" id="{95FDBAF8-D3A6-6E40-9806-B84890784495}"/>
                </a:ext>
              </a:extLst>
            </p:cNvPr>
            <p:cNvSpPr/>
            <p:nvPr/>
          </p:nvSpPr>
          <p:spPr>
            <a:xfrm>
              <a:off x="4325727" y="1178389"/>
              <a:ext cx="1006332" cy="6613572"/>
            </a:xfrm>
            <a:custGeom>
              <a:avLst/>
              <a:gdLst>
                <a:gd name="connsiteX0" fmla="*/ 571992 w 1006332"/>
                <a:gd name="connsiteY0" fmla="*/ 175 h 6663865"/>
                <a:gd name="connsiteX1" fmla="*/ 514842 w 1006332"/>
                <a:gd name="connsiteY1" fmla="*/ 11605 h 6663865"/>
                <a:gd name="connsiteX2" fmla="*/ 411972 w 1006332"/>
                <a:gd name="connsiteY2" fmla="*/ 68755 h 6663865"/>
                <a:gd name="connsiteX3" fmla="*/ 343392 w 1006332"/>
                <a:gd name="connsiteY3" fmla="*/ 103045 h 6663865"/>
                <a:gd name="connsiteX4" fmla="*/ 366252 w 1006332"/>
                <a:gd name="connsiteY4" fmla="*/ 251635 h 6663865"/>
                <a:gd name="connsiteX5" fmla="*/ 229092 w 1006332"/>
                <a:gd name="connsiteY5" fmla="*/ 365935 h 6663865"/>
                <a:gd name="connsiteX6" fmla="*/ 286242 w 1006332"/>
                <a:gd name="connsiteY6" fmla="*/ 491665 h 6663865"/>
                <a:gd name="connsiteX7" fmla="*/ 389112 w 1006332"/>
                <a:gd name="connsiteY7" fmla="*/ 594535 h 6663865"/>
                <a:gd name="connsiteX8" fmla="*/ 400542 w 1006332"/>
                <a:gd name="connsiteY8" fmla="*/ 663115 h 6663865"/>
                <a:gd name="connsiteX9" fmla="*/ 297672 w 1006332"/>
                <a:gd name="connsiteY9" fmla="*/ 891715 h 6663865"/>
                <a:gd name="connsiteX10" fmla="*/ 389112 w 1006332"/>
                <a:gd name="connsiteY10" fmla="*/ 1108885 h 6663865"/>
                <a:gd name="connsiteX11" fmla="*/ 434832 w 1006332"/>
                <a:gd name="connsiteY11" fmla="*/ 1177465 h 6663865"/>
                <a:gd name="connsiteX12" fmla="*/ 400542 w 1006332"/>
                <a:gd name="connsiteY12" fmla="*/ 1223185 h 6663865"/>
                <a:gd name="connsiteX13" fmla="*/ 263382 w 1006332"/>
                <a:gd name="connsiteY13" fmla="*/ 1383205 h 6663865"/>
                <a:gd name="connsiteX14" fmla="*/ 240522 w 1006332"/>
                <a:gd name="connsiteY14" fmla="*/ 1474645 h 6663865"/>
                <a:gd name="connsiteX15" fmla="*/ 309102 w 1006332"/>
                <a:gd name="connsiteY15" fmla="*/ 1680385 h 6663865"/>
                <a:gd name="connsiteX16" fmla="*/ 160512 w 1006332"/>
                <a:gd name="connsiteY16" fmla="*/ 1840405 h 6663865"/>
                <a:gd name="connsiteX17" fmla="*/ 11922 w 1006332"/>
                <a:gd name="connsiteY17" fmla="*/ 2000425 h 6663865"/>
                <a:gd name="connsiteX18" fmla="*/ 492 w 1006332"/>
                <a:gd name="connsiteY18" fmla="*/ 2069005 h 6663865"/>
                <a:gd name="connsiteX19" fmla="*/ 206232 w 1006332"/>
                <a:gd name="connsiteY19" fmla="*/ 2377615 h 6663865"/>
                <a:gd name="connsiteX20" fmla="*/ 320532 w 1006332"/>
                <a:gd name="connsiteY20" fmla="*/ 2571925 h 6663865"/>
                <a:gd name="connsiteX21" fmla="*/ 400542 w 1006332"/>
                <a:gd name="connsiteY21" fmla="*/ 2686225 h 6663865"/>
                <a:gd name="connsiteX22" fmla="*/ 457692 w 1006332"/>
                <a:gd name="connsiteY22" fmla="*/ 2823385 h 6663865"/>
                <a:gd name="connsiteX23" fmla="*/ 446262 w 1006332"/>
                <a:gd name="connsiteY23" fmla="*/ 2869105 h 6663865"/>
                <a:gd name="connsiteX24" fmla="*/ 354822 w 1006332"/>
                <a:gd name="connsiteY24" fmla="*/ 2960545 h 6663865"/>
                <a:gd name="connsiteX25" fmla="*/ 389112 w 1006332"/>
                <a:gd name="connsiteY25" fmla="*/ 3086275 h 6663865"/>
                <a:gd name="connsiteX26" fmla="*/ 377682 w 1006332"/>
                <a:gd name="connsiteY26" fmla="*/ 3177715 h 6663865"/>
                <a:gd name="connsiteX27" fmla="*/ 366252 w 1006332"/>
                <a:gd name="connsiteY27" fmla="*/ 3337735 h 6663865"/>
                <a:gd name="connsiteX28" fmla="*/ 343392 w 1006332"/>
                <a:gd name="connsiteY28" fmla="*/ 3452035 h 6663865"/>
                <a:gd name="connsiteX29" fmla="*/ 331962 w 1006332"/>
                <a:gd name="connsiteY29" fmla="*/ 3543475 h 6663865"/>
                <a:gd name="connsiteX30" fmla="*/ 297672 w 1006332"/>
                <a:gd name="connsiteY30" fmla="*/ 3646345 h 6663865"/>
                <a:gd name="connsiteX31" fmla="*/ 274812 w 1006332"/>
                <a:gd name="connsiteY31" fmla="*/ 3726355 h 6663865"/>
                <a:gd name="connsiteX32" fmla="*/ 229092 w 1006332"/>
                <a:gd name="connsiteY32" fmla="*/ 3909235 h 6663865"/>
                <a:gd name="connsiteX33" fmla="*/ 183372 w 1006332"/>
                <a:gd name="connsiteY33" fmla="*/ 4069255 h 6663865"/>
                <a:gd name="connsiteX34" fmla="*/ 160512 w 1006332"/>
                <a:gd name="connsiteY34" fmla="*/ 4217845 h 6663865"/>
                <a:gd name="connsiteX35" fmla="*/ 149082 w 1006332"/>
                <a:gd name="connsiteY35" fmla="*/ 4286425 h 6663865"/>
                <a:gd name="connsiteX36" fmla="*/ 240522 w 1006332"/>
                <a:gd name="connsiteY36" fmla="*/ 4400725 h 6663865"/>
                <a:gd name="connsiteX37" fmla="*/ 263382 w 1006332"/>
                <a:gd name="connsiteY37" fmla="*/ 4446445 h 6663865"/>
                <a:gd name="connsiteX38" fmla="*/ 309102 w 1006332"/>
                <a:gd name="connsiteY38" fmla="*/ 4515025 h 6663865"/>
                <a:gd name="connsiteX39" fmla="*/ 320532 w 1006332"/>
                <a:gd name="connsiteY39" fmla="*/ 4572175 h 6663865"/>
                <a:gd name="connsiteX40" fmla="*/ 354822 w 1006332"/>
                <a:gd name="connsiteY40" fmla="*/ 4629325 h 6663865"/>
                <a:gd name="connsiteX41" fmla="*/ 274812 w 1006332"/>
                <a:gd name="connsiteY41" fmla="*/ 4949365 h 6663865"/>
                <a:gd name="connsiteX42" fmla="*/ 263382 w 1006332"/>
                <a:gd name="connsiteY42" fmla="*/ 5109385 h 6663865"/>
                <a:gd name="connsiteX43" fmla="*/ 320532 w 1006332"/>
                <a:gd name="connsiteY43" fmla="*/ 5223685 h 6663865"/>
                <a:gd name="connsiteX44" fmla="*/ 354822 w 1006332"/>
                <a:gd name="connsiteY44" fmla="*/ 5315125 h 6663865"/>
                <a:gd name="connsiteX45" fmla="*/ 331962 w 1006332"/>
                <a:gd name="connsiteY45" fmla="*/ 5612305 h 6663865"/>
                <a:gd name="connsiteX46" fmla="*/ 320532 w 1006332"/>
                <a:gd name="connsiteY46" fmla="*/ 5726605 h 6663865"/>
                <a:gd name="connsiteX47" fmla="*/ 263382 w 1006332"/>
                <a:gd name="connsiteY47" fmla="*/ 5863765 h 6663865"/>
                <a:gd name="connsiteX48" fmla="*/ 251952 w 1006332"/>
                <a:gd name="connsiteY48" fmla="*/ 5909485 h 6663865"/>
                <a:gd name="connsiteX49" fmla="*/ 274812 w 1006332"/>
                <a:gd name="connsiteY49" fmla="*/ 6000925 h 6663865"/>
                <a:gd name="connsiteX50" fmla="*/ 297672 w 1006332"/>
                <a:gd name="connsiteY50" fmla="*/ 6035215 h 6663865"/>
                <a:gd name="connsiteX51" fmla="*/ 320532 w 1006332"/>
                <a:gd name="connsiteY51" fmla="*/ 6115225 h 6663865"/>
                <a:gd name="connsiteX52" fmla="*/ 331962 w 1006332"/>
                <a:gd name="connsiteY52" fmla="*/ 6183805 h 6663865"/>
                <a:gd name="connsiteX53" fmla="*/ 354822 w 1006332"/>
                <a:gd name="connsiteY53" fmla="*/ 6263815 h 6663865"/>
                <a:gd name="connsiteX54" fmla="*/ 366252 w 1006332"/>
                <a:gd name="connsiteY54" fmla="*/ 6343825 h 6663865"/>
                <a:gd name="connsiteX55" fmla="*/ 377682 w 1006332"/>
                <a:gd name="connsiteY55" fmla="*/ 6400975 h 6663865"/>
                <a:gd name="connsiteX56" fmla="*/ 331962 w 1006332"/>
                <a:gd name="connsiteY56" fmla="*/ 6526705 h 6663865"/>
                <a:gd name="connsiteX57" fmla="*/ 286242 w 1006332"/>
                <a:gd name="connsiteY57" fmla="*/ 6595285 h 6663865"/>
                <a:gd name="connsiteX58" fmla="*/ 331962 w 1006332"/>
                <a:gd name="connsiteY58" fmla="*/ 6629575 h 6663865"/>
                <a:gd name="connsiteX59" fmla="*/ 434832 w 1006332"/>
                <a:gd name="connsiteY59" fmla="*/ 6663865 h 6663865"/>
                <a:gd name="connsiteX60" fmla="*/ 697722 w 1006332"/>
                <a:gd name="connsiteY60" fmla="*/ 6652435 h 6663865"/>
                <a:gd name="connsiteX61" fmla="*/ 743442 w 1006332"/>
                <a:gd name="connsiteY61" fmla="*/ 6641005 h 6663865"/>
                <a:gd name="connsiteX62" fmla="*/ 754872 w 1006332"/>
                <a:gd name="connsiteY62" fmla="*/ 6469555 h 6663865"/>
                <a:gd name="connsiteX63" fmla="*/ 766302 w 1006332"/>
                <a:gd name="connsiteY63" fmla="*/ 6252385 h 6663865"/>
                <a:gd name="connsiteX64" fmla="*/ 777732 w 1006332"/>
                <a:gd name="connsiteY64" fmla="*/ 5818045 h 6663865"/>
                <a:gd name="connsiteX65" fmla="*/ 846312 w 1006332"/>
                <a:gd name="connsiteY65" fmla="*/ 5292265 h 6663865"/>
                <a:gd name="connsiteX66" fmla="*/ 914892 w 1006332"/>
                <a:gd name="connsiteY66" fmla="*/ 4983655 h 6663865"/>
                <a:gd name="connsiteX67" fmla="*/ 1006332 w 1006332"/>
                <a:gd name="connsiteY67" fmla="*/ 4172125 h 6663865"/>
                <a:gd name="connsiteX68" fmla="*/ 972042 w 1006332"/>
                <a:gd name="connsiteY68" fmla="*/ 3714925 h 6663865"/>
                <a:gd name="connsiteX69" fmla="*/ 926322 w 1006332"/>
                <a:gd name="connsiteY69" fmla="*/ 3417745 h 6663865"/>
                <a:gd name="connsiteX70" fmla="*/ 903462 w 1006332"/>
                <a:gd name="connsiteY70" fmla="*/ 3143425 h 6663865"/>
                <a:gd name="connsiteX71" fmla="*/ 857742 w 1006332"/>
                <a:gd name="connsiteY71" fmla="*/ 1851835 h 6663865"/>
                <a:gd name="connsiteX72" fmla="*/ 846312 w 1006332"/>
                <a:gd name="connsiteY72" fmla="*/ 1634665 h 6663865"/>
                <a:gd name="connsiteX73" fmla="*/ 880602 w 1006332"/>
                <a:gd name="connsiteY73" fmla="*/ 1268905 h 6663865"/>
                <a:gd name="connsiteX74" fmla="*/ 869172 w 1006332"/>
                <a:gd name="connsiteY74" fmla="*/ 788845 h 6663865"/>
                <a:gd name="connsiteX75" fmla="*/ 846312 w 1006332"/>
                <a:gd name="connsiteY75" fmla="*/ 651685 h 6663865"/>
                <a:gd name="connsiteX76" fmla="*/ 834882 w 1006332"/>
                <a:gd name="connsiteY76" fmla="*/ 548815 h 6663865"/>
                <a:gd name="connsiteX77" fmla="*/ 823452 w 1006332"/>
                <a:gd name="connsiteY77" fmla="*/ 457375 h 6663865"/>
                <a:gd name="connsiteX78" fmla="*/ 789162 w 1006332"/>
                <a:gd name="connsiteY78" fmla="*/ 297355 h 6663865"/>
                <a:gd name="connsiteX79" fmla="*/ 777732 w 1006332"/>
                <a:gd name="connsiteY79" fmla="*/ 240205 h 6663865"/>
                <a:gd name="connsiteX80" fmla="*/ 766302 w 1006332"/>
                <a:gd name="connsiteY80" fmla="*/ 194485 h 6663865"/>
                <a:gd name="connsiteX81" fmla="*/ 743442 w 1006332"/>
                <a:gd name="connsiteY81" fmla="*/ 91615 h 6663865"/>
                <a:gd name="connsiteX82" fmla="*/ 732012 w 1006332"/>
                <a:gd name="connsiteY82" fmla="*/ 57325 h 6663865"/>
                <a:gd name="connsiteX83" fmla="*/ 686292 w 1006332"/>
                <a:gd name="connsiteY83" fmla="*/ 34465 h 6663865"/>
                <a:gd name="connsiteX84" fmla="*/ 606282 w 1006332"/>
                <a:gd name="connsiteY84" fmla="*/ 175 h 6663865"/>
                <a:gd name="connsiteX85" fmla="*/ 571992 w 1006332"/>
                <a:gd name="connsiteY85" fmla="*/ 175 h 66638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</a:cxnLst>
              <a:rect l="l" t="t" r="r" b="b"/>
              <a:pathLst>
                <a:path w="1006332" h="6663865">
                  <a:moveTo>
                    <a:pt x="571992" y="175"/>
                  </a:moveTo>
                  <a:cubicBezTo>
                    <a:pt x="556752" y="2080"/>
                    <a:pt x="532698" y="3952"/>
                    <a:pt x="514842" y="11605"/>
                  </a:cubicBezTo>
                  <a:cubicBezTo>
                    <a:pt x="478787" y="27057"/>
                    <a:pt x="446583" y="50296"/>
                    <a:pt x="411972" y="68755"/>
                  </a:cubicBezTo>
                  <a:cubicBezTo>
                    <a:pt x="389421" y="80782"/>
                    <a:pt x="366252" y="91615"/>
                    <a:pt x="343392" y="103045"/>
                  </a:cubicBezTo>
                  <a:cubicBezTo>
                    <a:pt x="394850" y="164795"/>
                    <a:pt x="435927" y="172670"/>
                    <a:pt x="366252" y="251635"/>
                  </a:cubicBezTo>
                  <a:cubicBezTo>
                    <a:pt x="326876" y="296261"/>
                    <a:pt x="229092" y="365935"/>
                    <a:pt x="229092" y="365935"/>
                  </a:cubicBezTo>
                  <a:cubicBezTo>
                    <a:pt x="209838" y="442950"/>
                    <a:pt x="205883" y="405949"/>
                    <a:pt x="286242" y="491665"/>
                  </a:cubicBezTo>
                  <a:cubicBezTo>
                    <a:pt x="319409" y="527043"/>
                    <a:pt x="389112" y="594535"/>
                    <a:pt x="389112" y="594535"/>
                  </a:cubicBezTo>
                  <a:cubicBezTo>
                    <a:pt x="392922" y="617395"/>
                    <a:pt x="401988" y="639985"/>
                    <a:pt x="400542" y="663115"/>
                  </a:cubicBezTo>
                  <a:cubicBezTo>
                    <a:pt x="392704" y="788530"/>
                    <a:pt x="371066" y="786866"/>
                    <a:pt x="297672" y="891715"/>
                  </a:cubicBezTo>
                  <a:cubicBezTo>
                    <a:pt x="328152" y="964105"/>
                    <a:pt x="355123" y="1038075"/>
                    <a:pt x="389112" y="1108885"/>
                  </a:cubicBezTo>
                  <a:cubicBezTo>
                    <a:pt x="401001" y="1133654"/>
                    <a:pt x="432098" y="1150127"/>
                    <a:pt x="434832" y="1177465"/>
                  </a:cubicBezTo>
                  <a:cubicBezTo>
                    <a:pt x="436728" y="1196420"/>
                    <a:pt x="412738" y="1208550"/>
                    <a:pt x="400542" y="1223185"/>
                  </a:cubicBezTo>
                  <a:cubicBezTo>
                    <a:pt x="355567" y="1277155"/>
                    <a:pt x="309102" y="1329865"/>
                    <a:pt x="263382" y="1383205"/>
                  </a:cubicBezTo>
                  <a:cubicBezTo>
                    <a:pt x="255762" y="1413685"/>
                    <a:pt x="237678" y="1443356"/>
                    <a:pt x="240522" y="1474645"/>
                  </a:cubicBezTo>
                  <a:cubicBezTo>
                    <a:pt x="248922" y="1567047"/>
                    <a:pt x="274334" y="1610848"/>
                    <a:pt x="309102" y="1680385"/>
                  </a:cubicBezTo>
                  <a:cubicBezTo>
                    <a:pt x="263572" y="1794209"/>
                    <a:pt x="308875" y="1707659"/>
                    <a:pt x="160512" y="1840405"/>
                  </a:cubicBezTo>
                  <a:cubicBezTo>
                    <a:pt x="86817" y="1906342"/>
                    <a:pt x="69891" y="1930862"/>
                    <a:pt x="11922" y="2000425"/>
                  </a:cubicBezTo>
                  <a:cubicBezTo>
                    <a:pt x="8112" y="2023285"/>
                    <a:pt x="-2383" y="2046009"/>
                    <a:pt x="492" y="2069005"/>
                  </a:cubicBezTo>
                  <a:cubicBezTo>
                    <a:pt x="19613" y="2221974"/>
                    <a:pt x="95303" y="2249171"/>
                    <a:pt x="206232" y="2377615"/>
                  </a:cubicBezTo>
                  <a:cubicBezTo>
                    <a:pt x="292344" y="2477323"/>
                    <a:pt x="223317" y="2407407"/>
                    <a:pt x="320532" y="2571925"/>
                  </a:cubicBezTo>
                  <a:cubicBezTo>
                    <a:pt x="344191" y="2611964"/>
                    <a:pt x="376291" y="2646541"/>
                    <a:pt x="400542" y="2686225"/>
                  </a:cubicBezTo>
                  <a:cubicBezTo>
                    <a:pt x="445173" y="2759257"/>
                    <a:pt x="441738" y="2759567"/>
                    <a:pt x="457692" y="2823385"/>
                  </a:cubicBezTo>
                  <a:cubicBezTo>
                    <a:pt x="453882" y="2838625"/>
                    <a:pt x="455687" y="2856538"/>
                    <a:pt x="446262" y="2869105"/>
                  </a:cubicBezTo>
                  <a:cubicBezTo>
                    <a:pt x="420399" y="2903589"/>
                    <a:pt x="373051" y="2921484"/>
                    <a:pt x="354822" y="2960545"/>
                  </a:cubicBezTo>
                  <a:cubicBezTo>
                    <a:pt x="338119" y="2996337"/>
                    <a:pt x="373521" y="3055092"/>
                    <a:pt x="389112" y="3086275"/>
                  </a:cubicBezTo>
                  <a:cubicBezTo>
                    <a:pt x="385302" y="3116755"/>
                    <a:pt x="380463" y="3147124"/>
                    <a:pt x="377682" y="3177715"/>
                  </a:cubicBezTo>
                  <a:cubicBezTo>
                    <a:pt x="372841" y="3230971"/>
                    <a:pt x="372885" y="3284672"/>
                    <a:pt x="366252" y="3337735"/>
                  </a:cubicBezTo>
                  <a:cubicBezTo>
                    <a:pt x="361433" y="3376289"/>
                    <a:pt x="349780" y="3413709"/>
                    <a:pt x="343392" y="3452035"/>
                  </a:cubicBezTo>
                  <a:cubicBezTo>
                    <a:pt x="338342" y="3482334"/>
                    <a:pt x="338997" y="3513574"/>
                    <a:pt x="331962" y="3543475"/>
                  </a:cubicBezTo>
                  <a:cubicBezTo>
                    <a:pt x="323683" y="3578659"/>
                    <a:pt x="308453" y="3611845"/>
                    <a:pt x="297672" y="3646345"/>
                  </a:cubicBezTo>
                  <a:cubicBezTo>
                    <a:pt x="289399" y="3672820"/>
                    <a:pt x="281813" y="3699516"/>
                    <a:pt x="274812" y="3726355"/>
                  </a:cubicBezTo>
                  <a:cubicBezTo>
                    <a:pt x="258951" y="3787156"/>
                    <a:pt x="246354" y="3848817"/>
                    <a:pt x="229092" y="3909235"/>
                  </a:cubicBezTo>
                  <a:cubicBezTo>
                    <a:pt x="213852" y="3962575"/>
                    <a:pt x="192492" y="4014535"/>
                    <a:pt x="183372" y="4069255"/>
                  </a:cubicBezTo>
                  <a:cubicBezTo>
                    <a:pt x="154861" y="4240320"/>
                    <a:pt x="189927" y="4026648"/>
                    <a:pt x="160512" y="4217845"/>
                  </a:cubicBezTo>
                  <a:cubicBezTo>
                    <a:pt x="156988" y="4240751"/>
                    <a:pt x="152892" y="4263565"/>
                    <a:pt x="149082" y="4286425"/>
                  </a:cubicBezTo>
                  <a:cubicBezTo>
                    <a:pt x="242294" y="4441778"/>
                    <a:pt x="113019" y="4236792"/>
                    <a:pt x="240522" y="4400725"/>
                  </a:cubicBezTo>
                  <a:cubicBezTo>
                    <a:pt x="250983" y="4414175"/>
                    <a:pt x="254616" y="4431834"/>
                    <a:pt x="263382" y="4446445"/>
                  </a:cubicBezTo>
                  <a:cubicBezTo>
                    <a:pt x="277517" y="4470004"/>
                    <a:pt x="293862" y="4492165"/>
                    <a:pt x="309102" y="4515025"/>
                  </a:cubicBezTo>
                  <a:cubicBezTo>
                    <a:pt x="312912" y="4534075"/>
                    <a:pt x="313317" y="4554137"/>
                    <a:pt x="320532" y="4572175"/>
                  </a:cubicBezTo>
                  <a:cubicBezTo>
                    <a:pt x="328783" y="4592802"/>
                    <a:pt x="353813" y="4607132"/>
                    <a:pt x="354822" y="4629325"/>
                  </a:cubicBezTo>
                  <a:cubicBezTo>
                    <a:pt x="362173" y="4791057"/>
                    <a:pt x="333826" y="4819535"/>
                    <a:pt x="274812" y="4949365"/>
                  </a:cubicBezTo>
                  <a:cubicBezTo>
                    <a:pt x="271002" y="5002705"/>
                    <a:pt x="254591" y="5056637"/>
                    <a:pt x="263382" y="5109385"/>
                  </a:cubicBezTo>
                  <a:cubicBezTo>
                    <a:pt x="270385" y="5151403"/>
                    <a:pt x="303232" y="5184759"/>
                    <a:pt x="320532" y="5223685"/>
                  </a:cubicBezTo>
                  <a:cubicBezTo>
                    <a:pt x="333753" y="5253432"/>
                    <a:pt x="343392" y="5284645"/>
                    <a:pt x="354822" y="5315125"/>
                  </a:cubicBezTo>
                  <a:cubicBezTo>
                    <a:pt x="347202" y="5414185"/>
                    <a:pt x="340213" y="5513296"/>
                    <a:pt x="331962" y="5612305"/>
                  </a:cubicBezTo>
                  <a:cubicBezTo>
                    <a:pt x="328782" y="5650463"/>
                    <a:pt x="328838" y="5689227"/>
                    <a:pt x="320532" y="5726605"/>
                  </a:cubicBezTo>
                  <a:cubicBezTo>
                    <a:pt x="294537" y="5843584"/>
                    <a:pt x="293327" y="5783912"/>
                    <a:pt x="263382" y="5863765"/>
                  </a:cubicBezTo>
                  <a:cubicBezTo>
                    <a:pt x="257866" y="5878474"/>
                    <a:pt x="255762" y="5894245"/>
                    <a:pt x="251952" y="5909485"/>
                  </a:cubicBezTo>
                  <a:cubicBezTo>
                    <a:pt x="259572" y="5939965"/>
                    <a:pt x="264075" y="5971399"/>
                    <a:pt x="274812" y="6000925"/>
                  </a:cubicBezTo>
                  <a:cubicBezTo>
                    <a:pt x="279507" y="6013835"/>
                    <a:pt x="292570" y="6022460"/>
                    <a:pt x="297672" y="6035215"/>
                  </a:cubicBezTo>
                  <a:cubicBezTo>
                    <a:pt x="307973" y="6060968"/>
                    <a:pt x="314295" y="6088198"/>
                    <a:pt x="320532" y="6115225"/>
                  </a:cubicBezTo>
                  <a:cubicBezTo>
                    <a:pt x="325743" y="6137807"/>
                    <a:pt x="326751" y="6161223"/>
                    <a:pt x="331962" y="6183805"/>
                  </a:cubicBezTo>
                  <a:cubicBezTo>
                    <a:pt x="338199" y="6210832"/>
                    <a:pt x="349010" y="6236693"/>
                    <a:pt x="354822" y="6263815"/>
                  </a:cubicBezTo>
                  <a:cubicBezTo>
                    <a:pt x="360467" y="6290158"/>
                    <a:pt x="361823" y="6317251"/>
                    <a:pt x="366252" y="6343825"/>
                  </a:cubicBezTo>
                  <a:cubicBezTo>
                    <a:pt x="369446" y="6362988"/>
                    <a:pt x="373872" y="6381925"/>
                    <a:pt x="377682" y="6400975"/>
                  </a:cubicBezTo>
                  <a:cubicBezTo>
                    <a:pt x="355146" y="6603798"/>
                    <a:pt x="398777" y="6450346"/>
                    <a:pt x="331962" y="6526705"/>
                  </a:cubicBezTo>
                  <a:cubicBezTo>
                    <a:pt x="313870" y="6547382"/>
                    <a:pt x="286242" y="6595285"/>
                    <a:pt x="286242" y="6595285"/>
                  </a:cubicBezTo>
                  <a:cubicBezTo>
                    <a:pt x="301482" y="6606715"/>
                    <a:pt x="314665" y="6621592"/>
                    <a:pt x="331962" y="6629575"/>
                  </a:cubicBezTo>
                  <a:cubicBezTo>
                    <a:pt x="364780" y="6644722"/>
                    <a:pt x="434832" y="6663865"/>
                    <a:pt x="434832" y="6663865"/>
                  </a:cubicBezTo>
                  <a:cubicBezTo>
                    <a:pt x="522462" y="6660055"/>
                    <a:pt x="610249" y="6658914"/>
                    <a:pt x="697722" y="6652435"/>
                  </a:cubicBezTo>
                  <a:cubicBezTo>
                    <a:pt x="713388" y="6651275"/>
                    <a:pt x="738756" y="6655999"/>
                    <a:pt x="743442" y="6641005"/>
                  </a:cubicBezTo>
                  <a:cubicBezTo>
                    <a:pt x="760526" y="6586335"/>
                    <a:pt x="751509" y="6526733"/>
                    <a:pt x="754872" y="6469555"/>
                  </a:cubicBezTo>
                  <a:cubicBezTo>
                    <a:pt x="759129" y="6397190"/>
                    <a:pt x="763760" y="6324831"/>
                    <a:pt x="766302" y="6252385"/>
                  </a:cubicBezTo>
                  <a:cubicBezTo>
                    <a:pt x="771381" y="6107644"/>
                    <a:pt x="769984" y="5962668"/>
                    <a:pt x="777732" y="5818045"/>
                  </a:cubicBezTo>
                  <a:cubicBezTo>
                    <a:pt x="782925" y="5721106"/>
                    <a:pt x="837010" y="5343426"/>
                    <a:pt x="846312" y="5292265"/>
                  </a:cubicBezTo>
                  <a:cubicBezTo>
                    <a:pt x="865163" y="5188585"/>
                    <a:pt x="896191" y="5087362"/>
                    <a:pt x="914892" y="4983655"/>
                  </a:cubicBezTo>
                  <a:cubicBezTo>
                    <a:pt x="978254" y="4632285"/>
                    <a:pt x="976978" y="4534155"/>
                    <a:pt x="1006332" y="4172125"/>
                  </a:cubicBezTo>
                  <a:cubicBezTo>
                    <a:pt x="994902" y="4019725"/>
                    <a:pt x="988161" y="3866901"/>
                    <a:pt x="972042" y="3714925"/>
                  </a:cubicBezTo>
                  <a:cubicBezTo>
                    <a:pt x="961471" y="3615259"/>
                    <a:pt x="938263" y="3517257"/>
                    <a:pt x="926322" y="3417745"/>
                  </a:cubicBezTo>
                  <a:cubicBezTo>
                    <a:pt x="915390" y="3326642"/>
                    <a:pt x="911082" y="3234865"/>
                    <a:pt x="903462" y="3143425"/>
                  </a:cubicBezTo>
                  <a:cubicBezTo>
                    <a:pt x="888222" y="2712895"/>
                    <a:pt x="874048" y="2282326"/>
                    <a:pt x="857742" y="1851835"/>
                  </a:cubicBezTo>
                  <a:cubicBezTo>
                    <a:pt x="854998" y="1779397"/>
                    <a:pt x="843471" y="1707100"/>
                    <a:pt x="846312" y="1634665"/>
                  </a:cubicBezTo>
                  <a:cubicBezTo>
                    <a:pt x="851110" y="1512304"/>
                    <a:pt x="869172" y="1390825"/>
                    <a:pt x="880602" y="1268905"/>
                  </a:cubicBezTo>
                  <a:cubicBezTo>
                    <a:pt x="876792" y="1108885"/>
                    <a:pt x="878051" y="948664"/>
                    <a:pt x="869172" y="788845"/>
                  </a:cubicBezTo>
                  <a:cubicBezTo>
                    <a:pt x="866601" y="742566"/>
                    <a:pt x="852867" y="697570"/>
                    <a:pt x="846312" y="651685"/>
                  </a:cubicBezTo>
                  <a:cubicBezTo>
                    <a:pt x="841433" y="617531"/>
                    <a:pt x="838913" y="583080"/>
                    <a:pt x="834882" y="548815"/>
                  </a:cubicBezTo>
                  <a:cubicBezTo>
                    <a:pt x="831293" y="518308"/>
                    <a:pt x="827796" y="487783"/>
                    <a:pt x="823452" y="457375"/>
                  </a:cubicBezTo>
                  <a:cubicBezTo>
                    <a:pt x="810454" y="366389"/>
                    <a:pt x="812766" y="399641"/>
                    <a:pt x="789162" y="297355"/>
                  </a:cubicBezTo>
                  <a:cubicBezTo>
                    <a:pt x="784794" y="278425"/>
                    <a:pt x="781946" y="259170"/>
                    <a:pt x="777732" y="240205"/>
                  </a:cubicBezTo>
                  <a:cubicBezTo>
                    <a:pt x="774324" y="224870"/>
                    <a:pt x="769710" y="209820"/>
                    <a:pt x="766302" y="194485"/>
                  </a:cubicBezTo>
                  <a:cubicBezTo>
                    <a:pt x="754517" y="141453"/>
                    <a:pt x="757380" y="140397"/>
                    <a:pt x="743442" y="91615"/>
                  </a:cubicBezTo>
                  <a:cubicBezTo>
                    <a:pt x="740132" y="80030"/>
                    <a:pt x="740531" y="65844"/>
                    <a:pt x="732012" y="57325"/>
                  </a:cubicBezTo>
                  <a:cubicBezTo>
                    <a:pt x="719964" y="45277"/>
                    <a:pt x="701086" y="42919"/>
                    <a:pt x="686292" y="34465"/>
                  </a:cubicBezTo>
                  <a:cubicBezTo>
                    <a:pt x="624898" y="-617"/>
                    <a:pt x="681376" y="18949"/>
                    <a:pt x="606282" y="175"/>
                  </a:cubicBezTo>
                  <a:cubicBezTo>
                    <a:pt x="568378" y="12810"/>
                    <a:pt x="587232" y="-1730"/>
                    <a:pt x="571992" y="175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3" name="矩形 2">
            <a:extLst>
              <a:ext uri="{FF2B5EF4-FFF2-40B4-BE49-F238E27FC236}">
                <a16:creationId xmlns:a16="http://schemas.microsoft.com/office/drawing/2014/main" id="{5A148552-AEDE-0688-2425-AF6F6C003555}"/>
              </a:ext>
            </a:extLst>
          </p:cNvPr>
          <p:cNvSpPr/>
          <p:nvPr/>
        </p:nvSpPr>
        <p:spPr>
          <a:xfrm>
            <a:off x="636393" y="2146002"/>
            <a:ext cx="10946360" cy="2696200"/>
          </a:xfrm>
          <a:custGeom>
            <a:avLst/>
            <a:gdLst>
              <a:gd name="connsiteX0" fmla="*/ 0 w 10946360"/>
              <a:gd name="connsiteY0" fmla="*/ 0 h 2696200"/>
              <a:gd name="connsiteX1" fmla="*/ 247733 w 10946360"/>
              <a:gd name="connsiteY1" fmla="*/ 0 h 2696200"/>
              <a:gd name="connsiteX2" fmla="*/ 604930 w 10946360"/>
              <a:gd name="connsiteY2" fmla="*/ 0 h 2696200"/>
              <a:gd name="connsiteX3" fmla="*/ 1181055 w 10946360"/>
              <a:gd name="connsiteY3" fmla="*/ 0 h 2696200"/>
              <a:gd name="connsiteX4" fmla="*/ 1538252 w 10946360"/>
              <a:gd name="connsiteY4" fmla="*/ 0 h 2696200"/>
              <a:gd name="connsiteX5" fmla="*/ 1785985 w 10946360"/>
              <a:gd name="connsiteY5" fmla="*/ 0 h 2696200"/>
              <a:gd name="connsiteX6" fmla="*/ 2252646 w 10946360"/>
              <a:gd name="connsiteY6" fmla="*/ 0 h 2696200"/>
              <a:gd name="connsiteX7" fmla="*/ 3047697 w 10946360"/>
              <a:gd name="connsiteY7" fmla="*/ 0 h 2696200"/>
              <a:gd name="connsiteX8" fmla="*/ 3842748 w 10946360"/>
              <a:gd name="connsiteY8" fmla="*/ 0 h 2696200"/>
              <a:gd name="connsiteX9" fmla="*/ 4418873 w 10946360"/>
              <a:gd name="connsiteY9" fmla="*/ 0 h 2696200"/>
              <a:gd name="connsiteX10" fmla="*/ 4776070 w 10946360"/>
              <a:gd name="connsiteY10" fmla="*/ 0 h 2696200"/>
              <a:gd name="connsiteX11" fmla="*/ 5023803 w 10946360"/>
              <a:gd name="connsiteY11" fmla="*/ 0 h 2696200"/>
              <a:gd name="connsiteX12" fmla="*/ 5381000 w 10946360"/>
              <a:gd name="connsiteY12" fmla="*/ 0 h 2696200"/>
              <a:gd name="connsiteX13" fmla="*/ 6066588 w 10946360"/>
              <a:gd name="connsiteY13" fmla="*/ 0 h 2696200"/>
              <a:gd name="connsiteX14" fmla="*/ 6642712 w 10946360"/>
              <a:gd name="connsiteY14" fmla="*/ 0 h 2696200"/>
              <a:gd name="connsiteX15" fmla="*/ 7218836 w 10946360"/>
              <a:gd name="connsiteY15" fmla="*/ 0 h 2696200"/>
              <a:gd name="connsiteX16" fmla="*/ 7466570 w 10946360"/>
              <a:gd name="connsiteY16" fmla="*/ 0 h 2696200"/>
              <a:gd name="connsiteX17" fmla="*/ 7823767 w 10946360"/>
              <a:gd name="connsiteY17" fmla="*/ 0 h 2696200"/>
              <a:gd name="connsiteX18" fmla="*/ 8071500 w 10946360"/>
              <a:gd name="connsiteY18" fmla="*/ 0 h 2696200"/>
              <a:gd name="connsiteX19" fmla="*/ 8428697 w 10946360"/>
              <a:gd name="connsiteY19" fmla="*/ 0 h 2696200"/>
              <a:gd name="connsiteX20" fmla="*/ 9114285 w 10946360"/>
              <a:gd name="connsiteY20" fmla="*/ 0 h 2696200"/>
              <a:gd name="connsiteX21" fmla="*/ 9580946 w 10946360"/>
              <a:gd name="connsiteY21" fmla="*/ 0 h 2696200"/>
              <a:gd name="connsiteX22" fmla="*/ 10266533 w 10946360"/>
              <a:gd name="connsiteY22" fmla="*/ 0 h 2696200"/>
              <a:gd name="connsiteX23" fmla="*/ 10946360 w 10946360"/>
              <a:gd name="connsiteY23" fmla="*/ 0 h 2696200"/>
              <a:gd name="connsiteX24" fmla="*/ 10946360 w 10946360"/>
              <a:gd name="connsiteY24" fmla="*/ 485316 h 2696200"/>
              <a:gd name="connsiteX25" fmla="*/ 10946360 w 10946360"/>
              <a:gd name="connsiteY25" fmla="*/ 1051518 h 2696200"/>
              <a:gd name="connsiteX26" fmla="*/ 10946360 w 10946360"/>
              <a:gd name="connsiteY26" fmla="*/ 1563796 h 2696200"/>
              <a:gd name="connsiteX27" fmla="*/ 10946360 w 10946360"/>
              <a:gd name="connsiteY27" fmla="*/ 2076074 h 2696200"/>
              <a:gd name="connsiteX28" fmla="*/ 10946360 w 10946360"/>
              <a:gd name="connsiteY28" fmla="*/ 2696200 h 2696200"/>
              <a:gd name="connsiteX29" fmla="*/ 10479699 w 10946360"/>
              <a:gd name="connsiteY29" fmla="*/ 2696200 h 2696200"/>
              <a:gd name="connsiteX30" fmla="*/ 9794112 w 10946360"/>
              <a:gd name="connsiteY30" fmla="*/ 2696200 h 2696200"/>
              <a:gd name="connsiteX31" fmla="*/ 9436915 w 10946360"/>
              <a:gd name="connsiteY31" fmla="*/ 2696200 h 2696200"/>
              <a:gd name="connsiteX32" fmla="*/ 9079718 w 10946360"/>
              <a:gd name="connsiteY32" fmla="*/ 2696200 h 2696200"/>
              <a:gd name="connsiteX33" fmla="*/ 8722521 w 10946360"/>
              <a:gd name="connsiteY33" fmla="*/ 2696200 h 2696200"/>
              <a:gd name="connsiteX34" fmla="*/ 8474787 w 10946360"/>
              <a:gd name="connsiteY34" fmla="*/ 2696200 h 2696200"/>
              <a:gd name="connsiteX35" fmla="*/ 8008127 w 10946360"/>
              <a:gd name="connsiteY35" fmla="*/ 2696200 h 2696200"/>
              <a:gd name="connsiteX36" fmla="*/ 7760393 w 10946360"/>
              <a:gd name="connsiteY36" fmla="*/ 2696200 h 2696200"/>
              <a:gd name="connsiteX37" fmla="*/ 7512660 w 10946360"/>
              <a:gd name="connsiteY37" fmla="*/ 2696200 h 2696200"/>
              <a:gd name="connsiteX38" fmla="*/ 7264926 w 10946360"/>
              <a:gd name="connsiteY38" fmla="*/ 2696200 h 2696200"/>
              <a:gd name="connsiteX39" fmla="*/ 6469875 w 10946360"/>
              <a:gd name="connsiteY39" fmla="*/ 2696200 h 2696200"/>
              <a:gd name="connsiteX40" fmla="*/ 5893751 w 10946360"/>
              <a:gd name="connsiteY40" fmla="*/ 2696200 h 2696200"/>
              <a:gd name="connsiteX41" fmla="*/ 5317626 w 10946360"/>
              <a:gd name="connsiteY41" fmla="*/ 2696200 h 2696200"/>
              <a:gd name="connsiteX42" fmla="*/ 4850966 w 10946360"/>
              <a:gd name="connsiteY42" fmla="*/ 2696200 h 2696200"/>
              <a:gd name="connsiteX43" fmla="*/ 4493769 w 10946360"/>
              <a:gd name="connsiteY43" fmla="*/ 2696200 h 2696200"/>
              <a:gd name="connsiteX44" fmla="*/ 4027108 w 10946360"/>
              <a:gd name="connsiteY44" fmla="*/ 2696200 h 2696200"/>
              <a:gd name="connsiteX45" fmla="*/ 3669911 w 10946360"/>
              <a:gd name="connsiteY45" fmla="*/ 2696200 h 2696200"/>
              <a:gd name="connsiteX46" fmla="*/ 3422178 w 10946360"/>
              <a:gd name="connsiteY46" fmla="*/ 2696200 h 2696200"/>
              <a:gd name="connsiteX47" fmla="*/ 2846054 w 10946360"/>
              <a:gd name="connsiteY47" fmla="*/ 2696200 h 2696200"/>
              <a:gd name="connsiteX48" fmla="*/ 2488857 w 10946360"/>
              <a:gd name="connsiteY48" fmla="*/ 2696200 h 2696200"/>
              <a:gd name="connsiteX49" fmla="*/ 1693805 w 10946360"/>
              <a:gd name="connsiteY49" fmla="*/ 2696200 h 2696200"/>
              <a:gd name="connsiteX50" fmla="*/ 1336608 w 10946360"/>
              <a:gd name="connsiteY50" fmla="*/ 2696200 h 2696200"/>
              <a:gd name="connsiteX51" fmla="*/ 651020 w 10946360"/>
              <a:gd name="connsiteY51" fmla="*/ 2696200 h 2696200"/>
              <a:gd name="connsiteX52" fmla="*/ 0 w 10946360"/>
              <a:gd name="connsiteY52" fmla="*/ 2696200 h 2696200"/>
              <a:gd name="connsiteX53" fmla="*/ 0 w 10946360"/>
              <a:gd name="connsiteY53" fmla="*/ 2237846 h 2696200"/>
              <a:gd name="connsiteX54" fmla="*/ 0 w 10946360"/>
              <a:gd name="connsiteY54" fmla="*/ 1698606 h 2696200"/>
              <a:gd name="connsiteX55" fmla="*/ 0 w 10946360"/>
              <a:gd name="connsiteY55" fmla="*/ 1186328 h 2696200"/>
              <a:gd name="connsiteX56" fmla="*/ 0 w 10946360"/>
              <a:gd name="connsiteY56" fmla="*/ 620126 h 2696200"/>
              <a:gd name="connsiteX57" fmla="*/ 0 w 10946360"/>
              <a:gd name="connsiteY57" fmla="*/ 0 h 2696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10946360" h="2696200" extrusionOk="0">
                <a:moveTo>
                  <a:pt x="0" y="0"/>
                </a:moveTo>
                <a:cubicBezTo>
                  <a:pt x="110378" y="-7380"/>
                  <a:pt x="176071" y="26325"/>
                  <a:pt x="247733" y="0"/>
                </a:cubicBezTo>
                <a:cubicBezTo>
                  <a:pt x="319395" y="-26325"/>
                  <a:pt x="482059" y="27613"/>
                  <a:pt x="604930" y="0"/>
                </a:cubicBezTo>
                <a:cubicBezTo>
                  <a:pt x="727801" y="-27613"/>
                  <a:pt x="1024622" y="21957"/>
                  <a:pt x="1181055" y="0"/>
                </a:cubicBezTo>
                <a:cubicBezTo>
                  <a:pt x="1337488" y="-21957"/>
                  <a:pt x="1369049" y="1593"/>
                  <a:pt x="1538252" y="0"/>
                </a:cubicBezTo>
                <a:cubicBezTo>
                  <a:pt x="1707455" y="-1593"/>
                  <a:pt x="1688775" y="14256"/>
                  <a:pt x="1785985" y="0"/>
                </a:cubicBezTo>
                <a:cubicBezTo>
                  <a:pt x="1883195" y="-14256"/>
                  <a:pt x="2066371" y="687"/>
                  <a:pt x="2252646" y="0"/>
                </a:cubicBezTo>
                <a:cubicBezTo>
                  <a:pt x="2438921" y="-687"/>
                  <a:pt x="2731007" y="64994"/>
                  <a:pt x="3047697" y="0"/>
                </a:cubicBezTo>
                <a:cubicBezTo>
                  <a:pt x="3364387" y="-64994"/>
                  <a:pt x="3581317" y="36426"/>
                  <a:pt x="3842748" y="0"/>
                </a:cubicBezTo>
                <a:cubicBezTo>
                  <a:pt x="4104179" y="-36426"/>
                  <a:pt x="4253739" y="51014"/>
                  <a:pt x="4418873" y="0"/>
                </a:cubicBezTo>
                <a:cubicBezTo>
                  <a:pt x="4584007" y="-51014"/>
                  <a:pt x="4691371" y="25725"/>
                  <a:pt x="4776070" y="0"/>
                </a:cubicBezTo>
                <a:cubicBezTo>
                  <a:pt x="4860769" y="-25725"/>
                  <a:pt x="4929220" y="19819"/>
                  <a:pt x="5023803" y="0"/>
                </a:cubicBezTo>
                <a:cubicBezTo>
                  <a:pt x="5118386" y="-19819"/>
                  <a:pt x="5298857" y="19317"/>
                  <a:pt x="5381000" y="0"/>
                </a:cubicBezTo>
                <a:cubicBezTo>
                  <a:pt x="5463143" y="-19317"/>
                  <a:pt x="5752009" y="18878"/>
                  <a:pt x="6066588" y="0"/>
                </a:cubicBezTo>
                <a:cubicBezTo>
                  <a:pt x="6381167" y="-18878"/>
                  <a:pt x="6357694" y="30299"/>
                  <a:pt x="6642712" y="0"/>
                </a:cubicBezTo>
                <a:cubicBezTo>
                  <a:pt x="6927730" y="-30299"/>
                  <a:pt x="7087501" y="6006"/>
                  <a:pt x="7218836" y="0"/>
                </a:cubicBezTo>
                <a:cubicBezTo>
                  <a:pt x="7350171" y="-6006"/>
                  <a:pt x="7369314" y="8253"/>
                  <a:pt x="7466570" y="0"/>
                </a:cubicBezTo>
                <a:cubicBezTo>
                  <a:pt x="7563826" y="-8253"/>
                  <a:pt x="7658354" y="16657"/>
                  <a:pt x="7823767" y="0"/>
                </a:cubicBezTo>
                <a:cubicBezTo>
                  <a:pt x="7989180" y="-16657"/>
                  <a:pt x="7974013" y="7410"/>
                  <a:pt x="8071500" y="0"/>
                </a:cubicBezTo>
                <a:cubicBezTo>
                  <a:pt x="8168987" y="-7410"/>
                  <a:pt x="8338726" y="35487"/>
                  <a:pt x="8428697" y="0"/>
                </a:cubicBezTo>
                <a:cubicBezTo>
                  <a:pt x="8518668" y="-35487"/>
                  <a:pt x="8962496" y="36995"/>
                  <a:pt x="9114285" y="0"/>
                </a:cubicBezTo>
                <a:cubicBezTo>
                  <a:pt x="9266074" y="-36995"/>
                  <a:pt x="9393194" y="21785"/>
                  <a:pt x="9580946" y="0"/>
                </a:cubicBezTo>
                <a:cubicBezTo>
                  <a:pt x="9768698" y="-21785"/>
                  <a:pt x="9973437" y="25965"/>
                  <a:pt x="10266533" y="0"/>
                </a:cubicBezTo>
                <a:cubicBezTo>
                  <a:pt x="10559629" y="-25965"/>
                  <a:pt x="10776813" y="9052"/>
                  <a:pt x="10946360" y="0"/>
                </a:cubicBezTo>
                <a:cubicBezTo>
                  <a:pt x="10989364" y="145914"/>
                  <a:pt x="10899558" y="319964"/>
                  <a:pt x="10946360" y="485316"/>
                </a:cubicBezTo>
                <a:cubicBezTo>
                  <a:pt x="10993162" y="650668"/>
                  <a:pt x="10882327" y="923718"/>
                  <a:pt x="10946360" y="1051518"/>
                </a:cubicBezTo>
                <a:cubicBezTo>
                  <a:pt x="11010393" y="1179318"/>
                  <a:pt x="10900228" y="1417703"/>
                  <a:pt x="10946360" y="1563796"/>
                </a:cubicBezTo>
                <a:cubicBezTo>
                  <a:pt x="10992492" y="1709889"/>
                  <a:pt x="10899179" y="1944302"/>
                  <a:pt x="10946360" y="2076074"/>
                </a:cubicBezTo>
                <a:cubicBezTo>
                  <a:pt x="10993541" y="2207846"/>
                  <a:pt x="10884537" y="2438795"/>
                  <a:pt x="10946360" y="2696200"/>
                </a:cubicBezTo>
                <a:cubicBezTo>
                  <a:pt x="10838205" y="2749300"/>
                  <a:pt x="10609276" y="2654797"/>
                  <a:pt x="10479699" y="2696200"/>
                </a:cubicBezTo>
                <a:cubicBezTo>
                  <a:pt x="10350122" y="2737603"/>
                  <a:pt x="10092485" y="2621911"/>
                  <a:pt x="9794112" y="2696200"/>
                </a:cubicBezTo>
                <a:cubicBezTo>
                  <a:pt x="9495739" y="2770489"/>
                  <a:pt x="9563410" y="2659851"/>
                  <a:pt x="9436915" y="2696200"/>
                </a:cubicBezTo>
                <a:cubicBezTo>
                  <a:pt x="9310420" y="2732549"/>
                  <a:pt x="9200812" y="2653958"/>
                  <a:pt x="9079718" y="2696200"/>
                </a:cubicBezTo>
                <a:cubicBezTo>
                  <a:pt x="8958624" y="2738442"/>
                  <a:pt x="8798233" y="2678526"/>
                  <a:pt x="8722521" y="2696200"/>
                </a:cubicBezTo>
                <a:cubicBezTo>
                  <a:pt x="8646809" y="2713874"/>
                  <a:pt x="8575809" y="2683263"/>
                  <a:pt x="8474787" y="2696200"/>
                </a:cubicBezTo>
                <a:cubicBezTo>
                  <a:pt x="8373765" y="2709137"/>
                  <a:pt x="8114658" y="2667364"/>
                  <a:pt x="8008127" y="2696200"/>
                </a:cubicBezTo>
                <a:cubicBezTo>
                  <a:pt x="7901596" y="2725036"/>
                  <a:pt x="7873171" y="2693947"/>
                  <a:pt x="7760393" y="2696200"/>
                </a:cubicBezTo>
                <a:cubicBezTo>
                  <a:pt x="7647615" y="2698453"/>
                  <a:pt x="7617990" y="2693674"/>
                  <a:pt x="7512660" y="2696200"/>
                </a:cubicBezTo>
                <a:cubicBezTo>
                  <a:pt x="7407330" y="2698726"/>
                  <a:pt x="7315279" y="2672287"/>
                  <a:pt x="7264926" y="2696200"/>
                </a:cubicBezTo>
                <a:cubicBezTo>
                  <a:pt x="7214573" y="2720113"/>
                  <a:pt x="6740437" y="2668290"/>
                  <a:pt x="6469875" y="2696200"/>
                </a:cubicBezTo>
                <a:cubicBezTo>
                  <a:pt x="6199313" y="2724110"/>
                  <a:pt x="6088504" y="2650695"/>
                  <a:pt x="5893751" y="2696200"/>
                </a:cubicBezTo>
                <a:cubicBezTo>
                  <a:pt x="5698998" y="2741705"/>
                  <a:pt x="5449187" y="2673747"/>
                  <a:pt x="5317626" y="2696200"/>
                </a:cubicBezTo>
                <a:cubicBezTo>
                  <a:pt x="5186066" y="2718653"/>
                  <a:pt x="4973056" y="2662328"/>
                  <a:pt x="4850966" y="2696200"/>
                </a:cubicBezTo>
                <a:cubicBezTo>
                  <a:pt x="4728876" y="2730072"/>
                  <a:pt x="4656635" y="2668593"/>
                  <a:pt x="4493769" y="2696200"/>
                </a:cubicBezTo>
                <a:cubicBezTo>
                  <a:pt x="4330903" y="2723807"/>
                  <a:pt x="4167494" y="2643132"/>
                  <a:pt x="4027108" y="2696200"/>
                </a:cubicBezTo>
                <a:cubicBezTo>
                  <a:pt x="3886722" y="2749268"/>
                  <a:pt x="3835837" y="2653772"/>
                  <a:pt x="3669911" y="2696200"/>
                </a:cubicBezTo>
                <a:cubicBezTo>
                  <a:pt x="3503985" y="2738628"/>
                  <a:pt x="3526860" y="2675007"/>
                  <a:pt x="3422178" y="2696200"/>
                </a:cubicBezTo>
                <a:cubicBezTo>
                  <a:pt x="3317496" y="2717393"/>
                  <a:pt x="3123408" y="2634283"/>
                  <a:pt x="2846054" y="2696200"/>
                </a:cubicBezTo>
                <a:cubicBezTo>
                  <a:pt x="2568700" y="2758117"/>
                  <a:pt x="2641637" y="2692996"/>
                  <a:pt x="2488857" y="2696200"/>
                </a:cubicBezTo>
                <a:cubicBezTo>
                  <a:pt x="2336077" y="2699404"/>
                  <a:pt x="1978229" y="2634742"/>
                  <a:pt x="1693805" y="2696200"/>
                </a:cubicBezTo>
                <a:cubicBezTo>
                  <a:pt x="1409381" y="2757658"/>
                  <a:pt x="1417524" y="2670375"/>
                  <a:pt x="1336608" y="2696200"/>
                </a:cubicBezTo>
                <a:cubicBezTo>
                  <a:pt x="1255692" y="2722025"/>
                  <a:pt x="903812" y="2671508"/>
                  <a:pt x="651020" y="2696200"/>
                </a:cubicBezTo>
                <a:cubicBezTo>
                  <a:pt x="398228" y="2720892"/>
                  <a:pt x="271564" y="2692043"/>
                  <a:pt x="0" y="2696200"/>
                </a:cubicBezTo>
                <a:cubicBezTo>
                  <a:pt x="-18566" y="2587228"/>
                  <a:pt x="36546" y="2344963"/>
                  <a:pt x="0" y="2237846"/>
                </a:cubicBezTo>
                <a:cubicBezTo>
                  <a:pt x="-36546" y="2130729"/>
                  <a:pt x="24002" y="1832894"/>
                  <a:pt x="0" y="1698606"/>
                </a:cubicBezTo>
                <a:cubicBezTo>
                  <a:pt x="-24002" y="1564318"/>
                  <a:pt x="50765" y="1428592"/>
                  <a:pt x="0" y="1186328"/>
                </a:cubicBezTo>
                <a:cubicBezTo>
                  <a:pt x="-50765" y="944064"/>
                  <a:pt x="62846" y="814322"/>
                  <a:pt x="0" y="620126"/>
                </a:cubicBezTo>
                <a:cubicBezTo>
                  <a:pt x="-62846" y="425930"/>
                  <a:pt x="69452" y="284950"/>
                  <a:pt x="0" y="0"/>
                </a:cubicBezTo>
                <a:close/>
              </a:path>
            </a:pathLst>
          </a:custGeom>
          <a:noFill/>
          <a:ln w="28575">
            <a:solidFill>
              <a:schemeClr val="bg1">
                <a:lumMod val="50000"/>
              </a:schemeClr>
            </a:solidFill>
            <a:extLst>
              <a:ext uri="{C807C97D-BFC1-408E-A445-0C87EB9F89A2}">
                <ask:lineSketchStyleProps xmlns:ask="http://schemas.microsoft.com/office/drawing/2018/sketchyshapes" sd="1261498603">
                  <a:prstGeom prst="rect">
                    <a:avLst/>
                  </a:prstGeom>
                  <ask:type>
                    <ask:lineSketchScribble/>
                  </ask:type>
                </ask:lineSketchStyleProps>
              </a:ext>
            </a:extLst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pic>
        <p:nvPicPr>
          <p:cNvPr id="2" name="图片 1" descr="建筑的摆设布局&#10;&#10;AI 生成的内容可能不正确。">
            <a:extLst>
              <a:ext uri="{FF2B5EF4-FFF2-40B4-BE49-F238E27FC236}">
                <a16:creationId xmlns:a16="http://schemas.microsoft.com/office/drawing/2014/main" id="{3C19FF72-8253-4DEC-E794-3108368BE9C6}"/>
              </a:ext>
            </a:extLst>
          </p:cNvPr>
          <p:cNvPicPr>
            <a:picLocks noChangeAspect="1"/>
          </p:cNvPicPr>
          <p:nvPr/>
        </p:nvPicPr>
        <p:blipFill rotWithShape="1"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4637" b="23642"/>
          <a:stretch/>
        </p:blipFill>
        <p:spPr>
          <a:xfrm>
            <a:off x="5369792" y="1153966"/>
            <a:ext cx="6079533" cy="4559650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pic>
      <p:sp>
        <p:nvSpPr>
          <p:cNvPr id="4" name="文本框 3">
            <a:extLst>
              <a:ext uri="{FF2B5EF4-FFF2-40B4-BE49-F238E27FC236}">
                <a16:creationId xmlns:a16="http://schemas.microsoft.com/office/drawing/2014/main" id="{F75B628B-E883-DC95-5B91-A85457EDFB44}"/>
              </a:ext>
            </a:extLst>
          </p:cNvPr>
          <p:cNvSpPr txBox="1"/>
          <p:nvPr/>
        </p:nvSpPr>
        <p:spPr>
          <a:xfrm>
            <a:off x="1966464" y="1478172"/>
            <a:ext cx="357165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400" dirty="0">
                <a:latin typeface="幼圆" panose="02010509060101010101" pitchFamily="49" charset="-122"/>
                <a:ea typeface="幼圆" panose="02010509060101010101" pitchFamily="49" charset="-122"/>
              </a:rPr>
              <a:t>点击输入标题</a:t>
            </a:r>
          </a:p>
        </p:txBody>
      </p:sp>
      <p:sp>
        <p:nvSpPr>
          <p:cNvPr id="5" name="文本框 4">
            <a:extLst>
              <a:ext uri="{FF2B5EF4-FFF2-40B4-BE49-F238E27FC236}">
                <a16:creationId xmlns:a16="http://schemas.microsoft.com/office/drawing/2014/main" id="{664CE80C-A10D-3532-1C0B-3DB7B425EA10}"/>
              </a:ext>
            </a:extLst>
          </p:cNvPr>
          <p:cNvSpPr txBox="1"/>
          <p:nvPr/>
        </p:nvSpPr>
        <p:spPr>
          <a:xfrm>
            <a:off x="1213933" y="2788626"/>
            <a:ext cx="3694227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dirty="0">
                <a:latin typeface="幼圆" panose="02010509060101010101" pitchFamily="49" charset="-122"/>
                <a:ea typeface="幼圆" panose="02010509060101010101" pitchFamily="49" charset="-122"/>
              </a:rPr>
              <a:t>点击输入您的文字 点击输入您的文字 点击输入您的文字 点击输入您的文字 点击输入您的文字 点击输入您的文字 点击输入您的文字 点击输入您的文字</a:t>
            </a:r>
          </a:p>
          <a:p>
            <a:endParaRPr lang="zh-CN" altLang="en-US" dirty="0"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pic>
        <p:nvPicPr>
          <p:cNvPr id="22" name="图片 21" descr="图片包含 游戏机, 床, 站&#10;&#10;AI 生成的内容可能不正确。">
            <a:extLst>
              <a:ext uri="{FF2B5EF4-FFF2-40B4-BE49-F238E27FC236}">
                <a16:creationId xmlns:a16="http://schemas.microsoft.com/office/drawing/2014/main" id="{347F9611-4833-C992-3EBC-18960700D19C}"/>
              </a:ext>
            </a:extLst>
          </p:cNvPr>
          <p:cNvPicPr>
            <a:picLocks noChangeAspect="1"/>
          </p:cNvPicPr>
          <p:nvPr/>
        </p:nvPicPr>
        <p:blipFill>
          <a:blip r:embed="rId15">
            <a:lum bright="70000" contrast="-70000"/>
            <a:extLst>
              <a:ext uri="{BEBA8EAE-BF5A-486C-A8C5-ECC9F3942E4B}">
                <a14:imgProps xmlns:a14="http://schemas.microsoft.com/office/drawing/2010/main">
                  <a14:imgLayer r:embed="rId16">
                    <a14:imgEffect>
                      <a14:artisticWatercolorSponge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2630" t="36437" r="17864" b="40694"/>
          <a:stretch/>
        </p:blipFill>
        <p:spPr>
          <a:xfrm rot="2378840">
            <a:off x="10470400" y="1052628"/>
            <a:ext cx="1242122" cy="497002"/>
          </a:xfrm>
          <a:prstGeom prst="rect">
            <a:avLst/>
          </a:prstGeom>
        </p:spPr>
      </p:pic>
      <p:pic>
        <p:nvPicPr>
          <p:cNvPr id="23" name="图片 22" descr="图片包含 游戏机, 床, 站&#10;&#10;AI 生成的内容可能不正确。">
            <a:extLst>
              <a:ext uri="{FF2B5EF4-FFF2-40B4-BE49-F238E27FC236}">
                <a16:creationId xmlns:a16="http://schemas.microsoft.com/office/drawing/2014/main" id="{B72D2031-EFB9-ECA4-45E5-13EECD3DF663}"/>
              </a:ext>
            </a:extLst>
          </p:cNvPr>
          <p:cNvPicPr>
            <a:picLocks noChangeAspect="1"/>
          </p:cNvPicPr>
          <p:nvPr/>
        </p:nvPicPr>
        <p:blipFill>
          <a:blip r:embed="rId15">
            <a:lum bright="70000" contrast="-70000"/>
            <a:extLst>
              <a:ext uri="{BEBA8EAE-BF5A-486C-A8C5-ECC9F3942E4B}">
                <a14:imgProps xmlns:a14="http://schemas.microsoft.com/office/drawing/2010/main">
                  <a14:imgLayer r:embed="rId16">
                    <a14:imgEffect>
                      <a14:artisticWatercolorSponge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2630" t="36437" r="17864" b="40694"/>
          <a:stretch/>
        </p:blipFill>
        <p:spPr>
          <a:xfrm rot="9423403">
            <a:off x="4936332" y="1153401"/>
            <a:ext cx="1242122" cy="497002"/>
          </a:xfrm>
          <a:prstGeom prst="rect">
            <a:avLst/>
          </a:prstGeom>
        </p:spPr>
      </p:pic>
      <p:pic>
        <p:nvPicPr>
          <p:cNvPr id="28" name="图片 27" descr="卡通人物&#10;&#10;AI 生成的内容可能不正确。">
            <a:extLst>
              <a:ext uri="{FF2B5EF4-FFF2-40B4-BE49-F238E27FC236}">
                <a16:creationId xmlns:a16="http://schemas.microsoft.com/office/drawing/2014/main" id="{DDEF789C-0CB2-C59D-1EC5-2A8C87E5829D}"/>
              </a:ext>
            </a:extLst>
          </p:cNvPr>
          <p:cNvPicPr>
            <a:picLocks noChangeAspect="1"/>
          </p:cNvPicPr>
          <p:nvPr/>
        </p:nvPicPr>
        <p:blipFill>
          <a:blip r:embed="rId17">
            <a:extLst>
              <a:ext uri="{BEBA8EAE-BF5A-486C-A8C5-ECC9F3942E4B}">
                <a14:imgProps xmlns:a14="http://schemas.microsoft.com/office/drawing/2010/main">
                  <a14:imgLayer r:embed="rId18">
                    <a14:imgEffect>
                      <a14:artisticCrisscrossEtching/>
                    </a14:imgEffect>
                    <a14:imgEffect>
                      <a14:colorTemperature colorTemp="72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7795" y="4554309"/>
            <a:ext cx="1743122" cy="17431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088764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组合 5">
            <a:extLst>
              <a:ext uri="{FF2B5EF4-FFF2-40B4-BE49-F238E27FC236}">
                <a16:creationId xmlns:a16="http://schemas.microsoft.com/office/drawing/2014/main" id="{CA87EE30-4182-17D6-8547-9B09E245DB01}"/>
              </a:ext>
            </a:extLst>
          </p:cNvPr>
          <p:cNvGrpSpPr/>
          <p:nvPr/>
        </p:nvGrpSpPr>
        <p:grpSpPr>
          <a:xfrm>
            <a:off x="3" y="-44011"/>
            <a:ext cx="12191997" cy="6858000"/>
            <a:chOff x="0" y="0"/>
            <a:chExt cx="12191997" cy="6858000"/>
          </a:xfrm>
        </p:grpSpPr>
        <p:pic>
          <p:nvPicPr>
            <p:cNvPr id="8" name="图片 7" descr="树林旁的长凳上&#10;&#10;AI 生成的内容可能不正确。">
              <a:extLst>
                <a:ext uri="{FF2B5EF4-FFF2-40B4-BE49-F238E27FC236}">
                  <a16:creationId xmlns:a16="http://schemas.microsoft.com/office/drawing/2014/main" id="{4B3B2665-C661-79F8-FC61-6B7EA9806D21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artisticBlur radius="3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50000" r="25000"/>
            <a:stretch/>
          </p:blipFill>
          <p:spPr>
            <a:xfrm>
              <a:off x="6095998" y="0"/>
              <a:ext cx="3048001" cy="6858000"/>
            </a:xfrm>
            <a:prstGeom prst="rect">
              <a:avLst/>
            </a:prstGeom>
            <a:ln>
              <a:noFill/>
            </a:ln>
          </p:spPr>
        </p:pic>
        <p:pic>
          <p:nvPicPr>
            <p:cNvPr id="10" name="图片 9" descr="草地上有许多花&#10;&#10;AI 生成的内容可能不正确。">
              <a:extLst>
                <a:ext uri="{FF2B5EF4-FFF2-40B4-BE49-F238E27FC236}">
                  <a16:creationId xmlns:a16="http://schemas.microsoft.com/office/drawing/2014/main" id="{CA62F114-BB51-7D97-22E6-25B7BEC7285D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BEBA8EAE-BF5A-486C-A8C5-ECC9F3942E4B}">
                  <a14:imgProps xmlns:a14="http://schemas.microsoft.com/office/drawing/2010/main">
                    <a14:imgLayer r:embed="rId7">
                      <a14:imgEffect>
                        <a14:artisticBlur radius="30"/>
                      </a14:imgEffect>
                      <a14:imgEffect>
                        <a14:saturation sat="66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5000" r="50000"/>
            <a:stretch/>
          </p:blipFill>
          <p:spPr>
            <a:xfrm>
              <a:off x="3048001" y="0"/>
              <a:ext cx="3048000" cy="6858000"/>
            </a:xfrm>
            <a:prstGeom prst="rect">
              <a:avLst/>
            </a:prstGeom>
            <a:ln>
              <a:noFill/>
            </a:ln>
          </p:spPr>
        </p:pic>
        <p:pic>
          <p:nvPicPr>
            <p:cNvPr id="12" name="图片 11" descr="树林前的花园&#10;&#10;AI 生成的内容可能不正确。">
              <a:extLst>
                <a:ext uri="{FF2B5EF4-FFF2-40B4-BE49-F238E27FC236}">
                  <a16:creationId xmlns:a16="http://schemas.microsoft.com/office/drawing/2014/main" id="{1658B5A9-C2B1-D203-6B89-CCE68EAFEA9D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8">
              <a:extLst>
                <a:ext uri="{BEBA8EAE-BF5A-486C-A8C5-ECC9F3942E4B}">
                  <a14:imgProps xmlns:a14="http://schemas.microsoft.com/office/drawing/2010/main">
                    <a14:imgLayer r:embed="rId9">
                      <a14:imgEffect>
                        <a14:artisticBlur radius="3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75000"/>
            <a:stretch/>
          </p:blipFill>
          <p:spPr>
            <a:xfrm>
              <a:off x="0" y="0"/>
              <a:ext cx="3048000" cy="6858000"/>
            </a:xfrm>
            <a:prstGeom prst="rect">
              <a:avLst/>
            </a:prstGeom>
            <a:ln>
              <a:noFill/>
            </a:ln>
          </p:spPr>
        </p:pic>
        <p:pic>
          <p:nvPicPr>
            <p:cNvPr id="14" name="图片 13" descr="森林里的雪地上&#10;&#10;AI 生成的内容可能不正确。">
              <a:extLst>
                <a:ext uri="{FF2B5EF4-FFF2-40B4-BE49-F238E27FC236}">
                  <a16:creationId xmlns:a16="http://schemas.microsoft.com/office/drawing/2014/main" id="{4666FD49-5F50-5BA8-A25F-F5BFAD61F59A}"/>
                </a:ext>
              </a:extLst>
            </p:cNvPr>
            <p:cNvPicPr>
              <a:picLocks noChangeAspect="1"/>
            </p:cNvPicPr>
            <p:nvPr/>
          </p:nvPicPr>
          <p:blipFill>
            <a:blip r:embed="rId10">
              <a:extLst>
                <a:ext uri="{BEBA8EAE-BF5A-486C-A8C5-ECC9F3942E4B}">
                  <a14:imgProps xmlns:a14="http://schemas.microsoft.com/office/drawing/2010/main">
                    <a14:imgLayer r:embed="rId11">
                      <a14:imgEffect>
                        <a14:artisticBlur radius="3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75000"/>
            <a:stretch/>
          </p:blipFill>
          <p:spPr>
            <a:xfrm>
              <a:off x="9143997" y="0"/>
              <a:ext cx="3048000" cy="6858000"/>
            </a:xfrm>
            <a:prstGeom prst="rect">
              <a:avLst/>
            </a:prstGeom>
            <a:ln>
              <a:noFill/>
            </a:ln>
          </p:spPr>
        </p:pic>
      </p:grpSp>
      <p:sp>
        <p:nvSpPr>
          <p:cNvPr id="42" name="矩形 41">
            <a:extLst>
              <a:ext uri="{FF2B5EF4-FFF2-40B4-BE49-F238E27FC236}">
                <a16:creationId xmlns:a16="http://schemas.microsoft.com/office/drawing/2014/main" id="{C9C168D7-7F1C-9F46-A022-C27F8885CFE8}"/>
              </a:ext>
            </a:extLst>
          </p:cNvPr>
          <p:cNvSpPr/>
          <p:nvPr/>
        </p:nvSpPr>
        <p:spPr>
          <a:xfrm>
            <a:off x="-12481" y="-44011"/>
            <a:ext cx="12191998" cy="6902011"/>
          </a:xfrm>
          <a:prstGeom prst="rect">
            <a:avLst/>
          </a:prstGeom>
          <a:solidFill>
            <a:srgbClr val="FEF3D4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43" name="矩形 42">
            <a:extLst>
              <a:ext uri="{FF2B5EF4-FFF2-40B4-BE49-F238E27FC236}">
                <a16:creationId xmlns:a16="http://schemas.microsoft.com/office/drawing/2014/main" id="{1B9C078C-66CB-2BE0-209E-06F9F25F6E88}"/>
              </a:ext>
            </a:extLst>
          </p:cNvPr>
          <p:cNvSpPr/>
          <p:nvPr/>
        </p:nvSpPr>
        <p:spPr>
          <a:xfrm>
            <a:off x="192063" y="122213"/>
            <a:ext cx="5820490" cy="6613573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grpSp>
        <p:nvGrpSpPr>
          <p:cNvPr id="21" name="组合 20">
            <a:extLst>
              <a:ext uri="{FF2B5EF4-FFF2-40B4-BE49-F238E27FC236}">
                <a16:creationId xmlns:a16="http://schemas.microsoft.com/office/drawing/2014/main" id="{A7545B03-1F71-B155-696B-C32E8620CE6D}"/>
              </a:ext>
            </a:extLst>
          </p:cNvPr>
          <p:cNvGrpSpPr/>
          <p:nvPr/>
        </p:nvGrpSpPr>
        <p:grpSpPr>
          <a:xfrm>
            <a:off x="6231763" y="122213"/>
            <a:ext cx="5939298" cy="6613573"/>
            <a:chOff x="6204614" y="121227"/>
            <a:chExt cx="5939298" cy="6613573"/>
          </a:xfrm>
        </p:grpSpPr>
        <p:sp>
          <p:nvSpPr>
            <p:cNvPr id="44" name="矩形 43">
              <a:extLst>
                <a:ext uri="{FF2B5EF4-FFF2-40B4-BE49-F238E27FC236}">
                  <a16:creationId xmlns:a16="http://schemas.microsoft.com/office/drawing/2014/main" id="{CF4F56DF-472C-4329-4950-A4562BAB403F}"/>
                </a:ext>
              </a:extLst>
            </p:cNvPr>
            <p:cNvSpPr/>
            <p:nvPr/>
          </p:nvSpPr>
          <p:spPr>
            <a:xfrm>
              <a:off x="6204614" y="121227"/>
              <a:ext cx="5786972" cy="6613573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cxnSp>
          <p:nvCxnSpPr>
            <p:cNvPr id="111" name="直接连接符 110">
              <a:extLst>
                <a:ext uri="{FF2B5EF4-FFF2-40B4-BE49-F238E27FC236}">
                  <a16:creationId xmlns:a16="http://schemas.microsoft.com/office/drawing/2014/main" id="{9C3EAE75-8DDD-F0F9-A7AA-F2FB32F10B3F}"/>
                </a:ext>
              </a:extLst>
            </p:cNvPr>
            <p:cNvCxnSpPr/>
            <p:nvPr/>
          </p:nvCxnSpPr>
          <p:spPr>
            <a:xfrm>
              <a:off x="6732395" y="660009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2" name="直接连接符 111">
              <a:extLst>
                <a:ext uri="{FF2B5EF4-FFF2-40B4-BE49-F238E27FC236}">
                  <a16:creationId xmlns:a16="http://schemas.microsoft.com/office/drawing/2014/main" id="{B9FB1D7D-BB6F-A62B-383E-2CE724E6EAF8}"/>
                </a:ext>
              </a:extLst>
            </p:cNvPr>
            <p:cNvCxnSpPr/>
            <p:nvPr/>
          </p:nvCxnSpPr>
          <p:spPr>
            <a:xfrm>
              <a:off x="6732395" y="1093763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3" name="直接连接符 112">
              <a:extLst>
                <a:ext uri="{FF2B5EF4-FFF2-40B4-BE49-F238E27FC236}">
                  <a16:creationId xmlns:a16="http://schemas.microsoft.com/office/drawing/2014/main" id="{A052C89A-103B-D627-5D30-5D56A050F23A}"/>
                </a:ext>
              </a:extLst>
            </p:cNvPr>
            <p:cNvCxnSpPr/>
            <p:nvPr/>
          </p:nvCxnSpPr>
          <p:spPr>
            <a:xfrm>
              <a:off x="6732395" y="1527517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4" name="直接连接符 113">
              <a:extLst>
                <a:ext uri="{FF2B5EF4-FFF2-40B4-BE49-F238E27FC236}">
                  <a16:creationId xmlns:a16="http://schemas.microsoft.com/office/drawing/2014/main" id="{AB613F08-D778-1593-EA04-9BC61402DCA2}"/>
                </a:ext>
              </a:extLst>
            </p:cNvPr>
            <p:cNvCxnSpPr/>
            <p:nvPr/>
          </p:nvCxnSpPr>
          <p:spPr>
            <a:xfrm>
              <a:off x="6732395" y="1947873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5" name="直接连接符 114">
              <a:extLst>
                <a:ext uri="{FF2B5EF4-FFF2-40B4-BE49-F238E27FC236}">
                  <a16:creationId xmlns:a16="http://schemas.microsoft.com/office/drawing/2014/main" id="{AD5C3113-8FB4-C407-B603-3E79C2FD0659}"/>
                </a:ext>
              </a:extLst>
            </p:cNvPr>
            <p:cNvCxnSpPr/>
            <p:nvPr/>
          </p:nvCxnSpPr>
          <p:spPr>
            <a:xfrm>
              <a:off x="6732395" y="2381627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6" name="直接连接符 115">
              <a:extLst>
                <a:ext uri="{FF2B5EF4-FFF2-40B4-BE49-F238E27FC236}">
                  <a16:creationId xmlns:a16="http://schemas.microsoft.com/office/drawing/2014/main" id="{F7ED2FC5-BE34-A9DC-2201-082DD56C88D0}"/>
                </a:ext>
              </a:extLst>
            </p:cNvPr>
            <p:cNvCxnSpPr/>
            <p:nvPr/>
          </p:nvCxnSpPr>
          <p:spPr>
            <a:xfrm>
              <a:off x="6732395" y="2815381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7" name="直接连接符 116">
              <a:extLst>
                <a:ext uri="{FF2B5EF4-FFF2-40B4-BE49-F238E27FC236}">
                  <a16:creationId xmlns:a16="http://schemas.microsoft.com/office/drawing/2014/main" id="{F94C3A5C-FEEE-0903-E284-66601443C858}"/>
                </a:ext>
              </a:extLst>
            </p:cNvPr>
            <p:cNvCxnSpPr/>
            <p:nvPr/>
          </p:nvCxnSpPr>
          <p:spPr>
            <a:xfrm>
              <a:off x="6732395" y="3273865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8" name="直接连接符 117">
              <a:extLst>
                <a:ext uri="{FF2B5EF4-FFF2-40B4-BE49-F238E27FC236}">
                  <a16:creationId xmlns:a16="http://schemas.microsoft.com/office/drawing/2014/main" id="{A6770663-F4CA-4B23-9FB3-0A2C2BA390B1}"/>
                </a:ext>
              </a:extLst>
            </p:cNvPr>
            <p:cNvCxnSpPr/>
            <p:nvPr/>
          </p:nvCxnSpPr>
          <p:spPr>
            <a:xfrm>
              <a:off x="6732395" y="3707619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9" name="直接连接符 118">
              <a:extLst>
                <a:ext uri="{FF2B5EF4-FFF2-40B4-BE49-F238E27FC236}">
                  <a16:creationId xmlns:a16="http://schemas.microsoft.com/office/drawing/2014/main" id="{91991B08-D766-FE81-B138-E647FF9F7166}"/>
                </a:ext>
              </a:extLst>
            </p:cNvPr>
            <p:cNvCxnSpPr/>
            <p:nvPr/>
          </p:nvCxnSpPr>
          <p:spPr>
            <a:xfrm>
              <a:off x="6732395" y="4141373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0" name="直接连接符 119">
              <a:extLst>
                <a:ext uri="{FF2B5EF4-FFF2-40B4-BE49-F238E27FC236}">
                  <a16:creationId xmlns:a16="http://schemas.microsoft.com/office/drawing/2014/main" id="{77447751-5DFA-E2BC-B633-E68895D5EE04}"/>
                </a:ext>
              </a:extLst>
            </p:cNvPr>
            <p:cNvCxnSpPr/>
            <p:nvPr/>
          </p:nvCxnSpPr>
          <p:spPr>
            <a:xfrm>
              <a:off x="6732395" y="4551681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1" name="直接连接符 120">
              <a:extLst>
                <a:ext uri="{FF2B5EF4-FFF2-40B4-BE49-F238E27FC236}">
                  <a16:creationId xmlns:a16="http://schemas.microsoft.com/office/drawing/2014/main" id="{BF19AEB5-D086-12AF-A3CA-37861D0F2BAE}"/>
                </a:ext>
              </a:extLst>
            </p:cNvPr>
            <p:cNvCxnSpPr/>
            <p:nvPr/>
          </p:nvCxnSpPr>
          <p:spPr>
            <a:xfrm>
              <a:off x="6732395" y="4985435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2" name="直接连接符 121">
              <a:extLst>
                <a:ext uri="{FF2B5EF4-FFF2-40B4-BE49-F238E27FC236}">
                  <a16:creationId xmlns:a16="http://schemas.microsoft.com/office/drawing/2014/main" id="{F0C8D07A-FB9A-F944-0E98-CEF5E6F9C9BF}"/>
                </a:ext>
              </a:extLst>
            </p:cNvPr>
            <p:cNvCxnSpPr/>
            <p:nvPr/>
          </p:nvCxnSpPr>
          <p:spPr>
            <a:xfrm>
              <a:off x="6732395" y="5419189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3" name="直接连接符 122">
              <a:extLst>
                <a:ext uri="{FF2B5EF4-FFF2-40B4-BE49-F238E27FC236}">
                  <a16:creationId xmlns:a16="http://schemas.microsoft.com/office/drawing/2014/main" id="{947E6A8B-28AC-32C5-9351-83B8E504DCF0}"/>
                </a:ext>
              </a:extLst>
            </p:cNvPr>
            <p:cNvCxnSpPr/>
            <p:nvPr/>
          </p:nvCxnSpPr>
          <p:spPr>
            <a:xfrm>
              <a:off x="6732395" y="5853802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4" name="直接连接符 123">
              <a:extLst>
                <a:ext uri="{FF2B5EF4-FFF2-40B4-BE49-F238E27FC236}">
                  <a16:creationId xmlns:a16="http://schemas.microsoft.com/office/drawing/2014/main" id="{B5279A73-2886-9065-CB5F-711F191CF548}"/>
                </a:ext>
              </a:extLst>
            </p:cNvPr>
            <p:cNvCxnSpPr/>
            <p:nvPr/>
          </p:nvCxnSpPr>
          <p:spPr>
            <a:xfrm>
              <a:off x="6732395" y="6287556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26" name="文本框 125">
              <a:extLst>
                <a:ext uri="{FF2B5EF4-FFF2-40B4-BE49-F238E27FC236}">
                  <a16:creationId xmlns:a16="http://schemas.microsoft.com/office/drawing/2014/main" id="{33E89B07-431C-5F72-192A-584845942657}"/>
                </a:ext>
              </a:extLst>
            </p:cNvPr>
            <p:cNvSpPr txBox="1"/>
            <p:nvPr/>
          </p:nvSpPr>
          <p:spPr>
            <a:xfrm>
              <a:off x="8991676" y="275529"/>
              <a:ext cx="3152236" cy="2308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900" b="1" dirty="0">
                  <a:solidFill>
                    <a:schemeClr val="bg2">
                      <a:lumMod val="90000"/>
                    </a:schemeClr>
                  </a:solidFill>
                  <a:latin typeface="幼圆" panose="02010509060101010101" pitchFamily="49" charset="-122"/>
                  <a:ea typeface="幼圆" panose="02010509060101010101" pitchFamily="49" charset="-122"/>
                </a:rPr>
                <a:t>Jinhua University of Vocational Technology </a:t>
              </a:r>
              <a:endParaRPr lang="zh-CN" altLang="en-US" sz="900" b="1" dirty="0">
                <a:solidFill>
                  <a:schemeClr val="bg2">
                    <a:lumMod val="90000"/>
                  </a:schemeClr>
                </a:solidFill>
                <a:latin typeface="幼圆" panose="02010509060101010101" pitchFamily="49" charset="-122"/>
                <a:ea typeface="幼圆" panose="02010509060101010101" pitchFamily="49" charset="-122"/>
              </a:endParaRPr>
            </a:p>
          </p:txBody>
        </p:sp>
        <p:sp>
          <p:nvSpPr>
            <p:cNvPr id="128" name="文本框 127">
              <a:extLst>
                <a:ext uri="{FF2B5EF4-FFF2-40B4-BE49-F238E27FC236}">
                  <a16:creationId xmlns:a16="http://schemas.microsoft.com/office/drawing/2014/main" id="{95601FFD-3094-A637-8D1C-C5F229533FFE}"/>
                </a:ext>
              </a:extLst>
            </p:cNvPr>
            <p:cNvSpPr txBox="1"/>
            <p:nvPr/>
          </p:nvSpPr>
          <p:spPr>
            <a:xfrm>
              <a:off x="11351819" y="6376385"/>
              <a:ext cx="409452" cy="2308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900" b="1" dirty="0">
                  <a:solidFill>
                    <a:schemeClr val="bg2">
                      <a:lumMod val="90000"/>
                    </a:schemeClr>
                  </a:solidFill>
                  <a:latin typeface="幼圆" panose="02010509060101010101" pitchFamily="49" charset="-122"/>
                  <a:ea typeface="幼圆" panose="02010509060101010101" pitchFamily="49" charset="-122"/>
                </a:rPr>
                <a:t>02</a:t>
              </a:r>
              <a:endParaRPr lang="zh-CN" altLang="en-US" sz="900" b="1" dirty="0">
                <a:solidFill>
                  <a:schemeClr val="bg2">
                    <a:lumMod val="90000"/>
                  </a:schemeClr>
                </a:solidFill>
                <a:latin typeface="幼圆" panose="02010509060101010101" pitchFamily="49" charset="-122"/>
                <a:ea typeface="幼圆" panose="02010509060101010101" pitchFamily="49" charset="-122"/>
              </a:endParaRPr>
            </a:p>
          </p:txBody>
        </p:sp>
        <p:pic>
          <p:nvPicPr>
            <p:cNvPr id="18" name="图片 17" descr="图标&#10;&#10;AI 生成的内容可能不正确。">
              <a:extLst>
                <a:ext uri="{FF2B5EF4-FFF2-40B4-BE49-F238E27FC236}">
                  <a16:creationId xmlns:a16="http://schemas.microsoft.com/office/drawing/2014/main" id="{5ABE8EF9-C589-AFA6-0F5F-F9D8CBB9E4EE}"/>
                </a:ext>
              </a:extLst>
            </p:cNvPr>
            <p:cNvPicPr>
              <a:picLocks noChangeAspect="1"/>
            </p:cNvPicPr>
            <p:nvPr/>
          </p:nvPicPr>
          <p:blipFill>
            <a:blip r:embed="rId12">
              <a:alphaModFix amt="20000"/>
              <a:extLst>
                <a:ext uri="{BEBA8EAE-BF5A-486C-A8C5-ECC9F3942E4B}">
                  <a14:imgProps xmlns:a14="http://schemas.microsoft.com/office/drawing/2010/main">
                    <a14:imgLayer r:embed="rId13">
                      <a14:imgEffect>
                        <a14:artisticPencilGrayscale/>
                      </a14:imgEffect>
                      <a14:imgEffect>
                        <a14:colorTemperature colorTemp="59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9233030">
              <a:off x="7942596" y="263068"/>
              <a:ext cx="1087953" cy="1057354"/>
            </a:xfrm>
            <a:prstGeom prst="rect">
              <a:avLst/>
            </a:prstGeom>
          </p:spPr>
        </p:pic>
        <p:pic>
          <p:nvPicPr>
            <p:cNvPr id="19" name="图片 18" descr="图标&#10;&#10;AI 生成的内容可能不正确。">
              <a:extLst>
                <a:ext uri="{FF2B5EF4-FFF2-40B4-BE49-F238E27FC236}">
                  <a16:creationId xmlns:a16="http://schemas.microsoft.com/office/drawing/2014/main" id="{06DC4ACD-57AA-A87B-E36F-77393DFC92E1}"/>
                </a:ext>
              </a:extLst>
            </p:cNvPr>
            <p:cNvPicPr>
              <a:picLocks noChangeAspect="1"/>
            </p:cNvPicPr>
            <p:nvPr/>
          </p:nvPicPr>
          <p:blipFill>
            <a:blip r:embed="rId12">
              <a:alphaModFix amt="20000"/>
              <a:extLst>
                <a:ext uri="{BEBA8EAE-BF5A-486C-A8C5-ECC9F3942E4B}">
                  <a14:imgProps xmlns:a14="http://schemas.microsoft.com/office/drawing/2010/main">
                    <a14:imgLayer r:embed="rId13">
                      <a14:imgEffect>
                        <a14:artisticPencilGrayscale/>
                      </a14:imgEffect>
                      <a14:imgEffect>
                        <a14:colorTemperature colorTemp="59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9233030">
              <a:off x="7066064" y="5197436"/>
              <a:ext cx="1087953" cy="1057354"/>
            </a:xfrm>
            <a:prstGeom prst="rect">
              <a:avLst/>
            </a:prstGeom>
          </p:spPr>
        </p:pic>
        <p:pic>
          <p:nvPicPr>
            <p:cNvPr id="20" name="图片 19" descr="图标&#10;&#10;AI 生成的内容可能不正确。">
              <a:extLst>
                <a:ext uri="{FF2B5EF4-FFF2-40B4-BE49-F238E27FC236}">
                  <a16:creationId xmlns:a16="http://schemas.microsoft.com/office/drawing/2014/main" id="{DDA845B7-CC19-43F6-5690-37395FFC4BB2}"/>
                </a:ext>
              </a:extLst>
            </p:cNvPr>
            <p:cNvPicPr>
              <a:picLocks noChangeAspect="1"/>
            </p:cNvPicPr>
            <p:nvPr/>
          </p:nvPicPr>
          <p:blipFill>
            <a:blip r:embed="rId12">
              <a:alphaModFix amt="20000"/>
              <a:extLst>
                <a:ext uri="{BEBA8EAE-BF5A-486C-A8C5-ECC9F3942E4B}">
                  <a14:imgProps xmlns:a14="http://schemas.microsoft.com/office/drawing/2010/main">
                    <a14:imgLayer r:embed="rId13">
                      <a14:imgEffect>
                        <a14:artisticPencilGrayscale/>
                      </a14:imgEffect>
                      <a14:imgEffect>
                        <a14:colorTemperature colorTemp="59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9233030">
              <a:off x="9966807" y="1399887"/>
              <a:ext cx="1533384" cy="1490258"/>
            </a:xfrm>
            <a:prstGeom prst="rect">
              <a:avLst/>
            </a:prstGeom>
          </p:spPr>
        </p:pic>
      </p:grpSp>
      <p:grpSp>
        <p:nvGrpSpPr>
          <p:cNvPr id="70" name="组合 69">
            <a:extLst>
              <a:ext uri="{FF2B5EF4-FFF2-40B4-BE49-F238E27FC236}">
                <a16:creationId xmlns:a16="http://schemas.microsoft.com/office/drawing/2014/main" id="{4485E7E5-25C0-D9AE-F40B-5156006DD2A5}"/>
              </a:ext>
            </a:extLst>
          </p:cNvPr>
          <p:cNvGrpSpPr/>
          <p:nvPr/>
        </p:nvGrpSpPr>
        <p:grpSpPr>
          <a:xfrm>
            <a:off x="5659068" y="651207"/>
            <a:ext cx="848834" cy="195369"/>
            <a:chOff x="5669513" y="830822"/>
            <a:chExt cx="848834" cy="195369"/>
          </a:xfrm>
        </p:grpSpPr>
        <p:sp>
          <p:nvSpPr>
            <p:cNvPr id="47" name="椭圆 46">
              <a:extLst>
                <a:ext uri="{FF2B5EF4-FFF2-40B4-BE49-F238E27FC236}">
                  <a16:creationId xmlns:a16="http://schemas.microsoft.com/office/drawing/2014/main" id="{63652049-500F-8DBE-1DE3-C297C20285F3}"/>
                </a:ext>
              </a:extLst>
            </p:cNvPr>
            <p:cNvSpPr/>
            <p:nvPr/>
          </p:nvSpPr>
          <p:spPr>
            <a:xfrm>
              <a:off x="5669513" y="834784"/>
              <a:ext cx="191407" cy="191407"/>
            </a:xfrm>
            <a:prstGeom prst="ellipse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52" name="椭圆 51">
              <a:extLst>
                <a:ext uri="{FF2B5EF4-FFF2-40B4-BE49-F238E27FC236}">
                  <a16:creationId xmlns:a16="http://schemas.microsoft.com/office/drawing/2014/main" id="{06965F52-8DC7-869F-A879-7EBD73E9BF9F}"/>
                </a:ext>
              </a:extLst>
            </p:cNvPr>
            <p:cNvSpPr/>
            <p:nvPr/>
          </p:nvSpPr>
          <p:spPr>
            <a:xfrm>
              <a:off x="6326940" y="830822"/>
              <a:ext cx="191407" cy="191407"/>
            </a:xfrm>
            <a:prstGeom prst="ellipse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65" name="矩形: 圆角 64">
              <a:extLst>
                <a:ext uri="{FF2B5EF4-FFF2-40B4-BE49-F238E27FC236}">
                  <a16:creationId xmlns:a16="http://schemas.microsoft.com/office/drawing/2014/main" id="{57A1F8E5-31AD-C6F2-BF56-C1F76F2BAD6E}"/>
                </a:ext>
              </a:extLst>
            </p:cNvPr>
            <p:cNvSpPr/>
            <p:nvPr/>
          </p:nvSpPr>
          <p:spPr>
            <a:xfrm>
              <a:off x="5766647" y="877730"/>
              <a:ext cx="675061" cy="102717"/>
            </a:xfrm>
            <a:prstGeom prst="roundRect">
              <a:avLst/>
            </a:prstGeom>
            <a:solidFill>
              <a:schemeClr val="bg1">
                <a:lumMod val="85000"/>
              </a:schemeClr>
            </a:solidFill>
            <a:ln>
              <a:noFill/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grpSp>
        <p:nvGrpSpPr>
          <p:cNvPr id="76" name="组合 75">
            <a:extLst>
              <a:ext uri="{FF2B5EF4-FFF2-40B4-BE49-F238E27FC236}">
                <a16:creationId xmlns:a16="http://schemas.microsoft.com/office/drawing/2014/main" id="{71C6A3D5-BCF9-8A24-4529-E6FA0819EA3A}"/>
              </a:ext>
            </a:extLst>
          </p:cNvPr>
          <p:cNvGrpSpPr/>
          <p:nvPr/>
        </p:nvGrpSpPr>
        <p:grpSpPr>
          <a:xfrm>
            <a:off x="5652856" y="1722573"/>
            <a:ext cx="848834" cy="195369"/>
            <a:chOff x="5669513" y="830822"/>
            <a:chExt cx="848834" cy="195369"/>
          </a:xfrm>
        </p:grpSpPr>
        <p:sp>
          <p:nvSpPr>
            <p:cNvPr id="77" name="椭圆 76">
              <a:extLst>
                <a:ext uri="{FF2B5EF4-FFF2-40B4-BE49-F238E27FC236}">
                  <a16:creationId xmlns:a16="http://schemas.microsoft.com/office/drawing/2014/main" id="{B34D52FE-730D-7544-3131-C7F0642D06A9}"/>
                </a:ext>
              </a:extLst>
            </p:cNvPr>
            <p:cNvSpPr/>
            <p:nvPr/>
          </p:nvSpPr>
          <p:spPr>
            <a:xfrm>
              <a:off x="5669513" y="834784"/>
              <a:ext cx="191407" cy="191407"/>
            </a:xfrm>
            <a:prstGeom prst="ellipse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78" name="椭圆 77">
              <a:extLst>
                <a:ext uri="{FF2B5EF4-FFF2-40B4-BE49-F238E27FC236}">
                  <a16:creationId xmlns:a16="http://schemas.microsoft.com/office/drawing/2014/main" id="{B9925899-CE88-24C8-FFF2-F78E592C3119}"/>
                </a:ext>
              </a:extLst>
            </p:cNvPr>
            <p:cNvSpPr/>
            <p:nvPr/>
          </p:nvSpPr>
          <p:spPr>
            <a:xfrm>
              <a:off x="6326940" y="830822"/>
              <a:ext cx="191407" cy="191407"/>
            </a:xfrm>
            <a:prstGeom prst="ellipse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79" name="矩形: 圆角 78">
              <a:extLst>
                <a:ext uri="{FF2B5EF4-FFF2-40B4-BE49-F238E27FC236}">
                  <a16:creationId xmlns:a16="http://schemas.microsoft.com/office/drawing/2014/main" id="{A7356C8C-86D9-92FD-8619-B3A98C4CC7AC}"/>
                </a:ext>
              </a:extLst>
            </p:cNvPr>
            <p:cNvSpPr/>
            <p:nvPr/>
          </p:nvSpPr>
          <p:spPr>
            <a:xfrm>
              <a:off x="5766647" y="877730"/>
              <a:ext cx="675061" cy="102717"/>
            </a:xfrm>
            <a:prstGeom prst="roundRect">
              <a:avLst/>
            </a:prstGeom>
            <a:solidFill>
              <a:schemeClr val="bg1">
                <a:lumMod val="85000"/>
              </a:schemeClr>
            </a:solidFill>
            <a:ln>
              <a:noFill/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grpSp>
        <p:nvGrpSpPr>
          <p:cNvPr id="80" name="组合 79">
            <a:extLst>
              <a:ext uri="{FF2B5EF4-FFF2-40B4-BE49-F238E27FC236}">
                <a16:creationId xmlns:a16="http://schemas.microsoft.com/office/drawing/2014/main" id="{50061279-4D5D-C74F-AD2B-D9E977AFB4D1}"/>
              </a:ext>
            </a:extLst>
          </p:cNvPr>
          <p:cNvGrpSpPr/>
          <p:nvPr/>
        </p:nvGrpSpPr>
        <p:grpSpPr>
          <a:xfrm>
            <a:off x="5652856" y="2826893"/>
            <a:ext cx="848834" cy="195369"/>
            <a:chOff x="5669513" y="830822"/>
            <a:chExt cx="848834" cy="195369"/>
          </a:xfrm>
        </p:grpSpPr>
        <p:sp>
          <p:nvSpPr>
            <p:cNvPr id="81" name="椭圆 80">
              <a:extLst>
                <a:ext uri="{FF2B5EF4-FFF2-40B4-BE49-F238E27FC236}">
                  <a16:creationId xmlns:a16="http://schemas.microsoft.com/office/drawing/2014/main" id="{B74FEF32-7381-10BC-C34C-82E297D5181A}"/>
                </a:ext>
              </a:extLst>
            </p:cNvPr>
            <p:cNvSpPr/>
            <p:nvPr/>
          </p:nvSpPr>
          <p:spPr>
            <a:xfrm>
              <a:off x="5669513" y="834784"/>
              <a:ext cx="191407" cy="191407"/>
            </a:xfrm>
            <a:prstGeom prst="ellipse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82" name="椭圆 81">
              <a:extLst>
                <a:ext uri="{FF2B5EF4-FFF2-40B4-BE49-F238E27FC236}">
                  <a16:creationId xmlns:a16="http://schemas.microsoft.com/office/drawing/2014/main" id="{7B118F38-D35F-B34C-B823-E7C1D3ABE40E}"/>
                </a:ext>
              </a:extLst>
            </p:cNvPr>
            <p:cNvSpPr/>
            <p:nvPr/>
          </p:nvSpPr>
          <p:spPr>
            <a:xfrm>
              <a:off x="6326940" y="830822"/>
              <a:ext cx="191407" cy="191407"/>
            </a:xfrm>
            <a:prstGeom prst="ellipse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83" name="矩形: 圆角 82">
              <a:extLst>
                <a:ext uri="{FF2B5EF4-FFF2-40B4-BE49-F238E27FC236}">
                  <a16:creationId xmlns:a16="http://schemas.microsoft.com/office/drawing/2014/main" id="{684F3FBB-DD15-E1E5-B15C-4A6BD79AEDD5}"/>
                </a:ext>
              </a:extLst>
            </p:cNvPr>
            <p:cNvSpPr/>
            <p:nvPr/>
          </p:nvSpPr>
          <p:spPr>
            <a:xfrm>
              <a:off x="5766647" y="877730"/>
              <a:ext cx="675061" cy="102717"/>
            </a:xfrm>
            <a:prstGeom prst="roundRect">
              <a:avLst/>
            </a:prstGeom>
            <a:solidFill>
              <a:schemeClr val="bg1">
                <a:lumMod val="85000"/>
              </a:schemeClr>
            </a:solidFill>
            <a:ln>
              <a:noFill/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grpSp>
        <p:nvGrpSpPr>
          <p:cNvPr id="84" name="组合 83">
            <a:extLst>
              <a:ext uri="{FF2B5EF4-FFF2-40B4-BE49-F238E27FC236}">
                <a16:creationId xmlns:a16="http://schemas.microsoft.com/office/drawing/2014/main" id="{A6932734-FEA5-AB49-61FB-A87EF994B03D}"/>
              </a:ext>
            </a:extLst>
          </p:cNvPr>
          <p:cNvGrpSpPr/>
          <p:nvPr/>
        </p:nvGrpSpPr>
        <p:grpSpPr>
          <a:xfrm>
            <a:off x="5659092" y="3884398"/>
            <a:ext cx="848834" cy="195369"/>
            <a:chOff x="5669513" y="830822"/>
            <a:chExt cx="848834" cy="195369"/>
          </a:xfrm>
        </p:grpSpPr>
        <p:sp>
          <p:nvSpPr>
            <p:cNvPr id="85" name="椭圆 84">
              <a:extLst>
                <a:ext uri="{FF2B5EF4-FFF2-40B4-BE49-F238E27FC236}">
                  <a16:creationId xmlns:a16="http://schemas.microsoft.com/office/drawing/2014/main" id="{85750FA1-E884-AF9F-4D18-EEF9ECFBD2BC}"/>
                </a:ext>
              </a:extLst>
            </p:cNvPr>
            <p:cNvSpPr/>
            <p:nvPr/>
          </p:nvSpPr>
          <p:spPr>
            <a:xfrm>
              <a:off x="5669513" y="834784"/>
              <a:ext cx="191407" cy="191407"/>
            </a:xfrm>
            <a:prstGeom prst="ellipse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86" name="椭圆 85">
              <a:extLst>
                <a:ext uri="{FF2B5EF4-FFF2-40B4-BE49-F238E27FC236}">
                  <a16:creationId xmlns:a16="http://schemas.microsoft.com/office/drawing/2014/main" id="{657AE5FB-B358-D7CF-FC0E-9C5A51308426}"/>
                </a:ext>
              </a:extLst>
            </p:cNvPr>
            <p:cNvSpPr/>
            <p:nvPr/>
          </p:nvSpPr>
          <p:spPr>
            <a:xfrm>
              <a:off x="6326940" y="830822"/>
              <a:ext cx="191407" cy="191407"/>
            </a:xfrm>
            <a:prstGeom prst="ellipse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87" name="矩形: 圆角 86">
              <a:extLst>
                <a:ext uri="{FF2B5EF4-FFF2-40B4-BE49-F238E27FC236}">
                  <a16:creationId xmlns:a16="http://schemas.microsoft.com/office/drawing/2014/main" id="{E1619563-D0E0-5EF4-7540-87D12D63E53E}"/>
                </a:ext>
              </a:extLst>
            </p:cNvPr>
            <p:cNvSpPr/>
            <p:nvPr/>
          </p:nvSpPr>
          <p:spPr>
            <a:xfrm>
              <a:off x="5766647" y="877730"/>
              <a:ext cx="675061" cy="102717"/>
            </a:xfrm>
            <a:prstGeom prst="roundRect">
              <a:avLst/>
            </a:prstGeom>
            <a:solidFill>
              <a:schemeClr val="bg1">
                <a:lumMod val="85000"/>
              </a:schemeClr>
            </a:solidFill>
            <a:ln>
              <a:noFill/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grpSp>
        <p:nvGrpSpPr>
          <p:cNvPr id="88" name="组合 87">
            <a:extLst>
              <a:ext uri="{FF2B5EF4-FFF2-40B4-BE49-F238E27FC236}">
                <a16:creationId xmlns:a16="http://schemas.microsoft.com/office/drawing/2014/main" id="{4ABA5CE1-3806-10F3-56B9-DD83EB2526E0}"/>
              </a:ext>
            </a:extLst>
          </p:cNvPr>
          <p:cNvGrpSpPr/>
          <p:nvPr/>
        </p:nvGrpSpPr>
        <p:grpSpPr>
          <a:xfrm>
            <a:off x="5677897" y="4984849"/>
            <a:ext cx="848834" cy="195369"/>
            <a:chOff x="5669513" y="830822"/>
            <a:chExt cx="848834" cy="195369"/>
          </a:xfrm>
        </p:grpSpPr>
        <p:sp>
          <p:nvSpPr>
            <p:cNvPr id="89" name="椭圆 88">
              <a:extLst>
                <a:ext uri="{FF2B5EF4-FFF2-40B4-BE49-F238E27FC236}">
                  <a16:creationId xmlns:a16="http://schemas.microsoft.com/office/drawing/2014/main" id="{1FE93C06-75E1-CFA0-2146-D5C5E038A1BD}"/>
                </a:ext>
              </a:extLst>
            </p:cNvPr>
            <p:cNvSpPr/>
            <p:nvPr/>
          </p:nvSpPr>
          <p:spPr>
            <a:xfrm>
              <a:off x="5669513" y="834784"/>
              <a:ext cx="191407" cy="191407"/>
            </a:xfrm>
            <a:prstGeom prst="ellipse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90" name="椭圆 89">
              <a:extLst>
                <a:ext uri="{FF2B5EF4-FFF2-40B4-BE49-F238E27FC236}">
                  <a16:creationId xmlns:a16="http://schemas.microsoft.com/office/drawing/2014/main" id="{A7750092-6874-998C-AFFA-DC14577ED60F}"/>
                </a:ext>
              </a:extLst>
            </p:cNvPr>
            <p:cNvSpPr/>
            <p:nvPr/>
          </p:nvSpPr>
          <p:spPr>
            <a:xfrm>
              <a:off x="6326940" y="830822"/>
              <a:ext cx="191407" cy="191407"/>
            </a:xfrm>
            <a:prstGeom prst="ellipse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91" name="矩形: 圆角 90">
              <a:extLst>
                <a:ext uri="{FF2B5EF4-FFF2-40B4-BE49-F238E27FC236}">
                  <a16:creationId xmlns:a16="http://schemas.microsoft.com/office/drawing/2014/main" id="{23A759D2-1B06-63ED-430A-14C067CCA7E1}"/>
                </a:ext>
              </a:extLst>
            </p:cNvPr>
            <p:cNvSpPr/>
            <p:nvPr/>
          </p:nvSpPr>
          <p:spPr>
            <a:xfrm>
              <a:off x="5766647" y="877730"/>
              <a:ext cx="675061" cy="102717"/>
            </a:xfrm>
            <a:prstGeom prst="roundRect">
              <a:avLst/>
            </a:prstGeom>
            <a:solidFill>
              <a:schemeClr val="bg1">
                <a:lumMod val="85000"/>
              </a:schemeClr>
            </a:solidFill>
            <a:ln>
              <a:noFill/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grpSp>
        <p:nvGrpSpPr>
          <p:cNvPr id="92" name="组合 91">
            <a:extLst>
              <a:ext uri="{FF2B5EF4-FFF2-40B4-BE49-F238E27FC236}">
                <a16:creationId xmlns:a16="http://schemas.microsoft.com/office/drawing/2014/main" id="{8FBB9571-AA61-0687-44FA-A1EABE388087}"/>
              </a:ext>
            </a:extLst>
          </p:cNvPr>
          <p:cNvGrpSpPr/>
          <p:nvPr/>
        </p:nvGrpSpPr>
        <p:grpSpPr>
          <a:xfrm>
            <a:off x="5669315" y="6131044"/>
            <a:ext cx="848834" cy="195369"/>
            <a:chOff x="5669513" y="830822"/>
            <a:chExt cx="848834" cy="195369"/>
          </a:xfrm>
        </p:grpSpPr>
        <p:sp>
          <p:nvSpPr>
            <p:cNvPr id="93" name="椭圆 92">
              <a:extLst>
                <a:ext uri="{FF2B5EF4-FFF2-40B4-BE49-F238E27FC236}">
                  <a16:creationId xmlns:a16="http://schemas.microsoft.com/office/drawing/2014/main" id="{EBE3F00B-6EB2-B9E0-DA5F-395A4F9DBAC2}"/>
                </a:ext>
              </a:extLst>
            </p:cNvPr>
            <p:cNvSpPr/>
            <p:nvPr/>
          </p:nvSpPr>
          <p:spPr>
            <a:xfrm>
              <a:off x="5669513" y="834784"/>
              <a:ext cx="191407" cy="191407"/>
            </a:xfrm>
            <a:prstGeom prst="ellipse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94" name="椭圆 93">
              <a:extLst>
                <a:ext uri="{FF2B5EF4-FFF2-40B4-BE49-F238E27FC236}">
                  <a16:creationId xmlns:a16="http://schemas.microsoft.com/office/drawing/2014/main" id="{CE046B48-C590-E2B9-421C-68F5DF0368B4}"/>
                </a:ext>
              </a:extLst>
            </p:cNvPr>
            <p:cNvSpPr/>
            <p:nvPr/>
          </p:nvSpPr>
          <p:spPr>
            <a:xfrm>
              <a:off x="6326940" y="830822"/>
              <a:ext cx="191407" cy="191407"/>
            </a:xfrm>
            <a:prstGeom prst="ellipse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95" name="矩形: 圆角 94">
              <a:extLst>
                <a:ext uri="{FF2B5EF4-FFF2-40B4-BE49-F238E27FC236}">
                  <a16:creationId xmlns:a16="http://schemas.microsoft.com/office/drawing/2014/main" id="{3F0A81F5-5AF7-DCD3-11F9-E7DD5829260B}"/>
                </a:ext>
              </a:extLst>
            </p:cNvPr>
            <p:cNvSpPr/>
            <p:nvPr/>
          </p:nvSpPr>
          <p:spPr>
            <a:xfrm>
              <a:off x="5766647" y="877730"/>
              <a:ext cx="675061" cy="102717"/>
            </a:xfrm>
            <a:prstGeom prst="roundRect">
              <a:avLst/>
            </a:prstGeom>
            <a:solidFill>
              <a:schemeClr val="bg1">
                <a:lumMod val="85000"/>
              </a:schemeClr>
            </a:solidFill>
            <a:ln>
              <a:noFill/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cxnSp>
        <p:nvCxnSpPr>
          <p:cNvPr id="97" name="直接连接符 96">
            <a:extLst>
              <a:ext uri="{FF2B5EF4-FFF2-40B4-BE49-F238E27FC236}">
                <a16:creationId xmlns:a16="http://schemas.microsoft.com/office/drawing/2014/main" id="{D3CC6776-6B00-7E4A-FA5A-FCBA25521776}"/>
              </a:ext>
            </a:extLst>
          </p:cNvPr>
          <p:cNvCxnSpPr/>
          <p:nvPr/>
        </p:nvCxnSpPr>
        <p:spPr>
          <a:xfrm>
            <a:off x="636393" y="651207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8" name="直接连接符 97">
            <a:extLst>
              <a:ext uri="{FF2B5EF4-FFF2-40B4-BE49-F238E27FC236}">
                <a16:creationId xmlns:a16="http://schemas.microsoft.com/office/drawing/2014/main" id="{183C10BD-53B1-1DB3-BB11-94530C3EE825}"/>
              </a:ext>
            </a:extLst>
          </p:cNvPr>
          <p:cNvCxnSpPr/>
          <p:nvPr/>
        </p:nvCxnSpPr>
        <p:spPr>
          <a:xfrm>
            <a:off x="636393" y="1084961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9" name="直接连接符 98">
            <a:extLst>
              <a:ext uri="{FF2B5EF4-FFF2-40B4-BE49-F238E27FC236}">
                <a16:creationId xmlns:a16="http://schemas.microsoft.com/office/drawing/2014/main" id="{E01402F2-C384-6534-858F-082289A858F9}"/>
              </a:ext>
            </a:extLst>
          </p:cNvPr>
          <p:cNvCxnSpPr/>
          <p:nvPr/>
        </p:nvCxnSpPr>
        <p:spPr>
          <a:xfrm>
            <a:off x="636393" y="1518715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0" name="直接连接符 99">
            <a:extLst>
              <a:ext uri="{FF2B5EF4-FFF2-40B4-BE49-F238E27FC236}">
                <a16:creationId xmlns:a16="http://schemas.microsoft.com/office/drawing/2014/main" id="{64F3D322-8DD6-93DD-82D3-A950D693C090}"/>
              </a:ext>
            </a:extLst>
          </p:cNvPr>
          <p:cNvCxnSpPr/>
          <p:nvPr/>
        </p:nvCxnSpPr>
        <p:spPr>
          <a:xfrm>
            <a:off x="636393" y="1939071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1" name="直接连接符 100">
            <a:extLst>
              <a:ext uri="{FF2B5EF4-FFF2-40B4-BE49-F238E27FC236}">
                <a16:creationId xmlns:a16="http://schemas.microsoft.com/office/drawing/2014/main" id="{86015FF9-2FA7-BF31-D9B3-9047A042CB16}"/>
              </a:ext>
            </a:extLst>
          </p:cNvPr>
          <p:cNvCxnSpPr/>
          <p:nvPr/>
        </p:nvCxnSpPr>
        <p:spPr>
          <a:xfrm>
            <a:off x="636393" y="2372825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2" name="直接连接符 101">
            <a:extLst>
              <a:ext uri="{FF2B5EF4-FFF2-40B4-BE49-F238E27FC236}">
                <a16:creationId xmlns:a16="http://schemas.microsoft.com/office/drawing/2014/main" id="{83FC1CAD-7D2F-F88B-99B3-E23E9597E596}"/>
              </a:ext>
            </a:extLst>
          </p:cNvPr>
          <p:cNvCxnSpPr/>
          <p:nvPr/>
        </p:nvCxnSpPr>
        <p:spPr>
          <a:xfrm>
            <a:off x="636393" y="2806579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3" name="直接连接符 102">
            <a:extLst>
              <a:ext uri="{FF2B5EF4-FFF2-40B4-BE49-F238E27FC236}">
                <a16:creationId xmlns:a16="http://schemas.microsoft.com/office/drawing/2014/main" id="{4414DE50-95D9-65BC-9853-2D6AFC714E91}"/>
              </a:ext>
            </a:extLst>
          </p:cNvPr>
          <p:cNvCxnSpPr/>
          <p:nvPr/>
        </p:nvCxnSpPr>
        <p:spPr>
          <a:xfrm>
            <a:off x="636393" y="3265063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4" name="直接连接符 103">
            <a:extLst>
              <a:ext uri="{FF2B5EF4-FFF2-40B4-BE49-F238E27FC236}">
                <a16:creationId xmlns:a16="http://schemas.microsoft.com/office/drawing/2014/main" id="{3C6CDB34-FF29-2E53-35BA-8E7A6A738F75}"/>
              </a:ext>
            </a:extLst>
          </p:cNvPr>
          <p:cNvCxnSpPr/>
          <p:nvPr/>
        </p:nvCxnSpPr>
        <p:spPr>
          <a:xfrm>
            <a:off x="636393" y="3698817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5" name="直接连接符 104">
            <a:extLst>
              <a:ext uri="{FF2B5EF4-FFF2-40B4-BE49-F238E27FC236}">
                <a16:creationId xmlns:a16="http://schemas.microsoft.com/office/drawing/2014/main" id="{05020607-942E-F651-FBA8-00C2BBCD782A}"/>
              </a:ext>
            </a:extLst>
          </p:cNvPr>
          <p:cNvCxnSpPr/>
          <p:nvPr/>
        </p:nvCxnSpPr>
        <p:spPr>
          <a:xfrm>
            <a:off x="636393" y="4132571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6" name="直接连接符 105">
            <a:extLst>
              <a:ext uri="{FF2B5EF4-FFF2-40B4-BE49-F238E27FC236}">
                <a16:creationId xmlns:a16="http://schemas.microsoft.com/office/drawing/2014/main" id="{D3ACDF3A-EA77-1ADB-A7A7-88CA72CE7185}"/>
              </a:ext>
            </a:extLst>
          </p:cNvPr>
          <p:cNvCxnSpPr/>
          <p:nvPr/>
        </p:nvCxnSpPr>
        <p:spPr>
          <a:xfrm>
            <a:off x="636393" y="4542879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7" name="直接连接符 106">
            <a:extLst>
              <a:ext uri="{FF2B5EF4-FFF2-40B4-BE49-F238E27FC236}">
                <a16:creationId xmlns:a16="http://schemas.microsoft.com/office/drawing/2014/main" id="{4AF676D0-037C-59FE-1089-9BFB689D09C6}"/>
              </a:ext>
            </a:extLst>
          </p:cNvPr>
          <p:cNvCxnSpPr/>
          <p:nvPr/>
        </p:nvCxnSpPr>
        <p:spPr>
          <a:xfrm>
            <a:off x="636393" y="4976633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8" name="直接连接符 107">
            <a:extLst>
              <a:ext uri="{FF2B5EF4-FFF2-40B4-BE49-F238E27FC236}">
                <a16:creationId xmlns:a16="http://schemas.microsoft.com/office/drawing/2014/main" id="{3B298334-360B-E644-A8D0-CE256F37A707}"/>
              </a:ext>
            </a:extLst>
          </p:cNvPr>
          <p:cNvCxnSpPr/>
          <p:nvPr/>
        </p:nvCxnSpPr>
        <p:spPr>
          <a:xfrm>
            <a:off x="636393" y="5410387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9" name="直接连接符 108">
            <a:extLst>
              <a:ext uri="{FF2B5EF4-FFF2-40B4-BE49-F238E27FC236}">
                <a16:creationId xmlns:a16="http://schemas.microsoft.com/office/drawing/2014/main" id="{FD0AA287-FDC2-6DCC-177E-64BE9F4F69A0}"/>
              </a:ext>
            </a:extLst>
          </p:cNvPr>
          <p:cNvCxnSpPr/>
          <p:nvPr/>
        </p:nvCxnSpPr>
        <p:spPr>
          <a:xfrm>
            <a:off x="636393" y="5844015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0" name="直接连接符 109">
            <a:extLst>
              <a:ext uri="{FF2B5EF4-FFF2-40B4-BE49-F238E27FC236}">
                <a16:creationId xmlns:a16="http://schemas.microsoft.com/office/drawing/2014/main" id="{CDD7F144-3FC6-DCEA-6F25-EA57917B4AA1}"/>
              </a:ext>
            </a:extLst>
          </p:cNvPr>
          <p:cNvCxnSpPr/>
          <p:nvPr/>
        </p:nvCxnSpPr>
        <p:spPr>
          <a:xfrm>
            <a:off x="636393" y="6277769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7" name="文本框 126">
            <a:extLst>
              <a:ext uri="{FF2B5EF4-FFF2-40B4-BE49-F238E27FC236}">
                <a16:creationId xmlns:a16="http://schemas.microsoft.com/office/drawing/2014/main" id="{8A5B1381-ED71-C441-27D0-ABE2A4BA1EB8}"/>
              </a:ext>
            </a:extLst>
          </p:cNvPr>
          <p:cNvSpPr txBox="1"/>
          <p:nvPr/>
        </p:nvSpPr>
        <p:spPr>
          <a:xfrm>
            <a:off x="532163" y="6355874"/>
            <a:ext cx="3152236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900" b="1" dirty="0" err="1">
                <a:solidFill>
                  <a:schemeClr val="bg2">
                    <a:lumMod val="90000"/>
                  </a:schemeClr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Weather:XXXX</a:t>
            </a:r>
            <a:r>
              <a:rPr lang="en-US" altLang="zh-CN" sz="900" b="1" dirty="0">
                <a:solidFill>
                  <a:schemeClr val="bg2">
                    <a:lumMod val="90000"/>
                  </a:schemeClr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  </a:t>
            </a:r>
            <a:r>
              <a:rPr lang="en-US" altLang="zh-CN" sz="900" b="1" dirty="0" err="1">
                <a:solidFill>
                  <a:schemeClr val="bg2">
                    <a:lumMod val="90000"/>
                  </a:schemeClr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Mood:XXXX</a:t>
            </a:r>
            <a:endParaRPr lang="zh-CN" altLang="en-US" sz="900" b="1" dirty="0">
              <a:solidFill>
                <a:schemeClr val="bg2">
                  <a:lumMod val="90000"/>
                </a:schemeClr>
              </a:solidFill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pic>
        <p:nvPicPr>
          <p:cNvPr id="16" name="图片 15" descr="图标&#10;&#10;AI 生成的内容可能不正确。">
            <a:extLst>
              <a:ext uri="{FF2B5EF4-FFF2-40B4-BE49-F238E27FC236}">
                <a16:creationId xmlns:a16="http://schemas.microsoft.com/office/drawing/2014/main" id="{0137E991-8FDC-E6F9-2991-21FC00FBE8C5}"/>
              </a:ext>
            </a:extLst>
          </p:cNvPr>
          <p:cNvPicPr>
            <a:picLocks noChangeAspect="1"/>
          </p:cNvPicPr>
          <p:nvPr/>
        </p:nvPicPr>
        <p:blipFill>
          <a:blip r:embed="rId12">
            <a:alphaModFix amt="20000"/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artisticPencilGrayscale/>
                    </a14:imgEffect>
                    <a14:imgEffect>
                      <a14:colorTemperature colorTemp="59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996707">
            <a:off x="1503098" y="4063876"/>
            <a:ext cx="1663190" cy="1616412"/>
          </a:xfrm>
          <a:prstGeom prst="rect">
            <a:avLst/>
          </a:prstGeom>
        </p:spPr>
      </p:pic>
      <p:pic>
        <p:nvPicPr>
          <p:cNvPr id="17" name="图片 16" descr="图标&#10;&#10;AI 生成的内容可能不正确。">
            <a:extLst>
              <a:ext uri="{FF2B5EF4-FFF2-40B4-BE49-F238E27FC236}">
                <a16:creationId xmlns:a16="http://schemas.microsoft.com/office/drawing/2014/main" id="{F00ADE36-F734-20EB-07FE-086D64F61C80}"/>
              </a:ext>
            </a:extLst>
          </p:cNvPr>
          <p:cNvPicPr>
            <a:picLocks noChangeAspect="1"/>
          </p:cNvPicPr>
          <p:nvPr/>
        </p:nvPicPr>
        <p:blipFill>
          <a:blip r:embed="rId12">
            <a:alphaModFix amt="20000"/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artisticPencilGrayscale/>
                    </a14:imgEffect>
                    <a14:imgEffect>
                      <a14:colorTemperature colorTemp="59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9233030">
            <a:off x="3834469" y="4878618"/>
            <a:ext cx="1087953" cy="1057354"/>
          </a:xfrm>
          <a:prstGeom prst="rect">
            <a:avLst/>
          </a:prstGeom>
        </p:spPr>
      </p:pic>
      <p:sp>
        <p:nvSpPr>
          <p:cNvPr id="25" name="文本框 24">
            <a:extLst>
              <a:ext uri="{FF2B5EF4-FFF2-40B4-BE49-F238E27FC236}">
                <a16:creationId xmlns:a16="http://schemas.microsoft.com/office/drawing/2014/main" id="{27FF1061-754E-EF04-C54C-E5BA5BF8CDF1}"/>
              </a:ext>
            </a:extLst>
          </p:cNvPr>
          <p:cNvSpPr txBox="1"/>
          <p:nvPr/>
        </p:nvSpPr>
        <p:spPr>
          <a:xfrm>
            <a:off x="539165" y="302858"/>
            <a:ext cx="1090897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000" dirty="0">
                <a:solidFill>
                  <a:schemeClr val="bg1">
                    <a:lumMod val="75000"/>
                  </a:schemeClr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07----</a:t>
            </a:r>
            <a:r>
              <a:rPr lang="zh-CN" altLang="en-US" sz="1000" dirty="0">
                <a:solidFill>
                  <a:schemeClr val="bg1">
                    <a:lumMod val="75000"/>
                  </a:schemeClr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添加标题</a:t>
            </a:r>
          </a:p>
        </p:txBody>
      </p:sp>
      <p:grpSp>
        <p:nvGrpSpPr>
          <p:cNvPr id="7" name="组合 6">
            <a:extLst>
              <a:ext uri="{FF2B5EF4-FFF2-40B4-BE49-F238E27FC236}">
                <a16:creationId xmlns:a16="http://schemas.microsoft.com/office/drawing/2014/main" id="{6A3DFFEC-CA2B-0B25-140A-34187260831E}"/>
              </a:ext>
            </a:extLst>
          </p:cNvPr>
          <p:cNvGrpSpPr/>
          <p:nvPr/>
        </p:nvGrpSpPr>
        <p:grpSpPr>
          <a:xfrm rot="1412416">
            <a:off x="4066498" y="387629"/>
            <a:ext cx="6362619" cy="6622375"/>
            <a:chOff x="4325727" y="1169586"/>
            <a:chExt cx="6362619" cy="6622375"/>
          </a:xfrm>
          <a:effectLst/>
        </p:grpSpPr>
        <p:grpSp>
          <p:nvGrpSpPr>
            <p:cNvPr id="9" name="组合 8">
              <a:extLst>
                <a:ext uri="{FF2B5EF4-FFF2-40B4-BE49-F238E27FC236}">
                  <a16:creationId xmlns:a16="http://schemas.microsoft.com/office/drawing/2014/main" id="{94660C18-2F0F-11B0-9C54-5F227AA63C74}"/>
                </a:ext>
              </a:extLst>
            </p:cNvPr>
            <p:cNvGrpSpPr/>
            <p:nvPr/>
          </p:nvGrpSpPr>
          <p:grpSpPr>
            <a:xfrm>
              <a:off x="4749048" y="1169586"/>
              <a:ext cx="5939298" cy="6613573"/>
              <a:chOff x="6204614" y="121227"/>
              <a:chExt cx="5939298" cy="6613573"/>
            </a:xfrm>
            <a:effectLst/>
          </p:grpSpPr>
          <p:sp>
            <p:nvSpPr>
              <p:cNvPr id="13" name="矩形 12">
                <a:extLst>
                  <a:ext uri="{FF2B5EF4-FFF2-40B4-BE49-F238E27FC236}">
                    <a16:creationId xmlns:a16="http://schemas.microsoft.com/office/drawing/2014/main" id="{3F5B6788-AE26-15D4-9763-5DD8B3D7661A}"/>
                  </a:ext>
                </a:extLst>
              </p:cNvPr>
              <p:cNvSpPr/>
              <p:nvPr/>
            </p:nvSpPr>
            <p:spPr>
              <a:xfrm>
                <a:off x="6204614" y="121227"/>
                <a:ext cx="5786972" cy="6613573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  <a:effectLst/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 dirty="0"/>
              </a:p>
            </p:txBody>
          </p:sp>
          <p:cxnSp>
            <p:nvCxnSpPr>
              <p:cNvPr id="15" name="直接连接符 14">
                <a:extLst>
                  <a:ext uri="{FF2B5EF4-FFF2-40B4-BE49-F238E27FC236}">
                    <a16:creationId xmlns:a16="http://schemas.microsoft.com/office/drawing/2014/main" id="{7BA839C5-3460-B37A-FC8E-5BD81744D0EC}"/>
                  </a:ext>
                </a:extLst>
              </p:cNvPr>
              <p:cNvCxnSpPr/>
              <p:nvPr/>
            </p:nvCxnSpPr>
            <p:spPr>
              <a:xfrm>
                <a:off x="6732395" y="660009"/>
                <a:ext cx="4823209" cy="0"/>
              </a:xfrm>
              <a:prstGeom prst="line">
                <a:avLst/>
              </a:prstGeom>
              <a:ln>
                <a:solidFill>
                  <a:schemeClr val="bg2">
                    <a:lumMod val="90000"/>
                  </a:schemeClr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6" name="直接连接符 25">
                <a:extLst>
                  <a:ext uri="{FF2B5EF4-FFF2-40B4-BE49-F238E27FC236}">
                    <a16:creationId xmlns:a16="http://schemas.microsoft.com/office/drawing/2014/main" id="{A6C528C7-473F-46E9-59F2-4FCFF45DE11E}"/>
                  </a:ext>
                </a:extLst>
              </p:cNvPr>
              <p:cNvCxnSpPr/>
              <p:nvPr/>
            </p:nvCxnSpPr>
            <p:spPr>
              <a:xfrm>
                <a:off x="6732395" y="1093763"/>
                <a:ext cx="4823209" cy="0"/>
              </a:xfrm>
              <a:prstGeom prst="line">
                <a:avLst/>
              </a:prstGeom>
              <a:ln>
                <a:solidFill>
                  <a:schemeClr val="bg2">
                    <a:lumMod val="90000"/>
                  </a:schemeClr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7" name="直接连接符 26">
                <a:extLst>
                  <a:ext uri="{FF2B5EF4-FFF2-40B4-BE49-F238E27FC236}">
                    <a16:creationId xmlns:a16="http://schemas.microsoft.com/office/drawing/2014/main" id="{33BA312E-16F0-0F8F-3635-3D71A1A0EE3C}"/>
                  </a:ext>
                </a:extLst>
              </p:cNvPr>
              <p:cNvCxnSpPr/>
              <p:nvPr/>
            </p:nvCxnSpPr>
            <p:spPr>
              <a:xfrm>
                <a:off x="6732395" y="1527517"/>
                <a:ext cx="4823209" cy="0"/>
              </a:xfrm>
              <a:prstGeom prst="line">
                <a:avLst/>
              </a:prstGeom>
              <a:ln>
                <a:solidFill>
                  <a:schemeClr val="bg2">
                    <a:lumMod val="90000"/>
                  </a:schemeClr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4" name="直接连接符 33">
                <a:extLst>
                  <a:ext uri="{FF2B5EF4-FFF2-40B4-BE49-F238E27FC236}">
                    <a16:creationId xmlns:a16="http://schemas.microsoft.com/office/drawing/2014/main" id="{37F89000-3A9F-FC64-5D8A-3089C9A63956}"/>
                  </a:ext>
                </a:extLst>
              </p:cNvPr>
              <p:cNvCxnSpPr/>
              <p:nvPr/>
            </p:nvCxnSpPr>
            <p:spPr>
              <a:xfrm>
                <a:off x="6732395" y="1947873"/>
                <a:ext cx="4823209" cy="0"/>
              </a:xfrm>
              <a:prstGeom prst="line">
                <a:avLst/>
              </a:prstGeom>
              <a:ln>
                <a:solidFill>
                  <a:schemeClr val="bg2">
                    <a:lumMod val="90000"/>
                  </a:schemeClr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6" name="直接连接符 35">
                <a:extLst>
                  <a:ext uri="{FF2B5EF4-FFF2-40B4-BE49-F238E27FC236}">
                    <a16:creationId xmlns:a16="http://schemas.microsoft.com/office/drawing/2014/main" id="{90FA1AF1-23AD-6AD3-C2E6-93FC1224B60F}"/>
                  </a:ext>
                </a:extLst>
              </p:cNvPr>
              <p:cNvCxnSpPr/>
              <p:nvPr/>
            </p:nvCxnSpPr>
            <p:spPr>
              <a:xfrm>
                <a:off x="6732395" y="2381627"/>
                <a:ext cx="4823209" cy="0"/>
              </a:xfrm>
              <a:prstGeom prst="line">
                <a:avLst/>
              </a:prstGeom>
              <a:ln>
                <a:solidFill>
                  <a:schemeClr val="bg2">
                    <a:lumMod val="90000"/>
                  </a:schemeClr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9" name="直接连接符 38">
                <a:extLst>
                  <a:ext uri="{FF2B5EF4-FFF2-40B4-BE49-F238E27FC236}">
                    <a16:creationId xmlns:a16="http://schemas.microsoft.com/office/drawing/2014/main" id="{F589D50D-A03F-C3A2-5997-5E58F6D1343B}"/>
                  </a:ext>
                </a:extLst>
              </p:cNvPr>
              <p:cNvCxnSpPr/>
              <p:nvPr/>
            </p:nvCxnSpPr>
            <p:spPr>
              <a:xfrm>
                <a:off x="6732395" y="2815381"/>
                <a:ext cx="4823209" cy="0"/>
              </a:xfrm>
              <a:prstGeom prst="line">
                <a:avLst/>
              </a:prstGeom>
              <a:ln>
                <a:solidFill>
                  <a:schemeClr val="bg2">
                    <a:lumMod val="90000"/>
                  </a:schemeClr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0" name="直接连接符 39">
                <a:extLst>
                  <a:ext uri="{FF2B5EF4-FFF2-40B4-BE49-F238E27FC236}">
                    <a16:creationId xmlns:a16="http://schemas.microsoft.com/office/drawing/2014/main" id="{BC635BD5-67DA-C6D7-7023-E1BCD2B01E58}"/>
                  </a:ext>
                </a:extLst>
              </p:cNvPr>
              <p:cNvCxnSpPr/>
              <p:nvPr/>
            </p:nvCxnSpPr>
            <p:spPr>
              <a:xfrm>
                <a:off x="6732395" y="3273865"/>
                <a:ext cx="4823209" cy="0"/>
              </a:xfrm>
              <a:prstGeom prst="line">
                <a:avLst/>
              </a:prstGeom>
              <a:ln>
                <a:solidFill>
                  <a:schemeClr val="bg2">
                    <a:lumMod val="90000"/>
                  </a:schemeClr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1" name="直接连接符 40">
                <a:extLst>
                  <a:ext uri="{FF2B5EF4-FFF2-40B4-BE49-F238E27FC236}">
                    <a16:creationId xmlns:a16="http://schemas.microsoft.com/office/drawing/2014/main" id="{520E1C8C-3017-DCB4-ADB5-900D5B18B83E}"/>
                  </a:ext>
                </a:extLst>
              </p:cNvPr>
              <p:cNvCxnSpPr/>
              <p:nvPr/>
            </p:nvCxnSpPr>
            <p:spPr>
              <a:xfrm>
                <a:off x="6732395" y="3707619"/>
                <a:ext cx="4823209" cy="0"/>
              </a:xfrm>
              <a:prstGeom prst="line">
                <a:avLst/>
              </a:prstGeom>
              <a:ln>
                <a:solidFill>
                  <a:schemeClr val="bg2">
                    <a:lumMod val="90000"/>
                  </a:schemeClr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5" name="直接连接符 44">
                <a:extLst>
                  <a:ext uri="{FF2B5EF4-FFF2-40B4-BE49-F238E27FC236}">
                    <a16:creationId xmlns:a16="http://schemas.microsoft.com/office/drawing/2014/main" id="{8EF793AC-A4DE-9AE1-E6C3-F0C0B68EA95C}"/>
                  </a:ext>
                </a:extLst>
              </p:cNvPr>
              <p:cNvCxnSpPr/>
              <p:nvPr/>
            </p:nvCxnSpPr>
            <p:spPr>
              <a:xfrm>
                <a:off x="6732395" y="4141373"/>
                <a:ext cx="4823209" cy="0"/>
              </a:xfrm>
              <a:prstGeom prst="line">
                <a:avLst/>
              </a:prstGeom>
              <a:ln>
                <a:solidFill>
                  <a:schemeClr val="bg2">
                    <a:lumMod val="90000"/>
                  </a:schemeClr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6" name="直接连接符 45">
                <a:extLst>
                  <a:ext uri="{FF2B5EF4-FFF2-40B4-BE49-F238E27FC236}">
                    <a16:creationId xmlns:a16="http://schemas.microsoft.com/office/drawing/2014/main" id="{DC53302D-466E-7606-B007-5F20AFA2FD99}"/>
                  </a:ext>
                </a:extLst>
              </p:cNvPr>
              <p:cNvCxnSpPr/>
              <p:nvPr/>
            </p:nvCxnSpPr>
            <p:spPr>
              <a:xfrm>
                <a:off x="6732395" y="4551681"/>
                <a:ext cx="4823209" cy="0"/>
              </a:xfrm>
              <a:prstGeom prst="line">
                <a:avLst/>
              </a:prstGeom>
              <a:ln>
                <a:solidFill>
                  <a:schemeClr val="bg2">
                    <a:lumMod val="90000"/>
                  </a:schemeClr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8" name="直接连接符 47">
                <a:extLst>
                  <a:ext uri="{FF2B5EF4-FFF2-40B4-BE49-F238E27FC236}">
                    <a16:creationId xmlns:a16="http://schemas.microsoft.com/office/drawing/2014/main" id="{9B44DF6F-4711-BC1C-951C-1318975F1E64}"/>
                  </a:ext>
                </a:extLst>
              </p:cNvPr>
              <p:cNvCxnSpPr/>
              <p:nvPr/>
            </p:nvCxnSpPr>
            <p:spPr>
              <a:xfrm>
                <a:off x="6732395" y="4985435"/>
                <a:ext cx="4823209" cy="0"/>
              </a:xfrm>
              <a:prstGeom prst="line">
                <a:avLst/>
              </a:prstGeom>
              <a:ln>
                <a:solidFill>
                  <a:schemeClr val="bg2">
                    <a:lumMod val="90000"/>
                  </a:schemeClr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9" name="直接连接符 48">
                <a:extLst>
                  <a:ext uri="{FF2B5EF4-FFF2-40B4-BE49-F238E27FC236}">
                    <a16:creationId xmlns:a16="http://schemas.microsoft.com/office/drawing/2014/main" id="{A7B7B5A5-5E94-7061-5EB8-97B2DCBDD595}"/>
                  </a:ext>
                </a:extLst>
              </p:cNvPr>
              <p:cNvCxnSpPr/>
              <p:nvPr/>
            </p:nvCxnSpPr>
            <p:spPr>
              <a:xfrm>
                <a:off x="6732395" y="5419189"/>
                <a:ext cx="4823209" cy="0"/>
              </a:xfrm>
              <a:prstGeom prst="line">
                <a:avLst/>
              </a:prstGeom>
              <a:ln>
                <a:solidFill>
                  <a:schemeClr val="bg2">
                    <a:lumMod val="90000"/>
                  </a:schemeClr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0" name="直接连接符 49">
                <a:extLst>
                  <a:ext uri="{FF2B5EF4-FFF2-40B4-BE49-F238E27FC236}">
                    <a16:creationId xmlns:a16="http://schemas.microsoft.com/office/drawing/2014/main" id="{AFAE010B-5228-E4BF-4313-C2099A88DCF7}"/>
                  </a:ext>
                </a:extLst>
              </p:cNvPr>
              <p:cNvCxnSpPr/>
              <p:nvPr/>
            </p:nvCxnSpPr>
            <p:spPr>
              <a:xfrm>
                <a:off x="6732395" y="5853802"/>
                <a:ext cx="4823209" cy="0"/>
              </a:xfrm>
              <a:prstGeom prst="line">
                <a:avLst/>
              </a:prstGeom>
              <a:ln>
                <a:solidFill>
                  <a:schemeClr val="bg2">
                    <a:lumMod val="90000"/>
                  </a:schemeClr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1" name="直接连接符 50">
                <a:extLst>
                  <a:ext uri="{FF2B5EF4-FFF2-40B4-BE49-F238E27FC236}">
                    <a16:creationId xmlns:a16="http://schemas.microsoft.com/office/drawing/2014/main" id="{E6FF3A7C-D626-E6E1-044A-397D08D1758E}"/>
                  </a:ext>
                </a:extLst>
              </p:cNvPr>
              <p:cNvCxnSpPr/>
              <p:nvPr/>
            </p:nvCxnSpPr>
            <p:spPr>
              <a:xfrm>
                <a:off x="6732395" y="6287556"/>
                <a:ext cx="4823209" cy="0"/>
              </a:xfrm>
              <a:prstGeom prst="line">
                <a:avLst/>
              </a:prstGeom>
              <a:ln>
                <a:solidFill>
                  <a:schemeClr val="bg2">
                    <a:lumMod val="90000"/>
                  </a:schemeClr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53" name="文本框 52">
                <a:extLst>
                  <a:ext uri="{FF2B5EF4-FFF2-40B4-BE49-F238E27FC236}">
                    <a16:creationId xmlns:a16="http://schemas.microsoft.com/office/drawing/2014/main" id="{D8CDE0CA-C2F2-9071-D63D-0813B83D86A9}"/>
                  </a:ext>
                </a:extLst>
              </p:cNvPr>
              <p:cNvSpPr txBox="1"/>
              <p:nvPr/>
            </p:nvSpPr>
            <p:spPr>
              <a:xfrm>
                <a:off x="8991676" y="275529"/>
                <a:ext cx="3152236" cy="2308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altLang="zh-CN" sz="900" b="1" dirty="0">
                    <a:solidFill>
                      <a:schemeClr val="bg2">
                        <a:lumMod val="90000"/>
                      </a:schemeClr>
                    </a:solidFill>
                    <a:latin typeface="幼圆" panose="02010509060101010101" pitchFamily="49" charset="-122"/>
                    <a:ea typeface="幼圆" panose="02010509060101010101" pitchFamily="49" charset="-122"/>
                  </a:rPr>
                  <a:t>Jinhua University of Vocational Technology </a:t>
                </a:r>
                <a:endParaRPr lang="zh-CN" altLang="en-US" sz="900" b="1" dirty="0">
                  <a:solidFill>
                    <a:schemeClr val="bg2">
                      <a:lumMod val="90000"/>
                    </a:schemeClr>
                  </a:solidFill>
                  <a:latin typeface="幼圆" panose="02010509060101010101" pitchFamily="49" charset="-122"/>
                  <a:ea typeface="幼圆" panose="02010509060101010101" pitchFamily="49" charset="-122"/>
                </a:endParaRPr>
              </a:p>
            </p:txBody>
          </p:sp>
          <p:sp>
            <p:nvSpPr>
              <p:cNvPr id="54" name="文本框 53">
                <a:extLst>
                  <a:ext uri="{FF2B5EF4-FFF2-40B4-BE49-F238E27FC236}">
                    <a16:creationId xmlns:a16="http://schemas.microsoft.com/office/drawing/2014/main" id="{B644B10F-1778-2330-1179-39FCDCE1A7D7}"/>
                  </a:ext>
                </a:extLst>
              </p:cNvPr>
              <p:cNvSpPr txBox="1"/>
              <p:nvPr/>
            </p:nvSpPr>
            <p:spPr>
              <a:xfrm>
                <a:off x="11351819" y="6376385"/>
                <a:ext cx="409452" cy="2308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altLang="zh-CN" sz="900" b="1" dirty="0">
                    <a:solidFill>
                      <a:schemeClr val="bg2">
                        <a:lumMod val="90000"/>
                      </a:schemeClr>
                    </a:solidFill>
                    <a:latin typeface="幼圆" panose="02010509060101010101" pitchFamily="49" charset="-122"/>
                    <a:ea typeface="幼圆" panose="02010509060101010101" pitchFamily="49" charset="-122"/>
                  </a:rPr>
                  <a:t>02</a:t>
                </a:r>
                <a:endParaRPr lang="zh-CN" altLang="en-US" sz="900" b="1" dirty="0">
                  <a:solidFill>
                    <a:schemeClr val="bg2">
                      <a:lumMod val="90000"/>
                    </a:schemeClr>
                  </a:solidFill>
                  <a:latin typeface="幼圆" panose="02010509060101010101" pitchFamily="49" charset="-122"/>
                  <a:ea typeface="幼圆" panose="02010509060101010101" pitchFamily="49" charset="-122"/>
                </a:endParaRPr>
              </a:p>
            </p:txBody>
          </p:sp>
          <p:pic>
            <p:nvPicPr>
              <p:cNvPr id="55" name="图片 54" descr="图标&#10;&#10;AI 生成的内容可能不正确。">
                <a:extLst>
                  <a:ext uri="{FF2B5EF4-FFF2-40B4-BE49-F238E27FC236}">
                    <a16:creationId xmlns:a16="http://schemas.microsoft.com/office/drawing/2014/main" id="{B214685C-B2BB-4775-97CF-E1285C7AD76C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12">
                <a:alphaModFix amt="20000"/>
                <a:extLst>
                  <a:ext uri="{BEBA8EAE-BF5A-486C-A8C5-ECC9F3942E4B}">
                    <a14:imgProps xmlns:a14="http://schemas.microsoft.com/office/drawing/2010/main">
                      <a14:imgLayer r:embed="rId13">
                        <a14:imgEffect>
                          <a14:artisticPencilGrayscale/>
                        </a14:imgEffect>
                        <a14:imgEffect>
                          <a14:colorTemperature colorTemp="5900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 rot="19233030">
                <a:off x="7942596" y="263068"/>
                <a:ext cx="1087953" cy="1057354"/>
              </a:xfrm>
              <a:prstGeom prst="rect">
                <a:avLst/>
              </a:prstGeom>
            </p:spPr>
          </p:pic>
          <p:pic>
            <p:nvPicPr>
              <p:cNvPr id="56" name="图片 55" descr="图标&#10;&#10;AI 生成的内容可能不正确。">
                <a:extLst>
                  <a:ext uri="{FF2B5EF4-FFF2-40B4-BE49-F238E27FC236}">
                    <a16:creationId xmlns:a16="http://schemas.microsoft.com/office/drawing/2014/main" id="{5743F94B-9D46-A594-81CA-BE2423B2E250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12">
                <a:alphaModFix amt="20000"/>
                <a:extLst>
                  <a:ext uri="{BEBA8EAE-BF5A-486C-A8C5-ECC9F3942E4B}">
                    <a14:imgProps xmlns:a14="http://schemas.microsoft.com/office/drawing/2010/main">
                      <a14:imgLayer r:embed="rId13">
                        <a14:imgEffect>
                          <a14:artisticPencilGrayscale/>
                        </a14:imgEffect>
                        <a14:imgEffect>
                          <a14:colorTemperature colorTemp="5900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 rot="19233030">
                <a:off x="7408071" y="5293996"/>
                <a:ext cx="1087953" cy="1057354"/>
              </a:xfrm>
              <a:prstGeom prst="rect">
                <a:avLst/>
              </a:prstGeom>
            </p:spPr>
          </p:pic>
          <p:pic>
            <p:nvPicPr>
              <p:cNvPr id="57" name="图片 56" descr="图标&#10;&#10;AI 生成的内容可能不正确。">
                <a:extLst>
                  <a:ext uri="{FF2B5EF4-FFF2-40B4-BE49-F238E27FC236}">
                    <a16:creationId xmlns:a16="http://schemas.microsoft.com/office/drawing/2014/main" id="{6777F8A6-0BFD-7EB8-1587-B32EB7CBABE3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12">
                <a:alphaModFix amt="20000"/>
                <a:extLst>
                  <a:ext uri="{BEBA8EAE-BF5A-486C-A8C5-ECC9F3942E4B}">
                    <a14:imgProps xmlns:a14="http://schemas.microsoft.com/office/drawing/2010/main">
                      <a14:imgLayer r:embed="rId13">
                        <a14:imgEffect>
                          <a14:artisticPencilGrayscale/>
                        </a14:imgEffect>
                        <a14:imgEffect>
                          <a14:colorTemperature colorTemp="5900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 rot="19233030">
                <a:off x="9988141" y="1990332"/>
                <a:ext cx="1533384" cy="1490258"/>
              </a:xfrm>
              <a:prstGeom prst="rect">
                <a:avLst/>
              </a:prstGeom>
            </p:spPr>
          </p:pic>
        </p:grpSp>
        <p:sp>
          <p:nvSpPr>
            <p:cNvPr id="11" name="任意多边形: 形状 10">
              <a:extLst>
                <a:ext uri="{FF2B5EF4-FFF2-40B4-BE49-F238E27FC236}">
                  <a16:creationId xmlns:a16="http://schemas.microsoft.com/office/drawing/2014/main" id="{95FDBAF8-D3A6-6E40-9806-B84890784495}"/>
                </a:ext>
              </a:extLst>
            </p:cNvPr>
            <p:cNvSpPr/>
            <p:nvPr/>
          </p:nvSpPr>
          <p:spPr>
            <a:xfrm>
              <a:off x="4325727" y="1178389"/>
              <a:ext cx="1006332" cy="6613572"/>
            </a:xfrm>
            <a:custGeom>
              <a:avLst/>
              <a:gdLst>
                <a:gd name="connsiteX0" fmla="*/ 571992 w 1006332"/>
                <a:gd name="connsiteY0" fmla="*/ 175 h 6663865"/>
                <a:gd name="connsiteX1" fmla="*/ 514842 w 1006332"/>
                <a:gd name="connsiteY1" fmla="*/ 11605 h 6663865"/>
                <a:gd name="connsiteX2" fmla="*/ 411972 w 1006332"/>
                <a:gd name="connsiteY2" fmla="*/ 68755 h 6663865"/>
                <a:gd name="connsiteX3" fmla="*/ 343392 w 1006332"/>
                <a:gd name="connsiteY3" fmla="*/ 103045 h 6663865"/>
                <a:gd name="connsiteX4" fmla="*/ 366252 w 1006332"/>
                <a:gd name="connsiteY4" fmla="*/ 251635 h 6663865"/>
                <a:gd name="connsiteX5" fmla="*/ 229092 w 1006332"/>
                <a:gd name="connsiteY5" fmla="*/ 365935 h 6663865"/>
                <a:gd name="connsiteX6" fmla="*/ 286242 w 1006332"/>
                <a:gd name="connsiteY6" fmla="*/ 491665 h 6663865"/>
                <a:gd name="connsiteX7" fmla="*/ 389112 w 1006332"/>
                <a:gd name="connsiteY7" fmla="*/ 594535 h 6663865"/>
                <a:gd name="connsiteX8" fmla="*/ 400542 w 1006332"/>
                <a:gd name="connsiteY8" fmla="*/ 663115 h 6663865"/>
                <a:gd name="connsiteX9" fmla="*/ 297672 w 1006332"/>
                <a:gd name="connsiteY9" fmla="*/ 891715 h 6663865"/>
                <a:gd name="connsiteX10" fmla="*/ 389112 w 1006332"/>
                <a:gd name="connsiteY10" fmla="*/ 1108885 h 6663865"/>
                <a:gd name="connsiteX11" fmla="*/ 434832 w 1006332"/>
                <a:gd name="connsiteY11" fmla="*/ 1177465 h 6663865"/>
                <a:gd name="connsiteX12" fmla="*/ 400542 w 1006332"/>
                <a:gd name="connsiteY12" fmla="*/ 1223185 h 6663865"/>
                <a:gd name="connsiteX13" fmla="*/ 263382 w 1006332"/>
                <a:gd name="connsiteY13" fmla="*/ 1383205 h 6663865"/>
                <a:gd name="connsiteX14" fmla="*/ 240522 w 1006332"/>
                <a:gd name="connsiteY14" fmla="*/ 1474645 h 6663865"/>
                <a:gd name="connsiteX15" fmla="*/ 309102 w 1006332"/>
                <a:gd name="connsiteY15" fmla="*/ 1680385 h 6663865"/>
                <a:gd name="connsiteX16" fmla="*/ 160512 w 1006332"/>
                <a:gd name="connsiteY16" fmla="*/ 1840405 h 6663865"/>
                <a:gd name="connsiteX17" fmla="*/ 11922 w 1006332"/>
                <a:gd name="connsiteY17" fmla="*/ 2000425 h 6663865"/>
                <a:gd name="connsiteX18" fmla="*/ 492 w 1006332"/>
                <a:gd name="connsiteY18" fmla="*/ 2069005 h 6663865"/>
                <a:gd name="connsiteX19" fmla="*/ 206232 w 1006332"/>
                <a:gd name="connsiteY19" fmla="*/ 2377615 h 6663865"/>
                <a:gd name="connsiteX20" fmla="*/ 320532 w 1006332"/>
                <a:gd name="connsiteY20" fmla="*/ 2571925 h 6663865"/>
                <a:gd name="connsiteX21" fmla="*/ 400542 w 1006332"/>
                <a:gd name="connsiteY21" fmla="*/ 2686225 h 6663865"/>
                <a:gd name="connsiteX22" fmla="*/ 457692 w 1006332"/>
                <a:gd name="connsiteY22" fmla="*/ 2823385 h 6663865"/>
                <a:gd name="connsiteX23" fmla="*/ 446262 w 1006332"/>
                <a:gd name="connsiteY23" fmla="*/ 2869105 h 6663865"/>
                <a:gd name="connsiteX24" fmla="*/ 354822 w 1006332"/>
                <a:gd name="connsiteY24" fmla="*/ 2960545 h 6663865"/>
                <a:gd name="connsiteX25" fmla="*/ 389112 w 1006332"/>
                <a:gd name="connsiteY25" fmla="*/ 3086275 h 6663865"/>
                <a:gd name="connsiteX26" fmla="*/ 377682 w 1006332"/>
                <a:gd name="connsiteY26" fmla="*/ 3177715 h 6663865"/>
                <a:gd name="connsiteX27" fmla="*/ 366252 w 1006332"/>
                <a:gd name="connsiteY27" fmla="*/ 3337735 h 6663865"/>
                <a:gd name="connsiteX28" fmla="*/ 343392 w 1006332"/>
                <a:gd name="connsiteY28" fmla="*/ 3452035 h 6663865"/>
                <a:gd name="connsiteX29" fmla="*/ 331962 w 1006332"/>
                <a:gd name="connsiteY29" fmla="*/ 3543475 h 6663865"/>
                <a:gd name="connsiteX30" fmla="*/ 297672 w 1006332"/>
                <a:gd name="connsiteY30" fmla="*/ 3646345 h 6663865"/>
                <a:gd name="connsiteX31" fmla="*/ 274812 w 1006332"/>
                <a:gd name="connsiteY31" fmla="*/ 3726355 h 6663865"/>
                <a:gd name="connsiteX32" fmla="*/ 229092 w 1006332"/>
                <a:gd name="connsiteY32" fmla="*/ 3909235 h 6663865"/>
                <a:gd name="connsiteX33" fmla="*/ 183372 w 1006332"/>
                <a:gd name="connsiteY33" fmla="*/ 4069255 h 6663865"/>
                <a:gd name="connsiteX34" fmla="*/ 160512 w 1006332"/>
                <a:gd name="connsiteY34" fmla="*/ 4217845 h 6663865"/>
                <a:gd name="connsiteX35" fmla="*/ 149082 w 1006332"/>
                <a:gd name="connsiteY35" fmla="*/ 4286425 h 6663865"/>
                <a:gd name="connsiteX36" fmla="*/ 240522 w 1006332"/>
                <a:gd name="connsiteY36" fmla="*/ 4400725 h 6663865"/>
                <a:gd name="connsiteX37" fmla="*/ 263382 w 1006332"/>
                <a:gd name="connsiteY37" fmla="*/ 4446445 h 6663865"/>
                <a:gd name="connsiteX38" fmla="*/ 309102 w 1006332"/>
                <a:gd name="connsiteY38" fmla="*/ 4515025 h 6663865"/>
                <a:gd name="connsiteX39" fmla="*/ 320532 w 1006332"/>
                <a:gd name="connsiteY39" fmla="*/ 4572175 h 6663865"/>
                <a:gd name="connsiteX40" fmla="*/ 354822 w 1006332"/>
                <a:gd name="connsiteY40" fmla="*/ 4629325 h 6663865"/>
                <a:gd name="connsiteX41" fmla="*/ 274812 w 1006332"/>
                <a:gd name="connsiteY41" fmla="*/ 4949365 h 6663865"/>
                <a:gd name="connsiteX42" fmla="*/ 263382 w 1006332"/>
                <a:gd name="connsiteY42" fmla="*/ 5109385 h 6663865"/>
                <a:gd name="connsiteX43" fmla="*/ 320532 w 1006332"/>
                <a:gd name="connsiteY43" fmla="*/ 5223685 h 6663865"/>
                <a:gd name="connsiteX44" fmla="*/ 354822 w 1006332"/>
                <a:gd name="connsiteY44" fmla="*/ 5315125 h 6663865"/>
                <a:gd name="connsiteX45" fmla="*/ 331962 w 1006332"/>
                <a:gd name="connsiteY45" fmla="*/ 5612305 h 6663865"/>
                <a:gd name="connsiteX46" fmla="*/ 320532 w 1006332"/>
                <a:gd name="connsiteY46" fmla="*/ 5726605 h 6663865"/>
                <a:gd name="connsiteX47" fmla="*/ 263382 w 1006332"/>
                <a:gd name="connsiteY47" fmla="*/ 5863765 h 6663865"/>
                <a:gd name="connsiteX48" fmla="*/ 251952 w 1006332"/>
                <a:gd name="connsiteY48" fmla="*/ 5909485 h 6663865"/>
                <a:gd name="connsiteX49" fmla="*/ 274812 w 1006332"/>
                <a:gd name="connsiteY49" fmla="*/ 6000925 h 6663865"/>
                <a:gd name="connsiteX50" fmla="*/ 297672 w 1006332"/>
                <a:gd name="connsiteY50" fmla="*/ 6035215 h 6663865"/>
                <a:gd name="connsiteX51" fmla="*/ 320532 w 1006332"/>
                <a:gd name="connsiteY51" fmla="*/ 6115225 h 6663865"/>
                <a:gd name="connsiteX52" fmla="*/ 331962 w 1006332"/>
                <a:gd name="connsiteY52" fmla="*/ 6183805 h 6663865"/>
                <a:gd name="connsiteX53" fmla="*/ 354822 w 1006332"/>
                <a:gd name="connsiteY53" fmla="*/ 6263815 h 6663865"/>
                <a:gd name="connsiteX54" fmla="*/ 366252 w 1006332"/>
                <a:gd name="connsiteY54" fmla="*/ 6343825 h 6663865"/>
                <a:gd name="connsiteX55" fmla="*/ 377682 w 1006332"/>
                <a:gd name="connsiteY55" fmla="*/ 6400975 h 6663865"/>
                <a:gd name="connsiteX56" fmla="*/ 331962 w 1006332"/>
                <a:gd name="connsiteY56" fmla="*/ 6526705 h 6663865"/>
                <a:gd name="connsiteX57" fmla="*/ 286242 w 1006332"/>
                <a:gd name="connsiteY57" fmla="*/ 6595285 h 6663865"/>
                <a:gd name="connsiteX58" fmla="*/ 331962 w 1006332"/>
                <a:gd name="connsiteY58" fmla="*/ 6629575 h 6663865"/>
                <a:gd name="connsiteX59" fmla="*/ 434832 w 1006332"/>
                <a:gd name="connsiteY59" fmla="*/ 6663865 h 6663865"/>
                <a:gd name="connsiteX60" fmla="*/ 697722 w 1006332"/>
                <a:gd name="connsiteY60" fmla="*/ 6652435 h 6663865"/>
                <a:gd name="connsiteX61" fmla="*/ 743442 w 1006332"/>
                <a:gd name="connsiteY61" fmla="*/ 6641005 h 6663865"/>
                <a:gd name="connsiteX62" fmla="*/ 754872 w 1006332"/>
                <a:gd name="connsiteY62" fmla="*/ 6469555 h 6663865"/>
                <a:gd name="connsiteX63" fmla="*/ 766302 w 1006332"/>
                <a:gd name="connsiteY63" fmla="*/ 6252385 h 6663865"/>
                <a:gd name="connsiteX64" fmla="*/ 777732 w 1006332"/>
                <a:gd name="connsiteY64" fmla="*/ 5818045 h 6663865"/>
                <a:gd name="connsiteX65" fmla="*/ 846312 w 1006332"/>
                <a:gd name="connsiteY65" fmla="*/ 5292265 h 6663865"/>
                <a:gd name="connsiteX66" fmla="*/ 914892 w 1006332"/>
                <a:gd name="connsiteY66" fmla="*/ 4983655 h 6663865"/>
                <a:gd name="connsiteX67" fmla="*/ 1006332 w 1006332"/>
                <a:gd name="connsiteY67" fmla="*/ 4172125 h 6663865"/>
                <a:gd name="connsiteX68" fmla="*/ 972042 w 1006332"/>
                <a:gd name="connsiteY68" fmla="*/ 3714925 h 6663865"/>
                <a:gd name="connsiteX69" fmla="*/ 926322 w 1006332"/>
                <a:gd name="connsiteY69" fmla="*/ 3417745 h 6663865"/>
                <a:gd name="connsiteX70" fmla="*/ 903462 w 1006332"/>
                <a:gd name="connsiteY70" fmla="*/ 3143425 h 6663865"/>
                <a:gd name="connsiteX71" fmla="*/ 857742 w 1006332"/>
                <a:gd name="connsiteY71" fmla="*/ 1851835 h 6663865"/>
                <a:gd name="connsiteX72" fmla="*/ 846312 w 1006332"/>
                <a:gd name="connsiteY72" fmla="*/ 1634665 h 6663865"/>
                <a:gd name="connsiteX73" fmla="*/ 880602 w 1006332"/>
                <a:gd name="connsiteY73" fmla="*/ 1268905 h 6663865"/>
                <a:gd name="connsiteX74" fmla="*/ 869172 w 1006332"/>
                <a:gd name="connsiteY74" fmla="*/ 788845 h 6663865"/>
                <a:gd name="connsiteX75" fmla="*/ 846312 w 1006332"/>
                <a:gd name="connsiteY75" fmla="*/ 651685 h 6663865"/>
                <a:gd name="connsiteX76" fmla="*/ 834882 w 1006332"/>
                <a:gd name="connsiteY76" fmla="*/ 548815 h 6663865"/>
                <a:gd name="connsiteX77" fmla="*/ 823452 w 1006332"/>
                <a:gd name="connsiteY77" fmla="*/ 457375 h 6663865"/>
                <a:gd name="connsiteX78" fmla="*/ 789162 w 1006332"/>
                <a:gd name="connsiteY78" fmla="*/ 297355 h 6663865"/>
                <a:gd name="connsiteX79" fmla="*/ 777732 w 1006332"/>
                <a:gd name="connsiteY79" fmla="*/ 240205 h 6663865"/>
                <a:gd name="connsiteX80" fmla="*/ 766302 w 1006332"/>
                <a:gd name="connsiteY80" fmla="*/ 194485 h 6663865"/>
                <a:gd name="connsiteX81" fmla="*/ 743442 w 1006332"/>
                <a:gd name="connsiteY81" fmla="*/ 91615 h 6663865"/>
                <a:gd name="connsiteX82" fmla="*/ 732012 w 1006332"/>
                <a:gd name="connsiteY82" fmla="*/ 57325 h 6663865"/>
                <a:gd name="connsiteX83" fmla="*/ 686292 w 1006332"/>
                <a:gd name="connsiteY83" fmla="*/ 34465 h 6663865"/>
                <a:gd name="connsiteX84" fmla="*/ 606282 w 1006332"/>
                <a:gd name="connsiteY84" fmla="*/ 175 h 6663865"/>
                <a:gd name="connsiteX85" fmla="*/ 571992 w 1006332"/>
                <a:gd name="connsiteY85" fmla="*/ 175 h 66638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</a:cxnLst>
              <a:rect l="l" t="t" r="r" b="b"/>
              <a:pathLst>
                <a:path w="1006332" h="6663865">
                  <a:moveTo>
                    <a:pt x="571992" y="175"/>
                  </a:moveTo>
                  <a:cubicBezTo>
                    <a:pt x="556752" y="2080"/>
                    <a:pt x="532698" y="3952"/>
                    <a:pt x="514842" y="11605"/>
                  </a:cubicBezTo>
                  <a:cubicBezTo>
                    <a:pt x="478787" y="27057"/>
                    <a:pt x="446583" y="50296"/>
                    <a:pt x="411972" y="68755"/>
                  </a:cubicBezTo>
                  <a:cubicBezTo>
                    <a:pt x="389421" y="80782"/>
                    <a:pt x="366252" y="91615"/>
                    <a:pt x="343392" y="103045"/>
                  </a:cubicBezTo>
                  <a:cubicBezTo>
                    <a:pt x="394850" y="164795"/>
                    <a:pt x="435927" y="172670"/>
                    <a:pt x="366252" y="251635"/>
                  </a:cubicBezTo>
                  <a:cubicBezTo>
                    <a:pt x="326876" y="296261"/>
                    <a:pt x="229092" y="365935"/>
                    <a:pt x="229092" y="365935"/>
                  </a:cubicBezTo>
                  <a:cubicBezTo>
                    <a:pt x="209838" y="442950"/>
                    <a:pt x="205883" y="405949"/>
                    <a:pt x="286242" y="491665"/>
                  </a:cubicBezTo>
                  <a:cubicBezTo>
                    <a:pt x="319409" y="527043"/>
                    <a:pt x="389112" y="594535"/>
                    <a:pt x="389112" y="594535"/>
                  </a:cubicBezTo>
                  <a:cubicBezTo>
                    <a:pt x="392922" y="617395"/>
                    <a:pt x="401988" y="639985"/>
                    <a:pt x="400542" y="663115"/>
                  </a:cubicBezTo>
                  <a:cubicBezTo>
                    <a:pt x="392704" y="788530"/>
                    <a:pt x="371066" y="786866"/>
                    <a:pt x="297672" y="891715"/>
                  </a:cubicBezTo>
                  <a:cubicBezTo>
                    <a:pt x="328152" y="964105"/>
                    <a:pt x="355123" y="1038075"/>
                    <a:pt x="389112" y="1108885"/>
                  </a:cubicBezTo>
                  <a:cubicBezTo>
                    <a:pt x="401001" y="1133654"/>
                    <a:pt x="432098" y="1150127"/>
                    <a:pt x="434832" y="1177465"/>
                  </a:cubicBezTo>
                  <a:cubicBezTo>
                    <a:pt x="436728" y="1196420"/>
                    <a:pt x="412738" y="1208550"/>
                    <a:pt x="400542" y="1223185"/>
                  </a:cubicBezTo>
                  <a:cubicBezTo>
                    <a:pt x="355567" y="1277155"/>
                    <a:pt x="309102" y="1329865"/>
                    <a:pt x="263382" y="1383205"/>
                  </a:cubicBezTo>
                  <a:cubicBezTo>
                    <a:pt x="255762" y="1413685"/>
                    <a:pt x="237678" y="1443356"/>
                    <a:pt x="240522" y="1474645"/>
                  </a:cubicBezTo>
                  <a:cubicBezTo>
                    <a:pt x="248922" y="1567047"/>
                    <a:pt x="274334" y="1610848"/>
                    <a:pt x="309102" y="1680385"/>
                  </a:cubicBezTo>
                  <a:cubicBezTo>
                    <a:pt x="263572" y="1794209"/>
                    <a:pt x="308875" y="1707659"/>
                    <a:pt x="160512" y="1840405"/>
                  </a:cubicBezTo>
                  <a:cubicBezTo>
                    <a:pt x="86817" y="1906342"/>
                    <a:pt x="69891" y="1930862"/>
                    <a:pt x="11922" y="2000425"/>
                  </a:cubicBezTo>
                  <a:cubicBezTo>
                    <a:pt x="8112" y="2023285"/>
                    <a:pt x="-2383" y="2046009"/>
                    <a:pt x="492" y="2069005"/>
                  </a:cubicBezTo>
                  <a:cubicBezTo>
                    <a:pt x="19613" y="2221974"/>
                    <a:pt x="95303" y="2249171"/>
                    <a:pt x="206232" y="2377615"/>
                  </a:cubicBezTo>
                  <a:cubicBezTo>
                    <a:pt x="292344" y="2477323"/>
                    <a:pt x="223317" y="2407407"/>
                    <a:pt x="320532" y="2571925"/>
                  </a:cubicBezTo>
                  <a:cubicBezTo>
                    <a:pt x="344191" y="2611964"/>
                    <a:pt x="376291" y="2646541"/>
                    <a:pt x="400542" y="2686225"/>
                  </a:cubicBezTo>
                  <a:cubicBezTo>
                    <a:pt x="445173" y="2759257"/>
                    <a:pt x="441738" y="2759567"/>
                    <a:pt x="457692" y="2823385"/>
                  </a:cubicBezTo>
                  <a:cubicBezTo>
                    <a:pt x="453882" y="2838625"/>
                    <a:pt x="455687" y="2856538"/>
                    <a:pt x="446262" y="2869105"/>
                  </a:cubicBezTo>
                  <a:cubicBezTo>
                    <a:pt x="420399" y="2903589"/>
                    <a:pt x="373051" y="2921484"/>
                    <a:pt x="354822" y="2960545"/>
                  </a:cubicBezTo>
                  <a:cubicBezTo>
                    <a:pt x="338119" y="2996337"/>
                    <a:pt x="373521" y="3055092"/>
                    <a:pt x="389112" y="3086275"/>
                  </a:cubicBezTo>
                  <a:cubicBezTo>
                    <a:pt x="385302" y="3116755"/>
                    <a:pt x="380463" y="3147124"/>
                    <a:pt x="377682" y="3177715"/>
                  </a:cubicBezTo>
                  <a:cubicBezTo>
                    <a:pt x="372841" y="3230971"/>
                    <a:pt x="372885" y="3284672"/>
                    <a:pt x="366252" y="3337735"/>
                  </a:cubicBezTo>
                  <a:cubicBezTo>
                    <a:pt x="361433" y="3376289"/>
                    <a:pt x="349780" y="3413709"/>
                    <a:pt x="343392" y="3452035"/>
                  </a:cubicBezTo>
                  <a:cubicBezTo>
                    <a:pt x="338342" y="3482334"/>
                    <a:pt x="338997" y="3513574"/>
                    <a:pt x="331962" y="3543475"/>
                  </a:cubicBezTo>
                  <a:cubicBezTo>
                    <a:pt x="323683" y="3578659"/>
                    <a:pt x="308453" y="3611845"/>
                    <a:pt x="297672" y="3646345"/>
                  </a:cubicBezTo>
                  <a:cubicBezTo>
                    <a:pt x="289399" y="3672820"/>
                    <a:pt x="281813" y="3699516"/>
                    <a:pt x="274812" y="3726355"/>
                  </a:cubicBezTo>
                  <a:cubicBezTo>
                    <a:pt x="258951" y="3787156"/>
                    <a:pt x="246354" y="3848817"/>
                    <a:pt x="229092" y="3909235"/>
                  </a:cubicBezTo>
                  <a:cubicBezTo>
                    <a:pt x="213852" y="3962575"/>
                    <a:pt x="192492" y="4014535"/>
                    <a:pt x="183372" y="4069255"/>
                  </a:cubicBezTo>
                  <a:cubicBezTo>
                    <a:pt x="154861" y="4240320"/>
                    <a:pt x="189927" y="4026648"/>
                    <a:pt x="160512" y="4217845"/>
                  </a:cubicBezTo>
                  <a:cubicBezTo>
                    <a:pt x="156988" y="4240751"/>
                    <a:pt x="152892" y="4263565"/>
                    <a:pt x="149082" y="4286425"/>
                  </a:cubicBezTo>
                  <a:cubicBezTo>
                    <a:pt x="242294" y="4441778"/>
                    <a:pt x="113019" y="4236792"/>
                    <a:pt x="240522" y="4400725"/>
                  </a:cubicBezTo>
                  <a:cubicBezTo>
                    <a:pt x="250983" y="4414175"/>
                    <a:pt x="254616" y="4431834"/>
                    <a:pt x="263382" y="4446445"/>
                  </a:cubicBezTo>
                  <a:cubicBezTo>
                    <a:pt x="277517" y="4470004"/>
                    <a:pt x="293862" y="4492165"/>
                    <a:pt x="309102" y="4515025"/>
                  </a:cubicBezTo>
                  <a:cubicBezTo>
                    <a:pt x="312912" y="4534075"/>
                    <a:pt x="313317" y="4554137"/>
                    <a:pt x="320532" y="4572175"/>
                  </a:cubicBezTo>
                  <a:cubicBezTo>
                    <a:pt x="328783" y="4592802"/>
                    <a:pt x="353813" y="4607132"/>
                    <a:pt x="354822" y="4629325"/>
                  </a:cubicBezTo>
                  <a:cubicBezTo>
                    <a:pt x="362173" y="4791057"/>
                    <a:pt x="333826" y="4819535"/>
                    <a:pt x="274812" y="4949365"/>
                  </a:cubicBezTo>
                  <a:cubicBezTo>
                    <a:pt x="271002" y="5002705"/>
                    <a:pt x="254591" y="5056637"/>
                    <a:pt x="263382" y="5109385"/>
                  </a:cubicBezTo>
                  <a:cubicBezTo>
                    <a:pt x="270385" y="5151403"/>
                    <a:pt x="303232" y="5184759"/>
                    <a:pt x="320532" y="5223685"/>
                  </a:cubicBezTo>
                  <a:cubicBezTo>
                    <a:pt x="333753" y="5253432"/>
                    <a:pt x="343392" y="5284645"/>
                    <a:pt x="354822" y="5315125"/>
                  </a:cubicBezTo>
                  <a:cubicBezTo>
                    <a:pt x="347202" y="5414185"/>
                    <a:pt x="340213" y="5513296"/>
                    <a:pt x="331962" y="5612305"/>
                  </a:cubicBezTo>
                  <a:cubicBezTo>
                    <a:pt x="328782" y="5650463"/>
                    <a:pt x="328838" y="5689227"/>
                    <a:pt x="320532" y="5726605"/>
                  </a:cubicBezTo>
                  <a:cubicBezTo>
                    <a:pt x="294537" y="5843584"/>
                    <a:pt x="293327" y="5783912"/>
                    <a:pt x="263382" y="5863765"/>
                  </a:cubicBezTo>
                  <a:cubicBezTo>
                    <a:pt x="257866" y="5878474"/>
                    <a:pt x="255762" y="5894245"/>
                    <a:pt x="251952" y="5909485"/>
                  </a:cubicBezTo>
                  <a:cubicBezTo>
                    <a:pt x="259572" y="5939965"/>
                    <a:pt x="264075" y="5971399"/>
                    <a:pt x="274812" y="6000925"/>
                  </a:cubicBezTo>
                  <a:cubicBezTo>
                    <a:pt x="279507" y="6013835"/>
                    <a:pt x="292570" y="6022460"/>
                    <a:pt x="297672" y="6035215"/>
                  </a:cubicBezTo>
                  <a:cubicBezTo>
                    <a:pt x="307973" y="6060968"/>
                    <a:pt x="314295" y="6088198"/>
                    <a:pt x="320532" y="6115225"/>
                  </a:cubicBezTo>
                  <a:cubicBezTo>
                    <a:pt x="325743" y="6137807"/>
                    <a:pt x="326751" y="6161223"/>
                    <a:pt x="331962" y="6183805"/>
                  </a:cubicBezTo>
                  <a:cubicBezTo>
                    <a:pt x="338199" y="6210832"/>
                    <a:pt x="349010" y="6236693"/>
                    <a:pt x="354822" y="6263815"/>
                  </a:cubicBezTo>
                  <a:cubicBezTo>
                    <a:pt x="360467" y="6290158"/>
                    <a:pt x="361823" y="6317251"/>
                    <a:pt x="366252" y="6343825"/>
                  </a:cubicBezTo>
                  <a:cubicBezTo>
                    <a:pt x="369446" y="6362988"/>
                    <a:pt x="373872" y="6381925"/>
                    <a:pt x="377682" y="6400975"/>
                  </a:cubicBezTo>
                  <a:cubicBezTo>
                    <a:pt x="355146" y="6603798"/>
                    <a:pt x="398777" y="6450346"/>
                    <a:pt x="331962" y="6526705"/>
                  </a:cubicBezTo>
                  <a:cubicBezTo>
                    <a:pt x="313870" y="6547382"/>
                    <a:pt x="286242" y="6595285"/>
                    <a:pt x="286242" y="6595285"/>
                  </a:cubicBezTo>
                  <a:cubicBezTo>
                    <a:pt x="301482" y="6606715"/>
                    <a:pt x="314665" y="6621592"/>
                    <a:pt x="331962" y="6629575"/>
                  </a:cubicBezTo>
                  <a:cubicBezTo>
                    <a:pt x="364780" y="6644722"/>
                    <a:pt x="434832" y="6663865"/>
                    <a:pt x="434832" y="6663865"/>
                  </a:cubicBezTo>
                  <a:cubicBezTo>
                    <a:pt x="522462" y="6660055"/>
                    <a:pt x="610249" y="6658914"/>
                    <a:pt x="697722" y="6652435"/>
                  </a:cubicBezTo>
                  <a:cubicBezTo>
                    <a:pt x="713388" y="6651275"/>
                    <a:pt x="738756" y="6655999"/>
                    <a:pt x="743442" y="6641005"/>
                  </a:cubicBezTo>
                  <a:cubicBezTo>
                    <a:pt x="760526" y="6586335"/>
                    <a:pt x="751509" y="6526733"/>
                    <a:pt x="754872" y="6469555"/>
                  </a:cubicBezTo>
                  <a:cubicBezTo>
                    <a:pt x="759129" y="6397190"/>
                    <a:pt x="763760" y="6324831"/>
                    <a:pt x="766302" y="6252385"/>
                  </a:cubicBezTo>
                  <a:cubicBezTo>
                    <a:pt x="771381" y="6107644"/>
                    <a:pt x="769984" y="5962668"/>
                    <a:pt x="777732" y="5818045"/>
                  </a:cubicBezTo>
                  <a:cubicBezTo>
                    <a:pt x="782925" y="5721106"/>
                    <a:pt x="837010" y="5343426"/>
                    <a:pt x="846312" y="5292265"/>
                  </a:cubicBezTo>
                  <a:cubicBezTo>
                    <a:pt x="865163" y="5188585"/>
                    <a:pt x="896191" y="5087362"/>
                    <a:pt x="914892" y="4983655"/>
                  </a:cubicBezTo>
                  <a:cubicBezTo>
                    <a:pt x="978254" y="4632285"/>
                    <a:pt x="976978" y="4534155"/>
                    <a:pt x="1006332" y="4172125"/>
                  </a:cubicBezTo>
                  <a:cubicBezTo>
                    <a:pt x="994902" y="4019725"/>
                    <a:pt x="988161" y="3866901"/>
                    <a:pt x="972042" y="3714925"/>
                  </a:cubicBezTo>
                  <a:cubicBezTo>
                    <a:pt x="961471" y="3615259"/>
                    <a:pt x="938263" y="3517257"/>
                    <a:pt x="926322" y="3417745"/>
                  </a:cubicBezTo>
                  <a:cubicBezTo>
                    <a:pt x="915390" y="3326642"/>
                    <a:pt x="911082" y="3234865"/>
                    <a:pt x="903462" y="3143425"/>
                  </a:cubicBezTo>
                  <a:cubicBezTo>
                    <a:pt x="888222" y="2712895"/>
                    <a:pt x="874048" y="2282326"/>
                    <a:pt x="857742" y="1851835"/>
                  </a:cubicBezTo>
                  <a:cubicBezTo>
                    <a:pt x="854998" y="1779397"/>
                    <a:pt x="843471" y="1707100"/>
                    <a:pt x="846312" y="1634665"/>
                  </a:cubicBezTo>
                  <a:cubicBezTo>
                    <a:pt x="851110" y="1512304"/>
                    <a:pt x="869172" y="1390825"/>
                    <a:pt x="880602" y="1268905"/>
                  </a:cubicBezTo>
                  <a:cubicBezTo>
                    <a:pt x="876792" y="1108885"/>
                    <a:pt x="878051" y="948664"/>
                    <a:pt x="869172" y="788845"/>
                  </a:cubicBezTo>
                  <a:cubicBezTo>
                    <a:pt x="866601" y="742566"/>
                    <a:pt x="852867" y="697570"/>
                    <a:pt x="846312" y="651685"/>
                  </a:cubicBezTo>
                  <a:cubicBezTo>
                    <a:pt x="841433" y="617531"/>
                    <a:pt x="838913" y="583080"/>
                    <a:pt x="834882" y="548815"/>
                  </a:cubicBezTo>
                  <a:cubicBezTo>
                    <a:pt x="831293" y="518308"/>
                    <a:pt x="827796" y="487783"/>
                    <a:pt x="823452" y="457375"/>
                  </a:cubicBezTo>
                  <a:cubicBezTo>
                    <a:pt x="810454" y="366389"/>
                    <a:pt x="812766" y="399641"/>
                    <a:pt x="789162" y="297355"/>
                  </a:cubicBezTo>
                  <a:cubicBezTo>
                    <a:pt x="784794" y="278425"/>
                    <a:pt x="781946" y="259170"/>
                    <a:pt x="777732" y="240205"/>
                  </a:cubicBezTo>
                  <a:cubicBezTo>
                    <a:pt x="774324" y="224870"/>
                    <a:pt x="769710" y="209820"/>
                    <a:pt x="766302" y="194485"/>
                  </a:cubicBezTo>
                  <a:cubicBezTo>
                    <a:pt x="754517" y="141453"/>
                    <a:pt x="757380" y="140397"/>
                    <a:pt x="743442" y="91615"/>
                  </a:cubicBezTo>
                  <a:cubicBezTo>
                    <a:pt x="740132" y="80030"/>
                    <a:pt x="740531" y="65844"/>
                    <a:pt x="732012" y="57325"/>
                  </a:cubicBezTo>
                  <a:cubicBezTo>
                    <a:pt x="719964" y="45277"/>
                    <a:pt x="701086" y="42919"/>
                    <a:pt x="686292" y="34465"/>
                  </a:cubicBezTo>
                  <a:cubicBezTo>
                    <a:pt x="624898" y="-617"/>
                    <a:pt x="681376" y="18949"/>
                    <a:pt x="606282" y="175"/>
                  </a:cubicBezTo>
                  <a:cubicBezTo>
                    <a:pt x="568378" y="12810"/>
                    <a:pt x="587232" y="-1730"/>
                    <a:pt x="571992" y="175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pic>
        <p:nvPicPr>
          <p:cNvPr id="2" name="图片 1" descr="湖边的景色&#10;&#10;AI 生成的内容可能不正确。">
            <a:extLst>
              <a:ext uri="{FF2B5EF4-FFF2-40B4-BE49-F238E27FC236}">
                <a16:creationId xmlns:a16="http://schemas.microsoft.com/office/drawing/2014/main" id="{A95B32AC-3393-10C8-A2BC-3622DA125EBC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5373" r="20192" b="19543"/>
          <a:stretch/>
        </p:blipFill>
        <p:spPr>
          <a:xfrm>
            <a:off x="767138" y="1139505"/>
            <a:ext cx="6451217" cy="2103799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pic>
      <p:sp>
        <p:nvSpPr>
          <p:cNvPr id="3" name="矩形 2">
            <a:extLst>
              <a:ext uri="{FF2B5EF4-FFF2-40B4-BE49-F238E27FC236}">
                <a16:creationId xmlns:a16="http://schemas.microsoft.com/office/drawing/2014/main" id="{B59B9039-2B4B-0B80-EEA3-80EC615EA288}"/>
              </a:ext>
            </a:extLst>
          </p:cNvPr>
          <p:cNvSpPr/>
          <p:nvPr/>
        </p:nvSpPr>
        <p:spPr>
          <a:xfrm>
            <a:off x="728924" y="1094749"/>
            <a:ext cx="10826683" cy="2193761"/>
          </a:xfrm>
          <a:custGeom>
            <a:avLst/>
            <a:gdLst>
              <a:gd name="connsiteX0" fmla="*/ 0 w 10826683"/>
              <a:gd name="connsiteY0" fmla="*/ 0 h 2193761"/>
              <a:gd name="connsiteX1" fmla="*/ 786359 w 10826683"/>
              <a:gd name="connsiteY1" fmla="*/ 0 h 2193761"/>
              <a:gd name="connsiteX2" fmla="*/ 1572718 w 10826683"/>
              <a:gd name="connsiteY2" fmla="*/ 0 h 2193761"/>
              <a:gd name="connsiteX3" fmla="*/ 2034277 w 10826683"/>
              <a:gd name="connsiteY3" fmla="*/ 0 h 2193761"/>
              <a:gd name="connsiteX4" fmla="*/ 2279302 w 10826683"/>
              <a:gd name="connsiteY4" fmla="*/ 0 h 2193761"/>
              <a:gd name="connsiteX5" fmla="*/ 2740860 w 10826683"/>
              <a:gd name="connsiteY5" fmla="*/ 0 h 2193761"/>
              <a:gd name="connsiteX6" fmla="*/ 3310686 w 10826683"/>
              <a:gd name="connsiteY6" fmla="*/ 0 h 2193761"/>
              <a:gd name="connsiteX7" fmla="*/ 3555711 w 10826683"/>
              <a:gd name="connsiteY7" fmla="*/ 0 h 2193761"/>
              <a:gd name="connsiteX8" fmla="*/ 3909002 w 10826683"/>
              <a:gd name="connsiteY8" fmla="*/ 0 h 2193761"/>
              <a:gd name="connsiteX9" fmla="*/ 4262294 w 10826683"/>
              <a:gd name="connsiteY9" fmla="*/ 0 h 2193761"/>
              <a:gd name="connsiteX10" fmla="*/ 4507319 w 10826683"/>
              <a:gd name="connsiteY10" fmla="*/ 0 h 2193761"/>
              <a:gd name="connsiteX11" fmla="*/ 5185411 w 10826683"/>
              <a:gd name="connsiteY11" fmla="*/ 0 h 2193761"/>
              <a:gd name="connsiteX12" fmla="*/ 5430436 w 10826683"/>
              <a:gd name="connsiteY12" fmla="*/ 0 h 2193761"/>
              <a:gd name="connsiteX13" fmla="*/ 6108529 w 10826683"/>
              <a:gd name="connsiteY13" fmla="*/ 0 h 2193761"/>
              <a:gd name="connsiteX14" fmla="*/ 6678354 w 10826683"/>
              <a:gd name="connsiteY14" fmla="*/ 0 h 2193761"/>
              <a:gd name="connsiteX15" fmla="*/ 7139913 w 10826683"/>
              <a:gd name="connsiteY15" fmla="*/ 0 h 2193761"/>
              <a:gd name="connsiteX16" fmla="*/ 7384937 w 10826683"/>
              <a:gd name="connsiteY16" fmla="*/ 0 h 2193761"/>
              <a:gd name="connsiteX17" fmla="*/ 8063030 w 10826683"/>
              <a:gd name="connsiteY17" fmla="*/ 0 h 2193761"/>
              <a:gd name="connsiteX18" fmla="*/ 8849389 w 10826683"/>
              <a:gd name="connsiteY18" fmla="*/ 0 h 2193761"/>
              <a:gd name="connsiteX19" fmla="*/ 9202681 w 10826683"/>
              <a:gd name="connsiteY19" fmla="*/ 0 h 2193761"/>
              <a:gd name="connsiteX20" fmla="*/ 9664239 w 10826683"/>
              <a:gd name="connsiteY20" fmla="*/ 0 h 2193761"/>
              <a:gd name="connsiteX21" fmla="*/ 10826683 w 10826683"/>
              <a:gd name="connsiteY21" fmla="*/ 0 h 2193761"/>
              <a:gd name="connsiteX22" fmla="*/ 10826683 w 10826683"/>
              <a:gd name="connsiteY22" fmla="*/ 570378 h 2193761"/>
              <a:gd name="connsiteX23" fmla="*/ 10826683 w 10826683"/>
              <a:gd name="connsiteY23" fmla="*/ 1162693 h 2193761"/>
              <a:gd name="connsiteX24" fmla="*/ 10826683 w 10826683"/>
              <a:gd name="connsiteY24" fmla="*/ 1645321 h 2193761"/>
              <a:gd name="connsiteX25" fmla="*/ 10826683 w 10826683"/>
              <a:gd name="connsiteY25" fmla="*/ 2193761 h 2193761"/>
              <a:gd name="connsiteX26" fmla="*/ 10148591 w 10826683"/>
              <a:gd name="connsiteY26" fmla="*/ 2193761 h 2193761"/>
              <a:gd name="connsiteX27" fmla="*/ 9795299 w 10826683"/>
              <a:gd name="connsiteY27" fmla="*/ 2193761 h 2193761"/>
              <a:gd name="connsiteX28" fmla="*/ 9008940 w 10826683"/>
              <a:gd name="connsiteY28" fmla="*/ 2193761 h 2193761"/>
              <a:gd name="connsiteX29" fmla="*/ 8439114 w 10826683"/>
              <a:gd name="connsiteY29" fmla="*/ 2193761 h 2193761"/>
              <a:gd name="connsiteX30" fmla="*/ 7869289 w 10826683"/>
              <a:gd name="connsiteY30" fmla="*/ 2193761 h 2193761"/>
              <a:gd name="connsiteX31" fmla="*/ 7299464 w 10826683"/>
              <a:gd name="connsiteY31" fmla="*/ 2193761 h 2193761"/>
              <a:gd name="connsiteX32" fmla="*/ 6513105 w 10826683"/>
              <a:gd name="connsiteY32" fmla="*/ 2193761 h 2193761"/>
              <a:gd name="connsiteX33" fmla="*/ 5835012 w 10826683"/>
              <a:gd name="connsiteY33" fmla="*/ 2193761 h 2193761"/>
              <a:gd name="connsiteX34" fmla="*/ 5156920 w 10826683"/>
              <a:gd name="connsiteY34" fmla="*/ 2193761 h 2193761"/>
              <a:gd name="connsiteX35" fmla="*/ 4803628 w 10826683"/>
              <a:gd name="connsiteY35" fmla="*/ 2193761 h 2193761"/>
              <a:gd name="connsiteX36" fmla="*/ 4342070 w 10826683"/>
              <a:gd name="connsiteY36" fmla="*/ 2193761 h 2193761"/>
              <a:gd name="connsiteX37" fmla="*/ 3880511 w 10826683"/>
              <a:gd name="connsiteY37" fmla="*/ 2193761 h 2193761"/>
              <a:gd name="connsiteX38" fmla="*/ 3310686 w 10826683"/>
              <a:gd name="connsiteY38" fmla="*/ 2193761 h 2193761"/>
              <a:gd name="connsiteX39" fmla="*/ 3065661 w 10826683"/>
              <a:gd name="connsiteY39" fmla="*/ 2193761 h 2193761"/>
              <a:gd name="connsiteX40" fmla="*/ 2712369 w 10826683"/>
              <a:gd name="connsiteY40" fmla="*/ 2193761 h 2193761"/>
              <a:gd name="connsiteX41" fmla="*/ 2034277 w 10826683"/>
              <a:gd name="connsiteY41" fmla="*/ 2193761 h 2193761"/>
              <a:gd name="connsiteX42" fmla="*/ 1464451 w 10826683"/>
              <a:gd name="connsiteY42" fmla="*/ 2193761 h 2193761"/>
              <a:gd name="connsiteX43" fmla="*/ 1111160 w 10826683"/>
              <a:gd name="connsiteY43" fmla="*/ 2193761 h 2193761"/>
              <a:gd name="connsiteX44" fmla="*/ 757868 w 10826683"/>
              <a:gd name="connsiteY44" fmla="*/ 2193761 h 2193761"/>
              <a:gd name="connsiteX45" fmla="*/ 0 w 10826683"/>
              <a:gd name="connsiteY45" fmla="*/ 2193761 h 2193761"/>
              <a:gd name="connsiteX46" fmla="*/ 0 w 10826683"/>
              <a:gd name="connsiteY46" fmla="*/ 1601446 h 2193761"/>
              <a:gd name="connsiteX47" fmla="*/ 0 w 10826683"/>
              <a:gd name="connsiteY47" fmla="*/ 1118818 h 2193761"/>
              <a:gd name="connsiteX48" fmla="*/ 0 w 10826683"/>
              <a:gd name="connsiteY48" fmla="*/ 592315 h 2193761"/>
              <a:gd name="connsiteX49" fmla="*/ 0 w 10826683"/>
              <a:gd name="connsiteY49" fmla="*/ 0 h 219376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</a:cxnLst>
            <a:rect l="l" t="t" r="r" b="b"/>
            <a:pathLst>
              <a:path w="10826683" h="2193761" extrusionOk="0">
                <a:moveTo>
                  <a:pt x="0" y="0"/>
                </a:moveTo>
                <a:cubicBezTo>
                  <a:pt x="327269" y="-12013"/>
                  <a:pt x="553619" y="54262"/>
                  <a:pt x="786359" y="0"/>
                </a:cubicBezTo>
                <a:cubicBezTo>
                  <a:pt x="1019099" y="-54262"/>
                  <a:pt x="1343415" y="47211"/>
                  <a:pt x="1572718" y="0"/>
                </a:cubicBezTo>
                <a:cubicBezTo>
                  <a:pt x="1802021" y="-47211"/>
                  <a:pt x="1881952" y="24315"/>
                  <a:pt x="2034277" y="0"/>
                </a:cubicBezTo>
                <a:cubicBezTo>
                  <a:pt x="2186602" y="-24315"/>
                  <a:pt x="2226915" y="12821"/>
                  <a:pt x="2279302" y="0"/>
                </a:cubicBezTo>
                <a:cubicBezTo>
                  <a:pt x="2331690" y="-12821"/>
                  <a:pt x="2627479" y="6670"/>
                  <a:pt x="2740860" y="0"/>
                </a:cubicBezTo>
                <a:cubicBezTo>
                  <a:pt x="2854241" y="-6670"/>
                  <a:pt x="3050826" y="58691"/>
                  <a:pt x="3310686" y="0"/>
                </a:cubicBezTo>
                <a:cubicBezTo>
                  <a:pt x="3570546" y="-58691"/>
                  <a:pt x="3476850" y="10077"/>
                  <a:pt x="3555711" y="0"/>
                </a:cubicBezTo>
                <a:cubicBezTo>
                  <a:pt x="3634572" y="-10077"/>
                  <a:pt x="3757360" y="478"/>
                  <a:pt x="3909002" y="0"/>
                </a:cubicBezTo>
                <a:cubicBezTo>
                  <a:pt x="4060644" y="-478"/>
                  <a:pt x="4125687" y="26040"/>
                  <a:pt x="4262294" y="0"/>
                </a:cubicBezTo>
                <a:cubicBezTo>
                  <a:pt x="4398901" y="-26040"/>
                  <a:pt x="4439499" y="2241"/>
                  <a:pt x="4507319" y="0"/>
                </a:cubicBezTo>
                <a:cubicBezTo>
                  <a:pt x="4575140" y="-2241"/>
                  <a:pt x="4956022" y="5376"/>
                  <a:pt x="5185411" y="0"/>
                </a:cubicBezTo>
                <a:cubicBezTo>
                  <a:pt x="5414800" y="-5376"/>
                  <a:pt x="5310239" y="5493"/>
                  <a:pt x="5430436" y="0"/>
                </a:cubicBezTo>
                <a:cubicBezTo>
                  <a:pt x="5550633" y="-5493"/>
                  <a:pt x="5827480" y="10317"/>
                  <a:pt x="6108529" y="0"/>
                </a:cubicBezTo>
                <a:cubicBezTo>
                  <a:pt x="6389578" y="-10317"/>
                  <a:pt x="6424557" y="5447"/>
                  <a:pt x="6678354" y="0"/>
                </a:cubicBezTo>
                <a:cubicBezTo>
                  <a:pt x="6932151" y="-5447"/>
                  <a:pt x="7006685" y="18315"/>
                  <a:pt x="7139913" y="0"/>
                </a:cubicBezTo>
                <a:cubicBezTo>
                  <a:pt x="7273141" y="-18315"/>
                  <a:pt x="7321051" y="29253"/>
                  <a:pt x="7384937" y="0"/>
                </a:cubicBezTo>
                <a:cubicBezTo>
                  <a:pt x="7448823" y="-29253"/>
                  <a:pt x="7822931" y="24828"/>
                  <a:pt x="8063030" y="0"/>
                </a:cubicBezTo>
                <a:cubicBezTo>
                  <a:pt x="8303129" y="-24828"/>
                  <a:pt x="8623213" y="2823"/>
                  <a:pt x="8849389" y="0"/>
                </a:cubicBezTo>
                <a:cubicBezTo>
                  <a:pt x="9075565" y="-2823"/>
                  <a:pt x="9098036" y="31784"/>
                  <a:pt x="9202681" y="0"/>
                </a:cubicBezTo>
                <a:cubicBezTo>
                  <a:pt x="9307326" y="-31784"/>
                  <a:pt x="9519574" y="54940"/>
                  <a:pt x="9664239" y="0"/>
                </a:cubicBezTo>
                <a:cubicBezTo>
                  <a:pt x="9808904" y="-54940"/>
                  <a:pt x="10296136" y="85428"/>
                  <a:pt x="10826683" y="0"/>
                </a:cubicBezTo>
                <a:cubicBezTo>
                  <a:pt x="10832497" y="122678"/>
                  <a:pt x="10810039" y="315817"/>
                  <a:pt x="10826683" y="570378"/>
                </a:cubicBezTo>
                <a:cubicBezTo>
                  <a:pt x="10843327" y="824939"/>
                  <a:pt x="10804999" y="972787"/>
                  <a:pt x="10826683" y="1162693"/>
                </a:cubicBezTo>
                <a:cubicBezTo>
                  <a:pt x="10848367" y="1352599"/>
                  <a:pt x="10779864" y="1534577"/>
                  <a:pt x="10826683" y="1645321"/>
                </a:cubicBezTo>
                <a:cubicBezTo>
                  <a:pt x="10873502" y="1756065"/>
                  <a:pt x="10805172" y="2048997"/>
                  <a:pt x="10826683" y="2193761"/>
                </a:cubicBezTo>
                <a:cubicBezTo>
                  <a:pt x="10494471" y="2274134"/>
                  <a:pt x="10487331" y="2167012"/>
                  <a:pt x="10148591" y="2193761"/>
                </a:cubicBezTo>
                <a:cubicBezTo>
                  <a:pt x="9809851" y="2220510"/>
                  <a:pt x="9914235" y="2191923"/>
                  <a:pt x="9795299" y="2193761"/>
                </a:cubicBezTo>
                <a:cubicBezTo>
                  <a:pt x="9676363" y="2195599"/>
                  <a:pt x="9210731" y="2192200"/>
                  <a:pt x="9008940" y="2193761"/>
                </a:cubicBezTo>
                <a:cubicBezTo>
                  <a:pt x="8807149" y="2195322"/>
                  <a:pt x="8678994" y="2164988"/>
                  <a:pt x="8439114" y="2193761"/>
                </a:cubicBezTo>
                <a:cubicBezTo>
                  <a:pt x="8199234" y="2222534"/>
                  <a:pt x="8124246" y="2175563"/>
                  <a:pt x="7869289" y="2193761"/>
                </a:cubicBezTo>
                <a:cubicBezTo>
                  <a:pt x="7614333" y="2211959"/>
                  <a:pt x="7481795" y="2157116"/>
                  <a:pt x="7299464" y="2193761"/>
                </a:cubicBezTo>
                <a:cubicBezTo>
                  <a:pt x="7117133" y="2230406"/>
                  <a:pt x="6899468" y="2176088"/>
                  <a:pt x="6513105" y="2193761"/>
                </a:cubicBezTo>
                <a:cubicBezTo>
                  <a:pt x="6126742" y="2211434"/>
                  <a:pt x="6171698" y="2148213"/>
                  <a:pt x="5835012" y="2193761"/>
                </a:cubicBezTo>
                <a:cubicBezTo>
                  <a:pt x="5498326" y="2239309"/>
                  <a:pt x="5399542" y="2192125"/>
                  <a:pt x="5156920" y="2193761"/>
                </a:cubicBezTo>
                <a:cubicBezTo>
                  <a:pt x="4914298" y="2195397"/>
                  <a:pt x="4960547" y="2165020"/>
                  <a:pt x="4803628" y="2193761"/>
                </a:cubicBezTo>
                <a:cubicBezTo>
                  <a:pt x="4646709" y="2222502"/>
                  <a:pt x="4521216" y="2166366"/>
                  <a:pt x="4342070" y="2193761"/>
                </a:cubicBezTo>
                <a:cubicBezTo>
                  <a:pt x="4162924" y="2221156"/>
                  <a:pt x="4031305" y="2163818"/>
                  <a:pt x="3880511" y="2193761"/>
                </a:cubicBezTo>
                <a:cubicBezTo>
                  <a:pt x="3729717" y="2223704"/>
                  <a:pt x="3575936" y="2167120"/>
                  <a:pt x="3310686" y="2193761"/>
                </a:cubicBezTo>
                <a:cubicBezTo>
                  <a:pt x="3045436" y="2220402"/>
                  <a:pt x="3143154" y="2178624"/>
                  <a:pt x="3065661" y="2193761"/>
                </a:cubicBezTo>
                <a:cubicBezTo>
                  <a:pt x="2988169" y="2208898"/>
                  <a:pt x="2828371" y="2183201"/>
                  <a:pt x="2712369" y="2193761"/>
                </a:cubicBezTo>
                <a:cubicBezTo>
                  <a:pt x="2596367" y="2204321"/>
                  <a:pt x="2290304" y="2188706"/>
                  <a:pt x="2034277" y="2193761"/>
                </a:cubicBezTo>
                <a:cubicBezTo>
                  <a:pt x="1778250" y="2198816"/>
                  <a:pt x="1579355" y="2132432"/>
                  <a:pt x="1464451" y="2193761"/>
                </a:cubicBezTo>
                <a:cubicBezTo>
                  <a:pt x="1349547" y="2255090"/>
                  <a:pt x="1212179" y="2165467"/>
                  <a:pt x="1111160" y="2193761"/>
                </a:cubicBezTo>
                <a:cubicBezTo>
                  <a:pt x="1010141" y="2222055"/>
                  <a:pt x="867453" y="2170154"/>
                  <a:pt x="757868" y="2193761"/>
                </a:cubicBezTo>
                <a:cubicBezTo>
                  <a:pt x="648283" y="2217368"/>
                  <a:pt x="292870" y="2110799"/>
                  <a:pt x="0" y="2193761"/>
                </a:cubicBezTo>
                <a:cubicBezTo>
                  <a:pt x="-14839" y="2062312"/>
                  <a:pt x="32405" y="1734758"/>
                  <a:pt x="0" y="1601446"/>
                </a:cubicBezTo>
                <a:cubicBezTo>
                  <a:pt x="-32405" y="1468135"/>
                  <a:pt x="1416" y="1245043"/>
                  <a:pt x="0" y="1118818"/>
                </a:cubicBezTo>
                <a:cubicBezTo>
                  <a:pt x="-1416" y="992593"/>
                  <a:pt x="40077" y="748104"/>
                  <a:pt x="0" y="592315"/>
                </a:cubicBezTo>
                <a:cubicBezTo>
                  <a:pt x="-40077" y="436526"/>
                  <a:pt x="67752" y="145055"/>
                  <a:pt x="0" y="0"/>
                </a:cubicBezTo>
                <a:close/>
              </a:path>
            </a:pathLst>
          </a:custGeom>
          <a:noFill/>
          <a:ln w="28575">
            <a:solidFill>
              <a:schemeClr val="bg1">
                <a:lumMod val="50000"/>
              </a:schemeClr>
            </a:solidFill>
            <a:extLst>
              <a:ext uri="{C807C97D-BFC1-408E-A445-0C87EB9F89A2}">
                <ask:lineSketchStyleProps xmlns:ask="http://schemas.microsoft.com/office/drawing/2018/sketchyshapes" sd="303712087">
                  <a:prstGeom prst="rect">
                    <a:avLst/>
                  </a:prstGeom>
                  <ask:type>
                    <ask:lineSketchScribble/>
                  </ask:type>
                </ask:lineSketchStyleProps>
              </a:ext>
            </a:extLst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pic>
        <p:nvPicPr>
          <p:cNvPr id="4" name="图片 3">
            <a:extLst>
              <a:ext uri="{FF2B5EF4-FFF2-40B4-BE49-F238E27FC236}">
                <a16:creationId xmlns:a16="http://schemas.microsoft.com/office/drawing/2014/main" id="{3828BA1D-097B-99C3-4B9F-93B79274274E}"/>
              </a:ext>
            </a:extLst>
          </p:cNvPr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170" b="7170"/>
          <a:stretch/>
        </p:blipFill>
        <p:spPr>
          <a:xfrm>
            <a:off x="9658587" y="1129133"/>
            <a:ext cx="1845563" cy="2107876"/>
          </a:xfrm>
          <a:prstGeom prst="rect">
            <a:avLst/>
          </a:prstGeom>
          <a:ln>
            <a:solidFill>
              <a:schemeClr val="tx1">
                <a:lumMod val="65000"/>
                <a:lumOff val="35000"/>
              </a:schemeClr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pic>
      <p:sp>
        <p:nvSpPr>
          <p:cNvPr id="5" name="文本框 4">
            <a:extLst>
              <a:ext uri="{FF2B5EF4-FFF2-40B4-BE49-F238E27FC236}">
                <a16:creationId xmlns:a16="http://schemas.microsoft.com/office/drawing/2014/main" id="{C327F843-2E44-20B1-4880-F8880170D64A}"/>
              </a:ext>
            </a:extLst>
          </p:cNvPr>
          <p:cNvSpPr txBox="1"/>
          <p:nvPr/>
        </p:nvSpPr>
        <p:spPr>
          <a:xfrm>
            <a:off x="7441992" y="1154036"/>
            <a:ext cx="357165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400" dirty="0">
                <a:latin typeface="幼圆" panose="02010509060101010101" pitchFamily="49" charset="-122"/>
                <a:ea typeface="幼圆" panose="02010509060101010101" pitchFamily="49" charset="-122"/>
              </a:rPr>
              <a:t>点击输入标题</a:t>
            </a:r>
          </a:p>
        </p:txBody>
      </p:sp>
      <p:sp>
        <p:nvSpPr>
          <p:cNvPr id="22" name="文本框 21">
            <a:extLst>
              <a:ext uri="{FF2B5EF4-FFF2-40B4-BE49-F238E27FC236}">
                <a16:creationId xmlns:a16="http://schemas.microsoft.com/office/drawing/2014/main" id="{DF13CB6F-1329-00D1-DD66-A0D7A4FF8980}"/>
              </a:ext>
            </a:extLst>
          </p:cNvPr>
          <p:cNvSpPr txBox="1"/>
          <p:nvPr/>
        </p:nvSpPr>
        <p:spPr>
          <a:xfrm>
            <a:off x="7426489" y="1790506"/>
            <a:ext cx="219429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dirty="0">
                <a:latin typeface="幼圆" panose="02010509060101010101" pitchFamily="49" charset="-122"/>
                <a:ea typeface="幼圆" panose="02010509060101010101" pitchFamily="49" charset="-122"/>
              </a:rPr>
              <a:t>点击输入您的文字 点击输入您的文字 点击输入您的文字 点击输入您的文字</a:t>
            </a:r>
          </a:p>
        </p:txBody>
      </p:sp>
      <p:pic>
        <p:nvPicPr>
          <p:cNvPr id="23" name="图片 22" descr="湖边的景色&#10;&#10;AI 生成的内容可能不正确。">
            <a:extLst>
              <a:ext uri="{FF2B5EF4-FFF2-40B4-BE49-F238E27FC236}">
                <a16:creationId xmlns:a16="http://schemas.microsoft.com/office/drawing/2014/main" id="{1E688305-3CD8-B0C2-3A8C-6AC715F60ADE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5373" r="20192" b="19543"/>
          <a:stretch/>
        </p:blipFill>
        <p:spPr>
          <a:xfrm>
            <a:off x="5067388" y="3770793"/>
            <a:ext cx="6451217" cy="2103799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pic>
      <p:sp>
        <p:nvSpPr>
          <p:cNvPr id="24" name="矩形 23">
            <a:extLst>
              <a:ext uri="{FF2B5EF4-FFF2-40B4-BE49-F238E27FC236}">
                <a16:creationId xmlns:a16="http://schemas.microsoft.com/office/drawing/2014/main" id="{0AA5D918-6C8F-002C-DDC1-2D8DFFC8BE12}"/>
              </a:ext>
            </a:extLst>
          </p:cNvPr>
          <p:cNvSpPr/>
          <p:nvPr/>
        </p:nvSpPr>
        <p:spPr>
          <a:xfrm>
            <a:off x="734970" y="3727006"/>
            <a:ext cx="10826683" cy="2193761"/>
          </a:xfrm>
          <a:custGeom>
            <a:avLst/>
            <a:gdLst>
              <a:gd name="connsiteX0" fmla="*/ 0 w 10826683"/>
              <a:gd name="connsiteY0" fmla="*/ 0 h 2193761"/>
              <a:gd name="connsiteX1" fmla="*/ 786359 w 10826683"/>
              <a:gd name="connsiteY1" fmla="*/ 0 h 2193761"/>
              <a:gd name="connsiteX2" fmla="*/ 1572718 w 10826683"/>
              <a:gd name="connsiteY2" fmla="*/ 0 h 2193761"/>
              <a:gd name="connsiteX3" fmla="*/ 2034277 w 10826683"/>
              <a:gd name="connsiteY3" fmla="*/ 0 h 2193761"/>
              <a:gd name="connsiteX4" fmla="*/ 2279302 w 10826683"/>
              <a:gd name="connsiteY4" fmla="*/ 0 h 2193761"/>
              <a:gd name="connsiteX5" fmla="*/ 2740860 w 10826683"/>
              <a:gd name="connsiteY5" fmla="*/ 0 h 2193761"/>
              <a:gd name="connsiteX6" fmla="*/ 3310686 w 10826683"/>
              <a:gd name="connsiteY6" fmla="*/ 0 h 2193761"/>
              <a:gd name="connsiteX7" fmla="*/ 3555711 w 10826683"/>
              <a:gd name="connsiteY7" fmla="*/ 0 h 2193761"/>
              <a:gd name="connsiteX8" fmla="*/ 3909002 w 10826683"/>
              <a:gd name="connsiteY8" fmla="*/ 0 h 2193761"/>
              <a:gd name="connsiteX9" fmla="*/ 4262294 w 10826683"/>
              <a:gd name="connsiteY9" fmla="*/ 0 h 2193761"/>
              <a:gd name="connsiteX10" fmla="*/ 4507319 w 10826683"/>
              <a:gd name="connsiteY10" fmla="*/ 0 h 2193761"/>
              <a:gd name="connsiteX11" fmla="*/ 5185411 w 10826683"/>
              <a:gd name="connsiteY11" fmla="*/ 0 h 2193761"/>
              <a:gd name="connsiteX12" fmla="*/ 5430436 w 10826683"/>
              <a:gd name="connsiteY12" fmla="*/ 0 h 2193761"/>
              <a:gd name="connsiteX13" fmla="*/ 6108529 w 10826683"/>
              <a:gd name="connsiteY13" fmla="*/ 0 h 2193761"/>
              <a:gd name="connsiteX14" fmla="*/ 6678354 w 10826683"/>
              <a:gd name="connsiteY14" fmla="*/ 0 h 2193761"/>
              <a:gd name="connsiteX15" fmla="*/ 7139913 w 10826683"/>
              <a:gd name="connsiteY15" fmla="*/ 0 h 2193761"/>
              <a:gd name="connsiteX16" fmla="*/ 7384937 w 10826683"/>
              <a:gd name="connsiteY16" fmla="*/ 0 h 2193761"/>
              <a:gd name="connsiteX17" fmla="*/ 8063030 w 10826683"/>
              <a:gd name="connsiteY17" fmla="*/ 0 h 2193761"/>
              <a:gd name="connsiteX18" fmla="*/ 8849389 w 10826683"/>
              <a:gd name="connsiteY18" fmla="*/ 0 h 2193761"/>
              <a:gd name="connsiteX19" fmla="*/ 9202681 w 10826683"/>
              <a:gd name="connsiteY19" fmla="*/ 0 h 2193761"/>
              <a:gd name="connsiteX20" fmla="*/ 9664239 w 10826683"/>
              <a:gd name="connsiteY20" fmla="*/ 0 h 2193761"/>
              <a:gd name="connsiteX21" fmla="*/ 10826683 w 10826683"/>
              <a:gd name="connsiteY21" fmla="*/ 0 h 2193761"/>
              <a:gd name="connsiteX22" fmla="*/ 10826683 w 10826683"/>
              <a:gd name="connsiteY22" fmla="*/ 570378 h 2193761"/>
              <a:gd name="connsiteX23" fmla="*/ 10826683 w 10826683"/>
              <a:gd name="connsiteY23" fmla="*/ 1162693 h 2193761"/>
              <a:gd name="connsiteX24" fmla="*/ 10826683 w 10826683"/>
              <a:gd name="connsiteY24" fmla="*/ 1645321 h 2193761"/>
              <a:gd name="connsiteX25" fmla="*/ 10826683 w 10826683"/>
              <a:gd name="connsiteY25" fmla="*/ 2193761 h 2193761"/>
              <a:gd name="connsiteX26" fmla="*/ 10148591 w 10826683"/>
              <a:gd name="connsiteY26" fmla="*/ 2193761 h 2193761"/>
              <a:gd name="connsiteX27" fmla="*/ 9795299 w 10826683"/>
              <a:gd name="connsiteY27" fmla="*/ 2193761 h 2193761"/>
              <a:gd name="connsiteX28" fmla="*/ 9008940 w 10826683"/>
              <a:gd name="connsiteY28" fmla="*/ 2193761 h 2193761"/>
              <a:gd name="connsiteX29" fmla="*/ 8439114 w 10826683"/>
              <a:gd name="connsiteY29" fmla="*/ 2193761 h 2193761"/>
              <a:gd name="connsiteX30" fmla="*/ 7869289 w 10826683"/>
              <a:gd name="connsiteY30" fmla="*/ 2193761 h 2193761"/>
              <a:gd name="connsiteX31" fmla="*/ 7299464 w 10826683"/>
              <a:gd name="connsiteY31" fmla="*/ 2193761 h 2193761"/>
              <a:gd name="connsiteX32" fmla="*/ 6513105 w 10826683"/>
              <a:gd name="connsiteY32" fmla="*/ 2193761 h 2193761"/>
              <a:gd name="connsiteX33" fmla="*/ 5835012 w 10826683"/>
              <a:gd name="connsiteY33" fmla="*/ 2193761 h 2193761"/>
              <a:gd name="connsiteX34" fmla="*/ 5156920 w 10826683"/>
              <a:gd name="connsiteY34" fmla="*/ 2193761 h 2193761"/>
              <a:gd name="connsiteX35" fmla="*/ 4803628 w 10826683"/>
              <a:gd name="connsiteY35" fmla="*/ 2193761 h 2193761"/>
              <a:gd name="connsiteX36" fmla="*/ 4342070 w 10826683"/>
              <a:gd name="connsiteY36" fmla="*/ 2193761 h 2193761"/>
              <a:gd name="connsiteX37" fmla="*/ 3880511 w 10826683"/>
              <a:gd name="connsiteY37" fmla="*/ 2193761 h 2193761"/>
              <a:gd name="connsiteX38" fmla="*/ 3310686 w 10826683"/>
              <a:gd name="connsiteY38" fmla="*/ 2193761 h 2193761"/>
              <a:gd name="connsiteX39" fmla="*/ 3065661 w 10826683"/>
              <a:gd name="connsiteY39" fmla="*/ 2193761 h 2193761"/>
              <a:gd name="connsiteX40" fmla="*/ 2712369 w 10826683"/>
              <a:gd name="connsiteY40" fmla="*/ 2193761 h 2193761"/>
              <a:gd name="connsiteX41" fmla="*/ 2034277 w 10826683"/>
              <a:gd name="connsiteY41" fmla="*/ 2193761 h 2193761"/>
              <a:gd name="connsiteX42" fmla="*/ 1464451 w 10826683"/>
              <a:gd name="connsiteY42" fmla="*/ 2193761 h 2193761"/>
              <a:gd name="connsiteX43" fmla="*/ 1111160 w 10826683"/>
              <a:gd name="connsiteY43" fmla="*/ 2193761 h 2193761"/>
              <a:gd name="connsiteX44" fmla="*/ 757868 w 10826683"/>
              <a:gd name="connsiteY44" fmla="*/ 2193761 h 2193761"/>
              <a:gd name="connsiteX45" fmla="*/ 0 w 10826683"/>
              <a:gd name="connsiteY45" fmla="*/ 2193761 h 2193761"/>
              <a:gd name="connsiteX46" fmla="*/ 0 w 10826683"/>
              <a:gd name="connsiteY46" fmla="*/ 1601446 h 2193761"/>
              <a:gd name="connsiteX47" fmla="*/ 0 w 10826683"/>
              <a:gd name="connsiteY47" fmla="*/ 1118818 h 2193761"/>
              <a:gd name="connsiteX48" fmla="*/ 0 w 10826683"/>
              <a:gd name="connsiteY48" fmla="*/ 592315 h 2193761"/>
              <a:gd name="connsiteX49" fmla="*/ 0 w 10826683"/>
              <a:gd name="connsiteY49" fmla="*/ 0 h 219376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</a:cxnLst>
            <a:rect l="l" t="t" r="r" b="b"/>
            <a:pathLst>
              <a:path w="10826683" h="2193761" extrusionOk="0">
                <a:moveTo>
                  <a:pt x="0" y="0"/>
                </a:moveTo>
                <a:cubicBezTo>
                  <a:pt x="327269" y="-12013"/>
                  <a:pt x="553619" y="54262"/>
                  <a:pt x="786359" y="0"/>
                </a:cubicBezTo>
                <a:cubicBezTo>
                  <a:pt x="1019099" y="-54262"/>
                  <a:pt x="1343415" y="47211"/>
                  <a:pt x="1572718" y="0"/>
                </a:cubicBezTo>
                <a:cubicBezTo>
                  <a:pt x="1802021" y="-47211"/>
                  <a:pt x="1881952" y="24315"/>
                  <a:pt x="2034277" y="0"/>
                </a:cubicBezTo>
                <a:cubicBezTo>
                  <a:pt x="2186602" y="-24315"/>
                  <a:pt x="2226915" y="12821"/>
                  <a:pt x="2279302" y="0"/>
                </a:cubicBezTo>
                <a:cubicBezTo>
                  <a:pt x="2331690" y="-12821"/>
                  <a:pt x="2627479" y="6670"/>
                  <a:pt x="2740860" y="0"/>
                </a:cubicBezTo>
                <a:cubicBezTo>
                  <a:pt x="2854241" y="-6670"/>
                  <a:pt x="3050826" y="58691"/>
                  <a:pt x="3310686" y="0"/>
                </a:cubicBezTo>
                <a:cubicBezTo>
                  <a:pt x="3570546" y="-58691"/>
                  <a:pt x="3476850" y="10077"/>
                  <a:pt x="3555711" y="0"/>
                </a:cubicBezTo>
                <a:cubicBezTo>
                  <a:pt x="3634572" y="-10077"/>
                  <a:pt x="3757360" y="478"/>
                  <a:pt x="3909002" y="0"/>
                </a:cubicBezTo>
                <a:cubicBezTo>
                  <a:pt x="4060644" y="-478"/>
                  <a:pt x="4125687" y="26040"/>
                  <a:pt x="4262294" y="0"/>
                </a:cubicBezTo>
                <a:cubicBezTo>
                  <a:pt x="4398901" y="-26040"/>
                  <a:pt x="4439499" y="2241"/>
                  <a:pt x="4507319" y="0"/>
                </a:cubicBezTo>
                <a:cubicBezTo>
                  <a:pt x="4575140" y="-2241"/>
                  <a:pt x="4956022" y="5376"/>
                  <a:pt x="5185411" y="0"/>
                </a:cubicBezTo>
                <a:cubicBezTo>
                  <a:pt x="5414800" y="-5376"/>
                  <a:pt x="5310239" y="5493"/>
                  <a:pt x="5430436" y="0"/>
                </a:cubicBezTo>
                <a:cubicBezTo>
                  <a:pt x="5550633" y="-5493"/>
                  <a:pt x="5827480" y="10317"/>
                  <a:pt x="6108529" y="0"/>
                </a:cubicBezTo>
                <a:cubicBezTo>
                  <a:pt x="6389578" y="-10317"/>
                  <a:pt x="6424557" y="5447"/>
                  <a:pt x="6678354" y="0"/>
                </a:cubicBezTo>
                <a:cubicBezTo>
                  <a:pt x="6932151" y="-5447"/>
                  <a:pt x="7006685" y="18315"/>
                  <a:pt x="7139913" y="0"/>
                </a:cubicBezTo>
                <a:cubicBezTo>
                  <a:pt x="7273141" y="-18315"/>
                  <a:pt x="7321051" y="29253"/>
                  <a:pt x="7384937" y="0"/>
                </a:cubicBezTo>
                <a:cubicBezTo>
                  <a:pt x="7448823" y="-29253"/>
                  <a:pt x="7822931" y="24828"/>
                  <a:pt x="8063030" y="0"/>
                </a:cubicBezTo>
                <a:cubicBezTo>
                  <a:pt x="8303129" y="-24828"/>
                  <a:pt x="8623213" y="2823"/>
                  <a:pt x="8849389" y="0"/>
                </a:cubicBezTo>
                <a:cubicBezTo>
                  <a:pt x="9075565" y="-2823"/>
                  <a:pt x="9098036" y="31784"/>
                  <a:pt x="9202681" y="0"/>
                </a:cubicBezTo>
                <a:cubicBezTo>
                  <a:pt x="9307326" y="-31784"/>
                  <a:pt x="9519574" y="54940"/>
                  <a:pt x="9664239" y="0"/>
                </a:cubicBezTo>
                <a:cubicBezTo>
                  <a:pt x="9808904" y="-54940"/>
                  <a:pt x="10296136" y="85428"/>
                  <a:pt x="10826683" y="0"/>
                </a:cubicBezTo>
                <a:cubicBezTo>
                  <a:pt x="10832497" y="122678"/>
                  <a:pt x="10810039" y="315817"/>
                  <a:pt x="10826683" y="570378"/>
                </a:cubicBezTo>
                <a:cubicBezTo>
                  <a:pt x="10843327" y="824939"/>
                  <a:pt x="10804999" y="972787"/>
                  <a:pt x="10826683" y="1162693"/>
                </a:cubicBezTo>
                <a:cubicBezTo>
                  <a:pt x="10848367" y="1352599"/>
                  <a:pt x="10779864" y="1534577"/>
                  <a:pt x="10826683" y="1645321"/>
                </a:cubicBezTo>
                <a:cubicBezTo>
                  <a:pt x="10873502" y="1756065"/>
                  <a:pt x="10805172" y="2048997"/>
                  <a:pt x="10826683" y="2193761"/>
                </a:cubicBezTo>
                <a:cubicBezTo>
                  <a:pt x="10494471" y="2274134"/>
                  <a:pt x="10487331" y="2167012"/>
                  <a:pt x="10148591" y="2193761"/>
                </a:cubicBezTo>
                <a:cubicBezTo>
                  <a:pt x="9809851" y="2220510"/>
                  <a:pt x="9914235" y="2191923"/>
                  <a:pt x="9795299" y="2193761"/>
                </a:cubicBezTo>
                <a:cubicBezTo>
                  <a:pt x="9676363" y="2195599"/>
                  <a:pt x="9210731" y="2192200"/>
                  <a:pt x="9008940" y="2193761"/>
                </a:cubicBezTo>
                <a:cubicBezTo>
                  <a:pt x="8807149" y="2195322"/>
                  <a:pt x="8678994" y="2164988"/>
                  <a:pt x="8439114" y="2193761"/>
                </a:cubicBezTo>
                <a:cubicBezTo>
                  <a:pt x="8199234" y="2222534"/>
                  <a:pt x="8124246" y="2175563"/>
                  <a:pt x="7869289" y="2193761"/>
                </a:cubicBezTo>
                <a:cubicBezTo>
                  <a:pt x="7614333" y="2211959"/>
                  <a:pt x="7481795" y="2157116"/>
                  <a:pt x="7299464" y="2193761"/>
                </a:cubicBezTo>
                <a:cubicBezTo>
                  <a:pt x="7117133" y="2230406"/>
                  <a:pt x="6899468" y="2176088"/>
                  <a:pt x="6513105" y="2193761"/>
                </a:cubicBezTo>
                <a:cubicBezTo>
                  <a:pt x="6126742" y="2211434"/>
                  <a:pt x="6171698" y="2148213"/>
                  <a:pt x="5835012" y="2193761"/>
                </a:cubicBezTo>
                <a:cubicBezTo>
                  <a:pt x="5498326" y="2239309"/>
                  <a:pt x="5399542" y="2192125"/>
                  <a:pt x="5156920" y="2193761"/>
                </a:cubicBezTo>
                <a:cubicBezTo>
                  <a:pt x="4914298" y="2195397"/>
                  <a:pt x="4960547" y="2165020"/>
                  <a:pt x="4803628" y="2193761"/>
                </a:cubicBezTo>
                <a:cubicBezTo>
                  <a:pt x="4646709" y="2222502"/>
                  <a:pt x="4521216" y="2166366"/>
                  <a:pt x="4342070" y="2193761"/>
                </a:cubicBezTo>
                <a:cubicBezTo>
                  <a:pt x="4162924" y="2221156"/>
                  <a:pt x="4031305" y="2163818"/>
                  <a:pt x="3880511" y="2193761"/>
                </a:cubicBezTo>
                <a:cubicBezTo>
                  <a:pt x="3729717" y="2223704"/>
                  <a:pt x="3575936" y="2167120"/>
                  <a:pt x="3310686" y="2193761"/>
                </a:cubicBezTo>
                <a:cubicBezTo>
                  <a:pt x="3045436" y="2220402"/>
                  <a:pt x="3143154" y="2178624"/>
                  <a:pt x="3065661" y="2193761"/>
                </a:cubicBezTo>
                <a:cubicBezTo>
                  <a:pt x="2988169" y="2208898"/>
                  <a:pt x="2828371" y="2183201"/>
                  <a:pt x="2712369" y="2193761"/>
                </a:cubicBezTo>
                <a:cubicBezTo>
                  <a:pt x="2596367" y="2204321"/>
                  <a:pt x="2290304" y="2188706"/>
                  <a:pt x="2034277" y="2193761"/>
                </a:cubicBezTo>
                <a:cubicBezTo>
                  <a:pt x="1778250" y="2198816"/>
                  <a:pt x="1579355" y="2132432"/>
                  <a:pt x="1464451" y="2193761"/>
                </a:cubicBezTo>
                <a:cubicBezTo>
                  <a:pt x="1349547" y="2255090"/>
                  <a:pt x="1212179" y="2165467"/>
                  <a:pt x="1111160" y="2193761"/>
                </a:cubicBezTo>
                <a:cubicBezTo>
                  <a:pt x="1010141" y="2222055"/>
                  <a:pt x="867453" y="2170154"/>
                  <a:pt x="757868" y="2193761"/>
                </a:cubicBezTo>
                <a:cubicBezTo>
                  <a:pt x="648283" y="2217368"/>
                  <a:pt x="292870" y="2110799"/>
                  <a:pt x="0" y="2193761"/>
                </a:cubicBezTo>
                <a:cubicBezTo>
                  <a:pt x="-14839" y="2062312"/>
                  <a:pt x="32405" y="1734758"/>
                  <a:pt x="0" y="1601446"/>
                </a:cubicBezTo>
                <a:cubicBezTo>
                  <a:pt x="-32405" y="1468135"/>
                  <a:pt x="1416" y="1245043"/>
                  <a:pt x="0" y="1118818"/>
                </a:cubicBezTo>
                <a:cubicBezTo>
                  <a:pt x="-1416" y="992593"/>
                  <a:pt x="40077" y="748104"/>
                  <a:pt x="0" y="592315"/>
                </a:cubicBezTo>
                <a:cubicBezTo>
                  <a:pt x="-40077" y="436526"/>
                  <a:pt x="67752" y="145055"/>
                  <a:pt x="0" y="0"/>
                </a:cubicBezTo>
                <a:close/>
              </a:path>
            </a:pathLst>
          </a:custGeom>
          <a:noFill/>
          <a:ln w="28575">
            <a:solidFill>
              <a:schemeClr val="bg1">
                <a:lumMod val="50000"/>
              </a:schemeClr>
            </a:solidFill>
            <a:extLst>
              <a:ext uri="{C807C97D-BFC1-408E-A445-0C87EB9F89A2}">
                <ask:lineSketchStyleProps xmlns:ask="http://schemas.microsoft.com/office/drawing/2018/sketchyshapes" sd="303712087">
                  <a:prstGeom prst="rect">
                    <a:avLst/>
                  </a:prstGeom>
                  <ask:type>
                    <ask:lineSketchScribble/>
                  </ask:type>
                </ask:lineSketchStyleProps>
              </a:ext>
            </a:extLst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31" name="文本框 30">
            <a:extLst>
              <a:ext uri="{FF2B5EF4-FFF2-40B4-BE49-F238E27FC236}">
                <a16:creationId xmlns:a16="http://schemas.microsoft.com/office/drawing/2014/main" id="{27121723-64CB-2F3F-9120-D9EB35088DAA}"/>
              </a:ext>
            </a:extLst>
          </p:cNvPr>
          <p:cNvSpPr txBox="1"/>
          <p:nvPr/>
        </p:nvSpPr>
        <p:spPr>
          <a:xfrm>
            <a:off x="1856140" y="3786054"/>
            <a:ext cx="357165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400" dirty="0">
                <a:latin typeface="幼圆" panose="02010509060101010101" pitchFamily="49" charset="-122"/>
                <a:ea typeface="幼圆" panose="02010509060101010101" pitchFamily="49" charset="-122"/>
              </a:rPr>
              <a:t>点击输入标题</a:t>
            </a:r>
          </a:p>
        </p:txBody>
      </p:sp>
      <p:sp>
        <p:nvSpPr>
          <p:cNvPr id="32" name="文本框 31">
            <a:extLst>
              <a:ext uri="{FF2B5EF4-FFF2-40B4-BE49-F238E27FC236}">
                <a16:creationId xmlns:a16="http://schemas.microsoft.com/office/drawing/2014/main" id="{04F9430C-6421-A593-5564-44499835E49E}"/>
              </a:ext>
            </a:extLst>
          </p:cNvPr>
          <p:cNvSpPr txBox="1"/>
          <p:nvPr/>
        </p:nvSpPr>
        <p:spPr>
          <a:xfrm>
            <a:off x="1372141" y="4585919"/>
            <a:ext cx="313301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dirty="0">
                <a:latin typeface="幼圆" panose="02010509060101010101" pitchFamily="49" charset="-122"/>
                <a:ea typeface="幼圆" panose="02010509060101010101" pitchFamily="49" charset="-122"/>
              </a:rPr>
              <a:t>点击输入您的文字 点击输入您的文字 点击输入您的文字 点击输入您的文字</a:t>
            </a:r>
          </a:p>
        </p:txBody>
      </p:sp>
      <p:pic>
        <p:nvPicPr>
          <p:cNvPr id="33" name="图片 32" descr="图片包含 游戏机, 球&#10;&#10;AI 生成的内容可能不正确。">
            <a:extLst>
              <a:ext uri="{FF2B5EF4-FFF2-40B4-BE49-F238E27FC236}">
                <a16:creationId xmlns:a16="http://schemas.microsoft.com/office/drawing/2014/main" id="{50859493-8164-6B54-4BDC-660C4468A7C2}"/>
              </a:ext>
            </a:extLst>
          </p:cNvPr>
          <p:cNvPicPr>
            <a:picLocks noChangeAspect="1"/>
          </p:cNvPicPr>
          <p:nvPr/>
        </p:nvPicPr>
        <p:blipFill>
          <a:blip r:embed="rId16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17">
                    <a14:imgEffect>
                      <a14:artisticLineDrawing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4073" b="32280"/>
          <a:stretch/>
        </p:blipFill>
        <p:spPr>
          <a:xfrm>
            <a:off x="10543384" y="1075684"/>
            <a:ext cx="302626" cy="344455"/>
          </a:xfrm>
          <a:prstGeom prst="rect">
            <a:avLst/>
          </a:prstGeom>
        </p:spPr>
      </p:pic>
      <p:pic>
        <p:nvPicPr>
          <p:cNvPr id="35" name="图片 34" descr="图片包含 游戏机, 球&#10;&#10;AI 生成的内容可能不正确。">
            <a:extLst>
              <a:ext uri="{FF2B5EF4-FFF2-40B4-BE49-F238E27FC236}">
                <a16:creationId xmlns:a16="http://schemas.microsoft.com/office/drawing/2014/main" id="{9678C91E-F766-55CA-81E5-93041358E034}"/>
              </a:ext>
            </a:extLst>
          </p:cNvPr>
          <p:cNvPicPr>
            <a:picLocks noChangeAspect="1"/>
          </p:cNvPicPr>
          <p:nvPr/>
        </p:nvPicPr>
        <p:blipFill>
          <a:blip r:embed="rId16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17">
                    <a14:imgEffect>
                      <a14:artisticLineDrawing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4073" b="32280"/>
          <a:stretch/>
        </p:blipFill>
        <p:spPr>
          <a:xfrm>
            <a:off x="890272" y="1091473"/>
            <a:ext cx="302626" cy="344455"/>
          </a:xfrm>
          <a:prstGeom prst="rect">
            <a:avLst/>
          </a:prstGeom>
        </p:spPr>
      </p:pic>
      <p:pic>
        <p:nvPicPr>
          <p:cNvPr id="37" name="图片 36" descr="图片包含 游戏机, 球&#10;&#10;AI 生成的内容可能不正确。">
            <a:extLst>
              <a:ext uri="{FF2B5EF4-FFF2-40B4-BE49-F238E27FC236}">
                <a16:creationId xmlns:a16="http://schemas.microsoft.com/office/drawing/2014/main" id="{F1E8CF9D-723D-FDDC-E93E-78BC04810BDD}"/>
              </a:ext>
            </a:extLst>
          </p:cNvPr>
          <p:cNvPicPr>
            <a:picLocks noChangeAspect="1"/>
          </p:cNvPicPr>
          <p:nvPr/>
        </p:nvPicPr>
        <p:blipFill>
          <a:blip r:embed="rId16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17">
                    <a14:imgEffect>
                      <a14:artisticLineDrawing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4073" b="32280"/>
          <a:stretch/>
        </p:blipFill>
        <p:spPr>
          <a:xfrm>
            <a:off x="6934429" y="1111938"/>
            <a:ext cx="302626" cy="344455"/>
          </a:xfrm>
          <a:prstGeom prst="rect">
            <a:avLst/>
          </a:prstGeom>
        </p:spPr>
      </p:pic>
      <p:pic>
        <p:nvPicPr>
          <p:cNvPr id="38" name="图片 37" descr="图片包含 游戏机, 球&#10;&#10;AI 生成的内容可能不正确。">
            <a:extLst>
              <a:ext uri="{FF2B5EF4-FFF2-40B4-BE49-F238E27FC236}">
                <a16:creationId xmlns:a16="http://schemas.microsoft.com/office/drawing/2014/main" id="{13B01E73-8934-D07B-8416-F9729DF14C42}"/>
              </a:ext>
            </a:extLst>
          </p:cNvPr>
          <p:cNvPicPr>
            <a:picLocks noChangeAspect="1"/>
          </p:cNvPicPr>
          <p:nvPr/>
        </p:nvPicPr>
        <p:blipFill>
          <a:blip r:embed="rId16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17">
                    <a14:imgEffect>
                      <a14:artisticLineDrawing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4073" b="32280"/>
          <a:stretch/>
        </p:blipFill>
        <p:spPr>
          <a:xfrm>
            <a:off x="5169455" y="3707390"/>
            <a:ext cx="302626" cy="344455"/>
          </a:xfrm>
          <a:prstGeom prst="rect">
            <a:avLst/>
          </a:prstGeom>
        </p:spPr>
      </p:pic>
      <p:pic>
        <p:nvPicPr>
          <p:cNvPr id="58" name="图片 57" descr="图片包含 游戏机, 球&#10;&#10;AI 生成的内容可能不正确。">
            <a:extLst>
              <a:ext uri="{FF2B5EF4-FFF2-40B4-BE49-F238E27FC236}">
                <a16:creationId xmlns:a16="http://schemas.microsoft.com/office/drawing/2014/main" id="{48967232-961A-BDD6-79DC-F074001488C7}"/>
              </a:ext>
            </a:extLst>
          </p:cNvPr>
          <p:cNvPicPr>
            <a:picLocks noChangeAspect="1"/>
          </p:cNvPicPr>
          <p:nvPr/>
        </p:nvPicPr>
        <p:blipFill>
          <a:blip r:embed="rId16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17">
                    <a14:imgEffect>
                      <a14:artisticLineDrawing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4073" b="32280"/>
          <a:stretch/>
        </p:blipFill>
        <p:spPr>
          <a:xfrm>
            <a:off x="11224080" y="3741337"/>
            <a:ext cx="302626" cy="3444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3380931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组合 5">
            <a:extLst>
              <a:ext uri="{FF2B5EF4-FFF2-40B4-BE49-F238E27FC236}">
                <a16:creationId xmlns:a16="http://schemas.microsoft.com/office/drawing/2014/main" id="{CA87EE30-4182-17D6-8547-9B09E245DB01}"/>
              </a:ext>
            </a:extLst>
          </p:cNvPr>
          <p:cNvGrpSpPr/>
          <p:nvPr/>
        </p:nvGrpSpPr>
        <p:grpSpPr>
          <a:xfrm>
            <a:off x="3" y="-44011"/>
            <a:ext cx="12191997" cy="6858000"/>
            <a:chOff x="0" y="0"/>
            <a:chExt cx="12191997" cy="6858000"/>
          </a:xfrm>
        </p:grpSpPr>
        <p:pic>
          <p:nvPicPr>
            <p:cNvPr id="8" name="图片 7" descr="树林旁的长凳上&#10;&#10;AI 生成的内容可能不正确。">
              <a:extLst>
                <a:ext uri="{FF2B5EF4-FFF2-40B4-BE49-F238E27FC236}">
                  <a16:creationId xmlns:a16="http://schemas.microsoft.com/office/drawing/2014/main" id="{4B3B2665-C661-79F8-FC61-6B7EA9806D21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artisticBlur radius="3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50000" r="25000"/>
            <a:stretch/>
          </p:blipFill>
          <p:spPr>
            <a:xfrm>
              <a:off x="6095998" y="0"/>
              <a:ext cx="3048001" cy="6858000"/>
            </a:xfrm>
            <a:prstGeom prst="rect">
              <a:avLst/>
            </a:prstGeom>
            <a:ln>
              <a:noFill/>
            </a:ln>
          </p:spPr>
        </p:pic>
        <p:pic>
          <p:nvPicPr>
            <p:cNvPr id="10" name="图片 9" descr="草地上有许多花&#10;&#10;AI 生成的内容可能不正确。">
              <a:extLst>
                <a:ext uri="{FF2B5EF4-FFF2-40B4-BE49-F238E27FC236}">
                  <a16:creationId xmlns:a16="http://schemas.microsoft.com/office/drawing/2014/main" id="{CA62F114-BB51-7D97-22E6-25B7BEC7285D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BEBA8EAE-BF5A-486C-A8C5-ECC9F3942E4B}">
                  <a14:imgProps xmlns:a14="http://schemas.microsoft.com/office/drawing/2010/main">
                    <a14:imgLayer r:embed="rId7">
                      <a14:imgEffect>
                        <a14:artisticBlur radius="30"/>
                      </a14:imgEffect>
                      <a14:imgEffect>
                        <a14:saturation sat="66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5000" r="50000"/>
            <a:stretch/>
          </p:blipFill>
          <p:spPr>
            <a:xfrm>
              <a:off x="3048001" y="0"/>
              <a:ext cx="3048000" cy="6858000"/>
            </a:xfrm>
            <a:prstGeom prst="rect">
              <a:avLst/>
            </a:prstGeom>
            <a:ln>
              <a:noFill/>
            </a:ln>
          </p:spPr>
        </p:pic>
        <p:pic>
          <p:nvPicPr>
            <p:cNvPr id="12" name="图片 11" descr="树林前的花园&#10;&#10;AI 生成的内容可能不正确。">
              <a:extLst>
                <a:ext uri="{FF2B5EF4-FFF2-40B4-BE49-F238E27FC236}">
                  <a16:creationId xmlns:a16="http://schemas.microsoft.com/office/drawing/2014/main" id="{1658B5A9-C2B1-D203-6B89-CCE68EAFEA9D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8">
              <a:extLst>
                <a:ext uri="{BEBA8EAE-BF5A-486C-A8C5-ECC9F3942E4B}">
                  <a14:imgProps xmlns:a14="http://schemas.microsoft.com/office/drawing/2010/main">
                    <a14:imgLayer r:embed="rId9">
                      <a14:imgEffect>
                        <a14:artisticBlur radius="3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75000"/>
            <a:stretch/>
          </p:blipFill>
          <p:spPr>
            <a:xfrm>
              <a:off x="0" y="0"/>
              <a:ext cx="3048000" cy="6858000"/>
            </a:xfrm>
            <a:prstGeom prst="rect">
              <a:avLst/>
            </a:prstGeom>
            <a:ln>
              <a:noFill/>
            </a:ln>
          </p:spPr>
        </p:pic>
        <p:pic>
          <p:nvPicPr>
            <p:cNvPr id="14" name="图片 13" descr="森林里的雪地上&#10;&#10;AI 生成的内容可能不正确。">
              <a:extLst>
                <a:ext uri="{FF2B5EF4-FFF2-40B4-BE49-F238E27FC236}">
                  <a16:creationId xmlns:a16="http://schemas.microsoft.com/office/drawing/2014/main" id="{4666FD49-5F50-5BA8-A25F-F5BFAD61F59A}"/>
                </a:ext>
              </a:extLst>
            </p:cNvPr>
            <p:cNvPicPr>
              <a:picLocks noChangeAspect="1"/>
            </p:cNvPicPr>
            <p:nvPr/>
          </p:nvPicPr>
          <p:blipFill>
            <a:blip r:embed="rId10">
              <a:extLst>
                <a:ext uri="{BEBA8EAE-BF5A-486C-A8C5-ECC9F3942E4B}">
                  <a14:imgProps xmlns:a14="http://schemas.microsoft.com/office/drawing/2010/main">
                    <a14:imgLayer r:embed="rId11">
                      <a14:imgEffect>
                        <a14:artisticBlur radius="3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75000"/>
            <a:stretch/>
          </p:blipFill>
          <p:spPr>
            <a:xfrm>
              <a:off x="9143997" y="0"/>
              <a:ext cx="3048000" cy="6858000"/>
            </a:xfrm>
            <a:prstGeom prst="rect">
              <a:avLst/>
            </a:prstGeom>
            <a:ln>
              <a:noFill/>
            </a:ln>
          </p:spPr>
        </p:pic>
      </p:grpSp>
      <p:sp>
        <p:nvSpPr>
          <p:cNvPr id="42" name="矩形 41">
            <a:extLst>
              <a:ext uri="{FF2B5EF4-FFF2-40B4-BE49-F238E27FC236}">
                <a16:creationId xmlns:a16="http://schemas.microsoft.com/office/drawing/2014/main" id="{C9C168D7-7F1C-9F46-A022-C27F8885CFE8}"/>
              </a:ext>
            </a:extLst>
          </p:cNvPr>
          <p:cNvSpPr/>
          <p:nvPr/>
        </p:nvSpPr>
        <p:spPr>
          <a:xfrm>
            <a:off x="0" y="-44011"/>
            <a:ext cx="12191998" cy="6902011"/>
          </a:xfrm>
          <a:prstGeom prst="rect">
            <a:avLst/>
          </a:prstGeom>
          <a:solidFill>
            <a:srgbClr val="FEF3D4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43" name="矩形 42">
            <a:extLst>
              <a:ext uri="{FF2B5EF4-FFF2-40B4-BE49-F238E27FC236}">
                <a16:creationId xmlns:a16="http://schemas.microsoft.com/office/drawing/2014/main" id="{1B9C078C-66CB-2BE0-209E-06F9F25F6E88}"/>
              </a:ext>
            </a:extLst>
          </p:cNvPr>
          <p:cNvSpPr/>
          <p:nvPr/>
        </p:nvSpPr>
        <p:spPr>
          <a:xfrm>
            <a:off x="192063" y="122213"/>
            <a:ext cx="5820490" cy="6613573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grpSp>
        <p:nvGrpSpPr>
          <p:cNvPr id="49" name="组合 48">
            <a:extLst>
              <a:ext uri="{FF2B5EF4-FFF2-40B4-BE49-F238E27FC236}">
                <a16:creationId xmlns:a16="http://schemas.microsoft.com/office/drawing/2014/main" id="{5B34E5BE-9828-2BAB-B9A8-8ABA81BBA6CF}"/>
              </a:ext>
            </a:extLst>
          </p:cNvPr>
          <p:cNvGrpSpPr/>
          <p:nvPr/>
        </p:nvGrpSpPr>
        <p:grpSpPr>
          <a:xfrm>
            <a:off x="6204614" y="121227"/>
            <a:ext cx="5939298" cy="6613573"/>
            <a:chOff x="6204614" y="121227"/>
            <a:chExt cx="5939298" cy="6613573"/>
          </a:xfrm>
        </p:grpSpPr>
        <p:sp>
          <p:nvSpPr>
            <p:cNvPr id="50" name="矩形 49">
              <a:extLst>
                <a:ext uri="{FF2B5EF4-FFF2-40B4-BE49-F238E27FC236}">
                  <a16:creationId xmlns:a16="http://schemas.microsoft.com/office/drawing/2014/main" id="{ABF9E2DB-9990-61F5-10B7-4EAC6FDF6BB3}"/>
                </a:ext>
              </a:extLst>
            </p:cNvPr>
            <p:cNvSpPr/>
            <p:nvPr/>
          </p:nvSpPr>
          <p:spPr>
            <a:xfrm>
              <a:off x="6204614" y="121227"/>
              <a:ext cx="5786972" cy="6613573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cxnSp>
          <p:nvCxnSpPr>
            <p:cNvPr id="51" name="直接连接符 50">
              <a:extLst>
                <a:ext uri="{FF2B5EF4-FFF2-40B4-BE49-F238E27FC236}">
                  <a16:creationId xmlns:a16="http://schemas.microsoft.com/office/drawing/2014/main" id="{338D2049-54D1-A390-0D26-12084DF8873B}"/>
                </a:ext>
              </a:extLst>
            </p:cNvPr>
            <p:cNvCxnSpPr/>
            <p:nvPr/>
          </p:nvCxnSpPr>
          <p:spPr>
            <a:xfrm>
              <a:off x="6732395" y="660009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直接连接符 52">
              <a:extLst>
                <a:ext uri="{FF2B5EF4-FFF2-40B4-BE49-F238E27FC236}">
                  <a16:creationId xmlns:a16="http://schemas.microsoft.com/office/drawing/2014/main" id="{5FAB4C01-7D38-F031-2974-2B6FDAA3D465}"/>
                </a:ext>
              </a:extLst>
            </p:cNvPr>
            <p:cNvCxnSpPr/>
            <p:nvPr/>
          </p:nvCxnSpPr>
          <p:spPr>
            <a:xfrm>
              <a:off x="6732395" y="1093763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直接连接符 53">
              <a:extLst>
                <a:ext uri="{FF2B5EF4-FFF2-40B4-BE49-F238E27FC236}">
                  <a16:creationId xmlns:a16="http://schemas.microsoft.com/office/drawing/2014/main" id="{5296BB79-B1AB-AAB3-C2AD-356E77C872B7}"/>
                </a:ext>
              </a:extLst>
            </p:cNvPr>
            <p:cNvCxnSpPr/>
            <p:nvPr/>
          </p:nvCxnSpPr>
          <p:spPr>
            <a:xfrm>
              <a:off x="6732395" y="1527517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直接连接符 54">
              <a:extLst>
                <a:ext uri="{FF2B5EF4-FFF2-40B4-BE49-F238E27FC236}">
                  <a16:creationId xmlns:a16="http://schemas.microsoft.com/office/drawing/2014/main" id="{D6193922-DA08-FB98-5869-A11EE570EC70}"/>
                </a:ext>
              </a:extLst>
            </p:cNvPr>
            <p:cNvCxnSpPr/>
            <p:nvPr/>
          </p:nvCxnSpPr>
          <p:spPr>
            <a:xfrm>
              <a:off x="6732395" y="1947873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直接连接符 55">
              <a:extLst>
                <a:ext uri="{FF2B5EF4-FFF2-40B4-BE49-F238E27FC236}">
                  <a16:creationId xmlns:a16="http://schemas.microsoft.com/office/drawing/2014/main" id="{C7B57650-A83C-B6D0-0EE8-D690D267CF20}"/>
                </a:ext>
              </a:extLst>
            </p:cNvPr>
            <p:cNvCxnSpPr/>
            <p:nvPr/>
          </p:nvCxnSpPr>
          <p:spPr>
            <a:xfrm>
              <a:off x="6732395" y="2381627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直接连接符 56">
              <a:extLst>
                <a:ext uri="{FF2B5EF4-FFF2-40B4-BE49-F238E27FC236}">
                  <a16:creationId xmlns:a16="http://schemas.microsoft.com/office/drawing/2014/main" id="{35A602E2-BE92-27F6-E697-DA556D87C5FC}"/>
                </a:ext>
              </a:extLst>
            </p:cNvPr>
            <p:cNvCxnSpPr/>
            <p:nvPr/>
          </p:nvCxnSpPr>
          <p:spPr>
            <a:xfrm>
              <a:off x="6732395" y="2815381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直接连接符 57">
              <a:extLst>
                <a:ext uri="{FF2B5EF4-FFF2-40B4-BE49-F238E27FC236}">
                  <a16:creationId xmlns:a16="http://schemas.microsoft.com/office/drawing/2014/main" id="{DB61F50B-63A5-AD90-92C8-C4ACD89A529F}"/>
                </a:ext>
              </a:extLst>
            </p:cNvPr>
            <p:cNvCxnSpPr/>
            <p:nvPr/>
          </p:nvCxnSpPr>
          <p:spPr>
            <a:xfrm>
              <a:off x="6732395" y="3273865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直接连接符 58">
              <a:extLst>
                <a:ext uri="{FF2B5EF4-FFF2-40B4-BE49-F238E27FC236}">
                  <a16:creationId xmlns:a16="http://schemas.microsoft.com/office/drawing/2014/main" id="{D467A5F9-8B21-B68B-5F11-394B5F03C74D}"/>
                </a:ext>
              </a:extLst>
            </p:cNvPr>
            <p:cNvCxnSpPr/>
            <p:nvPr/>
          </p:nvCxnSpPr>
          <p:spPr>
            <a:xfrm>
              <a:off x="6732395" y="3707619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直接连接符 59">
              <a:extLst>
                <a:ext uri="{FF2B5EF4-FFF2-40B4-BE49-F238E27FC236}">
                  <a16:creationId xmlns:a16="http://schemas.microsoft.com/office/drawing/2014/main" id="{3F853B71-C4C4-324F-1365-27302929F694}"/>
                </a:ext>
              </a:extLst>
            </p:cNvPr>
            <p:cNvCxnSpPr/>
            <p:nvPr/>
          </p:nvCxnSpPr>
          <p:spPr>
            <a:xfrm>
              <a:off x="6732395" y="4141373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直接连接符 60">
              <a:extLst>
                <a:ext uri="{FF2B5EF4-FFF2-40B4-BE49-F238E27FC236}">
                  <a16:creationId xmlns:a16="http://schemas.microsoft.com/office/drawing/2014/main" id="{2D9E74DB-5EAB-D41E-7555-7D8D68EC109F}"/>
                </a:ext>
              </a:extLst>
            </p:cNvPr>
            <p:cNvCxnSpPr/>
            <p:nvPr/>
          </p:nvCxnSpPr>
          <p:spPr>
            <a:xfrm>
              <a:off x="6732395" y="4551681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直接连接符 61">
              <a:extLst>
                <a:ext uri="{FF2B5EF4-FFF2-40B4-BE49-F238E27FC236}">
                  <a16:creationId xmlns:a16="http://schemas.microsoft.com/office/drawing/2014/main" id="{26AA646A-F475-FC22-82C0-0C3C1FC6C416}"/>
                </a:ext>
              </a:extLst>
            </p:cNvPr>
            <p:cNvCxnSpPr/>
            <p:nvPr/>
          </p:nvCxnSpPr>
          <p:spPr>
            <a:xfrm>
              <a:off x="6732395" y="4985435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直接连接符 62">
              <a:extLst>
                <a:ext uri="{FF2B5EF4-FFF2-40B4-BE49-F238E27FC236}">
                  <a16:creationId xmlns:a16="http://schemas.microsoft.com/office/drawing/2014/main" id="{8594499F-7637-B525-A6DB-31794A621741}"/>
                </a:ext>
              </a:extLst>
            </p:cNvPr>
            <p:cNvCxnSpPr/>
            <p:nvPr/>
          </p:nvCxnSpPr>
          <p:spPr>
            <a:xfrm>
              <a:off x="6732395" y="5419189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直接连接符 63">
              <a:extLst>
                <a:ext uri="{FF2B5EF4-FFF2-40B4-BE49-F238E27FC236}">
                  <a16:creationId xmlns:a16="http://schemas.microsoft.com/office/drawing/2014/main" id="{EDA3B6AE-0BCC-BFFC-FA9E-2AF39443C633}"/>
                </a:ext>
              </a:extLst>
            </p:cNvPr>
            <p:cNvCxnSpPr/>
            <p:nvPr/>
          </p:nvCxnSpPr>
          <p:spPr>
            <a:xfrm>
              <a:off x="6732395" y="5853802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直接连接符 65">
              <a:extLst>
                <a:ext uri="{FF2B5EF4-FFF2-40B4-BE49-F238E27FC236}">
                  <a16:creationId xmlns:a16="http://schemas.microsoft.com/office/drawing/2014/main" id="{A26FC765-5560-59CA-AE27-50A15ED51A4C}"/>
                </a:ext>
              </a:extLst>
            </p:cNvPr>
            <p:cNvCxnSpPr/>
            <p:nvPr/>
          </p:nvCxnSpPr>
          <p:spPr>
            <a:xfrm>
              <a:off x="6732395" y="6287556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67" name="文本框 66">
              <a:extLst>
                <a:ext uri="{FF2B5EF4-FFF2-40B4-BE49-F238E27FC236}">
                  <a16:creationId xmlns:a16="http://schemas.microsoft.com/office/drawing/2014/main" id="{67BAEC33-8957-532E-9C97-B5C5FBFC03DE}"/>
                </a:ext>
              </a:extLst>
            </p:cNvPr>
            <p:cNvSpPr txBox="1"/>
            <p:nvPr/>
          </p:nvSpPr>
          <p:spPr>
            <a:xfrm>
              <a:off x="8991676" y="275529"/>
              <a:ext cx="3152236" cy="2308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900" b="1" dirty="0">
                  <a:solidFill>
                    <a:schemeClr val="bg2">
                      <a:lumMod val="90000"/>
                    </a:schemeClr>
                  </a:solidFill>
                  <a:latin typeface="幼圆" panose="02010509060101010101" pitchFamily="49" charset="-122"/>
                  <a:ea typeface="幼圆" panose="02010509060101010101" pitchFamily="49" charset="-122"/>
                </a:rPr>
                <a:t>Jinhua University of Vocational Technology </a:t>
              </a:r>
              <a:endParaRPr lang="zh-CN" altLang="en-US" sz="900" b="1" dirty="0">
                <a:solidFill>
                  <a:schemeClr val="bg2">
                    <a:lumMod val="90000"/>
                  </a:schemeClr>
                </a:solidFill>
                <a:latin typeface="幼圆" panose="02010509060101010101" pitchFamily="49" charset="-122"/>
                <a:ea typeface="幼圆" panose="02010509060101010101" pitchFamily="49" charset="-122"/>
              </a:endParaRPr>
            </a:p>
          </p:txBody>
        </p:sp>
        <p:sp>
          <p:nvSpPr>
            <p:cNvPr id="68" name="文本框 67">
              <a:extLst>
                <a:ext uri="{FF2B5EF4-FFF2-40B4-BE49-F238E27FC236}">
                  <a16:creationId xmlns:a16="http://schemas.microsoft.com/office/drawing/2014/main" id="{E4F64CC3-9CAD-2A8D-3D48-8CADE4ADF4C7}"/>
                </a:ext>
              </a:extLst>
            </p:cNvPr>
            <p:cNvSpPr txBox="1"/>
            <p:nvPr/>
          </p:nvSpPr>
          <p:spPr>
            <a:xfrm>
              <a:off x="11351819" y="6376385"/>
              <a:ext cx="409452" cy="2308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900" b="1" dirty="0">
                  <a:solidFill>
                    <a:schemeClr val="bg2">
                      <a:lumMod val="90000"/>
                    </a:schemeClr>
                  </a:solidFill>
                  <a:latin typeface="幼圆" panose="02010509060101010101" pitchFamily="49" charset="-122"/>
                  <a:ea typeface="幼圆" panose="02010509060101010101" pitchFamily="49" charset="-122"/>
                </a:rPr>
                <a:t>03</a:t>
              </a:r>
              <a:endParaRPr lang="zh-CN" altLang="en-US" sz="900" b="1" dirty="0">
                <a:solidFill>
                  <a:schemeClr val="bg2">
                    <a:lumMod val="90000"/>
                  </a:schemeClr>
                </a:solidFill>
                <a:latin typeface="幼圆" panose="02010509060101010101" pitchFamily="49" charset="-122"/>
                <a:ea typeface="幼圆" panose="02010509060101010101" pitchFamily="49" charset="-122"/>
              </a:endParaRPr>
            </a:p>
          </p:txBody>
        </p:sp>
        <p:pic>
          <p:nvPicPr>
            <p:cNvPr id="69" name="图片 68" descr="图标&#10;&#10;AI 生成的内容可能不正确。">
              <a:extLst>
                <a:ext uri="{FF2B5EF4-FFF2-40B4-BE49-F238E27FC236}">
                  <a16:creationId xmlns:a16="http://schemas.microsoft.com/office/drawing/2014/main" id="{CA82B25A-1922-B046-25DE-9317EF398C56}"/>
                </a:ext>
              </a:extLst>
            </p:cNvPr>
            <p:cNvPicPr>
              <a:picLocks noChangeAspect="1"/>
            </p:cNvPicPr>
            <p:nvPr/>
          </p:nvPicPr>
          <p:blipFill>
            <a:blip r:embed="rId12">
              <a:alphaModFix amt="20000"/>
              <a:extLst>
                <a:ext uri="{BEBA8EAE-BF5A-486C-A8C5-ECC9F3942E4B}">
                  <a14:imgProps xmlns:a14="http://schemas.microsoft.com/office/drawing/2010/main">
                    <a14:imgLayer r:embed="rId13">
                      <a14:imgEffect>
                        <a14:artisticPencilGrayscale/>
                      </a14:imgEffect>
                      <a14:imgEffect>
                        <a14:colorTemperature colorTemp="59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9233030">
              <a:off x="7942596" y="263068"/>
              <a:ext cx="1087953" cy="1057354"/>
            </a:xfrm>
            <a:prstGeom prst="rect">
              <a:avLst/>
            </a:prstGeom>
          </p:spPr>
        </p:pic>
        <p:pic>
          <p:nvPicPr>
            <p:cNvPr id="71" name="图片 70" descr="图标&#10;&#10;AI 生成的内容可能不正确。">
              <a:extLst>
                <a:ext uri="{FF2B5EF4-FFF2-40B4-BE49-F238E27FC236}">
                  <a16:creationId xmlns:a16="http://schemas.microsoft.com/office/drawing/2014/main" id="{1B92278D-141E-0AAB-6180-D2FF41298681}"/>
                </a:ext>
              </a:extLst>
            </p:cNvPr>
            <p:cNvPicPr>
              <a:picLocks noChangeAspect="1"/>
            </p:cNvPicPr>
            <p:nvPr/>
          </p:nvPicPr>
          <p:blipFill>
            <a:blip r:embed="rId12">
              <a:alphaModFix amt="20000"/>
              <a:extLst>
                <a:ext uri="{BEBA8EAE-BF5A-486C-A8C5-ECC9F3942E4B}">
                  <a14:imgProps xmlns:a14="http://schemas.microsoft.com/office/drawing/2010/main">
                    <a14:imgLayer r:embed="rId13">
                      <a14:imgEffect>
                        <a14:artisticPencilGrayscale/>
                      </a14:imgEffect>
                      <a14:imgEffect>
                        <a14:colorTemperature colorTemp="59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9233030">
              <a:off x="7066064" y="5197436"/>
              <a:ext cx="1087953" cy="1057354"/>
            </a:xfrm>
            <a:prstGeom prst="rect">
              <a:avLst/>
            </a:prstGeom>
          </p:spPr>
        </p:pic>
        <p:pic>
          <p:nvPicPr>
            <p:cNvPr id="72" name="图片 71" descr="图标&#10;&#10;AI 生成的内容可能不正确。">
              <a:extLst>
                <a:ext uri="{FF2B5EF4-FFF2-40B4-BE49-F238E27FC236}">
                  <a16:creationId xmlns:a16="http://schemas.microsoft.com/office/drawing/2014/main" id="{31C0482F-4435-E82F-86B6-57EE4C79C46E}"/>
                </a:ext>
              </a:extLst>
            </p:cNvPr>
            <p:cNvPicPr>
              <a:picLocks noChangeAspect="1"/>
            </p:cNvPicPr>
            <p:nvPr/>
          </p:nvPicPr>
          <p:blipFill>
            <a:blip r:embed="rId12">
              <a:alphaModFix amt="20000"/>
              <a:extLst>
                <a:ext uri="{BEBA8EAE-BF5A-486C-A8C5-ECC9F3942E4B}">
                  <a14:imgProps xmlns:a14="http://schemas.microsoft.com/office/drawing/2010/main">
                    <a14:imgLayer r:embed="rId13">
                      <a14:imgEffect>
                        <a14:artisticPencilGrayscale/>
                      </a14:imgEffect>
                      <a14:imgEffect>
                        <a14:colorTemperature colorTemp="59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9233030">
              <a:off x="10373231" y="3379443"/>
              <a:ext cx="1087953" cy="1057354"/>
            </a:xfrm>
            <a:prstGeom prst="rect">
              <a:avLst/>
            </a:prstGeom>
          </p:spPr>
        </p:pic>
      </p:grpSp>
      <p:pic>
        <p:nvPicPr>
          <p:cNvPr id="74" name="图片 73">
            <a:extLst>
              <a:ext uri="{FF2B5EF4-FFF2-40B4-BE49-F238E27FC236}">
                <a16:creationId xmlns:a16="http://schemas.microsoft.com/office/drawing/2014/main" id="{5250ED3E-9E48-3ACB-9FBE-744152530BBD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170" b="7170"/>
          <a:stretch/>
        </p:blipFill>
        <p:spPr>
          <a:xfrm rot="706519">
            <a:off x="6626236" y="348918"/>
            <a:ext cx="5298575" cy="6051669"/>
          </a:xfrm>
          <a:prstGeom prst="rect">
            <a:avLst/>
          </a:prstGeom>
          <a:ln>
            <a:solidFill>
              <a:schemeClr val="tx1">
                <a:lumMod val="65000"/>
                <a:lumOff val="35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grpSp>
        <p:nvGrpSpPr>
          <p:cNvPr id="41" name="组合 40">
            <a:extLst>
              <a:ext uri="{FF2B5EF4-FFF2-40B4-BE49-F238E27FC236}">
                <a16:creationId xmlns:a16="http://schemas.microsoft.com/office/drawing/2014/main" id="{16BE06F0-3269-2816-D24D-56CB83425A11}"/>
              </a:ext>
            </a:extLst>
          </p:cNvPr>
          <p:cNvGrpSpPr/>
          <p:nvPr/>
        </p:nvGrpSpPr>
        <p:grpSpPr>
          <a:xfrm>
            <a:off x="6183672" y="85552"/>
            <a:ext cx="1563765" cy="6650234"/>
            <a:chOff x="6232096" y="85551"/>
            <a:chExt cx="1563765" cy="6650234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grpSpPr>
        <p:sp>
          <p:nvSpPr>
            <p:cNvPr id="44" name="矩形 43">
              <a:extLst>
                <a:ext uri="{FF2B5EF4-FFF2-40B4-BE49-F238E27FC236}">
                  <a16:creationId xmlns:a16="http://schemas.microsoft.com/office/drawing/2014/main" id="{CF4F56DF-472C-4329-4950-A4562BAB403F}"/>
                </a:ext>
              </a:extLst>
            </p:cNvPr>
            <p:cNvSpPr/>
            <p:nvPr/>
          </p:nvSpPr>
          <p:spPr>
            <a:xfrm>
              <a:off x="6232096" y="122212"/>
              <a:ext cx="933615" cy="6613573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40" name="任意多边形: 形状 39">
              <a:extLst>
                <a:ext uri="{FF2B5EF4-FFF2-40B4-BE49-F238E27FC236}">
                  <a16:creationId xmlns:a16="http://schemas.microsoft.com/office/drawing/2014/main" id="{FBAFB8F1-7998-E62C-424A-43065C111DE4}"/>
                </a:ext>
              </a:extLst>
            </p:cNvPr>
            <p:cNvSpPr/>
            <p:nvPr/>
          </p:nvSpPr>
          <p:spPr>
            <a:xfrm>
              <a:off x="6788002" y="85551"/>
              <a:ext cx="1007859" cy="6613571"/>
            </a:xfrm>
            <a:custGeom>
              <a:avLst/>
              <a:gdLst>
                <a:gd name="connsiteX0" fmla="*/ 675861 w 1007859"/>
                <a:gd name="connsiteY0" fmla="*/ 29818 h 6603648"/>
                <a:gd name="connsiteX1" fmla="*/ 626165 w 1007859"/>
                <a:gd name="connsiteY1" fmla="*/ 39757 h 6603648"/>
                <a:gd name="connsiteX2" fmla="*/ 556592 w 1007859"/>
                <a:gd name="connsiteY2" fmla="*/ 198783 h 6603648"/>
                <a:gd name="connsiteX3" fmla="*/ 616226 w 1007859"/>
                <a:gd name="connsiteY3" fmla="*/ 278296 h 6603648"/>
                <a:gd name="connsiteX4" fmla="*/ 655983 w 1007859"/>
                <a:gd name="connsiteY4" fmla="*/ 357809 h 6603648"/>
                <a:gd name="connsiteX5" fmla="*/ 665922 w 1007859"/>
                <a:gd name="connsiteY5" fmla="*/ 437322 h 6603648"/>
                <a:gd name="connsiteX6" fmla="*/ 655983 w 1007859"/>
                <a:gd name="connsiteY6" fmla="*/ 546653 h 6603648"/>
                <a:gd name="connsiteX7" fmla="*/ 715618 w 1007859"/>
                <a:gd name="connsiteY7" fmla="*/ 795131 h 6603648"/>
                <a:gd name="connsiteX8" fmla="*/ 705678 w 1007859"/>
                <a:gd name="connsiteY8" fmla="*/ 924340 h 6603648"/>
                <a:gd name="connsiteX9" fmla="*/ 725557 w 1007859"/>
                <a:gd name="connsiteY9" fmla="*/ 1003853 h 6603648"/>
                <a:gd name="connsiteX10" fmla="*/ 705678 w 1007859"/>
                <a:gd name="connsiteY10" fmla="*/ 1143000 h 6603648"/>
                <a:gd name="connsiteX11" fmla="*/ 725557 w 1007859"/>
                <a:gd name="connsiteY11" fmla="*/ 1272209 h 6603648"/>
                <a:gd name="connsiteX12" fmla="*/ 745435 w 1007859"/>
                <a:gd name="connsiteY12" fmla="*/ 1331844 h 6603648"/>
                <a:gd name="connsiteX13" fmla="*/ 685800 w 1007859"/>
                <a:gd name="connsiteY13" fmla="*/ 1431235 h 6603648"/>
                <a:gd name="connsiteX14" fmla="*/ 675861 w 1007859"/>
                <a:gd name="connsiteY14" fmla="*/ 1500809 h 6603648"/>
                <a:gd name="connsiteX15" fmla="*/ 665922 w 1007859"/>
                <a:gd name="connsiteY15" fmla="*/ 1580322 h 6603648"/>
                <a:gd name="connsiteX16" fmla="*/ 655983 w 1007859"/>
                <a:gd name="connsiteY16" fmla="*/ 1639957 h 6603648"/>
                <a:gd name="connsiteX17" fmla="*/ 675861 w 1007859"/>
                <a:gd name="connsiteY17" fmla="*/ 1679713 h 6603648"/>
                <a:gd name="connsiteX18" fmla="*/ 685800 w 1007859"/>
                <a:gd name="connsiteY18" fmla="*/ 1759227 h 6603648"/>
                <a:gd name="connsiteX19" fmla="*/ 805070 w 1007859"/>
                <a:gd name="connsiteY19" fmla="*/ 1967948 h 6603648"/>
                <a:gd name="connsiteX20" fmla="*/ 775252 w 1007859"/>
                <a:gd name="connsiteY20" fmla="*/ 2047461 h 6603648"/>
                <a:gd name="connsiteX21" fmla="*/ 745435 w 1007859"/>
                <a:gd name="connsiteY21" fmla="*/ 2117035 h 6603648"/>
                <a:gd name="connsiteX22" fmla="*/ 805070 w 1007859"/>
                <a:gd name="connsiteY22" fmla="*/ 2226366 h 6603648"/>
                <a:gd name="connsiteX23" fmla="*/ 834887 w 1007859"/>
                <a:gd name="connsiteY23" fmla="*/ 2276061 h 6603648"/>
                <a:gd name="connsiteX24" fmla="*/ 884583 w 1007859"/>
                <a:gd name="connsiteY24" fmla="*/ 2325757 h 6603648"/>
                <a:gd name="connsiteX25" fmla="*/ 1003852 w 1007859"/>
                <a:gd name="connsiteY25" fmla="*/ 2494722 h 6603648"/>
                <a:gd name="connsiteX26" fmla="*/ 974035 w 1007859"/>
                <a:gd name="connsiteY26" fmla="*/ 2613992 h 6603648"/>
                <a:gd name="connsiteX27" fmla="*/ 924339 w 1007859"/>
                <a:gd name="connsiteY27" fmla="*/ 2653748 h 6603648"/>
                <a:gd name="connsiteX28" fmla="*/ 854765 w 1007859"/>
                <a:gd name="connsiteY28" fmla="*/ 2723322 h 6603648"/>
                <a:gd name="connsiteX29" fmla="*/ 834887 w 1007859"/>
                <a:gd name="connsiteY29" fmla="*/ 2763079 h 6603648"/>
                <a:gd name="connsiteX30" fmla="*/ 805070 w 1007859"/>
                <a:gd name="connsiteY30" fmla="*/ 2872409 h 6603648"/>
                <a:gd name="connsiteX31" fmla="*/ 745435 w 1007859"/>
                <a:gd name="connsiteY31" fmla="*/ 2932044 h 6603648"/>
                <a:gd name="connsiteX32" fmla="*/ 715618 w 1007859"/>
                <a:gd name="connsiteY32" fmla="*/ 3180522 h 6603648"/>
                <a:gd name="connsiteX33" fmla="*/ 795131 w 1007859"/>
                <a:gd name="connsiteY33" fmla="*/ 3498574 h 6603648"/>
                <a:gd name="connsiteX34" fmla="*/ 815009 w 1007859"/>
                <a:gd name="connsiteY34" fmla="*/ 3578087 h 6603648"/>
                <a:gd name="connsiteX35" fmla="*/ 964096 w 1007859"/>
                <a:gd name="connsiteY35" fmla="*/ 3876261 h 6603648"/>
                <a:gd name="connsiteX36" fmla="*/ 974035 w 1007859"/>
                <a:gd name="connsiteY36" fmla="*/ 4005470 h 6603648"/>
                <a:gd name="connsiteX37" fmla="*/ 924339 w 1007859"/>
                <a:gd name="connsiteY37" fmla="*/ 4422913 h 6603648"/>
                <a:gd name="connsiteX38" fmla="*/ 864705 w 1007859"/>
                <a:gd name="connsiteY38" fmla="*/ 4512366 h 6603648"/>
                <a:gd name="connsiteX39" fmla="*/ 805070 w 1007859"/>
                <a:gd name="connsiteY39" fmla="*/ 4591879 h 6603648"/>
                <a:gd name="connsiteX40" fmla="*/ 775252 w 1007859"/>
                <a:gd name="connsiteY40" fmla="*/ 4830418 h 6603648"/>
                <a:gd name="connsiteX41" fmla="*/ 785192 w 1007859"/>
                <a:gd name="connsiteY41" fmla="*/ 5029200 h 6603648"/>
                <a:gd name="connsiteX42" fmla="*/ 795131 w 1007859"/>
                <a:gd name="connsiteY42" fmla="*/ 4969566 h 6603648"/>
                <a:gd name="connsiteX43" fmla="*/ 844826 w 1007859"/>
                <a:gd name="connsiteY43" fmla="*/ 5317435 h 6603648"/>
                <a:gd name="connsiteX44" fmla="*/ 795131 w 1007859"/>
                <a:gd name="connsiteY44" fmla="*/ 5327374 h 6603648"/>
                <a:gd name="connsiteX45" fmla="*/ 964096 w 1007859"/>
                <a:gd name="connsiteY45" fmla="*/ 5406887 h 6603648"/>
                <a:gd name="connsiteX46" fmla="*/ 914400 w 1007859"/>
                <a:gd name="connsiteY46" fmla="*/ 5536096 h 6603648"/>
                <a:gd name="connsiteX47" fmla="*/ 884583 w 1007859"/>
                <a:gd name="connsiteY47" fmla="*/ 5605670 h 6603648"/>
                <a:gd name="connsiteX48" fmla="*/ 854765 w 1007859"/>
                <a:gd name="connsiteY48" fmla="*/ 5695122 h 6603648"/>
                <a:gd name="connsiteX49" fmla="*/ 834887 w 1007859"/>
                <a:gd name="connsiteY49" fmla="*/ 5814392 h 6603648"/>
                <a:gd name="connsiteX50" fmla="*/ 854765 w 1007859"/>
                <a:gd name="connsiteY50" fmla="*/ 5854148 h 6603648"/>
                <a:gd name="connsiteX51" fmla="*/ 924339 w 1007859"/>
                <a:gd name="connsiteY51" fmla="*/ 5933661 h 6603648"/>
                <a:gd name="connsiteX52" fmla="*/ 844826 w 1007859"/>
                <a:gd name="connsiteY52" fmla="*/ 6410740 h 6603648"/>
                <a:gd name="connsiteX53" fmla="*/ 854765 w 1007859"/>
                <a:gd name="connsiteY53" fmla="*/ 6530009 h 6603648"/>
                <a:gd name="connsiteX54" fmla="*/ 864705 w 1007859"/>
                <a:gd name="connsiteY54" fmla="*/ 6579705 h 6603648"/>
                <a:gd name="connsiteX55" fmla="*/ 795131 w 1007859"/>
                <a:gd name="connsiteY55" fmla="*/ 6549887 h 6603648"/>
                <a:gd name="connsiteX56" fmla="*/ 526774 w 1007859"/>
                <a:gd name="connsiteY56" fmla="*/ 6480313 h 6603648"/>
                <a:gd name="connsiteX57" fmla="*/ 437322 w 1007859"/>
                <a:gd name="connsiteY57" fmla="*/ 6510131 h 6603648"/>
                <a:gd name="connsiteX58" fmla="*/ 407505 w 1007859"/>
                <a:gd name="connsiteY58" fmla="*/ 6539948 h 6603648"/>
                <a:gd name="connsiteX59" fmla="*/ 188844 w 1007859"/>
                <a:gd name="connsiteY59" fmla="*/ 6589644 h 6603648"/>
                <a:gd name="connsiteX60" fmla="*/ 29818 w 1007859"/>
                <a:gd name="connsiteY60" fmla="*/ 6579705 h 6603648"/>
                <a:gd name="connsiteX61" fmla="*/ 49696 w 1007859"/>
                <a:gd name="connsiteY61" fmla="*/ 6241774 h 6603648"/>
                <a:gd name="connsiteX62" fmla="*/ 59635 w 1007859"/>
                <a:gd name="connsiteY62" fmla="*/ 5973418 h 6603648"/>
                <a:gd name="connsiteX63" fmla="*/ 79513 w 1007859"/>
                <a:gd name="connsiteY63" fmla="*/ 5784574 h 6603648"/>
                <a:gd name="connsiteX64" fmla="*/ 119270 w 1007859"/>
                <a:gd name="connsiteY64" fmla="*/ 5287618 h 6603648"/>
                <a:gd name="connsiteX65" fmla="*/ 149087 w 1007859"/>
                <a:gd name="connsiteY65" fmla="*/ 4850296 h 6603648"/>
                <a:gd name="connsiteX66" fmla="*/ 218661 w 1007859"/>
                <a:gd name="connsiteY66" fmla="*/ 4621696 h 6603648"/>
                <a:gd name="connsiteX67" fmla="*/ 308113 w 1007859"/>
                <a:gd name="connsiteY67" fmla="*/ 4293705 h 6603648"/>
                <a:gd name="connsiteX68" fmla="*/ 327992 w 1007859"/>
                <a:gd name="connsiteY68" fmla="*/ 3588027 h 6603648"/>
                <a:gd name="connsiteX69" fmla="*/ 238539 w 1007859"/>
                <a:gd name="connsiteY69" fmla="*/ 3150705 h 6603648"/>
                <a:gd name="connsiteX70" fmla="*/ 178905 w 1007859"/>
                <a:gd name="connsiteY70" fmla="*/ 2832653 h 6603648"/>
                <a:gd name="connsiteX71" fmla="*/ 119270 w 1007859"/>
                <a:gd name="connsiteY71" fmla="*/ 2584174 h 6603648"/>
                <a:gd name="connsiteX72" fmla="*/ 59635 w 1007859"/>
                <a:gd name="connsiteY72" fmla="*/ 2186609 h 6603648"/>
                <a:gd name="connsiteX73" fmla="*/ 39757 w 1007859"/>
                <a:gd name="connsiteY73" fmla="*/ 1152940 h 6603648"/>
                <a:gd name="connsiteX74" fmla="*/ 9939 w 1007859"/>
                <a:gd name="connsiteY74" fmla="*/ 934279 h 6603648"/>
                <a:gd name="connsiteX75" fmla="*/ 0 w 1007859"/>
                <a:gd name="connsiteY75" fmla="*/ 815009 h 6603648"/>
                <a:gd name="connsiteX76" fmla="*/ 29818 w 1007859"/>
                <a:gd name="connsiteY76" fmla="*/ 556592 h 6603648"/>
                <a:gd name="connsiteX77" fmla="*/ 79513 w 1007859"/>
                <a:gd name="connsiteY77" fmla="*/ 298174 h 6603648"/>
                <a:gd name="connsiteX78" fmla="*/ 139148 w 1007859"/>
                <a:gd name="connsiteY78" fmla="*/ 159027 h 6603648"/>
                <a:gd name="connsiteX79" fmla="*/ 218661 w 1007859"/>
                <a:gd name="connsiteY79" fmla="*/ 109331 h 6603648"/>
                <a:gd name="connsiteX80" fmla="*/ 327992 w 1007859"/>
                <a:gd name="connsiteY80" fmla="*/ 39757 h 6603648"/>
                <a:gd name="connsiteX81" fmla="*/ 357809 w 1007859"/>
                <a:gd name="connsiteY81" fmla="*/ 19879 h 6603648"/>
                <a:gd name="connsiteX82" fmla="*/ 477078 w 1007859"/>
                <a:gd name="connsiteY82" fmla="*/ 0 h 6603648"/>
                <a:gd name="connsiteX83" fmla="*/ 556592 w 1007859"/>
                <a:gd name="connsiteY83" fmla="*/ 9940 h 6603648"/>
                <a:gd name="connsiteX84" fmla="*/ 675861 w 1007859"/>
                <a:gd name="connsiteY84" fmla="*/ 29818 h 66036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</a:cxnLst>
              <a:rect l="l" t="t" r="r" b="b"/>
              <a:pathLst>
                <a:path w="1007859" h="6603648">
                  <a:moveTo>
                    <a:pt x="675861" y="29818"/>
                  </a:moveTo>
                  <a:cubicBezTo>
                    <a:pt x="687456" y="34787"/>
                    <a:pt x="639827" y="29821"/>
                    <a:pt x="626165" y="39757"/>
                  </a:cubicBezTo>
                  <a:cubicBezTo>
                    <a:pt x="551211" y="94269"/>
                    <a:pt x="565774" y="116140"/>
                    <a:pt x="556592" y="198783"/>
                  </a:cubicBezTo>
                  <a:cubicBezTo>
                    <a:pt x="576470" y="225287"/>
                    <a:pt x="598667" y="250202"/>
                    <a:pt x="616226" y="278296"/>
                  </a:cubicBezTo>
                  <a:cubicBezTo>
                    <a:pt x="631931" y="303425"/>
                    <a:pt x="655983" y="357809"/>
                    <a:pt x="655983" y="357809"/>
                  </a:cubicBezTo>
                  <a:cubicBezTo>
                    <a:pt x="659296" y="384313"/>
                    <a:pt x="665922" y="410611"/>
                    <a:pt x="665922" y="437322"/>
                  </a:cubicBezTo>
                  <a:cubicBezTo>
                    <a:pt x="665922" y="473916"/>
                    <a:pt x="652342" y="510241"/>
                    <a:pt x="655983" y="546653"/>
                  </a:cubicBezTo>
                  <a:cubicBezTo>
                    <a:pt x="667002" y="656842"/>
                    <a:pt x="686163" y="706769"/>
                    <a:pt x="715618" y="795131"/>
                  </a:cubicBezTo>
                  <a:cubicBezTo>
                    <a:pt x="712305" y="838201"/>
                    <a:pt x="703623" y="881192"/>
                    <a:pt x="705678" y="924340"/>
                  </a:cubicBezTo>
                  <a:cubicBezTo>
                    <a:pt x="706977" y="951629"/>
                    <a:pt x="725557" y="976533"/>
                    <a:pt x="725557" y="1003853"/>
                  </a:cubicBezTo>
                  <a:cubicBezTo>
                    <a:pt x="725557" y="1050706"/>
                    <a:pt x="712304" y="1096618"/>
                    <a:pt x="705678" y="1143000"/>
                  </a:cubicBezTo>
                  <a:cubicBezTo>
                    <a:pt x="712304" y="1186070"/>
                    <a:pt x="716580" y="1229567"/>
                    <a:pt x="725557" y="1272209"/>
                  </a:cubicBezTo>
                  <a:cubicBezTo>
                    <a:pt x="729874" y="1292713"/>
                    <a:pt x="750517" y="1311516"/>
                    <a:pt x="745435" y="1331844"/>
                  </a:cubicBezTo>
                  <a:cubicBezTo>
                    <a:pt x="736064" y="1369327"/>
                    <a:pt x="705678" y="1398105"/>
                    <a:pt x="685800" y="1431235"/>
                  </a:cubicBezTo>
                  <a:cubicBezTo>
                    <a:pt x="682487" y="1454426"/>
                    <a:pt x="678957" y="1477588"/>
                    <a:pt x="675861" y="1500809"/>
                  </a:cubicBezTo>
                  <a:cubicBezTo>
                    <a:pt x="672331" y="1527285"/>
                    <a:pt x="669699" y="1553880"/>
                    <a:pt x="665922" y="1580322"/>
                  </a:cubicBezTo>
                  <a:cubicBezTo>
                    <a:pt x="663072" y="1600272"/>
                    <a:pt x="659296" y="1620079"/>
                    <a:pt x="655983" y="1639957"/>
                  </a:cubicBezTo>
                  <a:cubicBezTo>
                    <a:pt x="662609" y="1653209"/>
                    <a:pt x="672268" y="1665339"/>
                    <a:pt x="675861" y="1679713"/>
                  </a:cubicBezTo>
                  <a:cubicBezTo>
                    <a:pt x="682339" y="1705626"/>
                    <a:pt x="674874" y="1734853"/>
                    <a:pt x="685800" y="1759227"/>
                  </a:cubicBezTo>
                  <a:cubicBezTo>
                    <a:pt x="718578" y="1832348"/>
                    <a:pt x="805070" y="1967948"/>
                    <a:pt x="805070" y="1967948"/>
                  </a:cubicBezTo>
                  <a:cubicBezTo>
                    <a:pt x="795131" y="1994452"/>
                    <a:pt x="785765" y="2021179"/>
                    <a:pt x="775252" y="2047461"/>
                  </a:cubicBezTo>
                  <a:cubicBezTo>
                    <a:pt x="765881" y="2070888"/>
                    <a:pt x="747233" y="2091868"/>
                    <a:pt x="745435" y="2117035"/>
                  </a:cubicBezTo>
                  <a:cubicBezTo>
                    <a:pt x="740443" y="2186924"/>
                    <a:pt x="771584" y="2183312"/>
                    <a:pt x="805070" y="2226366"/>
                  </a:cubicBezTo>
                  <a:cubicBezTo>
                    <a:pt x="816930" y="2241615"/>
                    <a:pt x="822819" y="2260976"/>
                    <a:pt x="834887" y="2276061"/>
                  </a:cubicBezTo>
                  <a:cubicBezTo>
                    <a:pt x="849522" y="2294354"/>
                    <a:pt x="870729" y="2306865"/>
                    <a:pt x="884583" y="2325757"/>
                  </a:cubicBezTo>
                  <a:cubicBezTo>
                    <a:pt x="1075869" y="2586600"/>
                    <a:pt x="827419" y="2288881"/>
                    <a:pt x="1003852" y="2494722"/>
                  </a:cubicBezTo>
                  <a:cubicBezTo>
                    <a:pt x="993913" y="2534479"/>
                    <a:pt x="992362" y="2577338"/>
                    <a:pt x="974035" y="2613992"/>
                  </a:cubicBezTo>
                  <a:cubicBezTo>
                    <a:pt x="964548" y="2632966"/>
                    <a:pt x="939977" y="2639413"/>
                    <a:pt x="924339" y="2653748"/>
                  </a:cubicBezTo>
                  <a:cubicBezTo>
                    <a:pt x="900162" y="2675910"/>
                    <a:pt x="877956" y="2700131"/>
                    <a:pt x="854765" y="2723322"/>
                  </a:cubicBezTo>
                  <a:cubicBezTo>
                    <a:pt x="848139" y="2736574"/>
                    <a:pt x="839572" y="2749023"/>
                    <a:pt x="834887" y="2763079"/>
                  </a:cubicBezTo>
                  <a:cubicBezTo>
                    <a:pt x="822942" y="2798915"/>
                    <a:pt x="822744" y="2839024"/>
                    <a:pt x="805070" y="2872409"/>
                  </a:cubicBezTo>
                  <a:cubicBezTo>
                    <a:pt x="791917" y="2897254"/>
                    <a:pt x="765313" y="2912166"/>
                    <a:pt x="745435" y="2932044"/>
                  </a:cubicBezTo>
                  <a:cubicBezTo>
                    <a:pt x="725501" y="3021750"/>
                    <a:pt x="707526" y="3080724"/>
                    <a:pt x="715618" y="3180522"/>
                  </a:cubicBezTo>
                  <a:cubicBezTo>
                    <a:pt x="731613" y="3377796"/>
                    <a:pt x="748152" y="3349808"/>
                    <a:pt x="795131" y="3498574"/>
                  </a:cubicBezTo>
                  <a:cubicBezTo>
                    <a:pt x="803358" y="3524626"/>
                    <a:pt x="805202" y="3552588"/>
                    <a:pt x="815009" y="3578087"/>
                  </a:cubicBezTo>
                  <a:cubicBezTo>
                    <a:pt x="874408" y="3732526"/>
                    <a:pt x="889009" y="3747541"/>
                    <a:pt x="964096" y="3876261"/>
                  </a:cubicBezTo>
                  <a:cubicBezTo>
                    <a:pt x="967409" y="3919331"/>
                    <a:pt x="974835" y="3962281"/>
                    <a:pt x="974035" y="4005470"/>
                  </a:cubicBezTo>
                  <a:cubicBezTo>
                    <a:pt x="966374" y="4419196"/>
                    <a:pt x="1082194" y="4370296"/>
                    <a:pt x="924339" y="4422913"/>
                  </a:cubicBezTo>
                  <a:cubicBezTo>
                    <a:pt x="904461" y="4452731"/>
                    <a:pt x="885371" y="4483089"/>
                    <a:pt x="864705" y="4512366"/>
                  </a:cubicBezTo>
                  <a:cubicBezTo>
                    <a:pt x="845599" y="4539433"/>
                    <a:pt x="816392" y="4560743"/>
                    <a:pt x="805070" y="4591879"/>
                  </a:cubicBezTo>
                  <a:cubicBezTo>
                    <a:pt x="794898" y="4619851"/>
                    <a:pt x="779611" y="4786834"/>
                    <a:pt x="775252" y="4830418"/>
                  </a:cubicBezTo>
                  <a:cubicBezTo>
                    <a:pt x="778565" y="4896679"/>
                    <a:pt x="775809" y="4963523"/>
                    <a:pt x="785192" y="5029200"/>
                  </a:cubicBezTo>
                  <a:cubicBezTo>
                    <a:pt x="788042" y="5049150"/>
                    <a:pt x="789595" y="4950189"/>
                    <a:pt x="795131" y="4969566"/>
                  </a:cubicBezTo>
                  <a:cubicBezTo>
                    <a:pt x="802892" y="4996732"/>
                    <a:pt x="838161" y="5267449"/>
                    <a:pt x="844826" y="5317435"/>
                  </a:cubicBezTo>
                  <a:cubicBezTo>
                    <a:pt x="828261" y="5320748"/>
                    <a:pt x="781617" y="5317238"/>
                    <a:pt x="795131" y="5327374"/>
                  </a:cubicBezTo>
                  <a:cubicBezTo>
                    <a:pt x="844928" y="5364722"/>
                    <a:pt x="964096" y="5406887"/>
                    <a:pt x="964096" y="5406887"/>
                  </a:cubicBezTo>
                  <a:cubicBezTo>
                    <a:pt x="947531" y="5449957"/>
                    <a:pt x="931538" y="5493251"/>
                    <a:pt x="914400" y="5536096"/>
                  </a:cubicBezTo>
                  <a:cubicBezTo>
                    <a:pt x="905029" y="5559523"/>
                    <a:pt x="893442" y="5582045"/>
                    <a:pt x="884583" y="5605670"/>
                  </a:cubicBezTo>
                  <a:cubicBezTo>
                    <a:pt x="873547" y="5635099"/>
                    <a:pt x="864704" y="5665305"/>
                    <a:pt x="854765" y="5695122"/>
                  </a:cubicBezTo>
                  <a:cubicBezTo>
                    <a:pt x="848139" y="5734879"/>
                    <a:pt x="834887" y="5774087"/>
                    <a:pt x="834887" y="5814392"/>
                  </a:cubicBezTo>
                  <a:cubicBezTo>
                    <a:pt x="834887" y="5829208"/>
                    <a:pt x="846912" y="5841584"/>
                    <a:pt x="854765" y="5854148"/>
                  </a:cubicBezTo>
                  <a:cubicBezTo>
                    <a:pt x="877577" y="5890647"/>
                    <a:pt x="893517" y="5902839"/>
                    <a:pt x="924339" y="5933661"/>
                  </a:cubicBezTo>
                  <a:cubicBezTo>
                    <a:pt x="897835" y="6092687"/>
                    <a:pt x="831438" y="6250077"/>
                    <a:pt x="844826" y="6410740"/>
                  </a:cubicBezTo>
                  <a:cubicBezTo>
                    <a:pt x="848139" y="6450496"/>
                    <a:pt x="850104" y="6490388"/>
                    <a:pt x="854765" y="6530009"/>
                  </a:cubicBezTo>
                  <a:cubicBezTo>
                    <a:pt x="856739" y="6546787"/>
                    <a:pt x="880732" y="6574363"/>
                    <a:pt x="864705" y="6579705"/>
                  </a:cubicBezTo>
                  <a:cubicBezTo>
                    <a:pt x="840768" y="6587684"/>
                    <a:pt x="819068" y="6557866"/>
                    <a:pt x="795131" y="6549887"/>
                  </a:cubicBezTo>
                  <a:cubicBezTo>
                    <a:pt x="612630" y="6489053"/>
                    <a:pt x="651719" y="6498164"/>
                    <a:pt x="526774" y="6480313"/>
                  </a:cubicBezTo>
                  <a:cubicBezTo>
                    <a:pt x="496957" y="6490252"/>
                    <a:pt x="465434" y="6496075"/>
                    <a:pt x="437322" y="6510131"/>
                  </a:cubicBezTo>
                  <a:cubicBezTo>
                    <a:pt x="424750" y="6516417"/>
                    <a:pt x="420424" y="6534411"/>
                    <a:pt x="407505" y="6539948"/>
                  </a:cubicBezTo>
                  <a:cubicBezTo>
                    <a:pt x="354057" y="6562855"/>
                    <a:pt x="245501" y="6579343"/>
                    <a:pt x="188844" y="6589644"/>
                  </a:cubicBezTo>
                  <a:cubicBezTo>
                    <a:pt x="135835" y="6586331"/>
                    <a:pt x="49543" y="6629018"/>
                    <a:pt x="29818" y="6579705"/>
                  </a:cubicBezTo>
                  <a:cubicBezTo>
                    <a:pt x="-12089" y="6474937"/>
                    <a:pt x="44153" y="6354476"/>
                    <a:pt x="49696" y="6241774"/>
                  </a:cubicBezTo>
                  <a:cubicBezTo>
                    <a:pt x="54093" y="6152369"/>
                    <a:pt x="53810" y="6062742"/>
                    <a:pt x="59635" y="5973418"/>
                  </a:cubicBezTo>
                  <a:cubicBezTo>
                    <a:pt x="63754" y="5910256"/>
                    <a:pt x="74363" y="5847660"/>
                    <a:pt x="79513" y="5784574"/>
                  </a:cubicBezTo>
                  <a:cubicBezTo>
                    <a:pt x="133531" y="5122861"/>
                    <a:pt x="69620" y="5784127"/>
                    <a:pt x="119270" y="5287618"/>
                  </a:cubicBezTo>
                  <a:cubicBezTo>
                    <a:pt x="123359" y="5201749"/>
                    <a:pt x="133594" y="4929481"/>
                    <a:pt x="149087" y="4850296"/>
                  </a:cubicBezTo>
                  <a:cubicBezTo>
                    <a:pt x="164381" y="4772127"/>
                    <a:pt x="196779" y="4698282"/>
                    <a:pt x="218661" y="4621696"/>
                  </a:cubicBezTo>
                  <a:cubicBezTo>
                    <a:pt x="249793" y="4512733"/>
                    <a:pt x="278296" y="4403035"/>
                    <a:pt x="308113" y="4293705"/>
                  </a:cubicBezTo>
                  <a:cubicBezTo>
                    <a:pt x="322979" y="4085583"/>
                    <a:pt x="357762" y="3805350"/>
                    <a:pt x="327992" y="3588027"/>
                  </a:cubicBezTo>
                  <a:cubicBezTo>
                    <a:pt x="307798" y="3440611"/>
                    <a:pt x="265959" y="3296949"/>
                    <a:pt x="238539" y="3150705"/>
                  </a:cubicBezTo>
                  <a:cubicBezTo>
                    <a:pt x="218661" y="3044688"/>
                    <a:pt x="201126" y="2938204"/>
                    <a:pt x="178905" y="2832653"/>
                  </a:cubicBezTo>
                  <a:cubicBezTo>
                    <a:pt x="161357" y="2749302"/>
                    <a:pt x="136340" y="2667624"/>
                    <a:pt x="119270" y="2584174"/>
                  </a:cubicBezTo>
                  <a:cubicBezTo>
                    <a:pt x="106388" y="2521198"/>
                    <a:pt x="67698" y="2243050"/>
                    <a:pt x="59635" y="2186609"/>
                  </a:cubicBezTo>
                  <a:cubicBezTo>
                    <a:pt x="53009" y="1842053"/>
                    <a:pt x="53422" y="1497289"/>
                    <a:pt x="39757" y="1152940"/>
                  </a:cubicBezTo>
                  <a:cubicBezTo>
                    <a:pt x="36840" y="1079436"/>
                    <a:pt x="18534" y="1007337"/>
                    <a:pt x="9939" y="934279"/>
                  </a:cubicBezTo>
                  <a:cubicBezTo>
                    <a:pt x="5278" y="894658"/>
                    <a:pt x="3313" y="854766"/>
                    <a:pt x="0" y="815009"/>
                  </a:cubicBezTo>
                  <a:cubicBezTo>
                    <a:pt x="9939" y="728870"/>
                    <a:pt x="17835" y="642471"/>
                    <a:pt x="29818" y="556592"/>
                  </a:cubicBezTo>
                  <a:cubicBezTo>
                    <a:pt x="38759" y="492515"/>
                    <a:pt x="61213" y="371374"/>
                    <a:pt x="79513" y="298174"/>
                  </a:cubicBezTo>
                  <a:cubicBezTo>
                    <a:pt x="90516" y="254160"/>
                    <a:pt x="105381" y="192794"/>
                    <a:pt x="139148" y="159027"/>
                  </a:cubicBezTo>
                  <a:cubicBezTo>
                    <a:pt x="161249" y="136926"/>
                    <a:pt x="193887" y="128388"/>
                    <a:pt x="218661" y="109331"/>
                  </a:cubicBezTo>
                  <a:cubicBezTo>
                    <a:pt x="317326" y="33435"/>
                    <a:pt x="215586" y="77225"/>
                    <a:pt x="327992" y="39757"/>
                  </a:cubicBezTo>
                  <a:cubicBezTo>
                    <a:pt x="337931" y="33131"/>
                    <a:pt x="346624" y="24073"/>
                    <a:pt x="357809" y="19879"/>
                  </a:cubicBezTo>
                  <a:cubicBezTo>
                    <a:pt x="375692" y="13173"/>
                    <a:pt x="466753" y="1475"/>
                    <a:pt x="477078" y="0"/>
                  </a:cubicBezTo>
                  <a:lnTo>
                    <a:pt x="556592" y="9940"/>
                  </a:lnTo>
                  <a:cubicBezTo>
                    <a:pt x="634646" y="20348"/>
                    <a:pt x="664266" y="24849"/>
                    <a:pt x="675861" y="29818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altLang="zh-CN" dirty="0"/>
                <a:t> </a:t>
              </a:r>
              <a:endParaRPr lang="zh-CN" altLang="en-US" dirty="0"/>
            </a:p>
          </p:txBody>
        </p:sp>
      </p:grpSp>
      <p:grpSp>
        <p:nvGrpSpPr>
          <p:cNvPr id="45" name="组合 44">
            <a:extLst>
              <a:ext uri="{FF2B5EF4-FFF2-40B4-BE49-F238E27FC236}">
                <a16:creationId xmlns:a16="http://schemas.microsoft.com/office/drawing/2014/main" id="{3D4E2E70-81D9-60F3-6C21-DAA6FB3539D8}"/>
              </a:ext>
            </a:extLst>
          </p:cNvPr>
          <p:cNvGrpSpPr/>
          <p:nvPr/>
        </p:nvGrpSpPr>
        <p:grpSpPr>
          <a:xfrm>
            <a:off x="6195531" y="78202"/>
            <a:ext cx="1477662" cy="6650234"/>
            <a:chOff x="6232096" y="85551"/>
            <a:chExt cx="1563765" cy="6650234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grpSpPr>
        <p:sp>
          <p:nvSpPr>
            <p:cNvPr id="46" name="矩形 45">
              <a:extLst>
                <a:ext uri="{FF2B5EF4-FFF2-40B4-BE49-F238E27FC236}">
                  <a16:creationId xmlns:a16="http://schemas.microsoft.com/office/drawing/2014/main" id="{A49AA2D5-2CB6-8A61-0CF1-F114FBD3A046}"/>
                </a:ext>
              </a:extLst>
            </p:cNvPr>
            <p:cNvSpPr/>
            <p:nvPr/>
          </p:nvSpPr>
          <p:spPr>
            <a:xfrm>
              <a:off x="6232096" y="122212"/>
              <a:ext cx="933615" cy="6613573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48" name="任意多边形: 形状 47">
              <a:extLst>
                <a:ext uri="{FF2B5EF4-FFF2-40B4-BE49-F238E27FC236}">
                  <a16:creationId xmlns:a16="http://schemas.microsoft.com/office/drawing/2014/main" id="{2F19E1F0-8DA8-F995-D509-B79D006A4BEF}"/>
                </a:ext>
              </a:extLst>
            </p:cNvPr>
            <p:cNvSpPr/>
            <p:nvPr/>
          </p:nvSpPr>
          <p:spPr>
            <a:xfrm>
              <a:off x="6788002" y="85551"/>
              <a:ext cx="1007859" cy="6613571"/>
            </a:xfrm>
            <a:custGeom>
              <a:avLst/>
              <a:gdLst>
                <a:gd name="connsiteX0" fmla="*/ 675861 w 1007859"/>
                <a:gd name="connsiteY0" fmla="*/ 29818 h 6603648"/>
                <a:gd name="connsiteX1" fmla="*/ 626165 w 1007859"/>
                <a:gd name="connsiteY1" fmla="*/ 39757 h 6603648"/>
                <a:gd name="connsiteX2" fmla="*/ 556592 w 1007859"/>
                <a:gd name="connsiteY2" fmla="*/ 198783 h 6603648"/>
                <a:gd name="connsiteX3" fmla="*/ 616226 w 1007859"/>
                <a:gd name="connsiteY3" fmla="*/ 278296 h 6603648"/>
                <a:gd name="connsiteX4" fmla="*/ 655983 w 1007859"/>
                <a:gd name="connsiteY4" fmla="*/ 357809 h 6603648"/>
                <a:gd name="connsiteX5" fmla="*/ 665922 w 1007859"/>
                <a:gd name="connsiteY5" fmla="*/ 437322 h 6603648"/>
                <a:gd name="connsiteX6" fmla="*/ 655983 w 1007859"/>
                <a:gd name="connsiteY6" fmla="*/ 546653 h 6603648"/>
                <a:gd name="connsiteX7" fmla="*/ 715618 w 1007859"/>
                <a:gd name="connsiteY7" fmla="*/ 795131 h 6603648"/>
                <a:gd name="connsiteX8" fmla="*/ 705678 w 1007859"/>
                <a:gd name="connsiteY8" fmla="*/ 924340 h 6603648"/>
                <a:gd name="connsiteX9" fmla="*/ 725557 w 1007859"/>
                <a:gd name="connsiteY9" fmla="*/ 1003853 h 6603648"/>
                <a:gd name="connsiteX10" fmla="*/ 705678 w 1007859"/>
                <a:gd name="connsiteY10" fmla="*/ 1143000 h 6603648"/>
                <a:gd name="connsiteX11" fmla="*/ 725557 w 1007859"/>
                <a:gd name="connsiteY11" fmla="*/ 1272209 h 6603648"/>
                <a:gd name="connsiteX12" fmla="*/ 745435 w 1007859"/>
                <a:gd name="connsiteY12" fmla="*/ 1331844 h 6603648"/>
                <a:gd name="connsiteX13" fmla="*/ 685800 w 1007859"/>
                <a:gd name="connsiteY13" fmla="*/ 1431235 h 6603648"/>
                <a:gd name="connsiteX14" fmla="*/ 675861 w 1007859"/>
                <a:gd name="connsiteY14" fmla="*/ 1500809 h 6603648"/>
                <a:gd name="connsiteX15" fmla="*/ 665922 w 1007859"/>
                <a:gd name="connsiteY15" fmla="*/ 1580322 h 6603648"/>
                <a:gd name="connsiteX16" fmla="*/ 655983 w 1007859"/>
                <a:gd name="connsiteY16" fmla="*/ 1639957 h 6603648"/>
                <a:gd name="connsiteX17" fmla="*/ 675861 w 1007859"/>
                <a:gd name="connsiteY17" fmla="*/ 1679713 h 6603648"/>
                <a:gd name="connsiteX18" fmla="*/ 685800 w 1007859"/>
                <a:gd name="connsiteY18" fmla="*/ 1759227 h 6603648"/>
                <a:gd name="connsiteX19" fmla="*/ 805070 w 1007859"/>
                <a:gd name="connsiteY19" fmla="*/ 1967948 h 6603648"/>
                <a:gd name="connsiteX20" fmla="*/ 775252 w 1007859"/>
                <a:gd name="connsiteY20" fmla="*/ 2047461 h 6603648"/>
                <a:gd name="connsiteX21" fmla="*/ 745435 w 1007859"/>
                <a:gd name="connsiteY21" fmla="*/ 2117035 h 6603648"/>
                <a:gd name="connsiteX22" fmla="*/ 805070 w 1007859"/>
                <a:gd name="connsiteY22" fmla="*/ 2226366 h 6603648"/>
                <a:gd name="connsiteX23" fmla="*/ 834887 w 1007859"/>
                <a:gd name="connsiteY23" fmla="*/ 2276061 h 6603648"/>
                <a:gd name="connsiteX24" fmla="*/ 884583 w 1007859"/>
                <a:gd name="connsiteY24" fmla="*/ 2325757 h 6603648"/>
                <a:gd name="connsiteX25" fmla="*/ 1003852 w 1007859"/>
                <a:gd name="connsiteY25" fmla="*/ 2494722 h 6603648"/>
                <a:gd name="connsiteX26" fmla="*/ 974035 w 1007859"/>
                <a:gd name="connsiteY26" fmla="*/ 2613992 h 6603648"/>
                <a:gd name="connsiteX27" fmla="*/ 924339 w 1007859"/>
                <a:gd name="connsiteY27" fmla="*/ 2653748 h 6603648"/>
                <a:gd name="connsiteX28" fmla="*/ 854765 w 1007859"/>
                <a:gd name="connsiteY28" fmla="*/ 2723322 h 6603648"/>
                <a:gd name="connsiteX29" fmla="*/ 834887 w 1007859"/>
                <a:gd name="connsiteY29" fmla="*/ 2763079 h 6603648"/>
                <a:gd name="connsiteX30" fmla="*/ 805070 w 1007859"/>
                <a:gd name="connsiteY30" fmla="*/ 2872409 h 6603648"/>
                <a:gd name="connsiteX31" fmla="*/ 745435 w 1007859"/>
                <a:gd name="connsiteY31" fmla="*/ 2932044 h 6603648"/>
                <a:gd name="connsiteX32" fmla="*/ 715618 w 1007859"/>
                <a:gd name="connsiteY32" fmla="*/ 3180522 h 6603648"/>
                <a:gd name="connsiteX33" fmla="*/ 795131 w 1007859"/>
                <a:gd name="connsiteY33" fmla="*/ 3498574 h 6603648"/>
                <a:gd name="connsiteX34" fmla="*/ 815009 w 1007859"/>
                <a:gd name="connsiteY34" fmla="*/ 3578087 h 6603648"/>
                <a:gd name="connsiteX35" fmla="*/ 964096 w 1007859"/>
                <a:gd name="connsiteY35" fmla="*/ 3876261 h 6603648"/>
                <a:gd name="connsiteX36" fmla="*/ 974035 w 1007859"/>
                <a:gd name="connsiteY36" fmla="*/ 4005470 h 6603648"/>
                <a:gd name="connsiteX37" fmla="*/ 924339 w 1007859"/>
                <a:gd name="connsiteY37" fmla="*/ 4422913 h 6603648"/>
                <a:gd name="connsiteX38" fmla="*/ 864705 w 1007859"/>
                <a:gd name="connsiteY38" fmla="*/ 4512366 h 6603648"/>
                <a:gd name="connsiteX39" fmla="*/ 805070 w 1007859"/>
                <a:gd name="connsiteY39" fmla="*/ 4591879 h 6603648"/>
                <a:gd name="connsiteX40" fmla="*/ 775252 w 1007859"/>
                <a:gd name="connsiteY40" fmla="*/ 4830418 h 6603648"/>
                <a:gd name="connsiteX41" fmla="*/ 785192 w 1007859"/>
                <a:gd name="connsiteY41" fmla="*/ 5029200 h 6603648"/>
                <a:gd name="connsiteX42" fmla="*/ 795131 w 1007859"/>
                <a:gd name="connsiteY42" fmla="*/ 4969566 h 6603648"/>
                <a:gd name="connsiteX43" fmla="*/ 844826 w 1007859"/>
                <a:gd name="connsiteY43" fmla="*/ 5317435 h 6603648"/>
                <a:gd name="connsiteX44" fmla="*/ 795131 w 1007859"/>
                <a:gd name="connsiteY44" fmla="*/ 5327374 h 6603648"/>
                <a:gd name="connsiteX45" fmla="*/ 964096 w 1007859"/>
                <a:gd name="connsiteY45" fmla="*/ 5406887 h 6603648"/>
                <a:gd name="connsiteX46" fmla="*/ 914400 w 1007859"/>
                <a:gd name="connsiteY46" fmla="*/ 5536096 h 6603648"/>
                <a:gd name="connsiteX47" fmla="*/ 884583 w 1007859"/>
                <a:gd name="connsiteY47" fmla="*/ 5605670 h 6603648"/>
                <a:gd name="connsiteX48" fmla="*/ 854765 w 1007859"/>
                <a:gd name="connsiteY48" fmla="*/ 5695122 h 6603648"/>
                <a:gd name="connsiteX49" fmla="*/ 834887 w 1007859"/>
                <a:gd name="connsiteY49" fmla="*/ 5814392 h 6603648"/>
                <a:gd name="connsiteX50" fmla="*/ 854765 w 1007859"/>
                <a:gd name="connsiteY50" fmla="*/ 5854148 h 6603648"/>
                <a:gd name="connsiteX51" fmla="*/ 924339 w 1007859"/>
                <a:gd name="connsiteY51" fmla="*/ 5933661 h 6603648"/>
                <a:gd name="connsiteX52" fmla="*/ 844826 w 1007859"/>
                <a:gd name="connsiteY52" fmla="*/ 6410740 h 6603648"/>
                <a:gd name="connsiteX53" fmla="*/ 854765 w 1007859"/>
                <a:gd name="connsiteY53" fmla="*/ 6530009 h 6603648"/>
                <a:gd name="connsiteX54" fmla="*/ 864705 w 1007859"/>
                <a:gd name="connsiteY54" fmla="*/ 6579705 h 6603648"/>
                <a:gd name="connsiteX55" fmla="*/ 795131 w 1007859"/>
                <a:gd name="connsiteY55" fmla="*/ 6549887 h 6603648"/>
                <a:gd name="connsiteX56" fmla="*/ 526774 w 1007859"/>
                <a:gd name="connsiteY56" fmla="*/ 6480313 h 6603648"/>
                <a:gd name="connsiteX57" fmla="*/ 437322 w 1007859"/>
                <a:gd name="connsiteY57" fmla="*/ 6510131 h 6603648"/>
                <a:gd name="connsiteX58" fmla="*/ 407505 w 1007859"/>
                <a:gd name="connsiteY58" fmla="*/ 6539948 h 6603648"/>
                <a:gd name="connsiteX59" fmla="*/ 188844 w 1007859"/>
                <a:gd name="connsiteY59" fmla="*/ 6589644 h 6603648"/>
                <a:gd name="connsiteX60" fmla="*/ 29818 w 1007859"/>
                <a:gd name="connsiteY60" fmla="*/ 6579705 h 6603648"/>
                <a:gd name="connsiteX61" fmla="*/ 49696 w 1007859"/>
                <a:gd name="connsiteY61" fmla="*/ 6241774 h 6603648"/>
                <a:gd name="connsiteX62" fmla="*/ 59635 w 1007859"/>
                <a:gd name="connsiteY62" fmla="*/ 5973418 h 6603648"/>
                <a:gd name="connsiteX63" fmla="*/ 79513 w 1007859"/>
                <a:gd name="connsiteY63" fmla="*/ 5784574 h 6603648"/>
                <a:gd name="connsiteX64" fmla="*/ 119270 w 1007859"/>
                <a:gd name="connsiteY64" fmla="*/ 5287618 h 6603648"/>
                <a:gd name="connsiteX65" fmla="*/ 149087 w 1007859"/>
                <a:gd name="connsiteY65" fmla="*/ 4850296 h 6603648"/>
                <a:gd name="connsiteX66" fmla="*/ 218661 w 1007859"/>
                <a:gd name="connsiteY66" fmla="*/ 4621696 h 6603648"/>
                <a:gd name="connsiteX67" fmla="*/ 308113 w 1007859"/>
                <a:gd name="connsiteY67" fmla="*/ 4293705 h 6603648"/>
                <a:gd name="connsiteX68" fmla="*/ 327992 w 1007859"/>
                <a:gd name="connsiteY68" fmla="*/ 3588027 h 6603648"/>
                <a:gd name="connsiteX69" fmla="*/ 238539 w 1007859"/>
                <a:gd name="connsiteY69" fmla="*/ 3150705 h 6603648"/>
                <a:gd name="connsiteX70" fmla="*/ 178905 w 1007859"/>
                <a:gd name="connsiteY70" fmla="*/ 2832653 h 6603648"/>
                <a:gd name="connsiteX71" fmla="*/ 119270 w 1007859"/>
                <a:gd name="connsiteY71" fmla="*/ 2584174 h 6603648"/>
                <a:gd name="connsiteX72" fmla="*/ 59635 w 1007859"/>
                <a:gd name="connsiteY72" fmla="*/ 2186609 h 6603648"/>
                <a:gd name="connsiteX73" fmla="*/ 39757 w 1007859"/>
                <a:gd name="connsiteY73" fmla="*/ 1152940 h 6603648"/>
                <a:gd name="connsiteX74" fmla="*/ 9939 w 1007859"/>
                <a:gd name="connsiteY74" fmla="*/ 934279 h 6603648"/>
                <a:gd name="connsiteX75" fmla="*/ 0 w 1007859"/>
                <a:gd name="connsiteY75" fmla="*/ 815009 h 6603648"/>
                <a:gd name="connsiteX76" fmla="*/ 29818 w 1007859"/>
                <a:gd name="connsiteY76" fmla="*/ 556592 h 6603648"/>
                <a:gd name="connsiteX77" fmla="*/ 79513 w 1007859"/>
                <a:gd name="connsiteY77" fmla="*/ 298174 h 6603648"/>
                <a:gd name="connsiteX78" fmla="*/ 139148 w 1007859"/>
                <a:gd name="connsiteY78" fmla="*/ 159027 h 6603648"/>
                <a:gd name="connsiteX79" fmla="*/ 218661 w 1007859"/>
                <a:gd name="connsiteY79" fmla="*/ 109331 h 6603648"/>
                <a:gd name="connsiteX80" fmla="*/ 327992 w 1007859"/>
                <a:gd name="connsiteY80" fmla="*/ 39757 h 6603648"/>
                <a:gd name="connsiteX81" fmla="*/ 357809 w 1007859"/>
                <a:gd name="connsiteY81" fmla="*/ 19879 h 6603648"/>
                <a:gd name="connsiteX82" fmla="*/ 477078 w 1007859"/>
                <a:gd name="connsiteY82" fmla="*/ 0 h 6603648"/>
                <a:gd name="connsiteX83" fmla="*/ 556592 w 1007859"/>
                <a:gd name="connsiteY83" fmla="*/ 9940 h 6603648"/>
                <a:gd name="connsiteX84" fmla="*/ 675861 w 1007859"/>
                <a:gd name="connsiteY84" fmla="*/ 29818 h 66036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</a:cxnLst>
              <a:rect l="l" t="t" r="r" b="b"/>
              <a:pathLst>
                <a:path w="1007859" h="6603648">
                  <a:moveTo>
                    <a:pt x="675861" y="29818"/>
                  </a:moveTo>
                  <a:cubicBezTo>
                    <a:pt x="687456" y="34787"/>
                    <a:pt x="639827" y="29821"/>
                    <a:pt x="626165" y="39757"/>
                  </a:cubicBezTo>
                  <a:cubicBezTo>
                    <a:pt x="551211" y="94269"/>
                    <a:pt x="565774" y="116140"/>
                    <a:pt x="556592" y="198783"/>
                  </a:cubicBezTo>
                  <a:cubicBezTo>
                    <a:pt x="576470" y="225287"/>
                    <a:pt x="598667" y="250202"/>
                    <a:pt x="616226" y="278296"/>
                  </a:cubicBezTo>
                  <a:cubicBezTo>
                    <a:pt x="631931" y="303425"/>
                    <a:pt x="655983" y="357809"/>
                    <a:pt x="655983" y="357809"/>
                  </a:cubicBezTo>
                  <a:cubicBezTo>
                    <a:pt x="659296" y="384313"/>
                    <a:pt x="665922" y="410611"/>
                    <a:pt x="665922" y="437322"/>
                  </a:cubicBezTo>
                  <a:cubicBezTo>
                    <a:pt x="665922" y="473916"/>
                    <a:pt x="652342" y="510241"/>
                    <a:pt x="655983" y="546653"/>
                  </a:cubicBezTo>
                  <a:cubicBezTo>
                    <a:pt x="667002" y="656842"/>
                    <a:pt x="686163" y="706769"/>
                    <a:pt x="715618" y="795131"/>
                  </a:cubicBezTo>
                  <a:cubicBezTo>
                    <a:pt x="712305" y="838201"/>
                    <a:pt x="703623" y="881192"/>
                    <a:pt x="705678" y="924340"/>
                  </a:cubicBezTo>
                  <a:cubicBezTo>
                    <a:pt x="706977" y="951629"/>
                    <a:pt x="725557" y="976533"/>
                    <a:pt x="725557" y="1003853"/>
                  </a:cubicBezTo>
                  <a:cubicBezTo>
                    <a:pt x="725557" y="1050706"/>
                    <a:pt x="712304" y="1096618"/>
                    <a:pt x="705678" y="1143000"/>
                  </a:cubicBezTo>
                  <a:cubicBezTo>
                    <a:pt x="712304" y="1186070"/>
                    <a:pt x="716580" y="1229567"/>
                    <a:pt x="725557" y="1272209"/>
                  </a:cubicBezTo>
                  <a:cubicBezTo>
                    <a:pt x="729874" y="1292713"/>
                    <a:pt x="750517" y="1311516"/>
                    <a:pt x="745435" y="1331844"/>
                  </a:cubicBezTo>
                  <a:cubicBezTo>
                    <a:pt x="736064" y="1369327"/>
                    <a:pt x="705678" y="1398105"/>
                    <a:pt x="685800" y="1431235"/>
                  </a:cubicBezTo>
                  <a:cubicBezTo>
                    <a:pt x="682487" y="1454426"/>
                    <a:pt x="678957" y="1477588"/>
                    <a:pt x="675861" y="1500809"/>
                  </a:cubicBezTo>
                  <a:cubicBezTo>
                    <a:pt x="672331" y="1527285"/>
                    <a:pt x="669699" y="1553880"/>
                    <a:pt x="665922" y="1580322"/>
                  </a:cubicBezTo>
                  <a:cubicBezTo>
                    <a:pt x="663072" y="1600272"/>
                    <a:pt x="659296" y="1620079"/>
                    <a:pt x="655983" y="1639957"/>
                  </a:cubicBezTo>
                  <a:cubicBezTo>
                    <a:pt x="662609" y="1653209"/>
                    <a:pt x="672268" y="1665339"/>
                    <a:pt x="675861" y="1679713"/>
                  </a:cubicBezTo>
                  <a:cubicBezTo>
                    <a:pt x="682339" y="1705626"/>
                    <a:pt x="674874" y="1734853"/>
                    <a:pt x="685800" y="1759227"/>
                  </a:cubicBezTo>
                  <a:cubicBezTo>
                    <a:pt x="718578" y="1832348"/>
                    <a:pt x="805070" y="1967948"/>
                    <a:pt x="805070" y="1967948"/>
                  </a:cubicBezTo>
                  <a:cubicBezTo>
                    <a:pt x="795131" y="1994452"/>
                    <a:pt x="785765" y="2021179"/>
                    <a:pt x="775252" y="2047461"/>
                  </a:cubicBezTo>
                  <a:cubicBezTo>
                    <a:pt x="765881" y="2070888"/>
                    <a:pt x="747233" y="2091868"/>
                    <a:pt x="745435" y="2117035"/>
                  </a:cubicBezTo>
                  <a:cubicBezTo>
                    <a:pt x="740443" y="2186924"/>
                    <a:pt x="771584" y="2183312"/>
                    <a:pt x="805070" y="2226366"/>
                  </a:cubicBezTo>
                  <a:cubicBezTo>
                    <a:pt x="816930" y="2241615"/>
                    <a:pt x="822819" y="2260976"/>
                    <a:pt x="834887" y="2276061"/>
                  </a:cubicBezTo>
                  <a:cubicBezTo>
                    <a:pt x="849522" y="2294354"/>
                    <a:pt x="870729" y="2306865"/>
                    <a:pt x="884583" y="2325757"/>
                  </a:cubicBezTo>
                  <a:cubicBezTo>
                    <a:pt x="1075869" y="2586600"/>
                    <a:pt x="827419" y="2288881"/>
                    <a:pt x="1003852" y="2494722"/>
                  </a:cubicBezTo>
                  <a:cubicBezTo>
                    <a:pt x="993913" y="2534479"/>
                    <a:pt x="992362" y="2577338"/>
                    <a:pt x="974035" y="2613992"/>
                  </a:cubicBezTo>
                  <a:cubicBezTo>
                    <a:pt x="964548" y="2632966"/>
                    <a:pt x="939977" y="2639413"/>
                    <a:pt x="924339" y="2653748"/>
                  </a:cubicBezTo>
                  <a:cubicBezTo>
                    <a:pt x="900162" y="2675910"/>
                    <a:pt x="877956" y="2700131"/>
                    <a:pt x="854765" y="2723322"/>
                  </a:cubicBezTo>
                  <a:cubicBezTo>
                    <a:pt x="848139" y="2736574"/>
                    <a:pt x="839572" y="2749023"/>
                    <a:pt x="834887" y="2763079"/>
                  </a:cubicBezTo>
                  <a:cubicBezTo>
                    <a:pt x="822942" y="2798915"/>
                    <a:pt x="822744" y="2839024"/>
                    <a:pt x="805070" y="2872409"/>
                  </a:cubicBezTo>
                  <a:cubicBezTo>
                    <a:pt x="791917" y="2897254"/>
                    <a:pt x="765313" y="2912166"/>
                    <a:pt x="745435" y="2932044"/>
                  </a:cubicBezTo>
                  <a:cubicBezTo>
                    <a:pt x="725501" y="3021750"/>
                    <a:pt x="707526" y="3080724"/>
                    <a:pt x="715618" y="3180522"/>
                  </a:cubicBezTo>
                  <a:cubicBezTo>
                    <a:pt x="731613" y="3377796"/>
                    <a:pt x="748152" y="3349808"/>
                    <a:pt x="795131" y="3498574"/>
                  </a:cubicBezTo>
                  <a:cubicBezTo>
                    <a:pt x="803358" y="3524626"/>
                    <a:pt x="805202" y="3552588"/>
                    <a:pt x="815009" y="3578087"/>
                  </a:cubicBezTo>
                  <a:cubicBezTo>
                    <a:pt x="874408" y="3732526"/>
                    <a:pt x="889009" y="3747541"/>
                    <a:pt x="964096" y="3876261"/>
                  </a:cubicBezTo>
                  <a:cubicBezTo>
                    <a:pt x="967409" y="3919331"/>
                    <a:pt x="974835" y="3962281"/>
                    <a:pt x="974035" y="4005470"/>
                  </a:cubicBezTo>
                  <a:cubicBezTo>
                    <a:pt x="966374" y="4419196"/>
                    <a:pt x="1082194" y="4370296"/>
                    <a:pt x="924339" y="4422913"/>
                  </a:cubicBezTo>
                  <a:cubicBezTo>
                    <a:pt x="904461" y="4452731"/>
                    <a:pt x="885371" y="4483089"/>
                    <a:pt x="864705" y="4512366"/>
                  </a:cubicBezTo>
                  <a:cubicBezTo>
                    <a:pt x="845599" y="4539433"/>
                    <a:pt x="816392" y="4560743"/>
                    <a:pt x="805070" y="4591879"/>
                  </a:cubicBezTo>
                  <a:cubicBezTo>
                    <a:pt x="794898" y="4619851"/>
                    <a:pt x="779611" y="4786834"/>
                    <a:pt x="775252" y="4830418"/>
                  </a:cubicBezTo>
                  <a:cubicBezTo>
                    <a:pt x="778565" y="4896679"/>
                    <a:pt x="775809" y="4963523"/>
                    <a:pt x="785192" y="5029200"/>
                  </a:cubicBezTo>
                  <a:cubicBezTo>
                    <a:pt x="788042" y="5049150"/>
                    <a:pt x="789595" y="4950189"/>
                    <a:pt x="795131" y="4969566"/>
                  </a:cubicBezTo>
                  <a:cubicBezTo>
                    <a:pt x="802892" y="4996732"/>
                    <a:pt x="838161" y="5267449"/>
                    <a:pt x="844826" y="5317435"/>
                  </a:cubicBezTo>
                  <a:cubicBezTo>
                    <a:pt x="828261" y="5320748"/>
                    <a:pt x="781617" y="5317238"/>
                    <a:pt x="795131" y="5327374"/>
                  </a:cubicBezTo>
                  <a:cubicBezTo>
                    <a:pt x="844928" y="5364722"/>
                    <a:pt x="964096" y="5406887"/>
                    <a:pt x="964096" y="5406887"/>
                  </a:cubicBezTo>
                  <a:cubicBezTo>
                    <a:pt x="947531" y="5449957"/>
                    <a:pt x="931538" y="5493251"/>
                    <a:pt x="914400" y="5536096"/>
                  </a:cubicBezTo>
                  <a:cubicBezTo>
                    <a:pt x="905029" y="5559523"/>
                    <a:pt x="893442" y="5582045"/>
                    <a:pt x="884583" y="5605670"/>
                  </a:cubicBezTo>
                  <a:cubicBezTo>
                    <a:pt x="873547" y="5635099"/>
                    <a:pt x="864704" y="5665305"/>
                    <a:pt x="854765" y="5695122"/>
                  </a:cubicBezTo>
                  <a:cubicBezTo>
                    <a:pt x="848139" y="5734879"/>
                    <a:pt x="834887" y="5774087"/>
                    <a:pt x="834887" y="5814392"/>
                  </a:cubicBezTo>
                  <a:cubicBezTo>
                    <a:pt x="834887" y="5829208"/>
                    <a:pt x="846912" y="5841584"/>
                    <a:pt x="854765" y="5854148"/>
                  </a:cubicBezTo>
                  <a:cubicBezTo>
                    <a:pt x="877577" y="5890647"/>
                    <a:pt x="893517" y="5902839"/>
                    <a:pt x="924339" y="5933661"/>
                  </a:cubicBezTo>
                  <a:cubicBezTo>
                    <a:pt x="897835" y="6092687"/>
                    <a:pt x="831438" y="6250077"/>
                    <a:pt x="844826" y="6410740"/>
                  </a:cubicBezTo>
                  <a:cubicBezTo>
                    <a:pt x="848139" y="6450496"/>
                    <a:pt x="850104" y="6490388"/>
                    <a:pt x="854765" y="6530009"/>
                  </a:cubicBezTo>
                  <a:cubicBezTo>
                    <a:pt x="856739" y="6546787"/>
                    <a:pt x="880732" y="6574363"/>
                    <a:pt x="864705" y="6579705"/>
                  </a:cubicBezTo>
                  <a:cubicBezTo>
                    <a:pt x="840768" y="6587684"/>
                    <a:pt x="819068" y="6557866"/>
                    <a:pt x="795131" y="6549887"/>
                  </a:cubicBezTo>
                  <a:cubicBezTo>
                    <a:pt x="612630" y="6489053"/>
                    <a:pt x="651719" y="6498164"/>
                    <a:pt x="526774" y="6480313"/>
                  </a:cubicBezTo>
                  <a:cubicBezTo>
                    <a:pt x="496957" y="6490252"/>
                    <a:pt x="465434" y="6496075"/>
                    <a:pt x="437322" y="6510131"/>
                  </a:cubicBezTo>
                  <a:cubicBezTo>
                    <a:pt x="424750" y="6516417"/>
                    <a:pt x="420424" y="6534411"/>
                    <a:pt x="407505" y="6539948"/>
                  </a:cubicBezTo>
                  <a:cubicBezTo>
                    <a:pt x="354057" y="6562855"/>
                    <a:pt x="245501" y="6579343"/>
                    <a:pt x="188844" y="6589644"/>
                  </a:cubicBezTo>
                  <a:cubicBezTo>
                    <a:pt x="135835" y="6586331"/>
                    <a:pt x="49543" y="6629018"/>
                    <a:pt x="29818" y="6579705"/>
                  </a:cubicBezTo>
                  <a:cubicBezTo>
                    <a:pt x="-12089" y="6474937"/>
                    <a:pt x="44153" y="6354476"/>
                    <a:pt x="49696" y="6241774"/>
                  </a:cubicBezTo>
                  <a:cubicBezTo>
                    <a:pt x="54093" y="6152369"/>
                    <a:pt x="53810" y="6062742"/>
                    <a:pt x="59635" y="5973418"/>
                  </a:cubicBezTo>
                  <a:cubicBezTo>
                    <a:pt x="63754" y="5910256"/>
                    <a:pt x="74363" y="5847660"/>
                    <a:pt x="79513" y="5784574"/>
                  </a:cubicBezTo>
                  <a:cubicBezTo>
                    <a:pt x="133531" y="5122861"/>
                    <a:pt x="69620" y="5784127"/>
                    <a:pt x="119270" y="5287618"/>
                  </a:cubicBezTo>
                  <a:cubicBezTo>
                    <a:pt x="123359" y="5201749"/>
                    <a:pt x="133594" y="4929481"/>
                    <a:pt x="149087" y="4850296"/>
                  </a:cubicBezTo>
                  <a:cubicBezTo>
                    <a:pt x="164381" y="4772127"/>
                    <a:pt x="196779" y="4698282"/>
                    <a:pt x="218661" y="4621696"/>
                  </a:cubicBezTo>
                  <a:cubicBezTo>
                    <a:pt x="249793" y="4512733"/>
                    <a:pt x="278296" y="4403035"/>
                    <a:pt x="308113" y="4293705"/>
                  </a:cubicBezTo>
                  <a:cubicBezTo>
                    <a:pt x="322979" y="4085583"/>
                    <a:pt x="357762" y="3805350"/>
                    <a:pt x="327992" y="3588027"/>
                  </a:cubicBezTo>
                  <a:cubicBezTo>
                    <a:pt x="307798" y="3440611"/>
                    <a:pt x="265959" y="3296949"/>
                    <a:pt x="238539" y="3150705"/>
                  </a:cubicBezTo>
                  <a:cubicBezTo>
                    <a:pt x="218661" y="3044688"/>
                    <a:pt x="201126" y="2938204"/>
                    <a:pt x="178905" y="2832653"/>
                  </a:cubicBezTo>
                  <a:cubicBezTo>
                    <a:pt x="161357" y="2749302"/>
                    <a:pt x="136340" y="2667624"/>
                    <a:pt x="119270" y="2584174"/>
                  </a:cubicBezTo>
                  <a:cubicBezTo>
                    <a:pt x="106388" y="2521198"/>
                    <a:pt x="67698" y="2243050"/>
                    <a:pt x="59635" y="2186609"/>
                  </a:cubicBezTo>
                  <a:cubicBezTo>
                    <a:pt x="53009" y="1842053"/>
                    <a:pt x="53422" y="1497289"/>
                    <a:pt x="39757" y="1152940"/>
                  </a:cubicBezTo>
                  <a:cubicBezTo>
                    <a:pt x="36840" y="1079436"/>
                    <a:pt x="18534" y="1007337"/>
                    <a:pt x="9939" y="934279"/>
                  </a:cubicBezTo>
                  <a:cubicBezTo>
                    <a:pt x="5278" y="894658"/>
                    <a:pt x="3313" y="854766"/>
                    <a:pt x="0" y="815009"/>
                  </a:cubicBezTo>
                  <a:cubicBezTo>
                    <a:pt x="9939" y="728870"/>
                    <a:pt x="17835" y="642471"/>
                    <a:pt x="29818" y="556592"/>
                  </a:cubicBezTo>
                  <a:cubicBezTo>
                    <a:pt x="38759" y="492515"/>
                    <a:pt x="61213" y="371374"/>
                    <a:pt x="79513" y="298174"/>
                  </a:cubicBezTo>
                  <a:cubicBezTo>
                    <a:pt x="90516" y="254160"/>
                    <a:pt x="105381" y="192794"/>
                    <a:pt x="139148" y="159027"/>
                  </a:cubicBezTo>
                  <a:cubicBezTo>
                    <a:pt x="161249" y="136926"/>
                    <a:pt x="193887" y="128388"/>
                    <a:pt x="218661" y="109331"/>
                  </a:cubicBezTo>
                  <a:cubicBezTo>
                    <a:pt x="317326" y="33435"/>
                    <a:pt x="215586" y="77225"/>
                    <a:pt x="327992" y="39757"/>
                  </a:cubicBezTo>
                  <a:cubicBezTo>
                    <a:pt x="337931" y="33131"/>
                    <a:pt x="346624" y="24073"/>
                    <a:pt x="357809" y="19879"/>
                  </a:cubicBezTo>
                  <a:cubicBezTo>
                    <a:pt x="375692" y="13173"/>
                    <a:pt x="466753" y="1475"/>
                    <a:pt x="477078" y="0"/>
                  </a:cubicBezTo>
                  <a:lnTo>
                    <a:pt x="556592" y="9940"/>
                  </a:lnTo>
                  <a:cubicBezTo>
                    <a:pt x="634646" y="20348"/>
                    <a:pt x="664266" y="24849"/>
                    <a:pt x="675861" y="29818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altLang="zh-CN" dirty="0"/>
                <a:t> </a:t>
              </a:r>
              <a:endParaRPr lang="zh-CN" altLang="en-US" dirty="0"/>
            </a:p>
          </p:txBody>
        </p:sp>
      </p:grpSp>
      <p:grpSp>
        <p:nvGrpSpPr>
          <p:cNvPr id="70" name="组合 69">
            <a:extLst>
              <a:ext uri="{FF2B5EF4-FFF2-40B4-BE49-F238E27FC236}">
                <a16:creationId xmlns:a16="http://schemas.microsoft.com/office/drawing/2014/main" id="{4485E7E5-25C0-D9AE-F40B-5156006DD2A5}"/>
              </a:ext>
            </a:extLst>
          </p:cNvPr>
          <p:cNvGrpSpPr/>
          <p:nvPr/>
        </p:nvGrpSpPr>
        <p:grpSpPr>
          <a:xfrm>
            <a:off x="5659068" y="651207"/>
            <a:ext cx="848834" cy="195369"/>
            <a:chOff x="5669513" y="830822"/>
            <a:chExt cx="848834" cy="195369"/>
          </a:xfrm>
        </p:grpSpPr>
        <p:sp>
          <p:nvSpPr>
            <p:cNvPr id="47" name="椭圆 46">
              <a:extLst>
                <a:ext uri="{FF2B5EF4-FFF2-40B4-BE49-F238E27FC236}">
                  <a16:creationId xmlns:a16="http://schemas.microsoft.com/office/drawing/2014/main" id="{63652049-500F-8DBE-1DE3-C297C20285F3}"/>
                </a:ext>
              </a:extLst>
            </p:cNvPr>
            <p:cNvSpPr/>
            <p:nvPr/>
          </p:nvSpPr>
          <p:spPr>
            <a:xfrm>
              <a:off x="5669513" y="834784"/>
              <a:ext cx="191407" cy="191407"/>
            </a:xfrm>
            <a:prstGeom prst="ellipse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52" name="椭圆 51">
              <a:extLst>
                <a:ext uri="{FF2B5EF4-FFF2-40B4-BE49-F238E27FC236}">
                  <a16:creationId xmlns:a16="http://schemas.microsoft.com/office/drawing/2014/main" id="{06965F52-8DC7-869F-A879-7EBD73E9BF9F}"/>
                </a:ext>
              </a:extLst>
            </p:cNvPr>
            <p:cNvSpPr/>
            <p:nvPr/>
          </p:nvSpPr>
          <p:spPr>
            <a:xfrm>
              <a:off x="6326940" y="830822"/>
              <a:ext cx="191407" cy="191407"/>
            </a:xfrm>
            <a:prstGeom prst="ellipse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65" name="矩形: 圆角 64">
              <a:extLst>
                <a:ext uri="{FF2B5EF4-FFF2-40B4-BE49-F238E27FC236}">
                  <a16:creationId xmlns:a16="http://schemas.microsoft.com/office/drawing/2014/main" id="{57A1F8E5-31AD-C6F2-BF56-C1F76F2BAD6E}"/>
                </a:ext>
              </a:extLst>
            </p:cNvPr>
            <p:cNvSpPr/>
            <p:nvPr/>
          </p:nvSpPr>
          <p:spPr>
            <a:xfrm>
              <a:off x="5766647" y="877730"/>
              <a:ext cx="675061" cy="102717"/>
            </a:xfrm>
            <a:prstGeom prst="roundRect">
              <a:avLst/>
            </a:prstGeom>
            <a:solidFill>
              <a:schemeClr val="bg1">
                <a:lumMod val="85000"/>
              </a:schemeClr>
            </a:solidFill>
            <a:ln>
              <a:noFill/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grpSp>
        <p:nvGrpSpPr>
          <p:cNvPr id="76" name="组合 75">
            <a:extLst>
              <a:ext uri="{FF2B5EF4-FFF2-40B4-BE49-F238E27FC236}">
                <a16:creationId xmlns:a16="http://schemas.microsoft.com/office/drawing/2014/main" id="{71C6A3D5-BCF9-8A24-4529-E6FA0819EA3A}"/>
              </a:ext>
            </a:extLst>
          </p:cNvPr>
          <p:cNvGrpSpPr/>
          <p:nvPr/>
        </p:nvGrpSpPr>
        <p:grpSpPr>
          <a:xfrm>
            <a:off x="5652856" y="1722573"/>
            <a:ext cx="848834" cy="195369"/>
            <a:chOff x="5669513" y="830822"/>
            <a:chExt cx="848834" cy="195369"/>
          </a:xfrm>
        </p:grpSpPr>
        <p:sp>
          <p:nvSpPr>
            <p:cNvPr id="77" name="椭圆 76">
              <a:extLst>
                <a:ext uri="{FF2B5EF4-FFF2-40B4-BE49-F238E27FC236}">
                  <a16:creationId xmlns:a16="http://schemas.microsoft.com/office/drawing/2014/main" id="{B34D52FE-730D-7544-3131-C7F0642D06A9}"/>
                </a:ext>
              </a:extLst>
            </p:cNvPr>
            <p:cNvSpPr/>
            <p:nvPr/>
          </p:nvSpPr>
          <p:spPr>
            <a:xfrm>
              <a:off x="5669513" y="834784"/>
              <a:ext cx="191407" cy="191407"/>
            </a:xfrm>
            <a:prstGeom prst="ellipse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78" name="椭圆 77">
              <a:extLst>
                <a:ext uri="{FF2B5EF4-FFF2-40B4-BE49-F238E27FC236}">
                  <a16:creationId xmlns:a16="http://schemas.microsoft.com/office/drawing/2014/main" id="{B9925899-CE88-24C8-FFF2-F78E592C3119}"/>
                </a:ext>
              </a:extLst>
            </p:cNvPr>
            <p:cNvSpPr/>
            <p:nvPr/>
          </p:nvSpPr>
          <p:spPr>
            <a:xfrm>
              <a:off x="6326940" y="830822"/>
              <a:ext cx="191407" cy="191407"/>
            </a:xfrm>
            <a:prstGeom prst="ellipse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79" name="矩形: 圆角 78">
              <a:extLst>
                <a:ext uri="{FF2B5EF4-FFF2-40B4-BE49-F238E27FC236}">
                  <a16:creationId xmlns:a16="http://schemas.microsoft.com/office/drawing/2014/main" id="{A7356C8C-86D9-92FD-8619-B3A98C4CC7AC}"/>
                </a:ext>
              </a:extLst>
            </p:cNvPr>
            <p:cNvSpPr/>
            <p:nvPr/>
          </p:nvSpPr>
          <p:spPr>
            <a:xfrm>
              <a:off x="5766647" y="877730"/>
              <a:ext cx="675061" cy="102717"/>
            </a:xfrm>
            <a:prstGeom prst="roundRect">
              <a:avLst/>
            </a:prstGeom>
            <a:solidFill>
              <a:schemeClr val="bg1">
                <a:lumMod val="85000"/>
              </a:schemeClr>
            </a:solidFill>
            <a:ln>
              <a:noFill/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grpSp>
        <p:nvGrpSpPr>
          <p:cNvPr id="80" name="组合 79">
            <a:extLst>
              <a:ext uri="{FF2B5EF4-FFF2-40B4-BE49-F238E27FC236}">
                <a16:creationId xmlns:a16="http://schemas.microsoft.com/office/drawing/2014/main" id="{50061279-4D5D-C74F-AD2B-D9E977AFB4D1}"/>
              </a:ext>
            </a:extLst>
          </p:cNvPr>
          <p:cNvGrpSpPr/>
          <p:nvPr/>
        </p:nvGrpSpPr>
        <p:grpSpPr>
          <a:xfrm>
            <a:off x="5652856" y="2826893"/>
            <a:ext cx="848834" cy="195369"/>
            <a:chOff x="5669513" y="830822"/>
            <a:chExt cx="848834" cy="195369"/>
          </a:xfrm>
        </p:grpSpPr>
        <p:sp>
          <p:nvSpPr>
            <p:cNvPr id="81" name="椭圆 80">
              <a:extLst>
                <a:ext uri="{FF2B5EF4-FFF2-40B4-BE49-F238E27FC236}">
                  <a16:creationId xmlns:a16="http://schemas.microsoft.com/office/drawing/2014/main" id="{B74FEF32-7381-10BC-C34C-82E297D5181A}"/>
                </a:ext>
              </a:extLst>
            </p:cNvPr>
            <p:cNvSpPr/>
            <p:nvPr/>
          </p:nvSpPr>
          <p:spPr>
            <a:xfrm>
              <a:off x="5669513" y="834784"/>
              <a:ext cx="191407" cy="191407"/>
            </a:xfrm>
            <a:prstGeom prst="ellipse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82" name="椭圆 81">
              <a:extLst>
                <a:ext uri="{FF2B5EF4-FFF2-40B4-BE49-F238E27FC236}">
                  <a16:creationId xmlns:a16="http://schemas.microsoft.com/office/drawing/2014/main" id="{7B118F38-D35F-B34C-B823-E7C1D3ABE40E}"/>
                </a:ext>
              </a:extLst>
            </p:cNvPr>
            <p:cNvSpPr/>
            <p:nvPr/>
          </p:nvSpPr>
          <p:spPr>
            <a:xfrm>
              <a:off x="6326940" y="830822"/>
              <a:ext cx="191407" cy="191407"/>
            </a:xfrm>
            <a:prstGeom prst="ellipse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83" name="矩形: 圆角 82">
              <a:extLst>
                <a:ext uri="{FF2B5EF4-FFF2-40B4-BE49-F238E27FC236}">
                  <a16:creationId xmlns:a16="http://schemas.microsoft.com/office/drawing/2014/main" id="{684F3FBB-DD15-E1E5-B15C-4A6BD79AEDD5}"/>
                </a:ext>
              </a:extLst>
            </p:cNvPr>
            <p:cNvSpPr/>
            <p:nvPr/>
          </p:nvSpPr>
          <p:spPr>
            <a:xfrm>
              <a:off x="5766647" y="877730"/>
              <a:ext cx="675061" cy="102717"/>
            </a:xfrm>
            <a:prstGeom prst="roundRect">
              <a:avLst/>
            </a:prstGeom>
            <a:solidFill>
              <a:schemeClr val="bg1">
                <a:lumMod val="85000"/>
              </a:schemeClr>
            </a:solidFill>
            <a:ln>
              <a:noFill/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grpSp>
        <p:nvGrpSpPr>
          <p:cNvPr id="84" name="组合 83">
            <a:extLst>
              <a:ext uri="{FF2B5EF4-FFF2-40B4-BE49-F238E27FC236}">
                <a16:creationId xmlns:a16="http://schemas.microsoft.com/office/drawing/2014/main" id="{A6932734-FEA5-AB49-61FB-A87EF994B03D}"/>
              </a:ext>
            </a:extLst>
          </p:cNvPr>
          <p:cNvGrpSpPr/>
          <p:nvPr/>
        </p:nvGrpSpPr>
        <p:grpSpPr>
          <a:xfrm>
            <a:off x="5659092" y="3884398"/>
            <a:ext cx="848834" cy="195369"/>
            <a:chOff x="5669513" y="830822"/>
            <a:chExt cx="848834" cy="195369"/>
          </a:xfrm>
        </p:grpSpPr>
        <p:sp>
          <p:nvSpPr>
            <p:cNvPr id="85" name="椭圆 84">
              <a:extLst>
                <a:ext uri="{FF2B5EF4-FFF2-40B4-BE49-F238E27FC236}">
                  <a16:creationId xmlns:a16="http://schemas.microsoft.com/office/drawing/2014/main" id="{85750FA1-E884-AF9F-4D18-EEF9ECFBD2BC}"/>
                </a:ext>
              </a:extLst>
            </p:cNvPr>
            <p:cNvSpPr/>
            <p:nvPr/>
          </p:nvSpPr>
          <p:spPr>
            <a:xfrm>
              <a:off x="5669513" y="834784"/>
              <a:ext cx="191407" cy="191407"/>
            </a:xfrm>
            <a:prstGeom prst="ellipse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86" name="椭圆 85">
              <a:extLst>
                <a:ext uri="{FF2B5EF4-FFF2-40B4-BE49-F238E27FC236}">
                  <a16:creationId xmlns:a16="http://schemas.microsoft.com/office/drawing/2014/main" id="{657AE5FB-B358-D7CF-FC0E-9C5A51308426}"/>
                </a:ext>
              </a:extLst>
            </p:cNvPr>
            <p:cNvSpPr/>
            <p:nvPr/>
          </p:nvSpPr>
          <p:spPr>
            <a:xfrm>
              <a:off x="6326940" y="830822"/>
              <a:ext cx="191407" cy="191407"/>
            </a:xfrm>
            <a:prstGeom prst="ellipse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87" name="矩形: 圆角 86">
              <a:extLst>
                <a:ext uri="{FF2B5EF4-FFF2-40B4-BE49-F238E27FC236}">
                  <a16:creationId xmlns:a16="http://schemas.microsoft.com/office/drawing/2014/main" id="{E1619563-D0E0-5EF4-7540-87D12D63E53E}"/>
                </a:ext>
              </a:extLst>
            </p:cNvPr>
            <p:cNvSpPr/>
            <p:nvPr/>
          </p:nvSpPr>
          <p:spPr>
            <a:xfrm>
              <a:off x="5766647" y="877730"/>
              <a:ext cx="675061" cy="102717"/>
            </a:xfrm>
            <a:prstGeom prst="roundRect">
              <a:avLst/>
            </a:prstGeom>
            <a:solidFill>
              <a:schemeClr val="bg1">
                <a:lumMod val="85000"/>
              </a:schemeClr>
            </a:solidFill>
            <a:ln>
              <a:noFill/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grpSp>
        <p:nvGrpSpPr>
          <p:cNvPr id="88" name="组合 87">
            <a:extLst>
              <a:ext uri="{FF2B5EF4-FFF2-40B4-BE49-F238E27FC236}">
                <a16:creationId xmlns:a16="http://schemas.microsoft.com/office/drawing/2014/main" id="{4ABA5CE1-3806-10F3-56B9-DD83EB2526E0}"/>
              </a:ext>
            </a:extLst>
          </p:cNvPr>
          <p:cNvGrpSpPr/>
          <p:nvPr/>
        </p:nvGrpSpPr>
        <p:grpSpPr>
          <a:xfrm>
            <a:off x="5677897" y="4984849"/>
            <a:ext cx="848834" cy="195369"/>
            <a:chOff x="5669513" y="830822"/>
            <a:chExt cx="848834" cy="195369"/>
          </a:xfrm>
        </p:grpSpPr>
        <p:sp>
          <p:nvSpPr>
            <p:cNvPr id="89" name="椭圆 88">
              <a:extLst>
                <a:ext uri="{FF2B5EF4-FFF2-40B4-BE49-F238E27FC236}">
                  <a16:creationId xmlns:a16="http://schemas.microsoft.com/office/drawing/2014/main" id="{1FE93C06-75E1-CFA0-2146-D5C5E038A1BD}"/>
                </a:ext>
              </a:extLst>
            </p:cNvPr>
            <p:cNvSpPr/>
            <p:nvPr/>
          </p:nvSpPr>
          <p:spPr>
            <a:xfrm>
              <a:off x="5669513" y="834784"/>
              <a:ext cx="191407" cy="191407"/>
            </a:xfrm>
            <a:prstGeom prst="ellipse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90" name="椭圆 89">
              <a:extLst>
                <a:ext uri="{FF2B5EF4-FFF2-40B4-BE49-F238E27FC236}">
                  <a16:creationId xmlns:a16="http://schemas.microsoft.com/office/drawing/2014/main" id="{A7750092-6874-998C-AFFA-DC14577ED60F}"/>
                </a:ext>
              </a:extLst>
            </p:cNvPr>
            <p:cNvSpPr/>
            <p:nvPr/>
          </p:nvSpPr>
          <p:spPr>
            <a:xfrm>
              <a:off x="6326940" y="830822"/>
              <a:ext cx="191407" cy="191407"/>
            </a:xfrm>
            <a:prstGeom prst="ellipse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91" name="矩形: 圆角 90">
              <a:extLst>
                <a:ext uri="{FF2B5EF4-FFF2-40B4-BE49-F238E27FC236}">
                  <a16:creationId xmlns:a16="http://schemas.microsoft.com/office/drawing/2014/main" id="{23A759D2-1B06-63ED-430A-14C067CCA7E1}"/>
                </a:ext>
              </a:extLst>
            </p:cNvPr>
            <p:cNvSpPr/>
            <p:nvPr/>
          </p:nvSpPr>
          <p:spPr>
            <a:xfrm>
              <a:off x="5766647" y="877730"/>
              <a:ext cx="675061" cy="102717"/>
            </a:xfrm>
            <a:prstGeom prst="roundRect">
              <a:avLst/>
            </a:prstGeom>
            <a:solidFill>
              <a:schemeClr val="bg1">
                <a:lumMod val="85000"/>
              </a:schemeClr>
            </a:solidFill>
            <a:ln>
              <a:noFill/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grpSp>
        <p:nvGrpSpPr>
          <p:cNvPr id="92" name="组合 91">
            <a:extLst>
              <a:ext uri="{FF2B5EF4-FFF2-40B4-BE49-F238E27FC236}">
                <a16:creationId xmlns:a16="http://schemas.microsoft.com/office/drawing/2014/main" id="{8FBB9571-AA61-0687-44FA-A1EABE388087}"/>
              </a:ext>
            </a:extLst>
          </p:cNvPr>
          <p:cNvGrpSpPr/>
          <p:nvPr/>
        </p:nvGrpSpPr>
        <p:grpSpPr>
          <a:xfrm>
            <a:off x="5669315" y="6131044"/>
            <a:ext cx="848834" cy="195369"/>
            <a:chOff x="5669513" y="830822"/>
            <a:chExt cx="848834" cy="195369"/>
          </a:xfrm>
        </p:grpSpPr>
        <p:sp>
          <p:nvSpPr>
            <p:cNvPr id="93" name="椭圆 92">
              <a:extLst>
                <a:ext uri="{FF2B5EF4-FFF2-40B4-BE49-F238E27FC236}">
                  <a16:creationId xmlns:a16="http://schemas.microsoft.com/office/drawing/2014/main" id="{EBE3F00B-6EB2-B9E0-DA5F-395A4F9DBAC2}"/>
                </a:ext>
              </a:extLst>
            </p:cNvPr>
            <p:cNvSpPr/>
            <p:nvPr/>
          </p:nvSpPr>
          <p:spPr>
            <a:xfrm>
              <a:off x="5669513" y="834784"/>
              <a:ext cx="191407" cy="191407"/>
            </a:xfrm>
            <a:prstGeom prst="ellipse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94" name="椭圆 93">
              <a:extLst>
                <a:ext uri="{FF2B5EF4-FFF2-40B4-BE49-F238E27FC236}">
                  <a16:creationId xmlns:a16="http://schemas.microsoft.com/office/drawing/2014/main" id="{CE046B48-C590-E2B9-421C-68F5DF0368B4}"/>
                </a:ext>
              </a:extLst>
            </p:cNvPr>
            <p:cNvSpPr/>
            <p:nvPr/>
          </p:nvSpPr>
          <p:spPr>
            <a:xfrm>
              <a:off x="6326940" y="830822"/>
              <a:ext cx="191407" cy="191407"/>
            </a:xfrm>
            <a:prstGeom prst="ellipse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95" name="矩形: 圆角 94">
              <a:extLst>
                <a:ext uri="{FF2B5EF4-FFF2-40B4-BE49-F238E27FC236}">
                  <a16:creationId xmlns:a16="http://schemas.microsoft.com/office/drawing/2014/main" id="{3F0A81F5-5AF7-DCD3-11F9-E7DD5829260B}"/>
                </a:ext>
              </a:extLst>
            </p:cNvPr>
            <p:cNvSpPr/>
            <p:nvPr/>
          </p:nvSpPr>
          <p:spPr>
            <a:xfrm>
              <a:off x="5766647" y="877730"/>
              <a:ext cx="675061" cy="102717"/>
            </a:xfrm>
            <a:prstGeom prst="roundRect">
              <a:avLst/>
            </a:prstGeom>
            <a:solidFill>
              <a:schemeClr val="bg1">
                <a:lumMod val="85000"/>
              </a:schemeClr>
            </a:solidFill>
            <a:ln>
              <a:noFill/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cxnSp>
        <p:nvCxnSpPr>
          <p:cNvPr id="97" name="直接连接符 96">
            <a:extLst>
              <a:ext uri="{FF2B5EF4-FFF2-40B4-BE49-F238E27FC236}">
                <a16:creationId xmlns:a16="http://schemas.microsoft.com/office/drawing/2014/main" id="{D3CC6776-6B00-7E4A-FA5A-FCBA25521776}"/>
              </a:ext>
            </a:extLst>
          </p:cNvPr>
          <p:cNvCxnSpPr/>
          <p:nvPr/>
        </p:nvCxnSpPr>
        <p:spPr>
          <a:xfrm>
            <a:off x="636393" y="651207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8" name="直接连接符 97">
            <a:extLst>
              <a:ext uri="{FF2B5EF4-FFF2-40B4-BE49-F238E27FC236}">
                <a16:creationId xmlns:a16="http://schemas.microsoft.com/office/drawing/2014/main" id="{183C10BD-53B1-1DB3-BB11-94530C3EE825}"/>
              </a:ext>
            </a:extLst>
          </p:cNvPr>
          <p:cNvCxnSpPr/>
          <p:nvPr/>
        </p:nvCxnSpPr>
        <p:spPr>
          <a:xfrm>
            <a:off x="636393" y="1084961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9" name="直接连接符 98">
            <a:extLst>
              <a:ext uri="{FF2B5EF4-FFF2-40B4-BE49-F238E27FC236}">
                <a16:creationId xmlns:a16="http://schemas.microsoft.com/office/drawing/2014/main" id="{E01402F2-C384-6534-858F-082289A858F9}"/>
              </a:ext>
            </a:extLst>
          </p:cNvPr>
          <p:cNvCxnSpPr/>
          <p:nvPr/>
        </p:nvCxnSpPr>
        <p:spPr>
          <a:xfrm>
            <a:off x="636393" y="1518715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0" name="直接连接符 99">
            <a:extLst>
              <a:ext uri="{FF2B5EF4-FFF2-40B4-BE49-F238E27FC236}">
                <a16:creationId xmlns:a16="http://schemas.microsoft.com/office/drawing/2014/main" id="{64F3D322-8DD6-93DD-82D3-A950D693C090}"/>
              </a:ext>
            </a:extLst>
          </p:cNvPr>
          <p:cNvCxnSpPr/>
          <p:nvPr/>
        </p:nvCxnSpPr>
        <p:spPr>
          <a:xfrm>
            <a:off x="636393" y="1939071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1" name="直接连接符 100">
            <a:extLst>
              <a:ext uri="{FF2B5EF4-FFF2-40B4-BE49-F238E27FC236}">
                <a16:creationId xmlns:a16="http://schemas.microsoft.com/office/drawing/2014/main" id="{86015FF9-2FA7-BF31-D9B3-9047A042CB16}"/>
              </a:ext>
            </a:extLst>
          </p:cNvPr>
          <p:cNvCxnSpPr/>
          <p:nvPr/>
        </p:nvCxnSpPr>
        <p:spPr>
          <a:xfrm>
            <a:off x="636393" y="2372825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2" name="直接连接符 101">
            <a:extLst>
              <a:ext uri="{FF2B5EF4-FFF2-40B4-BE49-F238E27FC236}">
                <a16:creationId xmlns:a16="http://schemas.microsoft.com/office/drawing/2014/main" id="{83FC1CAD-7D2F-F88B-99B3-E23E9597E596}"/>
              </a:ext>
            </a:extLst>
          </p:cNvPr>
          <p:cNvCxnSpPr/>
          <p:nvPr/>
        </p:nvCxnSpPr>
        <p:spPr>
          <a:xfrm>
            <a:off x="636393" y="2806579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3" name="直接连接符 102">
            <a:extLst>
              <a:ext uri="{FF2B5EF4-FFF2-40B4-BE49-F238E27FC236}">
                <a16:creationId xmlns:a16="http://schemas.microsoft.com/office/drawing/2014/main" id="{4414DE50-95D9-65BC-9853-2D6AFC714E91}"/>
              </a:ext>
            </a:extLst>
          </p:cNvPr>
          <p:cNvCxnSpPr/>
          <p:nvPr/>
        </p:nvCxnSpPr>
        <p:spPr>
          <a:xfrm>
            <a:off x="636393" y="3265063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4" name="直接连接符 103">
            <a:extLst>
              <a:ext uri="{FF2B5EF4-FFF2-40B4-BE49-F238E27FC236}">
                <a16:creationId xmlns:a16="http://schemas.microsoft.com/office/drawing/2014/main" id="{3C6CDB34-FF29-2E53-35BA-8E7A6A738F75}"/>
              </a:ext>
            </a:extLst>
          </p:cNvPr>
          <p:cNvCxnSpPr/>
          <p:nvPr/>
        </p:nvCxnSpPr>
        <p:spPr>
          <a:xfrm>
            <a:off x="636393" y="3698817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5" name="直接连接符 104">
            <a:extLst>
              <a:ext uri="{FF2B5EF4-FFF2-40B4-BE49-F238E27FC236}">
                <a16:creationId xmlns:a16="http://schemas.microsoft.com/office/drawing/2014/main" id="{05020607-942E-F651-FBA8-00C2BBCD782A}"/>
              </a:ext>
            </a:extLst>
          </p:cNvPr>
          <p:cNvCxnSpPr/>
          <p:nvPr/>
        </p:nvCxnSpPr>
        <p:spPr>
          <a:xfrm>
            <a:off x="636393" y="4132571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6" name="直接连接符 105">
            <a:extLst>
              <a:ext uri="{FF2B5EF4-FFF2-40B4-BE49-F238E27FC236}">
                <a16:creationId xmlns:a16="http://schemas.microsoft.com/office/drawing/2014/main" id="{D3ACDF3A-EA77-1ADB-A7A7-88CA72CE7185}"/>
              </a:ext>
            </a:extLst>
          </p:cNvPr>
          <p:cNvCxnSpPr/>
          <p:nvPr/>
        </p:nvCxnSpPr>
        <p:spPr>
          <a:xfrm>
            <a:off x="636393" y="4542879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7" name="直接连接符 106">
            <a:extLst>
              <a:ext uri="{FF2B5EF4-FFF2-40B4-BE49-F238E27FC236}">
                <a16:creationId xmlns:a16="http://schemas.microsoft.com/office/drawing/2014/main" id="{4AF676D0-037C-59FE-1089-9BFB689D09C6}"/>
              </a:ext>
            </a:extLst>
          </p:cNvPr>
          <p:cNvCxnSpPr/>
          <p:nvPr/>
        </p:nvCxnSpPr>
        <p:spPr>
          <a:xfrm>
            <a:off x="636393" y="4976633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8" name="直接连接符 107">
            <a:extLst>
              <a:ext uri="{FF2B5EF4-FFF2-40B4-BE49-F238E27FC236}">
                <a16:creationId xmlns:a16="http://schemas.microsoft.com/office/drawing/2014/main" id="{3B298334-360B-E644-A8D0-CE256F37A707}"/>
              </a:ext>
            </a:extLst>
          </p:cNvPr>
          <p:cNvCxnSpPr/>
          <p:nvPr/>
        </p:nvCxnSpPr>
        <p:spPr>
          <a:xfrm>
            <a:off x="636393" y="5410387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9" name="直接连接符 108">
            <a:extLst>
              <a:ext uri="{FF2B5EF4-FFF2-40B4-BE49-F238E27FC236}">
                <a16:creationId xmlns:a16="http://schemas.microsoft.com/office/drawing/2014/main" id="{FD0AA287-FDC2-6DCC-177E-64BE9F4F69A0}"/>
              </a:ext>
            </a:extLst>
          </p:cNvPr>
          <p:cNvCxnSpPr/>
          <p:nvPr/>
        </p:nvCxnSpPr>
        <p:spPr>
          <a:xfrm>
            <a:off x="636393" y="5844015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0" name="直接连接符 109">
            <a:extLst>
              <a:ext uri="{FF2B5EF4-FFF2-40B4-BE49-F238E27FC236}">
                <a16:creationId xmlns:a16="http://schemas.microsoft.com/office/drawing/2014/main" id="{CDD7F144-3FC6-DCEA-6F25-EA57917B4AA1}"/>
              </a:ext>
            </a:extLst>
          </p:cNvPr>
          <p:cNvCxnSpPr/>
          <p:nvPr/>
        </p:nvCxnSpPr>
        <p:spPr>
          <a:xfrm>
            <a:off x="636393" y="6277769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1" name="直接连接符 110">
            <a:extLst>
              <a:ext uri="{FF2B5EF4-FFF2-40B4-BE49-F238E27FC236}">
                <a16:creationId xmlns:a16="http://schemas.microsoft.com/office/drawing/2014/main" id="{9C3EAE75-8DDD-F0F9-A7AA-F2FB32F10B3F}"/>
              </a:ext>
            </a:extLst>
          </p:cNvPr>
          <p:cNvCxnSpPr>
            <a:cxnSpLocks/>
          </p:cNvCxnSpPr>
          <p:nvPr/>
        </p:nvCxnSpPr>
        <p:spPr>
          <a:xfrm>
            <a:off x="6732395" y="660994"/>
            <a:ext cx="294570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2" name="直接连接符 111">
            <a:extLst>
              <a:ext uri="{FF2B5EF4-FFF2-40B4-BE49-F238E27FC236}">
                <a16:creationId xmlns:a16="http://schemas.microsoft.com/office/drawing/2014/main" id="{B9FB1D7D-BB6F-A62B-383E-2CE724E6EAF8}"/>
              </a:ext>
            </a:extLst>
          </p:cNvPr>
          <p:cNvCxnSpPr>
            <a:cxnSpLocks/>
          </p:cNvCxnSpPr>
          <p:nvPr/>
        </p:nvCxnSpPr>
        <p:spPr>
          <a:xfrm>
            <a:off x="6732395" y="1094748"/>
            <a:ext cx="453596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3" name="直接连接符 112">
            <a:extLst>
              <a:ext uri="{FF2B5EF4-FFF2-40B4-BE49-F238E27FC236}">
                <a16:creationId xmlns:a16="http://schemas.microsoft.com/office/drawing/2014/main" id="{A052C89A-103B-D627-5D30-5D56A050F23A}"/>
              </a:ext>
            </a:extLst>
          </p:cNvPr>
          <p:cNvCxnSpPr>
            <a:cxnSpLocks/>
          </p:cNvCxnSpPr>
          <p:nvPr/>
        </p:nvCxnSpPr>
        <p:spPr>
          <a:xfrm>
            <a:off x="6732395" y="1528502"/>
            <a:ext cx="453596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4" name="直接连接符 113">
            <a:extLst>
              <a:ext uri="{FF2B5EF4-FFF2-40B4-BE49-F238E27FC236}">
                <a16:creationId xmlns:a16="http://schemas.microsoft.com/office/drawing/2014/main" id="{AB613F08-D778-1593-EA04-9BC61402DCA2}"/>
              </a:ext>
            </a:extLst>
          </p:cNvPr>
          <p:cNvCxnSpPr>
            <a:cxnSpLocks/>
          </p:cNvCxnSpPr>
          <p:nvPr/>
        </p:nvCxnSpPr>
        <p:spPr>
          <a:xfrm>
            <a:off x="6732395" y="1948858"/>
            <a:ext cx="294570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5" name="直接连接符 114">
            <a:extLst>
              <a:ext uri="{FF2B5EF4-FFF2-40B4-BE49-F238E27FC236}">
                <a16:creationId xmlns:a16="http://schemas.microsoft.com/office/drawing/2014/main" id="{AD5C3113-8FB4-C407-B603-3E79C2FD0659}"/>
              </a:ext>
            </a:extLst>
          </p:cNvPr>
          <p:cNvCxnSpPr>
            <a:cxnSpLocks/>
          </p:cNvCxnSpPr>
          <p:nvPr/>
        </p:nvCxnSpPr>
        <p:spPr>
          <a:xfrm>
            <a:off x="6732395" y="2382612"/>
            <a:ext cx="692135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6" name="直接连接符 115">
            <a:extLst>
              <a:ext uri="{FF2B5EF4-FFF2-40B4-BE49-F238E27FC236}">
                <a16:creationId xmlns:a16="http://schemas.microsoft.com/office/drawing/2014/main" id="{F7ED2FC5-BE34-A9DC-2201-082DD56C88D0}"/>
              </a:ext>
            </a:extLst>
          </p:cNvPr>
          <p:cNvCxnSpPr>
            <a:cxnSpLocks/>
          </p:cNvCxnSpPr>
          <p:nvPr/>
        </p:nvCxnSpPr>
        <p:spPr>
          <a:xfrm>
            <a:off x="6759877" y="2816366"/>
            <a:ext cx="585140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7" name="直接连接符 116">
            <a:extLst>
              <a:ext uri="{FF2B5EF4-FFF2-40B4-BE49-F238E27FC236}">
                <a16:creationId xmlns:a16="http://schemas.microsoft.com/office/drawing/2014/main" id="{F94C3A5C-FEEE-0903-E284-66601443C858}"/>
              </a:ext>
            </a:extLst>
          </p:cNvPr>
          <p:cNvCxnSpPr>
            <a:cxnSpLocks/>
          </p:cNvCxnSpPr>
          <p:nvPr/>
        </p:nvCxnSpPr>
        <p:spPr>
          <a:xfrm>
            <a:off x="6732395" y="3274850"/>
            <a:ext cx="523170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8" name="直接连接符 117">
            <a:extLst>
              <a:ext uri="{FF2B5EF4-FFF2-40B4-BE49-F238E27FC236}">
                <a16:creationId xmlns:a16="http://schemas.microsoft.com/office/drawing/2014/main" id="{A6770663-F4CA-4B23-9FB3-0A2C2BA390B1}"/>
              </a:ext>
            </a:extLst>
          </p:cNvPr>
          <p:cNvCxnSpPr>
            <a:cxnSpLocks/>
          </p:cNvCxnSpPr>
          <p:nvPr/>
        </p:nvCxnSpPr>
        <p:spPr>
          <a:xfrm>
            <a:off x="6732395" y="3708604"/>
            <a:ext cx="781588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9" name="直接连接符 118">
            <a:extLst>
              <a:ext uri="{FF2B5EF4-FFF2-40B4-BE49-F238E27FC236}">
                <a16:creationId xmlns:a16="http://schemas.microsoft.com/office/drawing/2014/main" id="{91991B08-D766-FE81-B138-E647FF9F7166}"/>
              </a:ext>
            </a:extLst>
          </p:cNvPr>
          <p:cNvCxnSpPr>
            <a:cxnSpLocks/>
          </p:cNvCxnSpPr>
          <p:nvPr/>
        </p:nvCxnSpPr>
        <p:spPr>
          <a:xfrm>
            <a:off x="6732395" y="4142358"/>
            <a:ext cx="523170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20" name="直接连接符 119">
            <a:extLst>
              <a:ext uri="{FF2B5EF4-FFF2-40B4-BE49-F238E27FC236}">
                <a16:creationId xmlns:a16="http://schemas.microsoft.com/office/drawing/2014/main" id="{77447751-5DFA-E2BC-B633-E68895D5EE04}"/>
              </a:ext>
            </a:extLst>
          </p:cNvPr>
          <p:cNvCxnSpPr>
            <a:cxnSpLocks/>
          </p:cNvCxnSpPr>
          <p:nvPr/>
        </p:nvCxnSpPr>
        <p:spPr>
          <a:xfrm>
            <a:off x="6732395" y="4552666"/>
            <a:ext cx="781588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21" name="直接连接符 120">
            <a:extLst>
              <a:ext uri="{FF2B5EF4-FFF2-40B4-BE49-F238E27FC236}">
                <a16:creationId xmlns:a16="http://schemas.microsoft.com/office/drawing/2014/main" id="{BF19AEB5-D086-12AF-A3CA-37861D0F2BAE}"/>
              </a:ext>
            </a:extLst>
          </p:cNvPr>
          <p:cNvCxnSpPr>
            <a:cxnSpLocks/>
          </p:cNvCxnSpPr>
          <p:nvPr/>
        </p:nvCxnSpPr>
        <p:spPr>
          <a:xfrm>
            <a:off x="6732395" y="4986420"/>
            <a:ext cx="523170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22" name="直接连接符 121">
            <a:extLst>
              <a:ext uri="{FF2B5EF4-FFF2-40B4-BE49-F238E27FC236}">
                <a16:creationId xmlns:a16="http://schemas.microsoft.com/office/drawing/2014/main" id="{F0C8D07A-FB9A-F944-0E98-CEF5E6F9C9BF}"/>
              </a:ext>
            </a:extLst>
          </p:cNvPr>
          <p:cNvCxnSpPr>
            <a:cxnSpLocks/>
          </p:cNvCxnSpPr>
          <p:nvPr/>
        </p:nvCxnSpPr>
        <p:spPr>
          <a:xfrm>
            <a:off x="6732395" y="5420174"/>
            <a:ext cx="523170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23" name="直接连接符 122">
            <a:extLst>
              <a:ext uri="{FF2B5EF4-FFF2-40B4-BE49-F238E27FC236}">
                <a16:creationId xmlns:a16="http://schemas.microsoft.com/office/drawing/2014/main" id="{947E6A8B-28AC-32C5-9351-83B8E504DCF0}"/>
              </a:ext>
            </a:extLst>
          </p:cNvPr>
          <p:cNvCxnSpPr>
            <a:cxnSpLocks/>
          </p:cNvCxnSpPr>
          <p:nvPr/>
        </p:nvCxnSpPr>
        <p:spPr>
          <a:xfrm>
            <a:off x="6732395" y="5853802"/>
            <a:ext cx="612622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24" name="直接连接符 123">
            <a:extLst>
              <a:ext uri="{FF2B5EF4-FFF2-40B4-BE49-F238E27FC236}">
                <a16:creationId xmlns:a16="http://schemas.microsoft.com/office/drawing/2014/main" id="{B5279A73-2886-9065-CB5F-711F191CF548}"/>
              </a:ext>
            </a:extLst>
          </p:cNvPr>
          <p:cNvCxnSpPr>
            <a:cxnSpLocks/>
          </p:cNvCxnSpPr>
          <p:nvPr/>
        </p:nvCxnSpPr>
        <p:spPr>
          <a:xfrm>
            <a:off x="6732395" y="6287556"/>
            <a:ext cx="781588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5" name="文本框 124">
            <a:extLst>
              <a:ext uri="{FF2B5EF4-FFF2-40B4-BE49-F238E27FC236}">
                <a16:creationId xmlns:a16="http://schemas.microsoft.com/office/drawing/2014/main" id="{FE276B74-2EE4-6C42-F738-409AC5A49075}"/>
              </a:ext>
            </a:extLst>
          </p:cNvPr>
          <p:cNvSpPr txBox="1"/>
          <p:nvPr/>
        </p:nvSpPr>
        <p:spPr>
          <a:xfrm>
            <a:off x="532163" y="271294"/>
            <a:ext cx="3152236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900" b="1" dirty="0">
                <a:solidFill>
                  <a:schemeClr val="bg2">
                    <a:lumMod val="90000"/>
                  </a:schemeClr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XXXX</a:t>
            </a:r>
            <a:r>
              <a:rPr lang="zh-CN" altLang="en-US" sz="900" b="1" dirty="0">
                <a:solidFill>
                  <a:schemeClr val="bg2">
                    <a:lumMod val="90000"/>
                  </a:schemeClr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年</a:t>
            </a:r>
            <a:r>
              <a:rPr lang="en-US" altLang="zh-CN" sz="900" b="1" dirty="0">
                <a:solidFill>
                  <a:schemeClr val="bg2">
                    <a:lumMod val="90000"/>
                  </a:schemeClr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XX</a:t>
            </a:r>
            <a:r>
              <a:rPr lang="zh-CN" altLang="en-US" sz="900" b="1" dirty="0">
                <a:solidFill>
                  <a:schemeClr val="bg2">
                    <a:lumMod val="90000"/>
                  </a:schemeClr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月</a:t>
            </a:r>
            <a:r>
              <a:rPr lang="en-US" altLang="zh-CN" sz="900" b="1" dirty="0">
                <a:solidFill>
                  <a:schemeClr val="bg2">
                    <a:lumMod val="90000"/>
                  </a:schemeClr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XX</a:t>
            </a:r>
            <a:r>
              <a:rPr lang="zh-CN" altLang="en-US" sz="900" b="1" dirty="0">
                <a:solidFill>
                  <a:schemeClr val="bg2">
                    <a:lumMod val="90000"/>
                  </a:schemeClr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日</a:t>
            </a:r>
          </a:p>
        </p:txBody>
      </p:sp>
      <p:sp>
        <p:nvSpPr>
          <p:cNvPr id="127" name="文本框 126">
            <a:extLst>
              <a:ext uri="{FF2B5EF4-FFF2-40B4-BE49-F238E27FC236}">
                <a16:creationId xmlns:a16="http://schemas.microsoft.com/office/drawing/2014/main" id="{8A5B1381-ED71-C441-27D0-ABE2A4BA1EB8}"/>
              </a:ext>
            </a:extLst>
          </p:cNvPr>
          <p:cNvSpPr txBox="1"/>
          <p:nvPr/>
        </p:nvSpPr>
        <p:spPr>
          <a:xfrm>
            <a:off x="532163" y="6355874"/>
            <a:ext cx="3152236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900" b="1" dirty="0" err="1">
                <a:solidFill>
                  <a:schemeClr val="bg2">
                    <a:lumMod val="90000"/>
                  </a:schemeClr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Weather:XXXX</a:t>
            </a:r>
            <a:r>
              <a:rPr lang="en-US" altLang="zh-CN" sz="900" b="1" dirty="0">
                <a:solidFill>
                  <a:schemeClr val="bg2">
                    <a:lumMod val="90000"/>
                  </a:schemeClr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  </a:t>
            </a:r>
            <a:r>
              <a:rPr lang="en-US" altLang="zh-CN" sz="900" b="1" dirty="0" err="1">
                <a:solidFill>
                  <a:schemeClr val="bg2">
                    <a:lumMod val="90000"/>
                  </a:schemeClr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Mood:XXXX</a:t>
            </a:r>
            <a:endParaRPr lang="zh-CN" altLang="en-US" sz="900" b="1" dirty="0">
              <a:solidFill>
                <a:schemeClr val="bg2">
                  <a:lumMod val="90000"/>
                </a:schemeClr>
              </a:solidFill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sp>
        <p:nvSpPr>
          <p:cNvPr id="7" name="文本框 6">
            <a:extLst>
              <a:ext uri="{FF2B5EF4-FFF2-40B4-BE49-F238E27FC236}">
                <a16:creationId xmlns:a16="http://schemas.microsoft.com/office/drawing/2014/main" id="{0B849C94-69DE-6B53-F33E-5EEA8A197430}"/>
              </a:ext>
            </a:extLst>
          </p:cNvPr>
          <p:cNvSpPr txBox="1"/>
          <p:nvPr/>
        </p:nvSpPr>
        <p:spPr>
          <a:xfrm>
            <a:off x="2412696" y="866373"/>
            <a:ext cx="1379224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dist"/>
            <a:r>
              <a:rPr lang="zh-CN" altLang="en-US" sz="8000" dirty="0">
                <a:latin typeface="幼圆" panose="02010509060101010101" pitchFamily="49" charset="-122"/>
                <a:ea typeface="幼圆" panose="02010509060101010101" pitchFamily="49" charset="-122"/>
              </a:rPr>
              <a:t>添加标题</a:t>
            </a:r>
          </a:p>
        </p:txBody>
      </p:sp>
      <p:pic>
        <p:nvPicPr>
          <p:cNvPr id="16" name="图片 15" descr="图标&#10;&#10;AI 生成的内容可能不正确。">
            <a:extLst>
              <a:ext uri="{FF2B5EF4-FFF2-40B4-BE49-F238E27FC236}">
                <a16:creationId xmlns:a16="http://schemas.microsoft.com/office/drawing/2014/main" id="{0137E991-8FDC-E6F9-2991-21FC00FBE8C5}"/>
              </a:ext>
            </a:extLst>
          </p:cNvPr>
          <p:cNvPicPr>
            <a:picLocks noChangeAspect="1"/>
          </p:cNvPicPr>
          <p:nvPr/>
        </p:nvPicPr>
        <p:blipFill>
          <a:blip r:embed="rId12">
            <a:alphaModFix amt="20000"/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artisticPencilGrayscale/>
                    </a14:imgEffect>
                    <a14:imgEffect>
                      <a14:colorTemperature colorTemp="59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996707">
            <a:off x="3368599" y="33581"/>
            <a:ext cx="1328321" cy="1290961"/>
          </a:xfrm>
          <a:prstGeom prst="rect">
            <a:avLst/>
          </a:prstGeom>
        </p:spPr>
      </p:pic>
      <p:pic>
        <p:nvPicPr>
          <p:cNvPr id="17" name="图片 16" descr="图标&#10;&#10;AI 生成的内容可能不正确。">
            <a:extLst>
              <a:ext uri="{FF2B5EF4-FFF2-40B4-BE49-F238E27FC236}">
                <a16:creationId xmlns:a16="http://schemas.microsoft.com/office/drawing/2014/main" id="{F00ADE36-F734-20EB-07FE-086D64F61C80}"/>
              </a:ext>
            </a:extLst>
          </p:cNvPr>
          <p:cNvPicPr>
            <a:picLocks noChangeAspect="1"/>
          </p:cNvPicPr>
          <p:nvPr/>
        </p:nvPicPr>
        <p:blipFill>
          <a:blip r:embed="rId12">
            <a:alphaModFix amt="20000"/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artisticPencilGrayscale/>
                    </a14:imgEffect>
                    <a14:imgEffect>
                      <a14:colorTemperature colorTemp="59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9233030">
            <a:off x="3834469" y="4878618"/>
            <a:ext cx="1087953" cy="1057354"/>
          </a:xfrm>
          <a:prstGeom prst="rect">
            <a:avLst/>
          </a:prstGeom>
        </p:spPr>
      </p:pic>
      <p:pic>
        <p:nvPicPr>
          <p:cNvPr id="131" name="图片 130" descr="图片包含 图标&#10;&#10;AI 生成的内容可能不正确。">
            <a:extLst>
              <a:ext uri="{FF2B5EF4-FFF2-40B4-BE49-F238E27FC236}">
                <a16:creationId xmlns:a16="http://schemas.microsoft.com/office/drawing/2014/main" id="{1A1D3C26-08FD-9DE9-E54E-A5ECA08EC113}"/>
              </a:ext>
            </a:extLst>
          </p:cNvPr>
          <p:cNvPicPr>
            <a:picLocks noChangeAspect="1"/>
          </p:cNvPicPr>
          <p:nvPr/>
        </p:nvPicPr>
        <p:blipFill>
          <a:blip r:embed="rId15">
            <a:extLst>
              <a:ext uri="{BEBA8EAE-BF5A-486C-A8C5-ECC9F3942E4B}">
                <a14:imgProps xmlns:a14="http://schemas.microsoft.com/office/drawing/2010/main">
                  <a14:imgLayer r:embed="rId16">
                    <a14:imgEffect>
                      <a14:artisticCrisscrossEtching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16244" r="19652" b="10604"/>
          <a:stretch/>
        </p:blipFill>
        <p:spPr>
          <a:xfrm rot="16672556">
            <a:off x="11129769" y="3728014"/>
            <a:ext cx="1894556" cy="3174826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pic>
      <p:pic>
        <p:nvPicPr>
          <p:cNvPr id="2" name="图片 1" descr="图标&#10;&#10;AI 生成的内容可能不正确。">
            <a:extLst>
              <a:ext uri="{FF2B5EF4-FFF2-40B4-BE49-F238E27FC236}">
                <a16:creationId xmlns:a16="http://schemas.microsoft.com/office/drawing/2014/main" id="{75457C04-D993-6128-76E4-9DE84EA572D4}"/>
              </a:ext>
            </a:extLst>
          </p:cNvPr>
          <p:cNvPicPr>
            <a:picLocks noChangeAspect="1"/>
          </p:cNvPicPr>
          <p:nvPr/>
        </p:nvPicPr>
        <p:blipFill>
          <a:blip r:embed="rId12">
            <a:alphaModFix amt="20000"/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artisticPencilGrayscale/>
                    </a14:imgEffect>
                    <a14:imgEffect>
                      <a14:colorTemperature colorTemp="59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996707">
            <a:off x="833213" y="4096695"/>
            <a:ext cx="938331" cy="911940"/>
          </a:xfrm>
          <a:prstGeom prst="rect">
            <a:avLst/>
          </a:prstGeom>
        </p:spPr>
      </p:pic>
      <p:sp>
        <p:nvSpPr>
          <p:cNvPr id="3" name="矩形 2">
            <a:extLst>
              <a:ext uri="{FF2B5EF4-FFF2-40B4-BE49-F238E27FC236}">
                <a16:creationId xmlns:a16="http://schemas.microsoft.com/office/drawing/2014/main" id="{2590D720-8238-E266-3DCC-C58915594C93}"/>
              </a:ext>
            </a:extLst>
          </p:cNvPr>
          <p:cNvSpPr/>
          <p:nvPr/>
        </p:nvSpPr>
        <p:spPr>
          <a:xfrm rot="10800000">
            <a:off x="-701266" y="752773"/>
            <a:ext cx="1779538" cy="383676"/>
          </a:xfrm>
          <a:prstGeom prst="rect">
            <a:avLst/>
          </a:prstGeom>
          <a:solidFill>
            <a:schemeClr val="tx2">
              <a:lumMod val="10000"/>
              <a:lumOff val="90000"/>
            </a:schemeClr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4" name="文本框 3">
            <a:extLst>
              <a:ext uri="{FF2B5EF4-FFF2-40B4-BE49-F238E27FC236}">
                <a16:creationId xmlns:a16="http://schemas.microsoft.com/office/drawing/2014/main" id="{7AF5869B-161D-8DE2-00CE-B5EAB7AF971C}"/>
              </a:ext>
            </a:extLst>
          </p:cNvPr>
          <p:cNvSpPr txBox="1"/>
          <p:nvPr/>
        </p:nvSpPr>
        <p:spPr>
          <a:xfrm>
            <a:off x="561847" y="676749"/>
            <a:ext cx="61499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dirty="0">
                <a:latin typeface="幼圆" panose="02010509060101010101" pitchFamily="49" charset="-122"/>
                <a:ea typeface="幼圆" panose="02010509060101010101" pitchFamily="49" charset="-122"/>
              </a:rPr>
              <a:t>08</a:t>
            </a:r>
            <a:endParaRPr lang="zh-CN" altLang="en-US" sz="2400" dirty="0"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pic>
        <p:nvPicPr>
          <p:cNvPr id="11" name="图片 10" descr="黑暗里有星球&#10;&#10;AI 生成的内容可能不正确。">
            <a:extLst>
              <a:ext uri="{FF2B5EF4-FFF2-40B4-BE49-F238E27FC236}">
                <a16:creationId xmlns:a16="http://schemas.microsoft.com/office/drawing/2014/main" id="{352DC692-FFA5-0B79-6BBB-C0C85182978E}"/>
              </a:ext>
            </a:extLst>
          </p:cNvPr>
          <p:cNvPicPr>
            <a:picLocks noChangeAspect="1"/>
          </p:cNvPicPr>
          <p:nvPr/>
        </p:nvPicPr>
        <p:blipFill>
          <a:blip r:embed="rId17">
            <a:extLst>
              <a:ext uri="{BEBA8EAE-BF5A-486C-A8C5-ECC9F3942E4B}">
                <a14:imgProps xmlns:a14="http://schemas.microsoft.com/office/drawing/2010/main">
                  <a14:imgLayer r:embed="rId18">
                    <a14:imgEffect>
                      <a14:artisticCrisscrossEtching/>
                    </a14:imgEffect>
                    <a14:imgEffect>
                      <a14:colorTemperature colorTemp="72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3512" t="31896" r="29130" b="18241"/>
          <a:stretch/>
        </p:blipFill>
        <p:spPr>
          <a:xfrm>
            <a:off x="8276236" y="4895376"/>
            <a:ext cx="1747933" cy="18404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4056803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组合 5">
            <a:extLst>
              <a:ext uri="{FF2B5EF4-FFF2-40B4-BE49-F238E27FC236}">
                <a16:creationId xmlns:a16="http://schemas.microsoft.com/office/drawing/2014/main" id="{CA87EE30-4182-17D6-8547-9B09E245DB01}"/>
              </a:ext>
            </a:extLst>
          </p:cNvPr>
          <p:cNvGrpSpPr/>
          <p:nvPr/>
        </p:nvGrpSpPr>
        <p:grpSpPr>
          <a:xfrm>
            <a:off x="3" y="-44011"/>
            <a:ext cx="12191997" cy="6858000"/>
            <a:chOff x="0" y="0"/>
            <a:chExt cx="12191997" cy="6858000"/>
          </a:xfrm>
        </p:grpSpPr>
        <p:pic>
          <p:nvPicPr>
            <p:cNvPr id="8" name="图片 7" descr="树林旁的长凳上&#10;&#10;AI 生成的内容可能不正确。">
              <a:extLst>
                <a:ext uri="{FF2B5EF4-FFF2-40B4-BE49-F238E27FC236}">
                  <a16:creationId xmlns:a16="http://schemas.microsoft.com/office/drawing/2014/main" id="{4B3B2665-C661-79F8-FC61-6B7EA9806D21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artisticBlur radius="3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50000" r="25000"/>
            <a:stretch/>
          </p:blipFill>
          <p:spPr>
            <a:xfrm>
              <a:off x="6095998" y="0"/>
              <a:ext cx="3048001" cy="6858000"/>
            </a:xfrm>
            <a:prstGeom prst="rect">
              <a:avLst/>
            </a:prstGeom>
            <a:ln>
              <a:noFill/>
            </a:ln>
          </p:spPr>
        </p:pic>
        <p:pic>
          <p:nvPicPr>
            <p:cNvPr id="10" name="图片 9" descr="草地上有许多花&#10;&#10;AI 生成的内容可能不正确。">
              <a:extLst>
                <a:ext uri="{FF2B5EF4-FFF2-40B4-BE49-F238E27FC236}">
                  <a16:creationId xmlns:a16="http://schemas.microsoft.com/office/drawing/2014/main" id="{CA62F114-BB51-7D97-22E6-25B7BEC7285D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BEBA8EAE-BF5A-486C-A8C5-ECC9F3942E4B}">
                  <a14:imgProps xmlns:a14="http://schemas.microsoft.com/office/drawing/2010/main">
                    <a14:imgLayer r:embed="rId7">
                      <a14:imgEffect>
                        <a14:artisticBlur radius="30"/>
                      </a14:imgEffect>
                      <a14:imgEffect>
                        <a14:saturation sat="66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5000" r="50000"/>
            <a:stretch/>
          </p:blipFill>
          <p:spPr>
            <a:xfrm>
              <a:off x="3048001" y="0"/>
              <a:ext cx="3048000" cy="6858000"/>
            </a:xfrm>
            <a:prstGeom prst="rect">
              <a:avLst/>
            </a:prstGeom>
            <a:ln>
              <a:noFill/>
            </a:ln>
          </p:spPr>
        </p:pic>
        <p:pic>
          <p:nvPicPr>
            <p:cNvPr id="12" name="图片 11" descr="树林前的花园&#10;&#10;AI 生成的内容可能不正确。">
              <a:extLst>
                <a:ext uri="{FF2B5EF4-FFF2-40B4-BE49-F238E27FC236}">
                  <a16:creationId xmlns:a16="http://schemas.microsoft.com/office/drawing/2014/main" id="{1658B5A9-C2B1-D203-6B89-CCE68EAFEA9D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8">
              <a:extLst>
                <a:ext uri="{BEBA8EAE-BF5A-486C-A8C5-ECC9F3942E4B}">
                  <a14:imgProps xmlns:a14="http://schemas.microsoft.com/office/drawing/2010/main">
                    <a14:imgLayer r:embed="rId9">
                      <a14:imgEffect>
                        <a14:artisticBlur radius="3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75000"/>
            <a:stretch/>
          </p:blipFill>
          <p:spPr>
            <a:xfrm>
              <a:off x="0" y="0"/>
              <a:ext cx="3048000" cy="6858000"/>
            </a:xfrm>
            <a:prstGeom prst="rect">
              <a:avLst/>
            </a:prstGeom>
            <a:ln>
              <a:noFill/>
            </a:ln>
          </p:spPr>
        </p:pic>
        <p:pic>
          <p:nvPicPr>
            <p:cNvPr id="14" name="图片 13" descr="森林里的雪地上&#10;&#10;AI 生成的内容可能不正确。">
              <a:extLst>
                <a:ext uri="{FF2B5EF4-FFF2-40B4-BE49-F238E27FC236}">
                  <a16:creationId xmlns:a16="http://schemas.microsoft.com/office/drawing/2014/main" id="{4666FD49-5F50-5BA8-A25F-F5BFAD61F59A}"/>
                </a:ext>
              </a:extLst>
            </p:cNvPr>
            <p:cNvPicPr>
              <a:picLocks noChangeAspect="1"/>
            </p:cNvPicPr>
            <p:nvPr/>
          </p:nvPicPr>
          <p:blipFill>
            <a:blip r:embed="rId10">
              <a:extLst>
                <a:ext uri="{BEBA8EAE-BF5A-486C-A8C5-ECC9F3942E4B}">
                  <a14:imgProps xmlns:a14="http://schemas.microsoft.com/office/drawing/2010/main">
                    <a14:imgLayer r:embed="rId11">
                      <a14:imgEffect>
                        <a14:artisticBlur radius="3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75000"/>
            <a:stretch/>
          </p:blipFill>
          <p:spPr>
            <a:xfrm>
              <a:off x="9143997" y="0"/>
              <a:ext cx="3048000" cy="6858000"/>
            </a:xfrm>
            <a:prstGeom prst="rect">
              <a:avLst/>
            </a:prstGeom>
            <a:ln>
              <a:noFill/>
            </a:ln>
          </p:spPr>
        </p:pic>
      </p:grpSp>
      <p:sp>
        <p:nvSpPr>
          <p:cNvPr id="42" name="矩形 41">
            <a:extLst>
              <a:ext uri="{FF2B5EF4-FFF2-40B4-BE49-F238E27FC236}">
                <a16:creationId xmlns:a16="http://schemas.microsoft.com/office/drawing/2014/main" id="{C9C168D7-7F1C-9F46-A022-C27F8885CFE8}"/>
              </a:ext>
            </a:extLst>
          </p:cNvPr>
          <p:cNvSpPr/>
          <p:nvPr/>
        </p:nvSpPr>
        <p:spPr>
          <a:xfrm>
            <a:off x="-9648" y="-44011"/>
            <a:ext cx="12191998" cy="6902011"/>
          </a:xfrm>
          <a:prstGeom prst="rect">
            <a:avLst/>
          </a:prstGeom>
          <a:solidFill>
            <a:srgbClr val="FEF3D4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43" name="矩形 42">
            <a:extLst>
              <a:ext uri="{FF2B5EF4-FFF2-40B4-BE49-F238E27FC236}">
                <a16:creationId xmlns:a16="http://schemas.microsoft.com/office/drawing/2014/main" id="{1B9C078C-66CB-2BE0-209E-06F9F25F6E88}"/>
              </a:ext>
            </a:extLst>
          </p:cNvPr>
          <p:cNvSpPr/>
          <p:nvPr/>
        </p:nvSpPr>
        <p:spPr>
          <a:xfrm>
            <a:off x="192063" y="122213"/>
            <a:ext cx="5820490" cy="6613573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grpSp>
        <p:nvGrpSpPr>
          <p:cNvPr id="21" name="组合 20">
            <a:extLst>
              <a:ext uri="{FF2B5EF4-FFF2-40B4-BE49-F238E27FC236}">
                <a16:creationId xmlns:a16="http://schemas.microsoft.com/office/drawing/2014/main" id="{A7545B03-1F71-B155-696B-C32E8620CE6D}"/>
              </a:ext>
            </a:extLst>
          </p:cNvPr>
          <p:cNvGrpSpPr/>
          <p:nvPr/>
        </p:nvGrpSpPr>
        <p:grpSpPr>
          <a:xfrm>
            <a:off x="6231763" y="122213"/>
            <a:ext cx="5939298" cy="6613573"/>
            <a:chOff x="6204614" y="121227"/>
            <a:chExt cx="5939298" cy="6613573"/>
          </a:xfrm>
        </p:grpSpPr>
        <p:sp>
          <p:nvSpPr>
            <p:cNvPr id="44" name="矩形 43">
              <a:extLst>
                <a:ext uri="{FF2B5EF4-FFF2-40B4-BE49-F238E27FC236}">
                  <a16:creationId xmlns:a16="http://schemas.microsoft.com/office/drawing/2014/main" id="{CF4F56DF-472C-4329-4950-A4562BAB403F}"/>
                </a:ext>
              </a:extLst>
            </p:cNvPr>
            <p:cNvSpPr/>
            <p:nvPr/>
          </p:nvSpPr>
          <p:spPr>
            <a:xfrm>
              <a:off x="6204614" y="121227"/>
              <a:ext cx="5786972" cy="6613573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cxnSp>
          <p:nvCxnSpPr>
            <p:cNvPr id="111" name="直接连接符 110">
              <a:extLst>
                <a:ext uri="{FF2B5EF4-FFF2-40B4-BE49-F238E27FC236}">
                  <a16:creationId xmlns:a16="http://schemas.microsoft.com/office/drawing/2014/main" id="{9C3EAE75-8DDD-F0F9-A7AA-F2FB32F10B3F}"/>
                </a:ext>
              </a:extLst>
            </p:cNvPr>
            <p:cNvCxnSpPr/>
            <p:nvPr/>
          </p:nvCxnSpPr>
          <p:spPr>
            <a:xfrm>
              <a:off x="6732395" y="660009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2" name="直接连接符 111">
              <a:extLst>
                <a:ext uri="{FF2B5EF4-FFF2-40B4-BE49-F238E27FC236}">
                  <a16:creationId xmlns:a16="http://schemas.microsoft.com/office/drawing/2014/main" id="{B9FB1D7D-BB6F-A62B-383E-2CE724E6EAF8}"/>
                </a:ext>
              </a:extLst>
            </p:cNvPr>
            <p:cNvCxnSpPr/>
            <p:nvPr/>
          </p:nvCxnSpPr>
          <p:spPr>
            <a:xfrm>
              <a:off x="6732395" y="1093763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3" name="直接连接符 112">
              <a:extLst>
                <a:ext uri="{FF2B5EF4-FFF2-40B4-BE49-F238E27FC236}">
                  <a16:creationId xmlns:a16="http://schemas.microsoft.com/office/drawing/2014/main" id="{A052C89A-103B-D627-5D30-5D56A050F23A}"/>
                </a:ext>
              </a:extLst>
            </p:cNvPr>
            <p:cNvCxnSpPr/>
            <p:nvPr/>
          </p:nvCxnSpPr>
          <p:spPr>
            <a:xfrm>
              <a:off x="6732395" y="1527517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4" name="直接连接符 113">
              <a:extLst>
                <a:ext uri="{FF2B5EF4-FFF2-40B4-BE49-F238E27FC236}">
                  <a16:creationId xmlns:a16="http://schemas.microsoft.com/office/drawing/2014/main" id="{AB613F08-D778-1593-EA04-9BC61402DCA2}"/>
                </a:ext>
              </a:extLst>
            </p:cNvPr>
            <p:cNvCxnSpPr/>
            <p:nvPr/>
          </p:nvCxnSpPr>
          <p:spPr>
            <a:xfrm>
              <a:off x="6732395" y="1947873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5" name="直接连接符 114">
              <a:extLst>
                <a:ext uri="{FF2B5EF4-FFF2-40B4-BE49-F238E27FC236}">
                  <a16:creationId xmlns:a16="http://schemas.microsoft.com/office/drawing/2014/main" id="{AD5C3113-8FB4-C407-B603-3E79C2FD0659}"/>
                </a:ext>
              </a:extLst>
            </p:cNvPr>
            <p:cNvCxnSpPr/>
            <p:nvPr/>
          </p:nvCxnSpPr>
          <p:spPr>
            <a:xfrm>
              <a:off x="6732395" y="2381627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6" name="直接连接符 115">
              <a:extLst>
                <a:ext uri="{FF2B5EF4-FFF2-40B4-BE49-F238E27FC236}">
                  <a16:creationId xmlns:a16="http://schemas.microsoft.com/office/drawing/2014/main" id="{F7ED2FC5-BE34-A9DC-2201-082DD56C88D0}"/>
                </a:ext>
              </a:extLst>
            </p:cNvPr>
            <p:cNvCxnSpPr/>
            <p:nvPr/>
          </p:nvCxnSpPr>
          <p:spPr>
            <a:xfrm>
              <a:off x="6732395" y="2815381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7" name="直接连接符 116">
              <a:extLst>
                <a:ext uri="{FF2B5EF4-FFF2-40B4-BE49-F238E27FC236}">
                  <a16:creationId xmlns:a16="http://schemas.microsoft.com/office/drawing/2014/main" id="{F94C3A5C-FEEE-0903-E284-66601443C858}"/>
                </a:ext>
              </a:extLst>
            </p:cNvPr>
            <p:cNvCxnSpPr/>
            <p:nvPr/>
          </p:nvCxnSpPr>
          <p:spPr>
            <a:xfrm>
              <a:off x="6732395" y="3273865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8" name="直接连接符 117">
              <a:extLst>
                <a:ext uri="{FF2B5EF4-FFF2-40B4-BE49-F238E27FC236}">
                  <a16:creationId xmlns:a16="http://schemas.microsoft.com/office/drawing/2014/main" id="{A6770663-F4CA-4B23-9FB3-0A2C2BA390B1}"/>
                </a:ext>
              </a:extLst>
            </p:cNvPr>
            <p:cNvCxnSpPr/>
            <p:nvPr/>
          </p:nvCxnSpPr>
          <p:spPr>
            <a:xfrm>
              <a:off x="6732395" y="3707619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9" name="直接连接符 118">
              <a:extLst>
                <a:ext uri="{FF2B5EF4-FFF2-40B4-BE49-F238E27FC236}">
                  <a16:creationId xmlns:a16="http://schemas.microsoft.com/office/drawing/2014/main" id="{91991B08-D766-FE81-B138-E647FF9F7166}"/>
                </a:ext>
              </a:extLst>
            </p:cNvPr>
            <p:cNvCxnSpPr/>
            <p:nvPr/>
          </p:nvCxnSpPr>
          <p:spPr>
            <a:xfrm>
              <a:off x="6732395" y="4141373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0" name="直接连接符 119">
              <a:extLst>
                <a:ext uri="{FF2B5EF4-FFF2-40B4-BE49-F238E27FC236}">
                  <a16:creationId xmlns:a16="http://schemas.microsoft.com/office/drawing/2014/main" id="{77447751-5DFA-E2BC-B633-E68895D5EE04}"/>
                </a:ext>
              </a:extLst>
            </p:cNvPr>
            <p:cNvCxnSpPr/>
            <p:nvPr/>
          </p:nvCxnSpPr>
          <p:spPr>
            <a:xfrm>
              <a:off x="6732395" y="4551681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1" name="直接连接符 120">
              <a:extLst>
                <a:ext uri="{FF2B5EF4-FFF2-40B4-BE49-F238E27FC236}">
                  <a16:creationId xmlns:a16="http://schemas.microsoft.com/office/drawing/2014/main" id="{BF19AEB5-D086-12AF-A3CA-37861D0F2BAE}"/>
                </a:ext>
              </a:extLst>
            </p:cNvPr>
            <p:cNvCxnSpPr/>
            <p:nvPr/>
          </p:nvCxnSpPr>
          <p:spPr>
            <a:xfrm>
              <a:off x="6732395" y="4985435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2" name="直接连接符 121">
              <a:extLst>
                <a:ext uri="{FF2B5EF4-FFF2-40B4-BE49-F238E27FC236}">
                  <a16:creationId xmlns:a16="http://schemas.microsoft.com/office/drawing/2014/main" id="{F0C8D07A-FB9A-F944-0E98-CEF5E6F9C9BF}"/>
                </a:ext>
              </a:extLst>
            </p:cNvPr>
            <p:cNvCxnSpPr/>
            <p:nvPr/>
          </p:nvCxnSpPr>
          <p:spPr>
            <a:xfrm>
              <a:off x="6732395" y="5419189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3" name="直接连接符 122">
              <a:extLst>
                <a:ext uri="{FF2B5EF4-FFF2-40B4-BE49-F238E27FC236}">
                  <a16:creationId xmlns:a16="http://schemas.microsoft.com/office/drawing/2014/main" id="{947E6A8B-28AC-32C5-9351-83B8E504DCF0}"/>
                </a:ext>
              </a:extLst>
            </p:cNvPr>
            <p:cNvCxnSpPr/>
            <p:nvPr/>
          </p:nvCxnSpPr>
          <p:spPr>
            <a:xfrm>
              <a:off x="6732395" y="5853802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4" name="直接连接符 123">
              <a:extLst>
                <a:ext uri="{FF2B5EF4-FFF2-40B4-BE49-F238E27FC236}">
                  <a16:creationId xmlns:a16="http://schemas.microsoft.com/office/drawing/2014/main" id="{B5279A73-2886-9065-CB5F-711F191CF548}"/>
                </a:ext>
              </a:extLst>
            </p:cNvPr>
            <p:cNvCxnSpPr/>
            <p:nvPr/>
          </p:nvCxnSpPr>
          <p:spPr>
            <a:xfrm>
              <a:off x="6732395" y="6287556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26" name="文本框 125">
              <a:extLst>
                <a:ext uri="{FF2B5EF4-FFF2-40B4-BE49-F238E27FC236}">
                  <a16:creationId xmlns:a16="http://schemas.microsoft.com/office/drawing/2014/main" id="{33E89B07-431C-5F72-192A-584845942657}"/>
                </a:ext>
              </a:extLst>
            </p:cNvPr>
            <p:cNvSpPr txBox="1"/>
            <p:nvPr/>
          </p:nvSpPr>
          <p:spPr>
            <a:xfrm>
              <a:off x="8991676" y="275529"/>
              <a:ext cx="3152236" cy="2308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900" b="1" dirty="0">
                  <a:solidFill>
                    <a:schemeClr val="bg2">
                      <a:lumMod val="90000"/>
                    </a:schemeClr>
                  </a:solidFill>
                  <a:latin typeface="幼圆" panose="02010509060101010101" pitchFamily="49" charset="-122"/>
                  <a:ea typeface="幼圆" panose="02010509060101010101" pitchFamily="49" charset="-122"/>
                </a:rPr>
                <a:t>Jinhua University of Vocational Technology </a:t>
              </a:r>
              <a:endParaRPr lang="zh-CN" altLang="en-US" sz="900" b="1" dirty="0">
                <a:solidFill>
                  <a:schemeClr val="bg2">
                    <a:lumMod val="90000"/>
                  </a:schemeClr>
                </a:solidFill>
                <a:latin typeface="幼圆" panose="02010509060101010101" pitchFamily="49" charset="-122"/>
                <a:ea typeface="幼圆" panose="02010509060101010101" pitchFamily="49" charset="-122"/>
              </a:endParaRPr>
            </a:p>
          </p:txBody>
        </p:sp>
        <p:sp>
          <p:nvSpPr>
            <p:cNvPr id="128" name="文本框 127">
              <a:extLst>
                <a:ext uri="{FF2B5EF4-FFF2-40B4-BE49-F238E27FC236}">
                  <a16:creationId xmlns:a16="http://schemas.microsoft.com/office/drawing/2014/main" id="{95601FFD-3094-A637-8D1C-C5F229533FFE}"/>
                </a:ext>
              </a:extLst>
            </p:cNvPr>
            <p:cNvSpPr txBox="1"/>
            <p:nvPr/>
          </p:nvSpPr>
          <p:spPr>
            <a:xfrm>
              <a:off x="11351819" y="6376385"/>
              <a:ext cx="409452" cy="2308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900" b="1" dirty="0">
                  <a:solidFill>
                    <a:schemeClr val="bg2">
                      <a:lumMod val="90000"/>
                    </a:schemeClr>
                  </a:solidFill>
                  <a:latin typeface="幼圆" panose="02010509060101010101" pitchFamily="49" charset="-122"/>
                  <a:ea typeface="幼圆" panose="02010509060101010101" pitchFamily="49" charset="-122"/>
                </a:rPr>
                <a:t>02</a:t>
              </a:r>
              <a:endParaRPr lang="zh-CN" altLang="en-US" sz="900" b="1" dirty="0">
                <a:solidFill>
                  <a:schemeClr val="bg2">
                    <a:lumMod val="90000"/>
                  </a:schemeClr>
                </a:solidFill>
                <a:latin typeface="幼圆" panose="02010509060101010101" pitchFamily="49" charset="-122"/>
                <a:ea typeface="幼圆" panose="02010509060101010101" pitchFamily="49" charset="-122"/>
              </a:endParaRPr>
            </a:p>
          </p:txBody>
        </p:sp>
        <p:pic>
          <p:nvPicPr>
            <p:cNvPr id="18" name="图片 17" descr="图标&#10;&#10;AI 生成的内容可能不正确。">
              <a:extLst>
                <a:ext uri="{FF2B5EF4-FFF2-40B4-BE49-F238E27FC236}">
                  <a16:creationId xmlns:a16="http://schemas.microsoft.com/office/drawing/2014/main" id="{5ABE8EF9-C589-AFA6-0F5F-F9D8CBB9E4EE}"/>
                </a:ext>
              </a:extLst>
            </p:cNvPr>
            <p:cNvPicPr>
              <a:picLocks noChangeAspect="1"/>
            </p:cNvPicPr>
            <p:nvPr/>
          </p:nvPicPr>
          <p:blipFill>
            <a:blip r:embed="rId12">
              <a:alphaModFix amt="20000"/>
              <a:extLst>
                <a:ext uri="{BEBA8EAE-BF5A-486C-A8C5-ECC9F3942E4B}">
                  <a14:imgProps xmlns:a14="http://schemas.microsoft.com/office/drawing/2010/main">
                    <a14:imgLayer r:embed="rId13">
                      <a14:imgEffect>
                        <a14:artisticPencilGrayscale/>
                      </a14:imgEffect>
                      <a14:imgEffect>
                        <a14:colorTemperature colorTemp="59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9233030">
              <a:off x="7942596" y="263068"/>
              <a:ext cx="1087953" cy="1057354"/>
            </a:xfrm>
            <a:prstGeom prst="rect">
              <a:avLst/>
            </a:prstGeom>
          </p:spPr>
        </p:pic>
        <p:pic>
          <p:nvPicPr>
            <p:cNvPr id="19" name="图片 18" descr="图标&#10;&#10;AI 生成的内容可能不正确。">
              <a:extLst>
                <a:ext uri="{FF2B5EF4-FFF2-40B4-BE49-F238E27FC236}">
                  <a16:creationId xmlns:a16="http://schemas.microsoft.com/office/drawing/2014/main" id="{06DC4ACD-57AA-A87B-E36F-77393DFC92E1}"/>
                </a:ext>
              </a:extLst>
            </p:cNvPr>
            <p:cNvPicPr>
              <a:picLocks noChangeAspect="1"/>
            </p:cNvPicPr>
            <p:nvPr/>
          </p:nvPicPr>
          <p:blipFill>
            <a:blip r:embed="rId12">
              <a:alphaModFix amt="20000"/>
              <a:extLst>
                <a:ext uri="{BEBA8EAE-BF5A-486C-A8C5-ECC9F3942E4B}">
                  <a14:imgProps xmlns:a14="http://schemas.microsoft.com/office/drawing/2010/main">
                    <a14:imgLayer r:embed="rId13">
                      <a14:imgEffect>
                        <a14:artisticPencilGrayscale/>
                      </a14:imgEffect>
                      <a14:imgEffect>
                        <a14:colorTemperature colorTemp="59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9233030">
              <a:off x="7066064" y="5197436"/>
              <a:ext cx="1087953" cy="1057354"/>
            </a:xfrm>
            <a:prstGeom prst="rect">
              <a:avLst/>
            </a:prstGeom>
          </p:spPr>
        </p:pic>
        <p:pic>
          <p:nvPicPr>
            <p:cNvPr id="20" name="图片 19" descr="图标&#10;&#10;AI 生成的内容可能不正确。">
              <a:extLst>
                <a:ext uri="{FF2B5EF4-FFF2-40B4-BE49-F238E27FC236}">
                  <a16:creationId xmlns:a16="http://schemas.microsoft.com/office/drawing/2014/main" id="{DDA845B7-CC19-43F6-5690-37395FFC4BB2}"/>
                </a:ext>
              </a:extLst>
            </p:cNvPr>
            <p:cNvPicPr>
              <a:picLocks noChangeAspect="1"/>
            </p:cNvPicPr>
            <p:nvPr/>
          </p:nvPicPr>
          <p:blipFill>
            <a:blip r:embed="rId12">
              <a:alphaModFix amt="20000"/>
              <a:extLst>
                <a:ext uri="{BEBA8EAE-BF5A-486C-A8C5-ECC9F3942E4B}">
                  <a14:imgProps xmlns:a14="http://schemas.microsoft.com/office/drawing/2010/main">
                    <a14:imgLayer r:embed="rId13">
                      <a14:imgEffect>
                        <a14:artisticPencilGrayscale/>
                      </a14:imgEffect>
                      <a14:imgEffect>
                        <a14:colorTemperature colorTemp="59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9233030">
              <a:off x="9966807" y="1399887"/>
              <a:ext cx="1533384" cy="1490258"/>
            </a:xfrm>
            <a:prstGeom prst="rect">
              <a:avLst/>
            </a:prstGeom>
          </p:spPr>
        </p:pic>
      </p:grpSp>
      <p:grpSp>
        <p:nvGrpSpPr>
          <p:cNvPr id="70" name="组合 69">
            <a:extLst>
              <a:ext uri="{FF2B5EF4-FFF2-40B4-BE49-F238E27FC236}">
                <a16:creationId xmlns:a16="http://schemas.microsoft.com/office/drawing/2014/main" id="{4485E7E5-25C0-D9AE-F40B-5156006DD2A5}"/>
              </a:ext>
            </a:extLst>
          </p:cNvPr>
          <p:cNvGrpSpPr/>
          <p:nvPr/>
        </p:nvGrpSpPr>
        <p:grpSpPr>
          <a:xfrm>
            <a:off x="5659068" y="651207"/>
            <a:ext cx="848834" cy="195369"/>
            <a:chOff x="5669513" y="830822"/>
            <a:chExt cx="848834" cy="195369"/>
          </a:xfrm>
        </p:grpSpPr>
        <p:sp>
          <p:nvSpPr>
            <p:cNvPr id="47" name="椭圆 46">
              <a:extLst>
                <a:ext uri="{FF2B5EF4-FFF2-40B4-BE49-F238E27FC236}">
                  <a16:creationId xmlns:a16="http://schemas.microsoft.com/office/drawing/2014/main" id="{63652049-500F-8DBE-1DE3-C297C20285F3}"/>
                </a:ext>
              </a:extLst>
            </p:cNvPr>
            <p:cNvSpPr/>
            <p:nvPr/>
          </p:nvSpPr>
          <p:spPr>
            <a:xfrm>
              <a:off x="5669513" y="834784"/>
              <a:ext cx="191407" cy="191407"/>
            </a:xfrm>
            <a:prstGeom prst="ellipse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52" name="椭圆 51">
              <a:extLst>
                <a:ext uri="{FF2B5EF4-FFF2-40B4-BE49-F238E27FC236}">
                  <a16:creationId xmlns:a16="http://schemas.microsoft.com/office/drawing/2014/main" id="{06965F52-8DC7-869F-A879-7EBD73E9BF9F}"/>
                </a:ext>
              </a:extLst>
            </p:cNvPr>
            <p:cNvSpPr/>
            <p:nvPr/>
          </p:nvSpPr>
          <p:spPr>
            <a:xfrm>
              <a:off x="6326940" y="830822"/>
              <a:ext cx="191407" cy="191407"/>
            </a:xfrm>
            <a:prstGeom prst="ellipse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65" name="矩形: 圆角 64">
              <a:extLst>
                <a:ext uri="{FF2B5EF4-FFF2-40B4-BE49-F238E27FC236}">
                  <a16:creationId xmlns:a16="http://schemas.microsoft.com/office/drawing/2014/main" id="{57A1F8E5-31AD-C6F2-BF56-C1F76F2BAD6E}"/>
                </a:ext>
              </a:extLst>
            </p:cNvPr>
            <p:cNvSpPr/>
            <p:nvPr/>
          </p:nvSpPr>
          <p:spPr>
            <a:xfrm>
              <a:off x="5766647" y="877730"/>
              <a:ext cx="675061" cy="102717"/>
            </a:xfrm>
            <a:prstGeom prst="roundRect">
              <a:avLst/>
            </a:prstGeom>
            <a:solidFill>
              <a:schemeClr val="bg1">
                <a:lumMod val="85000"/>
              </a:schemeClr>
            </a:solidFill>
            <a:ln>
              <a:noFill/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grpSp>
        <p:nvGrpSpPr>
          <p:cNvPr id="76" name="组合 75">
            <a:extLst>
              <a:ext uri="{FF2B5EF4-FFF2-40B4-BE49-F238E27FC236}">
                <a16:creationId xmlns:a16="http://schemas.microsoft.com/office/drawing/2014/main" id="{71C6A3D5-BCF9-8A24-4529-E6FA0819EA3A}"/>
              </a:ext>
            </a:extLst>
          </p:cNvPr>
          <p:cNvGrpSpPr/>
          <p:nvPr/>
        </p:nvGrpSpPr>
        <p:grpSpPr>
          <a:xfrm>
            <a:off x="5652856" y="1722573"/>
            <a:ext cx="848834" cy="195369"/>
            <a:chOff x="5669513" y="830822"/>
            <a:chExt cx="848834" cy="195369"/>
          </a:xfrm>
        </p:grpSpPr>
        <p:sp>
          <p:nvSpPr>
            <p:cNvPr id="77" name="椭圆 76">
              <a:extLst>
                <a:ext uri="{FF2B5EF4-FFF2-40B4-BE49-F238E27FC236}">
                  <a16:creationId xmlns:a16="http://schemas.microsoft.com/office/drawing/2014/main" id="{B34D52FE-730D-7544-3131-C7F0642D06A9}"/>
                </a:ext>
              </a:extLst>
            </p:cNvPr>
            <p:cNvSpPr/>
            <p:nvPr/>
          </p:nvSpPr>
          <p:spPr>
            <a:xfrm>
              <a:off x="5669513" y="834784"/>
              <a:ext cx="191407" cy="191407"/>
            </a:xfrm>
            <a:prstGeom prst="ellipse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78" name="椭圆 77">
              <a:extLst>
                <a:ext uri="{FF2B5EF4-FFF2-40B4-BE49-F238E27FC236}">
                  <a16:creationId xmlns:a16="http://schemas.microsoft.com/office/drawing/2014/main" id="{B9925899-CE88-24C8-FFF2-F78E592C3119}"/>
                </a:ext>
              </a:extLst>
            </p:cNvPr>
            <p:cNvSpPr/>
            <p:nvPr/>
          </p:nvSpPr>
          <p:spPr>
            <a:xfrm>
              <a:off x="6326940" y="830822"/>
              <a:ext cx="191407" cy="191407"/>
            </a:xfrm>
            <a:prstGeom prst="ellipse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79" name="矩形: 圆角 78">
              <a:extLst>
                <a:ext uri="{FF2B5EF4-FFF2-40B4-BE49-F238E27FC236}">
                  <a16:creationId xmlns:a16="http://schemas.microsoft.com/office/drawing/2014/main" id="{A7356C8C-86D9-92FD-8619-B3A98C4CC7AC}"/>
                </a:ext>
              </a:extLst>
            </p:cNvPr>
            <p:cNvSpPr/>
            <p:nvPr/>
          </p:nvSpPr>
          <p:spPr>
            <a:xfrm>
              <a:off x="5766647" y="877730"/>
              <a:ext cx="675061" cy="102717"/>
            </a:xfrm>
            <a:prstGeom prst="roundRect">
              <a:avLst/>
            </a:prstGeom>
            <a:solidFill>
              <a:schemeClr val="bg1">
                <a:lumMod val="85000"/>
              </a:schemeClr>
            </a:solidFill>
            <a:ln>
              <a:noFill/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grpSp>
        <p:nvGrpSpPr>
          <p:cNvPr id="80" name="组合 79">
            <a:extLst>
              <a:ext uri="{FF2B5EF4-FFF2-40B4-BE49-F238E27FC236}">
                <a16:creationId xmlns:a16="http://schemas.microsoft.com/office/drawing/2014/main" id="{50061279-4D5D-C74F-AD2B-D9E977AFB4D1}"/>
              </a:ext>
            </a:extLst>
          </p:cNvPr>
          <p:cNvGrpSpPr/>
          <p:nvPr/>
        </p:nvGrpSpPr>
        <p:grpSpPr>
          <a:xfrm>
            <a:off x="5652856" y="2826893"/>
            <a:ext cx="848834" cy="195369"/>
            <a:chOff x="5669513" y="830822"/>
            <a:chExt cx="848834" cy="195369"/>
          </a:xfrm>
        </p:grpSpPr>
        <p:sp>
          <p:nvSpPr>
            <p:cNvPr id="81" name="椭圆 80">
              <a:extLst>
                <a:ext uri="{FF2B5EF4-FFF2-40B4-BE49-F238E27FC236}">
                  <a16:creationId xmlns:a16="http://schemas.microsoft.com/office/drawing/2014/main" id="{B74FEF32-7381-10BC-C34C-82E297D5181A}"/>
                </a:ext>
              </a:extLst>
            </p:cNvPr>
            <p:cNvSpPr/>
            <p:nvPr/>
          </p:nvSpPr>
          <p:spPr>
            <a:xfrm>
              <a:off x="5669513" y="834784"/>
              <a:ext cx="191407" cy="191407"/>
            </a:xfrm>
            <a:prstGeom prst="ellipse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82" name="椭圆 81">
              <a:extLst>
                <a:ext uri="{FF2B5EF4-FFF2-40B4-BE49-F238E27FC236}">
                  <a16:creationId xmlns:a16="http://schemas.microsoft.com/office/drawing/2014/main" id="{7B118F38-D35F-B34C-B823-E7C1D3ABE40E}"/>
                </a:ext>
              </a:extLst>
            </p:cNvPr>
            <p:cNvSpPr/>
            <p:nvPr/>
          </p:nvSpPr>
          <p:spPr>
            <a:xfrm>
              <a:off x="6326940" y="830822"/>
              <a:ext cx="191407" cy="191407"/>
            </a:xfrm>
            <a:prstGeom prst="ellipse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83" name="矩形: 圆角 82">
              <a:extLst>
                <a:ext uri="{FF2B5EF4-FFF2-40B4-BE49-F238E27FC236}">
                  <a16:creationId xmlns:a16="http://schemas.microsoft.com/office/drawing/2014/main" id="{684F3FBB-DD15-E1E5-B15C-4A6BD79AEDD5}"/>
                </a:ext>
              </a:extLst>
            </p:cNvPr>
            <p:cNvSpPr/>
            <p:nvPr/>
          </p:nvSpPr>
          <p:spPr>
            <a:xfrm>
              <a:off x="5766647" y="877730"/>
              <a:ext cx="675061" cy="102717"/>
            </a:xfrm>
            <a:prstGeom prst="roundRect">
              <a:avLst/>
            </a:prstGeom>
            <a:solidFill>
              <a:schemeClr val="bg1">
                <a:lumMod val="85000"/>
              </a:schemeClr>
            </a:solidFill>
            <a:ln>
              <a:noFill/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grpSp>
        <p:nvGrpSpPr>
          <p:cNvPr id="84" name="组合 83">
            <a:extLst>
              <a:ext uri="{FF2B5EF4-FFF2-40B4-BE49-F238E27FC236}">
                <a16:creationId xmlns:a16="http://schemas.microsoft.com/office/drawing/2014/main" id="{A6932734-FEA5-AB49-61FB-A87EF994B03D}"/>
              </a:ext>
            </a:extLst>
          </p:cNvPr>
          <p:cNvGrpSpPr/>
          <p:nvPr/>
        </p:nvGrpSpPr>
        <p:grpSpPr>
          <a:xfrm>
            <a:off x="5659092" y="3884398"/>
            <a:ext cx="848834" cy="195369"/>
            <a:chOff x="5669513" y="830822"/>
            <a:chExt cx="848834" cy="195369"/>
          </a:xfrm>
        </p:grpSpPr>
        <p:sp>
          <p:nvSpPr>
            <p:cNvPr id="85" name="椭圆 84">
              <a:extLst>
                <a:ext uri="{FF2B5EF4-FFF2-40B4-BE49-F238E27FC236}">
                  <a16:creationId xmlns:a16="http://schemas.microsoft.com/office/drawing/2014/main" id="{85750FA1-E884-AF9F-4D18-EEF9ECFBD2BC}"/>
                </a:ext>
              </a:extLst>
            </p:cNvPr>
            <p:cNvSpPr/>
            <p:nvPr/>
          </p:nvSpPr>
          <p:spPr>
            <a:xfrm>
              <a:off x="5669513" y="834784"/>
              <a:ext cx="191407" cy="191407"/>
            </a:xfrm>
            <a:prstGeom prst="ellipse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86" name="椭圆 85">
              <a:extLst>
                <a:ext uri="{FF2B5EF4-FFF2-40B4-BE49-F238E27FC236}">
                  <a16:creationId xmlns:a16="http://schemas.microsoft.com/office/drawing/2014/main" id="{657AE5FB-B358-D7CF-FC0E-9C5A51308426}"/>
                </a:ext>
              </a:extLst>
            </p:cNvPr>
            <p:cNvSpPr/>
            <p:nvPr/>
          </p:nvSpPr>
          <p:spPr>
            <a:xfrm>
              <a:off x="6326940" y="830822"/>
              <a:ext cx="191407" cy="191407"/>
            </a:xfrm>
            <a:prstGeom prst="ellipse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87" name="矩形: 圆角 86">
              <a:extLst>
                <a:ext uri="{FF2B5EF4-FFF2-40B4-BE49-F238E27FC236}">
                  <a16:creationId xmlns:a16="http://schemas.microsoft.com/office/drawing/2014/main" id="{E1619563-D0E0-5EF4-7540-87D12D63E53E}"/>
                </a:ext>
              </a:extLst>
            </p:cNvPr>
            <p:cNvSpPr/>
            <p:nvPr/>
          </p:nvSpPr>
          <p:spPr>
            <a:xfrm>
              <a:off x="5766647" y="877730"/>
              <a:ext cx="675061" cy="102717"/>
            </a:xfrm>
            <a:prstGeom prst="roundRect">
              <a:avLst/>
            </a:prstGeom>
            <a:solidFill>
              <a:schemeClr val="bg1">
                <a:lumMod val="85000"/>
              </a:schemeClr>
            </a:solidFill>
            <a:ln>
              <a:noFill/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grpSp>
        <p:nvGrpSpPr>
          <p:cNvPr id="88" name="组合 87">
            <a:extLst>
              <a:ext uri="{FF2B5EF4-FFF2-40B4-BE49-F238E27FC236}">
                <a16:creationId xmlns:a16="http://schemas.microsoft.com/office/drawing/2014/main" id="{4ABA5CE1-3806-10F3-56B9-DD83EB2526E0}"/>
              </a:ext>
            </a:extLst>
          </p:cNvPr>
          <p:cNvGrpSpPr/>
          <p:nvPr/>
        </p:nvGrpSpPr>
        <p:grpSpPr>
          <a:xfrm>
            <a:off x="5677897" y="4984849"/>
            <a:ext cx="848834" cy="195369"/>
            <a:chOff x="5669513" y="830822"/>
            <a:chExt cx="848834" cy="195369"/>
          </a:xfrm>
        </p:grpSpPr>
        <p:sp>
          <p:nvSpPr>
            <p:cNvPr id="89" name="椭圆 88">
              <a:extLst>
                <a:ext uri="{FF2B5EF4-FFF2-40B4-BE49-F238E27FC236}">
                  <a16:creationId xmlns:a16="http://schemas.microsoft.com/office/drawing/2014/main" id="{1FE93C06-75E1-CFA0-2146-D5C5E038A1BD}"/>
                </a:ext>
              </a:extLst>
            </p:cNvPr>
            <p:cNvSpPr/>
            <p:nvPr/>
          </p:nvSpPr>
          <p:spPr>
            <a:xfrm>
              <a:off x="5669513" y="834784"/>
              <a:ext cx="191407" cy="191407"/>
            </a:xfrm>
            <a:prstGeom prst="ellipse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90" name="椭圆 89">
              <a:extLst>
                <a:ext uri="{FF2B5EF4-FFF2-40B4-BE49-F238E27FC236}">
                  <a16:creationId xmlns:a16="http://schemas.microsoft.com/office/drawing/2014/main" id="{A7750092-6874-998C-AFFA-DC14577ED60F}"/>
                </a:ext>
              </a:extLst>
            </p:cNvPr>
            <p:cNvSpPr/>
            <p:nvPr/>
          </p:nvSpPr>
          <p:spPr>
            <a:xfrm>
              <a:off x="6326940" y="830822"/>
              <a:ext cx="191407" cy="191407"/>
            </a:xfrm>
            <a:prstGeom prst="ellipse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91" name="矩形: 圆角 90">
              <a:extLst>
                <a:ext uri="{FF2B5EF4-FFF2-40B4-BE49-F238E27FC236}">
                  <a16:creationId xmlns:a16="http://schemas.microsoft.com/office/drawing/2014/main" id="{23A759D2-1B06-63ED-430A-14C067CCA7E1}"/>
                </a:ext>
              </a:extLst>
            </p:cNvPr>
            <p:cNvSpPr/>
            <p:nvPr/>
          </p:nvSpPr>
          <p:spPr>
            <a:xfrm>
              <a:off x="5766647" y="877730"/>
              <a:ext cx="675061" cy="102717"/>
            </a:xfrm>
            <a:prstGeom prst="roundRect">
              <a:avLst/>
            </a:prstGeom>
            <a:solidFill>
              <a:schemeClr val="bg1">
                <a:lumMod val="85000"/>
              </a:schemeClr>
            </a:solidFill>
            <a:ln>
              <a:noFill/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grpSp>
        <p:nvGrpSpPr>
          <p:cNvPr id="92" name="组合 91">
            <a:extLst>
              <a:ext uri="{FF2B5EF4-FFF2-40B4-BE49-F238E27FC236}">
                <a16:creationId xmlns:a16="http://schemas.microsoft.com/office/drawing/2014/main" id="{8FBB9571-AA61-0687-44FA-A1EABE388087}"/>
              </a:ext>
            </a:extLst>
          </p:cNvPr>
          <p:cNvGrpSpPr/>
          <p:nvPr/>
        </p:nvGrpSpPr>
        <p:grpSpPr>
          <a:xfrm>
            <a:off x="5669315" y="6131044"/>
            <a:ext cx="848834" cy="195369"/>
            <a:chOff x="5669513" y="830822"/>
            <a:chExt cx="848834" cy="195369"/>
          </a:xfrm>
        </p:grpSpPr>
        <p:sp>
          <p:nvSpPr>
            <p:cNvPr id="93" name="椭圆 92">
              <a:extLst>
                <a:ext uri="{FF2B5EF4-FFF2-40B4-BE49-F238E27FC236}">
                  <a16:creationId xmlns:a16="http://schemas.microsoft.com/office/drawing/2014/main" id="{EBE3F00B-6EB2-B9E0-DA5F-395A4F9DBAC2}"/>
                </a:ext>
              </a:extLst>
            </p:cNvPr>
            <p:cNvSpPr/>
            <p:nvPr/>
          </p:nvSpPr>
          <p:spPr>
            <a:xfrm>
              <a:off x="5669513" y="834784"/>
              <a:ext cx="191407" cy="191407"/>
            </a:xfrm>
            <a:prstGeom prst="ellipse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94" name="椭圆 93">
              <a:extLst>
                <a:ext uri="{FF2B5EF4-FFF2-40B4-BE49-F238E27FC236}">
                  <a16:creationId xmlns:a16="http://schemas.microsoft.com/office/drawing/2014/main" id="{CE046B48-C590-E2B9-421C-68F5DF0368B4}"/>
                </a:ext>
              </a:extLst>
            </p:cNvPr>
            <p:cNvSpPr/>
            <p:nvPr/>
          </p:nvSpPr>
          <p:spPr>
            <a:xfrm>
              <a:off x="6326940" y="830822"/>
              <a:ext cx="191407" cy="191407"/>
            </a:xfrm>
            <a:prstGeom prst="ellipse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95" name="矩形: 圆角 94">
              <a:extLst>
                <a:ext uri="{FF2B5EF4-FFF2-40B4-BE49-F238E27FC236}">
                  <a16:creationId xmlns:a16="http://schemas.microsoft.com/office/drawing/2014/main" id="{3F0A81F5-5AF7-DCD3-11F9-E7DD5829260B}"/>
                </a:ext>
              </a:extLst>
            </p:cNvPr>
            <p:cNvSpPr/>
            <p:nvPr/>
          </p:nvSpPr>
          <p:spPr>
            <a:xfrm>
              <a:off x="5766647" y="877730"/>
              <a:ext cx="675061" cy="102717"/>
            </a:xfrm>
            <a:prstGeom prst="roundRect">
              <a:avLst/>
            </a:prstGeom>
            <a:solidFill>
              <a:schemeClr val="bg1">
                <a:lumMod val="85000"/>
              </a:schemeClr>
            </a:solidFill>
            <a:ln>
              <a:noFill/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cxnSp>
        <p:nvCxnSpPr>
          <p:cNvPr id="97" name="直接连接符 96">
            <a:extLst>
              <a:ext uri="{FF2B5EF4-FFF2-40B4-BE49-F238E27FC236}">
                <a16:creationId xmlns:a16="http://schemas.microsoft.com/office/drawing/2014/main" id="{D3CC6776-6B00-7E4A-FA5A-FCBA25521776}"/>
              </a:ext>
            </a:extLst>
          </p:cNvPr>
          <p:cNvCxnSpPr/>
          <p:nvPr/>
        </p:nvCxnSpPr>
        <p:spPr>
          <a:xfrm>
            <a:off x="636393" y="651207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8" name="直接连接符 97">
            <a:extLst>
              <a:ext uri="{FF2B5EF4-FFF2-40B4-BE49-F238E27FC236}">
                <a16:creationId xmlns:a16="http://schemas.microsoft.com/office/drawing/2014/main" id="{183C10BD-53B1-1DB3-BB11-94530C3EE825}"/>
              </a:ext>
            </a:extLst>
          </p:cNvPr>
          <p:cNvCxnSpPr/>
          <p:nvPr/>
        </p:nvCxnSpPr>
        <p:spPr>
          <a:xfrm>
            <a:off x="636393" y="1084961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9" name="直接连接符 98">
            <a:extLst>
              <a:ext uri="{FF2B5EF4-FFF2-40B4-BE49-F238E27FC236}">
                <a16:creationId xmlns:a16="http://schemas.microsoft.com/office/drawing/2014/main" id="{E01402F2-C384-6534-858F-082289A858F9}"/>
              </a:ext>
            </a:extLst>
          </p:cNvPr>
          <p:cNvCxnSpPr/>
          <p:nvPr/>
        </p:nvCxnSpPr>
        <p:spPr>
          <a:xfrm>
            <a:off x="636393" y="1518715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0" name="直接连接符 99">
            <a:extLst>
              <a:ext uri="{FF2B5EF4-FFF2-40B4-BE49-F238E27FC236}">
                <a16:creationId xmlns:a16="http://schemas.microsoft.com/office/drawing/2014/main" id="{64F3D322-8DD6-93DD-82D3-A950D693C090}"/>
              </a:ext>
            </a:extLst>
          </p:cNvPr>
          <p:cNvCxnSpPr/>
          <p:nvPr/>
        </p:nvCxnSpPr>
        <p:spPr>
          <a:xfrm>
            <a:off x="636393" y="1939071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1" name="直接连接符 100">
            <a:extLst>
              <a:ext uri="{FF2B5EF4-FFF2-40B4-BE49-F238E27FC236}">
                <a16:creationId xmlns:a16="http://schemas.microsoft.com/office/drawing/2014/main" id="{86015FF9-2FA7-BF31-D9B3-9047A042CB16}"/>
              </a:ext>
            </a:extLst>
          </p:cNvPr>
          <p:cNvCxnSpPr/>
          <p:nvPr/>
        </p:nvCxnSpPr>
        <p:spPr>
          <a:xfrm>
            <a:off x="636393" y="2372825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2" name="直接连接符 101">
            <a:extLst>
              <a:ext uri="{FF2B5EF4-FFF2-40B4-BE49-F238E27FC236}">
                <a16:creationId xmlns:a16="http://schemas.microsoft.com/office/drawing/2014/main" id="{83FC1CAD-7D2F-F88B-99B3-E23E9597E596}"/>
              </a:ext>
            </a:extLst>
          </p:cNvPr>
          <p:cNvCxnSpPr/>
          <p:nvPr/>
        </p:nvCxnSpPr>
        <p:spPr>
          <a:xfrm>
            <a:off x="636393" y="2806579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3" name="直接连接符 102">
            <a:extLst>
              <a:ext uri="{FF2B5EF4-FFF2-40B4-BE49-F238E27FC236}">
                <a16:creationId xmlns:a16="http://schemas.microsoft.com/office/drawing/2014/main" id="{4414DE50-95D9-65BC-9853-2D6AFC714E91}"/>
              </a:ext>
            </a:extLst>
          </p:cNvPr>
          <p:cNvCxnSpPr/>
          <p:nvPr/>
        </p:nvCxnSpPr>
        <p:spPr>
          <a:xfrm>
            <a:off x="636393" y="3265063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4" name="直接连接符 103">
            <a:extLst>
              <a:ext uri="{FF2B5EF4-FFF2-40B4-BE49-F238E27FC236}">
                <a16:creationId xmlns:a16="http://schemas.microsoft.com/office/drawing/2014/main" id="{3C6CDB34-FF29-2E53-35BA-8E7A6A738F75}"/>
              </a:ext>
            </a:extLst>
          </p:cNvPr>
          <p:cNvCxnSpPr/>
          <p:nvPr/>
        </p:nvCxnSpPr>
        <p:spPr>
          <a:xfrm>
            <a:off x="636393" y="3698817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5" name="直接连接符 104">
            <a:extLst>
              <a:ext uri="{FF2B5EF4-FFF2-40B4-BE49-F238E27FC236}">
                <a16:creationId xmlns:a16="http://schemas.microsoft.com/office/drawing/2014/main" id="{05020607-942E-F651-FBA8-00C2BBCD782A}"/>
              </a:ext>
            </a:extLst>
          </p:cNvPr>
          <p:cNvCxnSpPr/>
          <p:nvPr/>
        </p:nvCxnSpPr>
        <p:spPr>
          <a:xfrm>
            <a:off x="636393" y="4132571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6" name="直接连接符 105">
            <a:extLst>
              <a:ext uri="{FF2B5EF4-FFF2-40B4-BE49-F238E27FC236}">
                <a16:creationId xmlns:a16="http://schemas.microsoft.com/office/drawing/2014/main" id="{D3ACDF3A-EA77-1ADB-A7A7-88CA72CE7185}"/>
              </a:ext>
            </a:extLst>
          </p:cNvPr>
          <p:cNvCxnSpPr/>
          <p:nvPr/>
        </p:nvCxnSpPr>
        <p:spPr>
          <a:xfrm>
            <a:off x="636393" y="4542879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7" name="直接连接符 106">
            <a:extLst>
              <a:ext uri="{FF2B5EF4-FFF2-40B4-BE49-F238E27FC236}">
                <a16:creationId xmlns:a16="http://schemas.microsoft.com/office/drawing/2014/main" id="{4AF676D0-037C-59FE-1089-9BFB689D09C6}"/>
              </a:ext>
            </a:extLst>
          </p:cNvPr>
          <p:cNvCxnSpPr/>
          <p:nvPr/>
        </p:nvCxnSpPr>
        <p:spPr>
          <a:xfrm>
            <a:off x="636393" y="4976633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8" name="直接连接符 107">
            <a:extLst>
              <a:ext uri="{FF2B5EF4-FFF2-40B4-BE49-F238E27FC236}">
                <a16:creationId xmlns:a16="http://schemas.microsoft.com/office/drawing/2014/main" id="{3B298334-360B-E644-A8D0-CE256F37A707}"/>
              </a:ext>
            </a:extLst>
          </p:cNvPr>
          <p:cNvCxnSpPr/>
          <p:nvPr/>
        </p:nvCxnSpPr>
        <p:spPr>
          <a:xfrm>
            <a:off x="636393" y="5410387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9" name="直接连接符 108">
            <a:extLst>
              <a:ext uri="{FF2B5EF4-FFF2-40B4-BE49-F238E27FC236}">
                <a16:creationId xmlns:a16="http://schemas.microsoft.com/office/drawing/2014/main" id="{FD0AA287-FDC2-6DCC-177E-64BE9F4F69A0}"/>
              </a:ext>
            </a:extLst>
          </p:cNvPr>
          <p:cNvCxnSpPr/>
          <p:nvPr/>
        </p:nvCxnSpPr>
        <p:spPr>
          <a:xfrm>
            <a:off x="636393" y="5844015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0" name="直接连接符 109">
            <a:extLst>
              <a:ext uri="{FF2B5EF4-FFF2-40B4-BE49-F238E27FC236}">
                <a16:creationId xmlns:a16="http://schemas.microsoft.com/office/drawing/2014/main" id="{CDD7F144-3FC6-DCEA-6F25-EA57917B4AA1}"/>
              </a:ext>
            </a:extLst>
          </p:cNvPr>
          <p:cNvCxnSpPr/>
          <p:nvPr/>
        </p:nvCxnSpPr>
        <p:spPr>
          <a:xfrm>
            <a:off x="636393" y="6277769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7" name="文本框 126">
            <a:extLst>
              <a:ext uri="{FF2B5EF4-FFF2-40B4-BE49-F238E27FC236}">
                <a16:creationId xmlns:a16="http://schemas.microsoft.com/office/drawing/2014/main" id="{8A5B1381-ED71-C441-27D0-ABE2A4BA1EB8}"/>
              </a:ext>
            </a:extLst>
          </p:cNvPr>
          <p:cNvSpPr txBox="1"/>
          <p:nvPr/>
        </p:nvSpPr>
        <p:spPr>
          <a:xfrm>
            <a:off x="532163" y="6355874"/>
            <a:ext cx="3152236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900" b="1" dirty="0" err="1">
                <a:solidFill>
                  <a:schemeClr val="bg2">
                    <a:lumMod val="90000"/>
                  </a:schemeClr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Weather:XXXX</a:t>
            </a:r>
            <a:r>
              <a:rPr lang="en-US" altLang="zh-CN" sz="900" b="1" dirty="0">
                <a:solidFill>
                  <a:schemeClr val="bg2">
                    <a:lumMod val="90000"/>
                  </a:schemeClr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  </a:t>
            </a:r>
            <a:r>
              <a:rPr lang="en-US" altLang="zh-CN" sz="900" b="1" dirty="0" err="1">
                <a:solidFill>
                  <a:schemeClr val="bg2">
                    <a:lumMod val="90000"/>
                  </a:schemeClr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Mood:XXXX</a:t>
            </a:r>
            <a:endParaRPr lang="zh-CN" altLang="en-US" sz="900" b="1" dirty="0">
              <a:solidFill>
                <a:schemeClr val="bg2">
                  <a:lumMod val="90000"/>
                </a:schemeClr>
              </a:solidFill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pic>
        <p:nvPicPr>
          <p:cNvPr id="16" name="图片 15" descr="图标&#10;&#10;AI 生成的内容可能不正确。">
            <a:extLst>
              <a:ext uri="{FF2B5EF4-FFF2-40B4-BE49-F238E27FC236}">
                <a16:creationId xmlns:a16="http://schemas.microsoft.com/office/drawing/2014/main" id="{0137E991-8FDC-E6F9-2991-21FC00FBE8C5}"/>
              </a:ext>
            </a:extLst>
          </p:cNvPr>
          <p:cNvPicPr>
            <a:picLocks noChangeAspect="1"/>
          </p:cNvPicPr>
          <p:nvPr/>
        </p:nvPicPr>
        <p:blipFill>
          <a:blip r:embed="rId12">
            <a:alphaModFix amt="20000"/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artisticPencilGrayscale/>
                    </a14:imgEffect>
                    <a14:imgEffect>
                      <a14:colorTemperature colorTemp="59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996707">
            <a:off x="1503098" y="4063876"/>
            <a:ext cx="1663190" cy="1616412"/>
          </a:xfrm>
          <a:prstGeom prst="rect">
            <a:avLst/>
          </a:prstGeom>
        </p:spPr>
      </p:pic>
      <p:pic>
        <p:nvPicPr>
          <p:cNvPr id="17" name="图片 16" descr="图标&#10;&#10;AI 生成的内容可能不正确。">
            <a:extLst>
              <a:ext uri="{FF2B5EF4-FFF2-40B4-BE49-F238E27FC236}">
                <a16:creationId xmlns:a16="http://schemas.microsoft.com/office/drawing/2014/main" id="{F00ADE36-F734-20EB-07FE-086D64F61C80}"/>
              </a:ext>
            </a:extLst>
          </p:cNvPr>
          <p:cNvPicPr>
            <a:picLocks noChangeAspect="1"/>
          </p:cNvPicPr>
          <p:nvPr/>
        </p:nvPicPr>
        <p:blipFill>
          <a:blip r:embed="rId12">
            <a:alphaModFix amt="20000"/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artisticPencilGrayscale/>
                    </a14:imgEffect>
                    <a14:imgEffect>
                      <a14:colorTemperature colorTemp="59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9233030">
            <a:off x="3834469" y="4878618"/>
            <a:ext cx="1087953" cy="1057354"/>
          </a:xfrm>
          <a:prstGeom prst="rect">
            <a:avLst/>
          </a:prstGeom>
        </p:spPr>
      </p:pic>
      <p:sp>
        <p:nvSpPr>
          <p:cNvPr id="25" name="文本框 24">
            <a:extLst>
              <a:ext uri="{FF2B5EF4-FFF2-40B4-BE49-F238E27FC236}">
                <a16:creationId xmlns:a16="http://schemas.microsoft.com/office/drawing/2014/main" id="{27FF1061-754E-EF04-C54C-E5BA5BF8CDF1}"/>
              </a:ext>
            </a:extLst>
          </p:cNvPr>
          <p:cNvSpPr txBox="1"/>
          <p:nvPr/>
        </p:nvSpPr>
        <p:spPr>
          <a:xfrm>
            <a:off x="539165" y="302858"/>
            <a:ext cx="1090897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000" dirty="0">
                <a:solidFill>
                  <a:schemeClr val="bg1">
                    <a:lumMod val="75000"/>
                  </a:schemeClr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08----</a:t>
            </a:r>
            <a:r>
              <a:rPr lang="zh-CN" altLang="en-US" sz="1000" dirty="0">
                <a:solidFill>
                  <a:schemeClr val="bg1">
                    <a:lumMod val="75000"/>
                  </a:schemeClr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添加标题</a:t>
            </a:r>
          </a:p>
        </p:txBody>
      </p:sp>
      <p:grpSp>
        <p:nvGrpSpPr>
          <p:cNvPr id="7" name="组合 6">
            <a:extLst>
              <a:ext uri="{FF2B5EF4-FFF2-40B4-BE49-F238E27FC236}">
                <a16:creationId xmlns:a16="http://schemas.microsoft.com/office/drawing/2014/main" id="{6A3DFFEC-CA2B-0B25-140A-34187260831E}"/>
              </a:ext>
            </a:extLst>
          </p:cNvPr>
          <p:cNvGrpSpPr/>
          <p:nvPr/>
        </p:nvGrpSpPr>
        <p:grpSpPr>
          <a:xfrm rot="1412416">
            <a:off x="4066498" y="387629"/>
            <a:ext cx="6362619" cy="6622375"/>
            <a:chOff x="4325727" y="1169586"/>
            <a:chExt cx="6362619" cy="6622375"/>
          </a:xfrm>
          <a:effectLst/>
        </p:grpSpPr>
        <p:grpSp>
          <p:nvGrpSpPr>
            <p:cNvPr id="9" name="组合 8">
              <a:extLst>
                <a:ext uri="{FF2B5EF4-FFF2-40B4-BE49-F238E27FC236}">
                  <a16:creationId xmlns:a16="http://schemas.microsoft.com/office/drawing/2014/main" id="{94660C18-2F0F-11B0-9C54-5F227AA63C74}"/>
                </a:ext>
              </a:extLst>
            </p:cNvPr>
            <p:cNvGrpSpPr/>
            <p:nvPr/>
          </p:nvGrpSpPr>
          <p:grpSpPr>
            <a:xfrm>
              <a:off x="4749048" y="1169586"/>
              <a:ext cx="5939298" cy="6613573"/>
              <a:chOff x="6204614" y="121227"/>
              <a:chExt cx="5939298" cy="6613573"/>
            </a:xfrm>
            <a:effectLst/>
          </p:grpSpPr>
          <p:sp>
            <p:nvSpPr>
              <p:cNvPr id="13" name="矩形 12">
                <a:extLst>
                  <a:ext uri="{FF2B5EF4-FFF2-40B4-BE49-F238E27FC236}">
                    <a16:creationId xmlns:a16="http://schemas.microsoft.com/office/drawing/2014/main" id="{3F5B6788-AE26-15D4-9763-5DD8B3D7661A}"/>
                  </a:ext>
                </a:extLst>
              </p:cNvPr>
              <p:cNvSpPr/>
              <p:nvPr/>
            </p:nvSpPr>
            <p:spPr>
              <a:xfrm>
                <a:off x="6204614" y="121227"/>
                <a:ext cx="5786972" cy="6613573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  <a:effectLst/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 dirty="0"/>
              </a:p>
            </p:txBody>
          </p:sp>
          <p:cxnSp>
            <p:nvCxnSpPr>
              <p:cNvPr id="15" name="直接连接符 14">
                <a:extLst>
                  <a:ext uri="{FF2B5EF4-FFF2-40B4-BE49-F238E27FC236}">
                    <a16:creationId xmlns:a16="http://schemas.microsoft.com/office/drawing/2014/main" id="{7BA839C5-3460-B37A-FC8E-5BD81744D0EC}"/>
                  </a:ext>
                </a:extLst>
              </p:cNvPr>
              <p:cNvCxnSpPr/>
              <p:nvPr/>
            </p:nvCxnSpPr>
            <p:spPr>
              <a:xfrm>
                <a:off x="6732395" y="660009"/>
                <a:ext cx="4823209" cy="0"/>
              </a:xfrm>
              <a:prstGeom prst="line">
                <a:avLst/>
              </a:prstGeom>
              <a:ln>
                <a:solidFill>
                  <a:schemeClr val="bg2">
                    <a:lumMod val="90000"/>
                  </a:schemeClr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6" name="直接连接符 25">
                <a:extLst>
                  <a:ext uri="{FF2B5EF4-FFF2-40B4-BE49-F238E27FC236}">
                    <a16:creationId xmlns:a16="http://schemas.microsoft.com/office/drawing/2014/main" id="{A6C528C7-473F-46E9-59F2-4FCFF45DE11E}"/>
                  </a:ext>
                </a:extLst>
              </p:cNvPr>
              <p:cNvCxnSpPr/>
              <p:nvPr/>
            </p:nvCxnSpPr>
            <p:spPr>
              <a:xfrm>
                <a:off x="6732395" y="1093763"/>
                <a:ext cx="4823209" cy="0"/>
              </a:xfrm>
              <a:prstGeom prst="line">
                <a:avLst/>
              </a:prstGeom>
              <a:ln>
                <a:solidFill>
                  <a:schemeClr val="bg2">
                    <a:lumMod val="90000"/>
                  </a:schemeClr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7" name="直接连接符 26">
                <a:extLst>
                  <a:ext uri="{FF2B5EF4-FFF2-40B4-BE49-F238E27FC236}">
                    <a16:creationId xmlns:a16="http://schemas.microsoft.com/office/drawing/2014/main" id="{33BA312E-16F0-0F8F-3635-3D71A1A0EE3C}"/>
                  </a:ext>
                </a:extLst>
              </p:cNvPr>
              <p:cNvCxnSpPr/>
              <p:nvPr/>
            </p:nvCxnSpPr>
            <p:spPr>
              <a:xfrm>
                <a:off x="6732395" y="1527517"/>
                <a:ext cx="4823209" cy="0"/>
              </a:xfrm>
              <a:prstGeom prst="line">
                <a:avLst/>
              </a:prstGeom>
              <a:ln>
                <a:solidFill>
                  <a:schemeClr val="bg2">
                    <a:lumMod val="90000"/>
                  </a:schemeClr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4" name="直接连接符 33">
                <a:extLst>
                  <a:ext uri="{FF2B5EF4-FFF2-40B4-BE49-F238E27FC236}">
                    <a16:creationId xmlns:a16="http://schemas.microsoft.com/office/drawing/2014/main" id="{37F89000-3A9F-FC64-5D8A-3089C9A63956}"/>
                  </a:ext>
                </a:extLst>
              </p:cNvPr>
              <p:cNvCxnSpPr/>
              <p:nvPr/>
            </p:nvCxnSpPr>
            <p:spPr>
              <a:xfrm>
                <a:off x="6732395" y="1947873"/>
                <a:ext cx="4823209" cy="0"/>
              </a:xfrm>
              <a:prstGeom prst="line">
                <a:avLst/>
              </a:prstGeom>
              <a:ln>
                <a:solidFill>
                  <a:schemeClr val="bg2">
                    <a:lumMod val="90000"/>
                  </a:schemeClr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6" name="直接连接符 35">
                <a:extLst>
                  <a:ext uri="{FF2B5EF4-FFF2-40B4-BE49-F238E27FC236}">
                    <a16:creationId xmlns:a16="http://schemas.microsoft.com/office/drawing/2014/main" id="{90FA1AF1-23AD-6AD3-C2E6-93FC1224B60F}"/>
                  </a:ext>
                </a:extLst>
              </p:cNvPr>
              <p:cNvCxnSpPr/>
              <p:nvPr/>
            </p:nvCxnSpPr>
            <p:spPr>
              <a:xfrm>
                <a:off x="6732395" y="2381627"/>
                <a:ext cx="4823209" cy="0"/>
              </a:xfrm>
              <a:prstGeom prst="line">
                <a:avLst/>
              </a:prstGeom>
              <a:ln>
                <a:solidFill>
                  <a:schemeClr val="bg2">
                    <a:lumMod val="90000"/>
                  </a:schemeClr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9" name="直接连接符 38">
                <a:extLst>
                  <a:ext uri="{FF2B5EF4-FFF2-40B4-BE49-F238E27FC236}">
                    <a16:creationId xmlns:a16="http://schemas.microsoft.com/office/drawing/2014/main" id="{F589D50D-A03F-C3A2-5997-5E58F6D1343B}"/>
                  </a:ext>
                </a:extLst>
              </p:cNvPr>
              <p:cNvCxnSpPr/>
              <p:nvPr/>
            </p:nvCxnSpPr>
            <p:spPr>
              <a:xfrm>
                <a:off x="6732395" y="2815381"/>
                <a:ext cx="4823209" cy="0"/>
              </a:xfrm>
              <a:prstGeom prst="line">
                <a:avLst/>
              </a:prstGeom>
              <a:ln>
                <a:solidFill>
                  <a:schemeClr val="bg2">
                    <a:lumMod val="90000"/>
                  </a:schemeClr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0" name="直接连接符 39">
                <a:extLst>
                  <a:ext uri="{FF2B5EF4-FFF2-40B4-BE49-F238E27FC236}">
                    <a16:creationId xmlns:a16="http://schemas.microsoft.com/office/drawing/2014/main" id="{BC635BD5-67DA-C6D7-7023-E1BCD2B01E58}"/>
                  </a:ext>
                </a:extLst>
              </p:cNvPr>
              <p:cNvCxnSpPr/>
              <p:nvPr/>
            </p:nvCxnSpPr>
            <p:spPr>
              <a:xfrm>
                <a:off x="6732395" y="3273865"/>
                <a:ext cx="4823209" cy="0"/>
              </a:xfrm>
              <a:prstGeom prst="line">
                <a:avLst/>
              </a:prstGeom>
              <a:ln>
                <a:solidFill>
                  <a:schemeClr val="bg2">
                    <a:lumMod val="90000"/>
                  </a:schemeClr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1" name="直接连接符 40">
                <a:extLst>
                  <a:ext uri="{FF2B5EF4-FFF2-40B4-BE49-F238E27FC236}">
                    <a16:creationId xmlns:a16="http://schemas.microsoft.com/office/drawing/2014/main" id="{520E1C8C-3017-DCB4-ADB5-900D5B18B83E}"/>
                  </a:ext>
                </a:extLst>
              </p:cNvPr>
              <p:cNvCxnSpPr/>
              <p:nvPr/>
            </p:nvCxnSpPr>
            <p:spPr>
              <a:xfrm>
                <a:off x="6732395" y="3707619"/>
                <a:ext cx="4823209" cy="0"/>
              </a:xfrm>
              <a:prstGeom prst="line">
                <a:avLst/>
              </a:prstGeom>
              <a:ln>
                <a:solidFill>
                  <a:schemeClr val="bg2">
                    <a:lumMod val="90000"/>
                  </a:schemeClr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5" name="直接连接符 44">
                <a:extLst>
                  <a:ext uri="{FF2B5EF4-FFF2-40B4-BE49-F238E27FC236}">
                    <a16:creationId xmlns:a16="http://schemas.microsoft.com/office/drawing/2014/main" id="{8EF793AC-A4DE-9AE1-E6C3-F0C0B68EA95C}"/>
                  </a:ext>
                </a:extLst>
              </p:cNvPr>
              <p:cNvCxnSpPr/>
              <p:nvPr/>
            </p:nvCxnSpPr>
            <p:spPr>
              <a:xfrm>
                <a:off x="6732395" y="4141373"/>
                <a:ext cx="4823209" cy="0"/>
              </a:xfrm>
              <a:prstGeom prst="line">
                <a:avLst/>
              </a:prstGeom>
              <a:ln>
                <a:solidFill>
                  <a:schemeClr val="bg2">
                    <a:lumMod val="90000"/>
                  </a:schemeClr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6" name="直接连接符 45">
                <a:extLst>
                  <a:ext uri="{FF2B5EF4-FFF2-40B4-BE49-F238E27FC236}">
                    <a16:creationId xmlns:a16="http://schemas.microsoft.com/office/drawing/2014/main" id="{DC53302D-466E-7606-B007-5F20AFA2FD99}"/>
                  </a:ext>
                </a:extLst>
              </p:cNvPr>
              <p:cNvCxnSpPr/>
              <p:nvPr/>
            </p:nvCxnSpPr>
            <p:spPr>
              <a:xfrm>
                <a:off x="6732395" y="4551681"/>
                <a:ext cx="4823209" cy="0"/>
              </a:xfrm>
              <a:prstGeom prst="line">
                <a:avLst/>
              </a:prstGeom>
              <a:ln>
                <a:solidFill>
                  <a:schemeClr val="bg2">
                    <a:lumMod val="90000"/>
                  </a:schemeClr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8" name="直接连接符 47">
                <a:extLst>
                  <a:ext uri="{FF2B5EF4-FFF2-40B4-BE49-F238E27FC236}">
                    <a16:creationId xmlns:a16="http://schemas.microsoft.com/office/drawing/2014/main" id="{9B44DF6F-4711-BC1C-951C-1318975F1E64}"/>
                  </a:ext>
                </a:extLst>
              </p:cNvPr>
              <p:cNvCxnSpPr/>
              <p:nvPr/>
            </p:nvCxnSpPr>
            <p:spPr>
              <a:xfrm>
                <a:off x="6732395" y="4985435"/>
                <a:ext cx="4823209" cy="0"/>
              </a:xfrm>
              <a:prstGeom prst="line">
                <a:avLst/>
              </a:prstGeom>
              <a:ln>
                <a:solidFill>
                  <a:schemeClr val="bg2">
                    <a:lumMod val="90000"/>
                  </a:schemeClr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9" name="直接连接符 48">
                <a:extLst>
                  <a:ext uri="{FF2B5EF4-FFF2-40B4-BE49-F238E27FC236}">
                    <a16:creationId xmlns:a16="http://schemas.microsoft.com/office/drawing/2014/main" id="{A7B7B5A5-5E94-7061-5EB8-97B2DCBDD595}"/>
                  </a:ext>
                </a:extLst>
              </p:cNvPr>
              <p:cNvCxnSpPr/>
              <p:nvPr/>
            </p:nvCxnSpPr>
            <p:spPr>
              <a:xfrm>
                <a:off x="6732395" y="5419189"/>
                <a:ext cx="4823209" cy="0"/>
              </a:xfrm>
              <a:prstGeom prst="line">
                <a:avLst/>
              </a:prstGeom>
              <a:ln>
                <a:solidFill>
                  <a:schemeClr val="bg2">
                    <a:lumMod val="90000"/>
                  </a:schemeClr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0" name="直接连接符 49">
                <a:extLst>
                  <a:ext uri="{FF2B5EF4-FFF2-40B4-BE49-F238E27FC236}">
                    <a16:creationId xmlns:a16="http://schemas.microsoft.com/office/drawing/2014/main" id="{AFAE010B-5228-E4BF-4313-C2099A88DCF7}"/>
                  </a:ext>
                </a:extLst>
              </p:cNvPr>
              <p:cNvCxnSpPr/>
              <p:nvPr/>
            </p:nvCxnSpPr>
            <p:spPr>
              <a:xfrm>
                <a:off x="6732395" y="5853802"/>
                <a:ext cx="4823209" cy="0"/>
              </a:xfrm>
              <a:prstGeom prst="line">
                <a:avLst/>
              </a:prstGeom>
              <a:ln>
                <a:solidFill>
                  <a:schemeClr val="bg2">
                    <a:lumMod val="90000"/>
                  </a:schemeClr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1" name="直接连接符 50">
                <a:extLst>
                  <a:ext uri="{FF2B5EF4-FFF2-40B4-BE49-F238E27FC236}">
                    <a16:creationId xmlns:a16="http://schemas.microsoft.com/office/drawing/2014/main" id="{E6FF3A7C-D626-E6E1-044A-397D08D1758E}"/>
                  </a:ext>
                </a:extLst>
              </p:cNvPr>
              <p:cNvCxnSpPr/>
              <p:nvPr/>
            </p:nvCxnSpPr>
            <p:spPr>
              <a:xfrm>
                <a:off x="6732395" y="6287556"/>
                <a:ext cx="4823209" cy="0"/>
              </a:xfrm>
              <a:prstGeom prst="line">
                <a:avLst/>
              </a:prstGeom>
              <a:ln>
                <a:solidFill>
                  <a:schemeClr val="bg2">
                    <a:lumMod val="90000"/>
                  </a:schemeClr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53" name="文本框 52">
                <a:extLst>
                  <a:ext uri="{FF2B5EF4-FFF2-40B4-BE49-F238E27FC236}">
                    <a16:creationId xmlns:a16="http://schemas.microsoft.com/office/drawing/2014/main" id="{D8CDE0CA-C2F2-9071-D63D-0813B83D86A9}"/>
                  </a:ext>
                </a:extLst>
              </p:cNvPr>
              <p:cNvSpPr txBox="1"/>
              <p:nvPr/>
            </p:nvSpPr>
            <p:spPr>
              <a:xfrm>
                <a:off x="8991676" y="275529"/>
                <a:ext cx="3152236" cy="2308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altLang="zh-CN" sz="900" b="1" dirty="0">
                    <a:solidFill>
                      <a:schemeClr val="bg2">
                        <a:lumMod val="90000"/>
                      </a:schemeClr>
                    </a:solidFill>
                    <a:latin typeface="幼圆" panose="02010509060101010101" pitchFamily="49" charset="-122"/>
                    <a:ea typeface="幼圆" panose="02010509060101010101" pitchFamily="49" charset="-122"/>
                  </a:rPr>
                  <a:t>Jinhua University of Vocational Technology </a:t>
                </a:r>
                <a:endParaRPr lang="zh-CN" altLang="en-US" sz="900" b="1" dirty="0">
                  <a:solidFill>
                    <a:schemeClr val="bg2">
                      <a:lumMod val="90000"/>
                    </a:schemeClr>
                  </a:solidFill>
                  <a:latin typeface="幼圆" panose="02010509060101010101" pitchFamily="49" charset="-122"/>
                  <a:ea typeface="幼圆" panose="02010509060101010101" pitchFamily="49" charset="-122"/>
                </a:endParaRPr>
              </a:p>
            </p:txBody>
          </p:sp>
          <p:sp>
            <p:nvSpPr>
              <p:cNvPr id="54" name="文本框 53">
                <a:extLst>
                  <a:ext uri="{FF2B5EF4-FFF2-40B4-BE49-F238E27FC236}">
                    <a16:creationId xmlns:a16="http://schemas.microsoft.com/office/drawing/2014/main" id="{B644B10F-1778-2330-1179-39FCDCE1A7D7}"/>
                  </a:ext>
                </a:extLst>
              </p:cNvPr>
              <p:cNvSpPr txBox="1"/>
              <p:nvPr/>
            </p:nvSpPr>
            <p:spPr>
              <a:xfrm>
                <a:off x="11351819" y="6376385"/>
                <a:ext cx="409452" cy="2308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altLang="zh-CN" sz="900" b="1" dirty="0">
                    <a:solidFill>
                      <a:schemeClr val="bg2">
                        <a:lumMod val="90000"/>
                      </a:schemeClr>
                    </a:solidFill>
                    <a:latin typeface="幼圆" panose="02010509060101010101" pitchFamily="49" charset="-122"/>
                    <a:ea typeface="幼圆" panose="02010509060101010101" pitchFamily="49" charset="-122"/>
                  </a:rPr>
                  <a:t>02</a:t>
                </a:r>
                <a:endParaRPr lang="zh-CN" altLang="en-US" sz="900" b="1" dirty="0">
                  <a:solidFill>
                    <a:schemeClr val="bg2">
                      <a:lumMod val="90000"/>
                    </a:schemeClr>
                  </a:solidFill>
                  <a:latin typeface="幼圆" panose="02010509060101010101" pitchFamily="49" charset="-122"/>
                  <a:ea typeface="幼圆" panose="02010509060101010101" pitchFamily="49" charset="-122"/>
                </a:endParaRPr>
              </a:p>
            </p:txBody>
          </p:sp>
          <p:pic>
            <p:nvPicPr>
              <p:cNvPr id="55" name="图片 54" descr="图标&#10;&#10;AI 生成的内容可能不正确。">
                <a:extLst>
                  <a:ext uri="{FF2B5EF4-FFF2-40B4-BE49-F238E27FC236}">
                    <a16:creationId xmlns:a16="http://schemas.microsoft.com/office/drawing/2014/main" id="{B214685C-B2BB-4775-97CF-E1285C7AD76C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12">
                <a:alphaModFix amt="20000"/>
                <a:extLst>
                  <a:ext uri="{BEBA8EAE-BF5A-486C-A8C5-ECC9F3942E4B}">
                    <a14:imgProps xmlns:a14="http://schemas.microsoft.com/office/drawing/2010/main">
                      <a14:imgLayer r:embed="rId13">
                        <a14:imgEffect>
                          <a14:artisticPencilGrayscale/>
                        </a14:imgEffect>
                        <a14:imgEffect>
                          <a14:colorTemperature colorTemp="5900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 rot="19233030">
                <a:off x="7942596" y="263068"/>
                <a:ext cx="1087953" cy="1057354"/>
              </a:xfrm>
              <a:prstGeom prst="rect">
                <a:avLst/>
              </a:prstGeom>
            </p:spPr>
          </p:pic>
          <p:pic>
            <p:nvPicPr>
              <p:cNvPr id="56" name="图片 55" descr="图标&#10;&#10;AI 生成的内容可能不正确。">
                <a:extLst>
                  <a:ext uri="{FF2B5EF4-FFF2-40B4-BE49-F238E27FC236}">
                    <a16:creationId xmlns:a16="http://schemas.microsoft.com/office/drawing/2014/main" id="{5743F94B-9D46-A594-81CA-BE2423B2E250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12">
                <a:alphaModFix amt="20000"/>
                <a:extLst>
                  <a:ext uri="{BEBA8EAE-BF5A-486C-A8C5-ECC9F3942E4B}">
                    <a14:imgProps xmlns:a14="http://schemas.microsoft.com/office/drawing/2010/main">
                      <a14:imgLayer r:embed="rId13">
                        <a14:imgEffect>
                          <a14:artisticPencilGrayscale/>
                        </a14:imgEffect>
                        <a14:imgEffect>
                          <a14:colorTemperature colorTemp="5900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 rot="19233030">
                <a:off x="7408071" y="5293996"/>
                <a:ext cx="1087953" cy="1057354"/>
              </a:xfrm>
              <a:prstGeom prst="rect">
                <a:avLst/>
              </a:prstGeom>
            </p:spPr>
          </p:pic>
          <p:pic>
            <p:nvPicPr>
              <p:cNvPr id="57" name="图片 56" descr="图标&#10;&#10;AI 生成的内容可能不正确。">
                <a:extLst>
                  <a:ext uri="{FF2B5EF4-FFF2-40B4-BE49-F238E27FC236}">
                    <a16:creationId xmlns:a16="http://schemas.microsoft.com/office/drawing/2014/main" id="{6777F8A6-0BFD-7EB8-1587-B32EB7CBABE3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12">
                <a:alphaModFix amt="20000"/>
                <a:extLst>
                  <a:ext uri="{BEBA8EAE-BF5A-486C-A8C5-ECC9F3942E4B}">
                    <a14:imgProps xmlns:a14="http://schemas.microsoft.com/office/drawing/2010/main">
                      <a14:imgLayer r:embed="rId13">
                        <a14:imgEffect>
                          <a14:artisticPencilGrayscale/>
                        </a14:imgEffect>
                        <a14:imgEffect>
                          <a14:colorTemperature colorTemp="5900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 rot="19233030">
                <a:off x="9988141" y="1990332"/>
                <a:ext cx="1533384" cy="1490258"/>
              </a:xfrm>
              <a:prstGeom prst="rect">
                <a:avLst/>
              </a:prstGeom>
            </p:spPr>
          </p:pic>
        </p:grpSp>
        <p:sp>
          <p:nvSpPr>
            <p:cNvPr id="11" name="任意多边形: 形状 10">
              <a:extLst>
                <a:ext uri="{FF2B5EF4-FFF2-40B4-BE49-F238E27FC236}">
                  <a16:creationId xmlns:a16="http://schemas.microsoft.com/office/drawing/2014/main" id="{95FDBAF8-D3A6-6E40-9806-B84890784495}"/>
                </a:ext>
              </a:extLst>
            </p:cNvPr>
            <p:cNvSpPr/>
            <p:nvPr/>
          </p:nvSpPr>
          <p:spPr>
            <a:xfrm>
              <a:off x="4325727" y="1178389"/>
              <a:ext cx="1006332" cy="6613572"/>
            </a:xfrm>
            <a:custGeom>
              <a:avLst/>
              <a:gdLst>
                <a:gd name="connsiteX0" fmla="*/ 571992 w 1006332"/>
                <a:gd name="connsiteY0" fmla="*/ 175 h 6663865"/>
                <a:gd name="connsiteX1" fmla="*/ 514842 w 1006332"/>
                <a:gd name="connsiteY1" fmla="*/ 11605 h 6663865"/>
                <a:gd name="connsiteX2" fmla="*/ 411972 w 1006332"/>
                <a:gd name="connsiteY2" fmla="*/ 68755 h 6663865"/>
                <a:gd name="connsiteX3" fmla="*/ 343392 w 1006332"/>
                <a:gd name="connsiteY3" fmla="*/ 103045 h 6663865"/>
                <a:gd name="connsiteX4" fmla="*/ 366252 w 1006332"/>
                <a:gd name="connsiteY4" fmla="*/ 251635 h 6663865"/>
                <a:gd name="connsiteX5" fmla="*/ 229092 w 1006332"/>
                <a:gd name="connsiteY5" fmla="*/ 365935 h 6663865"/>
                <a:gd name="connsiteX6" fmla="*/ 286242 w 1006332"/>
                <a:gd name="connsiteY6" fmla="*/ 491665 h 6663865"/>
                <a:gd name="connsiteX7" fmla="*/ 389112 w 1006332"/>
                <a:gd name="connsiteY7" fmla="*/ 594535 h 6663865"/>
                <a:gd name="connsiteX8" fmla="*/ 400542 w 1006332"/>
                <a:gd name="connsiteY8" fmla="*/ 663115 h 6663865"/>
                <a:gd name="connsiteX9" fmla="*/ 297672 w 1006332"/>
                <a:gd name="connsiteY9" fmla="*/ 891715 h 6663865"/>
                <a:gd name="connsiteX10" fmla="*/ 389112 w 1006332"/>
                <a:gd name="connsiteY10" fmla="*/ 1108885 h 6663865"/>
                <a:gd name="connsiteX11" fmla="*/ 434832 w 1006332"/>
                <a:gd name="connsiteY11" fmla="*/ 1177465 h 6663865"/>
                <a:gd name="connsiteX12" fmla="*/ 400542 w 1006332"/>
                <a:gd name="connsiteY12" fmla="*/ 1223185 h 6663865"/>
                <a:gd name="connsiteX13" fmla="*/ 263382 w 1006332"/>
                <a:gd name="connsiteY13" fmla="*/ 1383205 h 6663865"/>
                <a:gd name="connsiteX14" fmla="*/ 240522 w 1006332"/>
                <a:gd name="connsiteY14" fmla="*/ 1474645 h 6663865"/>
                <a:gd name="connsiteX15" fmla="*/ 309102 w 1006332"/>
                <a:gd name="connsiteY15" fmla="*/ 1680385 h 6663865"/>
                <a:gd name="connsiteX16" fmla="*/ 160512 w 1006332"/>
                <a:gd name="connsiteY16" fmla="*/ 1840405 h 6663865"/>
                <a:gd name="connsiteX17" fmla="*/ 11922 w 1006332"/>
                <a:gd name="connsiteY17" fmla="*/ 2000425 h 6663865"/>
                <a:gd name="connsiteX18" fmla="*/ 492 w 1006332"/>
                <a:gd name="connsiteY18" fmla="*/ 2069005 h 6663865"/>
                <a:gd name="connsiteX19" fmla="*/ 206232 w 1006332"/>
                <a:gd name="connsiteY19" fmla="*/ 2377615 h 6663865"/>
                <a:gd name="connsiteX20" fmla="*/ 320532 w 1006332"/>
                <a:gd name="connsiteY20" fmla="*/ 2571925 h 6663865"/>
                <a:gd name="connsiteX21" fmla="*/ 400542 w 1006332"/>
                <a:gd name="connsiteY21" fmla="*/ 2686225 h 6663865"/>
                <a:gd name="connsiteX22" fmla="*/ 457692 w 1006332"/>
                <a:gd name="connsiteY22" fmla="*/ 2823385 h 6663865"/>
                <a:gd name="connsiteX23" fmla="*/ 446262 w 1006332"/>
                <a:gd name="connsiteY23" fmla="*/ 2869105 h 6663865"/>
                <a:gd name="connsiteX24" fmla="*/ 354822 w 1006332"/>
                <a:gd name="connsiteY24" fmla="*/ 2960545 h 6663865"/>
                <a:gd name="connsiteX25" fmla="*/ 389112 w 1006332"/>
                <a:gd name="connsiteY25" fmla="*/ 3086275 h 6663865"/>
                <a:gd name="connsiteX26" fmla="*/ 377682 w 1006332"/>
                <a:gd name="connsiteY26" fmla="*/ 3177715 h 6663865"/>
                <a:gd name="connsiteX27" fmla="*/ 366252 w 1006332"/>
                <a:gd name="connsiteY27" fmla="*/ 3337735 h 6663865"/>
                <a:gd name="connsiteX28" fmla="*/ 343392 w 1006332"/>
                <a:gd name="connsiteY28" fmla="*/ 3452035 h 6663865"/>
                <a:gd name="connsiteX29" fmla="*/ 331962 w 1006332"/>
                <a:gd name="connsiteY29" fmla="*/ 3543475 h 6663865"/>
                <a:gd name="connsiteX30" fmla="*/ 297672 w 1006332"/>
                <a:gd name="connsiteY30" fmla="*/ 3646345 h 6663865"/>
                <a:gd name="connsiteX31" fmla="*/ 274812 w 1006332"/>
                <a:gd name="connsiteY31" fmla="*/ 3726355 h 6663865"/>
                <a:gd name="connsiteX32" fmla="*/ 229092 w 1006332"/>
                <a:gd name="connsiteY32" fmla="*/ 3909235 h 6663865"/>
                <a:gd name="connsiteX33" fmla="*/ 183372 w 1006332"/>
                <a:gd name="connsiteY33" fmla="*/ 4069255 h 6663865"/>
                <a:gd name="connsiteX34" fmla="*/ 160512 w 1006332"/>
                <a:gd name="connsiteY34" fmla="*/ 4217845 h 6663865"/>
                <a:gd name="connsiteX35" fmla="*/ 149082 w 1006332"/>
                <a:gd name="connsiteY35" fmla="*/ 4286425 h 6663865"/>
                <a:gd name="connsiteX36" fmla="*/ 240522 w 1006332"/>
                <a:gd name="connsiteY36" fmla="*/ 4400725 h 6663865"/>
                <a:gd name="connsiteX37" fmla="*/ 263382 w 1006332"/>
                <a:gd name="connsiteY37" fmla="*/ 4446445 h 6663865"/>
                <a:gd name="connsiteX38" fmla="*/ 309102 w 1006332"/>
                <a:gd name="connsiteY38" fmla="*/ 4515025 h 6663865"/>
                <a:gd name="connsiteX39" fmla="*/ 320532 w 1006332"/>
                <a:gd name="connsiteY39" fmla="*/ 4572175 h 6663865"/>
                <a:gd name="connsiteX40" fmla="*/ 354822 w 1006332"/>
                <a:gd name="connsiteY40" fmla="*/ 4629325 h 6663865"/>
                <a:gd name="connsiteX41" fmla="*/ 274812 w 1006332"/>
                <a:gd name="connsiteY41" fmla="*/ 4949365 h 6663865"/>
                <a:gd name="connsiteX42" fmla="*/ 263382 w 1006332"/>
                <a:gd name="connsiteY42" fmla="*/ 5109385 h 6663865"/>
                <a:gd name="connsiteX43" fmla="*/ 320532 w 1006332"/>
                <a:gd name="connsiteY43" fmla="*/ 5223685 h 6663865"/>
                <a:gd name="connsiteX44" fmla="*/ 354822 w 1006332"/>
                <a:gd name="connsiteY44" fmla="*/ 5315125 h 6663865"/>
                <a:gd name="connsiteX45" fmla="*/ 331962 w 1006332"/>
                <a:gd name="connsiteY45" fmla="*/ 5612305 h 6663865"/>
                <a:gd name="connsiteX46" fmla="*/ 320532 w 1006332"/>
                <a:gd name="connsiteY46" fmla="*/ 5726605 h 6663865"/>
                <a:gd name="connsiteX47" fmla="*/ 263382 w 1006332"/>
                <a:gd name="connsiteY47" fmla="*/ 5863765 h 6663865"/>
                <a:gd name="connsiteX48" fmla="*/ 251952 w 1006332"/>
                <a:gd name="connsiteY48" fmla="*/ 5909485 h 6663865"/>
                <a:gd name="connsiteX49" fmla="*/ 274812 w 1006332"/>
                <a:gd name="connsiteY49" fmla="*/ 6000925 h 6663865"/>
                <a:gd name="connsiteX50" fmla="*/ 297672 w 1006332"/>
                <a:gd name="connsiteY50" fmla="*/ 6035215 h 6663865"/>
                <a:gd name="connsiteX51" fmla="*/ 320532 w 1006332"/>
                <a:gd name="connsiteY51" fmla="*/ 6115225 h 6663865"/>
                <a:gd name="connsiteX52" fmla="*/ 331962 w 1006332"/>
                <a:gd name="connsiteY52" fmla="*/ 6183805 h 6663865"/>
                <a:gd name="connsiteX53" fmla="*/ 354822 w 1006332"/>
                <a:gd name="connsiteY53" fmla="*/ 6263815 h 6663865"/>
                <a:gd name="connsiteX54" fmla="*/ 366252 w 1006332"/>
                <a:gd name="connsiteY54" fmla="*/ 6343825 h 6663865"/>
                <a:gd name="connsiteX55" fmla="*/ 377682 w 1006332"/>
                <a:gd name="connsiteY55" fmla="*/ 6400975 h 6663865"/>
                <a:gd name="connsiteX56" fmla="*/ 331962 w 1006332"/>
                <a:gd name="connsiteY56" fmla="*/ 6526705 h 6663865"/>
                <a:gd name="connsiteX57" fmla="*/ 286242 w 1006332"/>
                <a:gd name="connsiteY57" fmla="*/ 6595285 h 6663865"/>
                <a:gd name="connsiteX58" fmla="*/ 331962 w 1006332"/>
                <a:gd name="connsiteY58" fmla="*/ 6629575 h 6663865"/>
                <a:gd name="connsiteX59" fmla="*/ 434832 w 1006332"/>
                <a:gd name="connsiteY59" fmla="*/ 6663865 h 6663865"/>
                <a:gd name="connsiteX60" fmla="*/ 697722 w 1006332"/>
                <a:gd name="connsiteY60" fmla="*/ 6652435 h 6663865"/>
                <a:gd name="connsiteX61" fmla="*/ 743442 w 1006332"/>
                <a:gd name="connsiteY61" fmla="*/ 6641005 h 6663865"/>
                <a:gd name="connsiteX62" fmla="*/ 754872 w 1006332"/>
                <a:gd name="connsiteY62" fmla="*/ 6469555 h 6663865"/>
                <a:gd name="connsiteX63" fmla="*/ 766302 w 1006332"/>
                <a:gd name="connsiteY63" fmla="*/ 6252385 h 6663865"/>
                <a:gd name="connsiteX64" fmla="*/ 777732 w 1006332"/>
                <a:gd name="connsiteY64" fmla="*/ 5818045 h 6663865"/>
                <a:gd name="connsiteX65" fmla="*/ 846312 w 1006332"/>
                <a:gd name="connsiteY65" fmla="*/ 5292265 h 6663865"/>
                <a:gd name="connsiteX66" fmla="*/ 914892 w 1006332"/>
                <a:gd name="connsiteY66" fmla="*/ 4983655 h 6663865"/>
                <a:gd name="connsiteX67" fmla="*/ 1006332 w 1006332"/>
                <a:gd name="connsiteY67" fmla="*/ 4172125 h 6663865"/>
                <a:gd name="connsiteX68" fmla="*/ 972042 w 1006332"/>
                <a:gd name="connsiteY68" fmla="*/ 3714925 h 6663865"/>
                <a:gd name="connsiteX69" fmla="*/ 926322 w 1006332"/>
                <a:gd name="connsiteY69" fmla="*/ 3417745 h 6663865"/>
                <a:gd name="connsiteX70" fmla="*/ 903462 w 1006332"/>
                <a:gd name="connsiteY70" fmla="*/ 3143425 h 6663865"/>
                <a:gd name="connsiteX71" fmla="*/ 857742 w 1006332"/>
                <a:gd name="connsiteY71" fmla="*/ 1851835 h 6663865"/>
                <a:gd name="connsiteX72" fmla="*/ 846312 w 1006332"/>
                <a:gd name="connsiteY72" fmla="*/ 1634665 h 6663865"/>
                <a:gd name="connsiteX73" fmla="*/ 880602 w 1006332"/>
                <a:gd name="connsiteY73" fmla="*/ 1268905 h 6663865"/>
                <a:gd name="connsiteX74" fmla="*/ 869172 w 1006332"/>
                <a:gd name="connsiteY74" fmla="*/ 788845 h 6663865"/>
                <a:gd name="connsiteX75" fmla="*/ 846312 w 1006332"/>
                <a:gd name="connsiteY75" fmla="*/ 651685 h 6663865"/>
                <a:gd name="connsiteX76" fmla="*/ 834882 w 1006332"/>
                <a:gd name="connsiteY76" fmla="*/ 548815 h 6663865"/>
                <a:gd name="connsiteX77" fmla="*/ 823452 w 1006332"/>
                <a:gd name="connsiteY77" fmla="*/ 457375 h 6663865"/>
                <a:gd name="connsiteX78" fmla="*/ 789162 w 1006332"/>
                <a:gd name="connsiteY78" fmla="*/ 297355 h 6663865"/>
                <a:gd name="connsiteX79" fmla="*/ 777732 w 1006332"/>
                <a:gd name="connsiteY79" fmla="*/ 240205 h 6663865"/>
                <a:gd name="connsiteX80" fmla="*/ 766302 w 1006332"/>
                <a:gd name="connsiteY80" fmla="*/ 194485 h 6663865"/>
                <a:gd name="connsiteX81" fmla="*/ 743442 w 1006332"/>
                <a:gd name="connsiteY81" fmla="*/ 91615 h 6663865"/>
                <a:gd name="connsiteX82" fmla="*/ 732012 w 1006332"/>
                <a:gd name="connsiteY82" fmla="*/ 57325 h 6663865"/>
                <a:gd name="connsiteX83" fmla="*/ 686292 w 1006332"/>
                <a:gd name="connsiteY83" fmla="*/ 34465 h 6663865"/>
                <a:gd name="connsiteX84" fmla="*/ 606282 w 1006332"/>
                <a:gd name="connsiteY84" fmla="*/ 175 h 6663865"/>
                <a:gd name="connsiteX85" fmla="*/ 571992 w 1006332"/>
                <a:gd name="connsiteY85" fmla="*/ 175 h 66638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</a:cxnLst>
              <a:rect l="l" t="t" r="r" b="b"/>
              <a:pathLst>
                <a:path w="1006332" h="6663865">
                  <a:moveTo>
                    <a:pt x="571992" y="175"/>
                  </a:moveTo>
                  <a:cubicBezTo>
                    <a:pt x="556752" y="2080"/>
                    <a:pt x="532698" y="3952"/>
                    <a:pt x="514842" y="11605"/>
                  </a:cubicBezTo>
                  <a:cubicBezTo>
                    <a:pt x="478787" y="27057"/>
                    <a:pt x="446583" y="50296"/>
                    <a:pt x="411972" y="68755"/>
                  </a:cubicBezTo>
                  <a:cubicBezTo>
                    <a:pt x="389421" y="80782"/>
                    <a:pt x="366252" y="91615"/>
                    <a:pt x="343392" y="103045"/>
                  </a:cubicBezTo>
                  <a:cubicBezTo>
                    <a:pt x="394850" y="164795"/>
                    <a:pt x="435927" y="172670"/>
                    <a:pt x="366252" y="251635"/>
                  </a:cubicBezTo>
                  <a:cubicBezTo>
                    <a:pt x="326876" y="296261"/>
                    <a:pt x="229092" y="365935"/>
                    <a:pt x="229092" y="365935"/>
                  </a:cubicBezTo>
                  <a:cubicBezTo>
                    <a:pt x="209838" y="442950"/>
                    <a:pt x="205883" y="405949"/>
                    <a:pt x="286242" y="491665"/>
                  </a:cubicBezTo>
                  <a:cubicBezTo>
                    <a:pt x="319409" y="527043"/>
                    <a:pt x="389112" y="594535"/>
                    <a:pt x="389112" y="594535"/>
                  </a:cubicBezTo>
                  <a:cubicBezTo>
                    <a:pt x="392922" y="617395"/>
                    <a:pt x="401988" y="639985"/>
                    <a:pt x="400542" y="663115"/>
                  </a:cubicBezTo>
                  <a:cubicBezTo>
                    <a:pt x="392704" y="788530"/>
                    <a:pt x="371066" y="786866"/>
                    <a:pt x="297672" y="891715"/>
                  </a:cubicBezTo>
                  <a:cubicBezTo>
                    <a:pt x="328152" y="964105"/>
                    <a:pt x="355123" y="1038075"/>
                    <a:pt x="389112" y="1108885"/>
                  </a:cubicBezTo>
                  <a:cubicBezTo>
                    <a:pt x="401001" y="1133654"/>
                    <a:pt x="432098" y="1150127"/>
                    <a:pt x="434832" y="1177465"/>
                  </a:cubicBezTo>
                  <a:cubicBezTo>
                    <a:pt x="436728" y="1196420"/>
                    <a:pt x="412738" y="1208550"/>
                    <a:pt x="400542" y="1223185"/>
                  </a:cubicBezTo>
                  <a:cubicBezTo>
                    <a:pt x="355567" y="1277155"/>
                    <a:pt x="309102" y="1329865"/>
                    <a:pt x="263382" y="1383205"/>
                  </a:cubicBezTo>
                  <a:cubicBezTo>
                    <a:pt x="255762" y="1413685"/>
                    <a:pt x="237678" y="1443356"/>
                    <a:pt x="240522" y="1474645"/>
                  </a:cubicBezTo>
                  <a:cubicBezTo>
                    <a:pt x="248922" y="1567047"/>
                    <a:pt x="274334" y="1610848"/>
                    <a:pt x="309102" y="1680385"/>
                  </a:cubicBezTo>
                  <a:cubicBezTo>
                    <a:pt x="263572" y="1794209"/>
                    <a:pt x="308875" y="1707659"/>
                    <a:pt x="160512" y="1840405"/>
                  </a:cubicBezTo>
                  <a:cubicBezTo>
                    <a:pt x="86817" y="1906342"/>
                    <a:pt x="69891" y="1930862"/>
                    <a:pt x="11922" y="2000425"/>
                  </a:cubicBezTo>
                  <a:cubicBezTo>
                    <a:pt x="8112" y="2023285"/>
                    <a:pt x="-2383" y="2046009"/>
                    <a:pt x="492" y="2069005"/>
                  </a:cubicBezTo>
                  <a:cubicBezTo>
                    <a:pt x="19613" y="2221974"/>
                    <a:pt x="95303" y="2249171"/>
                    <a:pt x="206232" y="2377615"/>
                  </a:cubicBezTo>
                  <a:cubicBezTo>
                    <a:pt x="292344" y="2477323"/>
                    <a:pt x="223317" y="2407407"/>
                    <a:pt x="320532" y="2571925"/>
                  </a:cubicBezTo>
                  <a:cubicBezTo>
                    <a:pt x="344191" y="2611964"/>
                    <a:pt x="376291" y="2646541"/>
                    <a:pt x="400542" y="2686225"/>
                  </a:cubicBezTo>
                  <a:cubicBezTo>
                    <a:pt x="445173" y="2759257"/>
                    <a:pt x="441738" y="2759567"/>
                    <a:pt x="457692" y="2823385"/>
                  </a:cubicBezTo>
                  <a:cubicBezTo>
                    <a:pt x="453882" y="2838625"/>
                    <a:pt x="455687" y="2856538"/>
                    <a:pt x="446262" y="2869105"/>
                  </a:cubicBezTo>
                  <a:cubicBezTo>
                    <a:pt x="420399" y="2903589"/>
                    <a:pt x="373051" y="2921484"/>
                    <a:pt x="354822" y="2960545"/>
                  </a:cubicBezTo>
                  <a:cubicBezTo>
                    <a:pt x="338119" y="2996337"/>
                    <a:pt x="373521" y="3055092"/>
                    <a:pt x="389112" y="3086275"/>
                  </a:cubicBezTo>
                  <a:cubicBezTo>
                    <a:pt x="385302" y="3116755"/>
                    <a:pt x="380463" y="3147124"/>
                    <a:pt x="377682" y="3177715"/>
                  </a:cubicBezTo>
                  <a:cubicBezTo>
                    <a:pt x="372841" y="3230971"/>
                    <a:pt x="372885" y="3284672"/>
                    <a:pt x="366252" y="3337735"/>
                  </a:cubicBezTo>
                  <a:cubicBezTo>
                    <a:pt x="361433" y="3376289"/>
                    <a:pt x="349780" y="3413709"/>
                    <a:pt x="343392" y="3452035"/>
                  </a:cubicBezTo>
                  <a:cubicBezTo>
                    <a:pt x="338342" y="3482334"/>
                    <a:pt x="338997" y="3513574"/>
                    <a:pt x="331962" y="3543475"/>
                  </a:cubicBezTo>
                  <a:cubicBezTo>
                    <a:pt x="323683" y="3578659"/>
                    <a:pt x="308453" y="3611845"/>
                    <a:pt x="297672" y="3646345"/>
                  </a:cubicBezTo>
                  <a:cubicBezTo>
                    <a:pt x="289399" y="3672820"/>
                    <a:pt x="281813" y="3699516"/>
                    <a:pt x="274812" y="3726355"/>
                  </a:cubicBezTo>
                  <a:cubicBezTo>
                    <a:pt x="258951" y="3787156"/>
                    <a:pt x="246354" y="3848817"/>
                    <a:pt x="229092" y="3909235"/>
                  </a:cubicBezTo>
                  <a:cubicBezTo>
                    <a:pt x="213852" y="3962575"/>
                    <a:pt x="192492" y="4014535"/>
                    <a:pt x="183372" y="4069255"/>
                  </a:cubicBezTo>
                  <a:cubicBezTo>
                    <a:pt x="154861" y="4240320"/>
                    <a:pt x="189927" y="4026648"/>
                    <a:pt x="160512" y="4217845"/>
                  </a:cubicBezTo>
                  <a:cubicBezTo>
                    <a:pt x="156988" y="4240751"/>
                    <a:pt x="152892" y="4263565"/>
                    <a:pt x="149082" y="4286425"/>
                  </a:cubicBezTo>
                  <a:cubicBezTo>
                    <a:pt x="242294" y="4441778"/>
                    <a:pt x="113019" y="4236792"/>
                    <a:pt x="240522" y="4400725"/>
                  </a:cubicBezTo>
                  <a:cubicBezTo>
                    <a:pt x="250983" y="4414175"/>
                    <a:pt x="254616" y="4431834"/>
                    <a:pt x="263382" y="4446445"/>
                  </a:cubicBezTo>
                  <a:cubicBezTo>
                    <a:pt x="277517" y="4470004"/>
                    <a:pt x="293862" y="4492165"/>
                    <a:pt x="309102" y="4515025"/>
                  </a:cubicBezTo>
                  <a:cubicBezTo>
                    <a:pt x="312912" y="4534075"/>
                    <a:pt x="313317" y="4554137"/>
                    <a:pt x="320532" y="4572175"/>
                  </a:cubicBezTo>
                  <a:cubicBezTo>
                    <a:pt x="328783" y="4592802"/>
                    <a:pt x="353813" y="4607132"/>
                    <a:pt x="354822" y="4629325"/>
                  </a:cubicBezTo>
                  <a:cubicBezTo>
                    <a:pt x="362173" y="4791057"/>
                    <a:pt x="333826" y="4819535"/>
                    <a:pt x="274812" y="4949365"/>
                  </a:cubicBezTo>
                  <a:cubicBezTo>
                    <a:pt x="271002" y="5002705"/>
                    <a:pt x="254591" y="5056637"/>
                    <a:pt x="263382" y="5109385"/>
                  </a:cubicBezTo>
                  <a:cubicBezTo>
                    <a:pt x="270385" y="5151403"/>
                    <a:pt x="303232" y="5184759"/>
                    <a:pt x="320532" y="5223685"/>
                  </a:cubicBezTo>
                  <a:cubicBezTo>
                    <a:pt x="333753" y="5253432"/>
                    <a:pt x="343392" y="5284645"/>
                    <a:pt x="354822" y="5315125"/>
                  </a:cubicBezTo>
                  <a:cubicBezTo>
                    <a:pt x="347202" y="5414185"/>
                    <a:pt x="340213" y="5513296"/>
                    <a:pt x="331962" y="5612305"/>
                  </a:cubicBezTo>
                  <a:cubicBezTo>
                    <a:pt x="328782" y="5650463"/>
                    <a:pt x="328838" y="5689227"/>
                    <a:pt x="320532" y="5726605"/>
                  </a:cubicBezTo>
                  <a:cubicBezTo>
                    <a:pt x="294537" y="5843584"/>
                    <a:pt x="293327" y="5783912"/>
                    <a:pt x="263382" y="5863765"/>
                  </a:cubicBezTo>
                  <a:cubicBezTo>
                    <a:pt x="257866" y="5878474"/>
                    <a:pt x="255762" y="5894245"/>
                    <a:pt x="251952" y="5909485"/>
                  </a:cubicBezTo>
                  <a:cubicBezTo>
                    <a:pt x="259572" y="5939965"/>
                    <a:pt x="264075" y="5971399"/>
                    <a:pt x="274812" y="6000925"/>
                  </a:cubicBezTo>
                  <a:cubicBezTo>
                    <a:pt x="279507" y="6013835"/>
                    <a:pt x="292570" y="6022460"/>
                    <a:pt x="297672" y="6035215"/>
                  </a:cubicBezTo>
                  <a:cubicBezTo>
                    <a:pt x="307973" y="6060968"/>
                    <a:pt x="314295" y="6088198"/>
                    <a:pt x="320532" y="6115225"/>
                  </a:cubicBezTo>
                  <a:cubicBezTo>
                    <a:pt x="325743" y="6137807"/>
                    <a:pt x="326751" y="6161223"/>
                    <a:pt x="331962" y="6183805"/>
                  </a:cubicBezTo>
                  <a:cubicBezTo>
                    <a:pt x="338199" y="6210832"/>
                    <a:pt x="349010" y="6236693"/>
                    <a:pt x="354822" y="6263815"/>
                  </a:cubicBezTo>
                  <a:cubicBezTo>
                    <a:pt x="360467" y="6290158"/>
                    <a:pt x="361823" y="6317251"/>
                    <a:pt x="366252" y="6343825"/>
                  </a:cubicBezTo>
                  <a:cubicBezTo>
                    <a:pt x="369446" y="6362988"/>
                    <a:pt x="373872" y="6381925"/>
                    <a:pt x="377682" y="6400975"/>
                  </a:cubicBezTo>
                  <a:cubicBezTo>
                    <a:pt x="355146" y="6603798"/>
                    <a:pt x="398777" y="6450346"/>
                    <a:pt x="331962" y="6526705"/>
                  </a:cubicBezTo>
                  <a:cubicBezTo>
                    <a:pt x="313870" y="6547382"/>
                    <a:pt x="286242" y="6595285"/>
                    <a:pt x="286242" y="6595285"/>
                  </a:cubicBezTo>
                  <a:cubicBezTo>
                    <a:pt x="301482" y="6606715"/>
                    <a:pt x="314665" y="6621592"/>
                    <a:pt x="331962" y="6629575"/>
                  </a:cubicBezTo>
                  <a:cubicBezTo>
                    <a:pt x="364780" y="6644722"/>
                    <a:pt x="434832" y="6663865"/>
                    <a:pt x="434832" y="6663865"/>
                  </a:cubicBezTo>
                  <a:cubicBezTo>
                    <a:pt x="522462" y="6660055"/>
                    <a:pt x="610249" y="6658914"/>
                    <a:pt x="697722" y="6652435"/>
                  </a:cubicBezTo>
                  <a:cubicBezTo>
                    <a:pt x="713388" y="6651275"/>
                    <a:pt x="738756" y="6655999"/>
                    <a:pt x="743442" y="6641005"/>
                  </a:cubicBezTo>
                  <a:cubicBezTo>
                    <a:pt x="760526" y="6586335"/>
                    <a:pt x="751509" y="6526733"/>
                    <a:pt x="754872" y="6469555"/>
                  </a:cubicBezTo>
                  <a:cubicBezTo>
                    <a:pt x="759129" y="6397190"/>
                    <a:pt x="763760" y="6324831"/>
                    <a:pt x="766302" y="6252385"/>
                  </a:cubicBezTo>
                  <a:cubicBezTo>
                    <a:pt x="771381" y="6107644"/>
                    <a:pt x="769984" y="5962668"/>
                    <a:pt x="777732" y="5818045"/>
                  </a:cubicBezTo>
                  <a:cubicBezTo>
                    <a:pt x="782925" y="5721106"/>
                    <a:pt x="837010" y="5343426"/>
                    <a:pt x="846312" y="5292265"/>
                  </a:cubicBezTo>
                  <a:cubicBezTo>
                    <a:pt x="865163" y="5188585"/>
                    <a:pt x="896191" y="5087362"/>
                    <a:pt x="914892" y="4983655"/>
                  </a:cubicBezTo>
                  <a:cubicBezTo>
                    <a:pt x="978254" y="4632285"/>
                    <a:pt x="976978" y="4534155"/>
                    <a:pt x="1006332" y="4172125"/>
                  </a:cubicBezTo>
                  <a:cubicBezTo>
                    <a:pt x="994902" y="4019725"/>
                    <a:pt x="988161" y="3866901"/>
                    <a:pt x="972042" y="3714925"/>
                  </a:cubicBezTo>
                  <a:cubicBezTo>
                    <a:pt x="961471" y="3615259"/>
                    <a:pt x="938263" y="3517257"/>
                    <a:pt x="926322" y="3417745"/>
                  </a:cubicBezTo>
                  <a:cubicBezTo>
                    <a:pt x="915390" y="3326642"/>
                    <a:pt x="911082" y="3234865"/>
                    <a:pt x="903462" y="3143425"/>
                  </a:cubicBezTo>
                  <a:cubicBezTo>
                    <a:pt x="888222" y="2712895"/>
                    <a:pt x="874048" y="2282326"/>
                    <a:pt x="857742" y="1851835"/>
                  </a:cubicBezTo>
                  <a:cubicBezTo>
                    <a:pt x="854998" y="1779397"/>
                    <a:pt x="843471" y="1707100"/>
                    <a:pt x="846312" y="1634665"/>
                  </a:cubicBezTo>
                  <a:cubicBezTo>
                    <a:pt x="851110" y="1512304"/>
                    <a:pt x="869172" y="1390825"/>
                    <a:pt x="880602" y="1268905"/>
                  </a:cubicBezTo>
                  <a:cubicBezTo>
                    <a:pt x="876792" y="1108885"/>
                    <a:pt x="878051" y="948664"/>
                    <a:pt x="869172" y="788845"/>
                  </a:cubicBezTo>
                  <a:cubicBezTo>
                    <a:pt x="866601" y="742566"/>
                    <a:pt x="852867" y="697570"/>
                    <a:pt x="846312" y="651685"/>
                  </a:cubicBezTo>
                  <a:cubicBezTo>
                    <a:pt x="841433" y="617531"/>
                    <a:pt x="838913" y="583080"/>
                    <a:pt x="834882" y="548815"/>
                  </a:cubicBezTo>
                  <a:cubicBezTo>
                    <a:pt x="831293" y="518308"/>
                    <a:pt x="827796" y="487783"/>
                    <a:pt x="823452" y="457375"/>
                  </a:cubicBezTo>
                  <a:cubicBezTo>
                    <a:pt x="810454" y="366389"/>
                    <a:pt x="812766" y="399641"/>
                    <a:pt x="789162" y="297355"/>
                  </a:cubicBezTo>
                  <a:cubicBezTo>
                    <a:pt x="784794" y="278425"/>
                    <a:pt x="781946" y="259170"/>
                    <a:pt x="777732" y="240205"/>
                  </a:cubicBezTo>
                  <a:cubicBezTo>
                    <a:pt x="774324" y="224870"/>
                    <a:pt x="769710" y="209820"/>
                    <a:pt x="766302" y="194485"/>
                  </a:cubicBezTo>
                  <a:cubicBezTo>
                    <a:pt x="754517" y="141453"/>
                    <a:pt x="757380" y="140397"/>
                    <a:pt x="743442" y="91615"/>
                  </a:cubicBezTo>
                  <a:cubicBezTo>
                    <a:pt x="740132" y="80030"/>
                    <a:pt x="740531" y="65844"/>
                    <a:pt x="732012" y="57325"/>
                  </a:cubicBezTo>
                  <a:cubicBezTo>
                    <a:pt x="719964" y="45277"/>
                    <a:pt x="701086" y="42919"/>
                    <a:pt x="686292" y="34465"/>
                  </a:cubicBezTo>
                  <a:cubicBezTo>
                    <a:pt x="624898" y="-617"/>
                    <a:pt x="681376" y="18949"/>
                    <a:pt x="606282" y="175"/>
                  </a:cubicBezTo>
                  <a:cubicBezTo>
                    <a:pt x="568378" y="12810"/>
                    <a:pt x="587232" y="-1730"/>
                    <a:pt x="571992" y="175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pic>
        <p:nvPicPr>
          <p:cNvPr id="2" name="图片 1">
            <a:extLst>
              <a:ext uri="{FF2B5EF4-FFF2-40B4-BE49-F238E27FC236}">
                <a16:creationId xmlns:a16="http://schemas.microsoft.com/office/drawing/2014/main" id="{82011833-5BA9-9DD4-4A63-DF7F75068E7A}"/>
              </a:ext>
            </a:extLst>
          </p:cNvPr>
          <p:cNvPicPr>
            <a:picLocks noChangeAspect="1"/>
          </p:cNvPicPr>
          <p:nvPr/>
        </p:nvPicPr>
        <p:blipFill rotWithShape="1"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929" t="7170" r="11929" b="7170"/>
          <a:stretch/>
        </p:blipFill>
        <p:spPr>
          <a:xfrm>
            <a:off x="654671" y="701081"/>
            <a:ext cx="3691757" cy="5537636"/>
          </a:xfrm>
          <a:prstGeom prst="rect">
            <a:avLst/>
          </a:prstGeom>
          <a:ln>
            <a:solidFill>
              <a:schemeClr val="tx1">
                <a:lumMod val="65000"/>
                <a:lumOff val="35000"/>
              </a:schemeClr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pic>
      <p:sp>
        <p:nvSpPr>
          <p:cNvPr id="5" name="文本框 4">
            <a:extLst>
              <a:ext uri="{FF2B5EF4-FFF2-40B4-BE49-F238E27FC236}">
                <a16:creationId xmlns:a16="http://schemas.microsoft.com/office/drawing/2014/main" id="{4706BBD9-D2B2-FFA8-08CC-B0AC1C9DC37E}"/>
              </a:ext>
            </a:extLst>
          </p:cNvPr>
          <p:cNvSpPr txBox="1"/>
          <p:nvPr/>
        </p:nvSpPr>
        <p:spPr>
          <a:xfrm>
            <a:off x="5398534" y="2141242"/>
            <a:ext cx="274879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dirty="0">
                <a:latin typeface="幼圆" panose="02010509060101010101" pitchFamily="49" charset="-122"/>
                <a:ea typeface="幼圆" panose="02010509060101010101" pitchFamily="49" charset="-122"/>
              </a:rPr>
              <a:t>点击输入您的文字 点击输入您的文字 点击输入您的文字 点击输入您的文字</a:t>
            </a:r>
          </a:p>
        </p:txBody>
      </p:sp>
      <p:sp>
        <p:nvSpPr>
          <p:cNvPr id="22" name="文本框 21">
            <a:extLst>
              <a:ext uri="{FF2B5EF4-FFF2-40B4-BE49-F238E27FC236}">
                <a16:creationId xmlns:a16="http://schemas.microsoft.com/office/drawing/2014/main" id="{578A934B-9F41-A54F-39BD-C3029EE85FE6}"/>
              </a:ext>
            </a:extLst>
          </p:cNvPr>
          <p:cNvSpPr txBox="1"/>
          <p:nvPr/>
        </p:nvSpPr>
        <p:spPr>
          <a:xfrm>
            <a:off x="8731226" y="2083953"/>
            <a:ext cx="274879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dirty="0">
                <a:latin typeface="幼圆" panose="02010509060101010101" pitchFamily="49" charset="-122"/>
                <a:ea typeface="幼圆" panose="02010509060101010101" pitchFamily="49" charset="-122"/>
              </a:rPr>
              <a:t>点击输入您的文字 点击输入您的文字 点击输入您的文字 点击输入您的文字</a:t>
            </a:r>
          </a:p>
        </p:txBody>
      </p:sp>
      <p:sp>
        <p:nvSpPr>
          <p:cNvPr id="23" name="文本框 22">
            <a:extLst>
              <a:ext uri="{FF2B5EF4-FFF2-40B4-BE49-F238E27FC236}">
                <a16:creationId xmlns:a16="http://schemas.microsoft.com/office/drawing/2014/main" id="{0855A771-5A5F-1FCA-DA8C-2FFFBC921BE6}"/>
              </a:ext>
            </a:extLst>
          </p:cNvPr>
          <p:cNvSpPr txBox="1"/>
          <p:nvPr/>
        </p:nvSpPr>
        <p:spPr>
          <a:xfrm>
            <a:off x="5455485" y="4477770"/>
            <a:ext cx="274879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dirty="0">
                <a:latin typeface="幼圆" panose="02010509060101010101" pitchFamily="49" charset="-122"/>
                <a:ea typeface="幼圆" panose="02010509060101010101" pitchFamily="49" charset="-122"/>
              </a:rPr>
              <a:t>点击输入您的文字 点击输入您的文字 点击输入您的文字 点击输入您的文字</a:t>
            </a:r>
          </a:p>
        </p:txBody>
      </p:sp>
      <p:sp>
        <p:nvSpPr>
          <p:cNvPr id="24" name="文本框 23">
            <a:extLst>
              <a:ext uri="{FF2B5EF4-FFF2-40B4-BE49-F238E27FC236}">
                <a16:creationId xmlns:a16="http://schemas.microsoft.com/office/drawing/2014/main" id="{F01B0564-95AD-5231-C3B5-C17E2396579A}"/>
              </a:ext>
            </a:extLst>
          </p:cNvPr>
          <p:cNvSpPr txBox="1"/>
          <p:nvPr/>
        </p:nvSpPr>
        <p:spPr>
          <a:xfrm>
            <a:off x="8779667" y="4445697"/>
            <a:ext cx="274879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dirty="0">
                <a:latin typeface="幼圆" panose="02010509060101010101" pitchFamily="49" charset="-122"/>
                <a:ea typeface="幼圆" panose="02010509060101010101" pitchFamily="49" charset="-122"/>
              </a:rPr>
              <a:t>点击输入您的文字 点击输入您的文字 点击输入您的文字 点击输入您的文字</a:t>
            </a:r>
          </a:p>
        </p:txBody>
      </p:sp>
      <p:sp>
        <p:nvSpPr>
          <p:cNvPr id="28" name="文本框 27">
            <a:extLst>
              <a:ext uri="{FF2B5EF4-FFF2-40B4-BE49-F238E27FC236}">
                <a16:creationId xmlns:a16="http://schemas.microsoft.com/office/drawing/2014/main" id="{DAEB3199-C55C-4BAB-D065-C4398705C2D4}"/>
              </a:ext>
            </a:extLst>
          </p:cNvPr>
          <p:cNvSpPr txBox="1"/>
          <p:nvPr/>
        </p:nvSpPr>
        <p:spPr>
          <a:xfrm>
            <a:off x="5424168" y="1661490"/>
            <a:ext cx="61499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dirty="0">
                <a:latin typeface="幼圆" panose="02010509060101010101" pitchFamily="49" charset="-122"/>
                <a:ea typeface="幼圆" panose="02010509060101010101" pitchFamily="49" charset="-122"/>
              </a:rPr>
              <a:t>01</a:t>
            </a:r>
            <a:endParaRPr lang="zh-CN" altLang="en-US" sz="2400" dirty="0"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sp>
        <p:nvSpPr>
          <p:cNvPr id="29" name="文本框 28">
            <a:extLst>
              <a:ext uri="{FF2B5EF4-FFF2-40B4-BE49-F238E27FC236}">
                <a16:creationId xmlns:a16="http://schemas.microsoft.com/office/drawing/2014/main" id="{6B0D2C58-D6DA-3605-5B2F-E3ADED80498F}"/>
              </a:ext>
            </a:extLst>
          </p:cNvPr>
          <p:cNvSpPr txBox="1"/>
          <p:nvPr/>
        </p:nvSpPr>
        <p:spPr>
          <a:xfrm>
            <a:off x="8776480" y="1633486"/>
            <a:ext cx="61499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dirty="0">
                <a:latin typeface="幼圆" panose="02010509060101010101" pitchFamily="49" charset="-122"/>
                <a:ea typeface="幼圆" panose="02010509060101010101" pitchFamily="49" charset="-122"/>
              </a:rPr>
              <a:t>02</a:t>
            </a:r>
            <a:endParaRPr lang="zh-CN" altLang="en-US" sz="2400" dirty="0"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sp>
        <p:nvSpPr>
          <p:cNvPr id="30" name="文本框 29">
            <a:extLst>
              <a:ext uri="{FF2B5EF4-FFF2-40B4-BE49-F238E27FC236}">
                <a16:creationId xmlns:a16="http://schemas.microsoft.com/office/drawing/2014/main" id="{9D9DE851-08B1-FE4F-41E2-4BC6FC4C157E}"/>
              </a:ext>
            </a:extLst>
          </p:cNvPr>
          <p:cNvSpPr txBox="1"/>
          <p:nvPr/>
        </p:nvSpPr>
        <p:spPr>
          <a:xfrm>
            <a:off x="5479371" y="4016105"/>
            <a:ext cx="61499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dirty="0">
                <a:latin typeface="幼圆" panose="02010509060101010101" pitchFamily="49" charset="-122"/>
                <a:ea typeface="幼圆" panose="02010509060101010101" pitchFamily="49" charset="-122"/>
              </a:rPr>
              <a:t>03</a:t>
            </a:r>
            <a:endParaRPr lang="zh-CN" altLang="en-US" sz="2400" dirty="0"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sp>
        <p:nvSpPr>
          <p:cNvPr id="31" name="文本框 30">
            <a:extLst>
              <a:ext uri="{FF2B5EF4-FFF2-40B4-BE49-F238E27FC236}">
                <a16:creationId xmlns:a16="http://schemas.microsoft.com/office/drawing/2014/main" id="{848BB03A-0B3B-4C01-197D-ACDD9909216B}"/>
              </a:ext>
            </a:extLst>
          </p:cNvPr>
          <p:cNvSpPr txBox="1"/>
          <p:nvPr/>
        </p:nvSpPr>
        <p:spPr>
          <a:xfrm>
            <a:off x="8817754" y="3942486"/>
            <a:ext cx="61499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dirty="0">
                <a:latin typeface="幼圆" panose="02010509060101010101" pitchFamily="49" charset="-122"/>
                <a:ea typeface="幼圆" panose="02010509060101010101" pitchFamily="49" charset="-122"/>
              </a:rPr>
              <a:t>04</a:t>
            </a:r>
            <a:endParaRPr lang="zh-CN" altLang="en-US" sz="2400" dirty="0"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pic>
        <p:nvPicPr>
          <p:cNvPr id="33" name="图片 32" descr="图片包含 游戏机, 球&#10;&#10;AI 生成的内容可能不正确。">
            <a:extLst>
              <a:ext uri="{FF2B5EF4-FFF2-40B4-BE49-F238E27FC236}">
                <a16:creationId xmlns:a16="http://schemas.microsoft.com/office/drawing/2014/main" id="{B15291BA-741C-BF93-539D-7C7790A45BA5}"/>
              </a:ext>
            </a:extLst>
          </p:cNvPr>
          <p:cNvPicPr>
            <a:picLocks noChangeAspect="1"/>
          </p:cNvPicPr>
          <p:nvPr/>
        </p:nvPicPr>
        <p:blipFill>
          <a:blip r:embed="rId15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16">
                    <a14:imgEffect>
                      <a14:artisticLineDrawing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4073" b="32280"/>
          <a:stretch/>
        </p:blipFill>
        <p:spPr>
          <a:xfrm>
            <a:off x="2362761" y="642828"/>
            <a:ext cx="302626" cy="344455"/>
          </a:xfrm>
          <a:prstGeom prst="rect">
            <a:avLst/>
          </a:prstGeom>
        </p:spPr>
      </p:pic>
      <p:sp>
        <p:nvSpPr>
          <p:cNvPr id="35" name="椭圆 34">
            <a:extLst>
              <a:ext uri="{FF2B5EF4-FFF2-40B4-BE49-F238E27FC236}">
                <a16:creationId xmlns:a16="http://schemas.microsoft.com/office/drawing/2014/main" id="{1BA51C8B-4EEB-1B28-C691-AEDA9861BB8D}"/>
              </a:ext>
            </a:extLst>
          </p:cNvPr>
          <p:cNvSpPr/>
          <p:nvPr/>
        </p:nvSpPr>
        <p:spPr>
          <a:xfrm>
            <a:off x="5455485" y="1726572"/>
            <a:ext cx="402250" cy="402250"/>
          </a:xfrm>
          <a:custGeom>
            <a:avLst/>
            <a:gdLst>
              <a:gd name="connsiteX0" fmla="*/ 0 w 402250"/>
              <a:gd name="connsiteY0" fmla="*/ 201125 h 402250"/>
              <a:gd name="connsiteX1" fmla="*/ 201125 w 402250"/>
              <a:gd name="connsiteY1" fmla="*/ 0 h 402250"/>
              <a:gd name="connsiteX2" fmla="*/ 402250 w 402250"/>
              <a:gd name="connsiteY2" fmla="*/ 201125 h 402250"/>
              <a:gd name="connsiteX3" fmla="*/ 201125 w 402250"/>
              <a:gd name="connsiteY3" fmla="*/ 402250 h 402250"/>
              <a:gd name="connsiteX4" fmla="*/ 0 w 402250"/>
              <a:gd name="connsiteY4" fmla="*/ 201125 h 4022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02250" h="402250" extrusionOk="0">
                <a:moveTo>
                  <a:pt x="0" y="201125"/>
                </a:moveTo>
                <a:cubicBezTo>
                  <a:pt x="-2230" y="71140"/>
                  <a:pt x="101886" y="8020"/>
                  <a:pt x="201125" y="0"/>
                </a:cubicBezTo>
                <a:cubicBezTo>
                  <a:pt x="308945" y="-31269"/>
                  <a:pt x="424767" y="97101"/>
                  <a:pt x="402250" y="201125"/>
                </a:cubicBezTo>
                <a:cubicBezTo>
                  <a:pt x="403930" y="290889"/>
                  <a:pt x="314698" y="409813"/>
                  <a:pt x="201125" y="402250"/>
                </a:cubicBezTo>
                <a:cubicBezTo>
                  <a:pt x="102086" y="384539"/>
                  <a:pt x="4430" y="314568"/>
                  <a:pt x="0" y="201125"/>
                </a:cubicBezTo>
                <a:close/>
              </a:path>
            </a:pathLst>
          </a:custGeom>
          <a:noFill/>
          <a:ln>
            <a:solidFill>
              <a:schemeClr val="bg1">
                <a:lumMod val="50000"/>
              </a:schemeClr>
            </a:solidFill>
            <a:extLst>
              <a:ext uri="{C807C97D-BFC1-408E-A445-0C87EB9F89A2}">
                <ask:lineSketchStyleProps xmlns:ask="http://schemas.microsoft.com/office/drawing/2018/sketchyshapes" sd="2255754561">
                  <a:prstGeom prst="ellipse">
                    <a:avLst/>
                  </a:prstGeom>
                  <ask:type>
                    <ask:lineSketchScribble/>
                  </ask:type>
                </ask:lineSketchStyleProps>
              </a:ext>
            </a:extLst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37" name="椭圆 36">
            <a:extLst>
              <a:ext uri="{FF2B5EF4-FFF2-40B4-BE49-F238E27FC236}">
                <a16:creationId xmlns:a16="http://schemas.microsoft.com/office/drawing/2014/main" id="{D785FAA5-5987-5E4E-0761-2ED414883919}"/>
              </a:ext>
            </a:extLst>
          </p:cNvPr>
          <p:cNvSpPr/>
          <p:nvPr/>
        </p:nvSpPr>
        <p:spPr>
          <a:xfrm>
            <a:off x="8818825" y="1681082"/>
            <a:ext cx="402250" cy="402250"/>
          </a:xfrm>
          <a:custGeom>
            <a:avLst/>
            <a:gdLst>
              <a:gd name="connsiteX0" fmla="*/ 0 w 402250"/>
              <a:gd name="connsiteY0" fmla="*/ 201125 h 402250"/>
              <a:gd name="connsiteX1" fmla="*/ 201125 w 402250"/>
              <a:gd name="connsiteY1" fmla="*/ 0 h 402250"/>
              <a:gd name="connsiteX2" fmla="*/ 402250 w 402250"/>
              <a:gd name="connsiteY2" fmla="*/ 201125 h 402250"/>
              <a:gd name="connsiteX3" fmla="*/ 201125 w 402250"/>
              <a:gd name="connsiteY3" fmla="*/ 402250 h 402250"/>
              <a:gd name="connsiteX4" fmla="*/ 0 w 402250"/>
              <a:gd name="connsiteY4" fmla="*/ 201125 h 4022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02250" h="402250" extrusionOk="0">
                <a:moveTo>
                  <a:pt x="0" y="201125"/>
                </a:moveTo>
                <a:cubicBezTo>
                  <a:pt x="-2230" y="71140"/>
                  <a:pt x="101886" y="8020"/>
                  <a:pt x="201125" y="0"/>
                </a:cubicBezTo>
                <a:cubicBezTo>
                  <a:pt x="308945" y="-31269"/>
                  <a:pt x="424767" y="97101"/>
                  <a:pt x="402250" y="201125"/>
                </a:cubicBezTo>
                <a:cubicBezTo>
                  <a:pt x="403930" y="290889"/>
                  <a:pt x="314698" y="409813"/>
                  <a:pt x="201125" y="402250"/>
                </a:cubicBezTo>
                <a:cubicBezTo>
                  <a:pt x="102086" y="384539"/>
                  <a:pt x="4430" y="314568"/>
                  <a:pt x="0" y="201125"/>
                </a:cubicBezTo>
                <a:close/>
              </a:path>
            </a:pathLst>
          </a:custGeom>
          <a:noFill/>
          <a:ln>
            <a:solidFill>
              <a:schemeClr val="bg1">
                <a:lumMod val="50000"/>
              </a:schemeClr>
            </a:solidFill>
            <a:extLst>
              <a:ext uri="{C807C97D-BFC1-408E-A445-0C87EB9F89A2}">
                <ask:lineSketchStyleProps xmlns:ask="http://schemas.microsoft.com/office/drawing/2018/sketchyshapes" sd="2255754561">
                  <a:prstGeom prst="ellipse">
                    <a:avLst/>
                  </a:prstGeom>
                  <ask:type>
                    <ask:lineSketchScribble/>
                  </ask:type>
                </ask:lineSketchStyleProps>
              </a:ext>
            </a:extLst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58" name="椭圆 57">
            <a:extLst>
              <a:ext uri="{FF2B5EF4-FFF2-40B4-BE49-F238E27FC236}">
                <a16:creationId xmlns:a16="http://schemas.microsoft.com/office/drawing/2014/main" id="{AD5569C2-8790-3924-151A-080167FB0321}"/>
              </a:ext>
            </a:extLst>
          </p:cNvPr>
          <p:cNvSpPr/>
          <p:nvPr/>
        </p:nvSpPr>
        <p:spPr>
          <a:xfrm>
            <a:off x="5527569" y="4052536"/>
            <a:ext cx="402250" cy="402250"/>
          </a:xfrm>
          <a:custGeom>
            <a:avLst/>
            <a:gdLst>
              <a:gd name="connsiteX0" fmla="*/ 0 w 402250"/>
              <a:gd name="connsiteY0" fmla="*/ 201125 h 402250"/>
              <a:gd name="connsiteX1" fmla="*/ 201125 w 402250"/>
              <a:gd name="connsiteY1" fmla="*/ 0 h 402250"/>
              <a:gd name="connsiteX2" fmla="*/ 402250 w 402250"/>
              <a:gd name="connsiteY2" fmla="*/ 201125 h 402250"/>
              <a:gd name="connsiteX3" fmla="*/ 201125 w 402250"/>
              <a:gd name="connsiteY3" fmla="*/ 402250 h 402250"/>
              <a:gd name="connsiteX4" fmla="*/ 0 w 402250"/>
              <a:gd name="connsiteY4" fmla="*/ 201125 h 4022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02250" h="402250" extrusionOk="0">
                <a:moveTo>
                  <a:pt x="0" y="201125"/>
                </a:moveTo>
                <a:cubicBezTo>
                  <a:pt x="-2230" y="71140"/>
                  <a:pt x="101886" y="8020"/>
                  <a:pt x="201125" y="0"/>
                </a:cubicBezTo>
                <a:cubicBezTo>
                  <a:pt x="308945" y="-31269"/>
                  <a:pt x="424767" y="97101"/>
                  <a:pt x="402250" y="201125"/>
                </a:cubicBezTo>
                <a:cubicBezTo>
                  <a:pt x="403930" y="290889"/>
                  <a:pt x="314698" y="409813"/>
                  <a:pt x="201125" y="402250"/>
                </a:cubicBezTo>
                <a:cubicBezTo>
                  <a:pt x="102086" y="384539"/>
                  <a:pt x="4430" y="314568"/>
                  <a:pt x="0" y="201125"/>
                </a:cubicBezTo>
                <a:close/>
              </a:path>
            </a:pathLst>
          </a:custGeom>
          <a:noFill/>
          <a:ln>
            <a:solidFill>
              <a:schemeClr val="bg1">
                <a:lumMod val="50000"/>
              </a:schemeClr>
            </a:solidFill>
            <a:extLst>
              <a:ext uri="{C807C97D-BFC1-408E-A445-0C87EB9F89A2}">
                <ask:lineSketchStyleProps xmlns:ask="http://schemas.microsoft.com/office/drawing/2018/sketchyshapes" sd="2255754561">
                  <a:prstGeom prst="ellipse">
                    <a:avLst/>
                  </a:prstGeom>
                  <ask:type>
                    <ask:lineSketchScribble/>
                  </ask:type>
                </ask:lineSketchStyleProps>
              </a:ext>
            </a:extLst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59" name="椭圆 58">
            <a:extLst>
              <a:ext uri="{FF2B5EF4-FFF2-40B4-BE49-F238E27FC236}">
                <a16:creationId xmlns:a16="http://schemas.microsoft.com/office/drawing/2014/main" id="{E785B97C-2FD8-245C-C4B7-552E510CA98D}"/>
              </a:ext>
            </a:extLst>
          </p:cNvPr>
          <p:cNvSpPr/>
          <p:nvPr/>
        </p:nvSpPr>
        <p:spPr>
          <a:xfrm>
            <a:off x="8859424" y="4015191"/>
            <a:ext cx="402250" cy="402250"/>
          </a:xfrm>
          <a:custGeom>
            <a:avLst/>
            <a:gdLst>
              <a:gd name="connsiteX0" fmla="*/ 0 w 402250"/>
              <a:gd name="connsiteY0" fmla="*/ 201125 h 402250"/>
              <a:gd name="connsiteX1" fmla="*/ 201125 w 402250"/>
              <a:gd name="connsiteY1" fmla="*/ 0 h 402250"/>
              <a:gd name="connsiteX2" fmla="*/ 402250 w 402250"/>
              <a:gd name="connsiteY2" fmla="*/ 201125 h 402250"/>
              <a:gd name="connsiteX3" fmla="*/ 201125 w 402250"/>
              <a:gd name="connsiteY3" fmla="*/ 402250 h 402250"/>
              <a:gd name="connsiteX4" fmla="*/ 0 w 402250"/>
              <a:gd name="connsiteY4" fmla="*/ 201125 h 4022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02250" h="402250" extrusionOk="0">
                <a:moveTo>
                  <a:pt x="0" y="201125"/>
                </a:moveTo>
                <a:cubicBezTo>
                  <a:pt x="-2230" y="71140"/>
                  <a:pt x="101886" y="8020"/>
                  <a:pt x="201125" y="0"/>
                </a:cubicBezTo>
                <a:cubicBezTo>
                  <a:pt x="308945" y="-31269"/>
                  <a:pt x="424767" y="97101"/>
                  <a:pt x="402250" y="201125"/>
                </a:cubicBezTo>
                <a:cubicBezTo>
                  <a:pt x="403930" y="290889"/>
                  <a:pt x="314698" y="409813"/>
                  <a:pt x="201125" y="402250"/>
                </a:cubicBezTo>
                <a:cubicBezTo>
                  <a:pt x="102086" y="384539"/>
                  <a:pt x="4430" y="314568"/>
                  <a:pt x="0" y="201125"/>
                </a:cubicBezTo>
                <a:close/>
              </a:path>
            </a:pathLst>
          </a:custGeom>
          <a:noFill/>
          <a:ln>
            <a:solidFill>
              <a:schemeClr val="bg1">
                <a:lumMod val="50000"/>
              </a:schemeClr>
            </a:solidFill>
            <a:extLst>
              <a:ext uri="{C807C97D-BFC1-408E-A445-0C87EB9F89A2}">
                <ask:lineSketchStyleProps xmlns:ask="http://schemas.microsoft.com/office/drawing/2018/sketchyshapes" sd="2255754561">
                  <a:prstGeom prst="ellipse">
                    <a:avLst/>
                  </a:prstGeom>
                  <ask:type>
                    <ask:lineSketchScribble/>
                  </ask:type>
                </ask:lineSketchStyleProps>
              </a:ext>
            </a:extLst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cxnSp>
        <p:nvCxnSpPr>
          <p:cNvPr id="62" name="直接箭头连接符 61">
            <a:extLst>
              <a:ext uri="{FF2B5EF4-FFF2-40B4-BE49-F238E27FC236}">
                <a16:creationId xmlns:a16="http://schemas.microsoft.com/office/drawing/2014/main" id="{AE244C71-F443-AE08-D315-DD03FD3006B4}"/>
              </a:ext>
            </a:extLst>
          </p:cNvPr>
          <p:cNvCxnSpPr/>
          <p:nvPr/>
        </p:nvCxnSpPr>
        <p:spPr>
          <a:xfrm>
            <a:off x="5214796" y="3585172"/>
            <a:ext cx="6446067" cy="0"/>
          </a:xfrm>
          <a:prstGeom prst="straightConnector1">
            <a:avLst/>
          </a:prstGeom>
          <a:ln w="28575">
            <a:solidFill>
              <a:schemeClr val="bg1">
                <a:lumMod val="50000"/>
              </a:schemeClr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63" name="直接箭头连接符 62">
            <a:extLst>
              <a:ext uri="{FF2B5EF4-FFF2-40B4-BE49-F238E27FC236}">
                <a16:creationId xmlns:a16="http://schemas.microsoft.com/office/drawing/2014/main" id="{8A8308CD-99A2-39C4-C2C8-FF248F40090D}"/>
              </a:ext>
            </a:extLst>
          </p:cNvPr>
          <p:cNvCxnSpPr>
            <a:cxnSpLocks/>
          </p:cNvCxnSpPr>
          <p:nvPr/>
        </p:nvCxnSpPr>
        <p:spPr>
          <a:xfrm flipH="1" flipV="1">
            <a:off x="8373329" y="815055"/>
            <a:ext cx="35184" cy="5489964"/>
          </a:xfrm>
          <a:prstGeom prst="straightConnector1">
            <a:avLst/>
          </a:prstGeom>
          <a:ln w="28575">
            <a:solidFill>
              <a:schemeClr val="bg1">
                <a:lumMod val="50000"/>
              </a:schemeClr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68" name="图片 67" descr="卡通人物&#10;&#10;AI 生成的内容可能不正确。">
            <a:extLst>
              <a:ext uri="{FF2B5EF4-FFF2-40B4-BE49-F238E27FC236}">
                <a16:creationId xmlns:a16="http://schemas.microsoft.com/office/drawing/2014/main" id="{73B915BE-93CA-B48A-F434-114280BFB030}"/>
              </a:ext>
            </a:extLst>
          </p:cNvPr>
          <p:cNvPicPr>
            <a:picLocks noChangeAspect="1"/>
          </p:cNvPicPr>
          <p:nvPr/>
        </p:nvPicPr>
        <p:blipFill>
          <a:blip r:embed="rId17">
            <a:extLst>
              <a:ext uri="{BEBA8EAE-BF5A-486C-A8C5-ECC9F3942E4B}">
                <a14:imgProps xmlns:a14="http://schemas.microsoft.com/office/drawing/2010/main">
                  <a14:imgLayer r:embed="rId18">
                    <a14:imgEffect>
                      <a14:artisticCrisscrossEtching/>
                    </a14:imgEffect>
                    <a14:imgEffect>
                      <a14:colorTemperature colorTemp="72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85951" y="201936"/>
            <a:ext cx="2633558" cy="26335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39889386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组合 5">
            <a:extLst>
              <a:ext uri="{FF2B5EF4-FFF2-40B4-BE49-F238E27FC236}">
                <a16:creationId xmlns:a16="http://schemas.microsoft.com/office/drawing/2014/main" id="{CA87EE30-4182-17D6-8547-9B09E245DB01}"/>
              </a:ext>
            </a:extLst>
          </p:cNvPr>
          <p:cNvGrpSpPr/>
          <p:nvPr/>
        </p:nvGrpSpPr>
        <p:grpSpPr>
          <a:xfrm>
            <a:off x="3" y="-44011"/>
            <a:ext cx="12191997" cy="6858000"/>
            <a:chOff x="0" y="0"/>
            <a:chExt cx="12191997" cy="6858000"/>
          </a:xfrm>
        </p:grpSpPr>
        <p:pic>
          <p:nvPicPr>
            <p:cNvPr id="8" name="图片 7" descr="树林旁的长凳上&#10;&#10;AI 生成的内容可能不正确。">
              <a:extLst>
                <a:ext uri="{FF2B5EF4-FFF2-40B4-BE49-F238E27FC236}">
                  <a16:creationId xmlns:a16="http://schemas.microsoft.com/office/drawing/2014/main" id="{4B3B2665-C661-79F8-FC61-6B7EA9806D21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artisticBlur radius="3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50000" r="25000"/>
            <a:stretch/>
          </p:blipFill>
          <p:spPr>
            <a:xfrm>
              <a:off x="6095998" y="0"/>
              <a:ext cx="3048001" cy="6858000"/>
            </a:xfrm>
            <a:prstGeom prst="rect">
              <a:avLst/>
            </a:prstGeom>
            <a:ln>
              <a:noFill/>
            </a:ln>
          </p:spPr>
        </p:pic>
        <p:pic>
          <p:nvPicPr>
            <p:cNvPr id="10" name="图片 9" descr="草地上有许多花&#10;&#10;AI 生成的内容可能不正确。">
              <a:extLst>
                <a:ext uri="{FF2B5EF4-FFF2-40B4-BE49-F238E27FC236}">
                  <a16:creationId xmlns:a16="http://schemas.microsoft.com/office/drawing/2014/main" id="{CA62F114-BB51-7D97-22E6-25B7BEC7285D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BEBA8EAE-BF5A-486C-A8C5-ECC9F3942E4B}">
                  <a14:imgProps xmlns:a14="http://schemas.microsoft.com/office/drawing/2010/main">
                    <a14:imgLayer r:embed="rId7">
                      <a14:imgEffect>
                        <a14:artisticBlur radius="30"/>
                      </a14:imgEffect>
                      <a14:imgEffect>
                        <a14:saturation sat="66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5000" r="50000"/>
            <a:stretch/>
          </p:blipFill>
          <p:spPr>
            <a:xfrm>
              <a:off x="3048001" y="0"/>
              <a:ext cx="3048000" cy="6858000"/>
            </a:xfrm>
            <a:prstGeom prst="rect">
              <a:avLst/>
            </a:prstGeom>
            <a:ln>
              <a:noFill/>
            </a:ln>
          </p:spPr>
        </p:pic>
        <p:pic>
          <p:nvPicPr>
            <p:cNvPr id="12" name="图片 11" descr="树林前的花园&#10;&#10;AI 生成的内容可能不正确。">
              <a:extLst>
                <a:ext uri="{FF2B5EF4-FFF2-40B4-BE49-F238E27FC236}">
                  <a16:creationId xmlns:a16="http://schemas.microsoft.com/office/drawing/2014/main" id="{1658B5A9-C2B1-D203-6B89-CCE68EAFEA9D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8">
              <a:extLst>
                <a:ext uri="{BEBA8EAE-BF5A-486C-A8C5-ECC9F3942E4B}">
                  <a14:imgProps xmlns:a14="http://schemas.microsoft.com/office/drawing/2010/main">
                    <a14:imgLayer r:embed="rId9">
                      <a14:imgEffect>
                        <a14:artisticBlur radius="3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75000"/>
            <a:stretch/>
          </p:blipFill>
          <p:spPr>
            <a:xfrm>
              <a:off x="0" y="0"/>
              <a:ext cx="3048000" cy="6858000"/>
            </a:xfrm>
            <a:prstGeom prst="rect">
              <a:avLst/>
            </a:prstGeom>
            <a:ln>
              <a:noFill/>
            </a:ln>
          </p:spPr>
        </p:pic>
        <p:pic>
          <p:nvPicPr>
            <p:cNvPr id="14" name="图片 13" descr="森林里的雪地上&#10;&#10;AI 生成的内容可能不正确。">
              <a:extLst>
                <a:ext uri="{FF2B5EF4-FFF2-40B4-BE49-F238E27FC236}">
                  <a16:creationId xmlns:a16="http://schemas.microsoft.com/office/drawing/2014/main" id="{4666FD49-5F50-5BA8-A25F-F5BFAD61F59A}"/>
                </a:ext>
              </a:extLst>
            </p:cNvPr>
            <p:cNvPicPr>
              <a:picLocks noChangeAspect="1"/>
            </p:cNvPicPr>
            <p:nvPr/>
          </p:nvPicPr>
          <p:blipFill>
            <a:blip r:embed="rId10">
              <a:extLst>
                <a:ext uri="{BEBA8EAE-BF5A-486C-A8C5-ECC9F3942E4B}">
                  <a14:imgProps xmlns:a14="http://schemas.microsoft.com/office/drawing/2010/main">
                    <a14:imgLayer r:embed="rId11">
                      <a14:imgEffect>
                        <a14:artisticBlur radius="3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75000"/>
            <a:stretch/>
          </p:blipFill>
          <p:spPr>
            <a:xfrm>
              <a:off x="9143997" y="0"/>
              <a:ext cx="3048000" cy="6858000"/>
            </a:xfrm>
            <a:prstGeom prst="rect">
              <a:avLst/>
            </a:prstGeom>
            <a:ln>
              <a:noFill/>
            </a:ln>
          </p:spPr>
        </p:pic>
      </p:grpSp>
      <p:sp>
        <p:nvSpPr>
          <p:cNvPr id="42" name="矩形 41">
            <a:extLst>
              <a:ext uri="{FF2B5EF4-FFF2-40B4-BE49-F238E27FC236}">
                <a16:creationId xmlns:a16="http://schemas.microsoft.com/office/drawing/2014/main" id="{C9C168D7-7F1C-9F46-A022-C27F8885CFE8}"/>
              </a:ext>
            </a:extLst>
          </p:cNvPr>
          <p:cNvSpPr/>
          <p:nvPr/>
        </p:nvSpPr>
        <p:spPr>
          <a:xfrm>
            <a:off x="-9648" y="-44011"/>
            <a:ext cx="12191998" cy="6902011"/>
          </a:xfrm>
          <a:prstGeom prst="rect">
            <a:avLst/>
          </a:prstGeom>
          <a:solidFill>
            <a:srgbClr val="FEF3D4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43" name="矩形 42">
            <a:extLst>
              <a:ext uri="{FF2B5EF4-FFF2-40B4-BE49-F238E27FC236}">
                <a16:creationId xmlns:a16="http://schemas.microsoft.com/office/drawing/2014/main" id="{1B9C078C-66CB-2BE0-209E-06F9F25F6E88}"/>
              </a:ext>
            </a:extLst>
          </p:cNvPr>
          <p:cNvSpPr/>
          <p:nvPr/>
        </p:nvSpPr>
        <p:spPr>
          <a:xfrm>
            <a:off x="192063" y="122213"/>
            <a:ext cx="5820490" cy="6613573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grpSp>
        <p:nvGrpSpPr>
          <p:cNvPr id="21" name="组合 20">
            <a:extLst>
              <a:ext uri="{FF2B5EF4-FFF2-40B4-BE49-F238E27FC236}">
                <a16:creationId xmlns:a16="http://schemas.microsoft.com/office/drawing/2014/main" id="{A7545B03-1F71-B155-696B-C32E8620CE6D}"/>
              </a:ext>
            </a:extLst>
          </p:cNvPr>
          <p:cNvGrpSpPr/>
          <p:nvPr/>
        </p:nvGrpSpPr>
        <p:grpSpPr>
          <a:xfrm>
            <a:off x="6231763" y="122213"/>
            <a:ext cx="5939298" cy="6613573"/>
            <a:chOff x="6204614" y="121227"/>
            <a:chExt cx="5939298" cy="6613573"/>
          </a:xfrm>
        </p:grpSpPr>
        <p:sp>
          <p:nvSpPr>
            <p:cNvPr id="44" name="矩形 43">
              <a:extLst>
                <a:ext uri="{FF2B5EF4-FFF2-40B4-BE49-F238E27FC236}">
                  <a16:creationId xmlns:a16="http://schemas.microsoft.com/office/drawing/2014/main" id="{CF4F56DF-472C-4329-4950-A4562BAB403F}"/>
                </a:ext>
              </a:extLst>
            </p:cNvPr>
            <p:cNvSpPr/>
            <p:nvPr/>
          </p:nvSpPr>
          <p:spPr>
            <a:xfrm>
              <a:off x="6204614" y="121227"/>
              <a:ext cx="5786972" cy="6613573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cxnSp>
          <p:nvCxnSpPr>
            <p:cNvPr id="111" name="直接连接符 110">
              <a:extLst>
                <a:ext uri="{FF2B5EF4-FFF2-40B4-BE49-F238E27FC236}">
                  <a16:creationId xmlns:a16="http://schemas.microsoft.com/office/drawing/2014/main" id="{9C3EAE75-8DDD-F0F9-A7AA-F2FB32F10B3F}"/>
                </a:ext>
              </a:extLst>
            </p:cNvPr>
            <p:cNvCxnSpPr/>
            <p:nvPr/>
          </p:nvCxnSpPr>
          <p:spPr>
            <a:xfrm>
              <a:off x="6732395" y="660009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2" name="直接连接符 111">
              <a:extLst>
                <a:ext uri="{FF2B5EF4-FFF2-40B4-BE49-F238E27FC236}">
                  <a16:creationId xmlns:a16="http://schemas.microsoft.com/office/drawing/2014/main" id="{B9FB1D7D-BB6F-A62B-383E-2CE724E6EAF8}"/>
                </a:ext>
              </a:extLst>
            </p:cNvPr>
            <p:cNvCxnSpPr/>
            <p:nvPr/>
          </p:nvCxnSpPr>
          <p:spPr>
            <a:xfrm>
              <a:off x="6732395" y="1093763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3" name="直接连接符 112">
              <a:extLst>
                <a:ext uri="{FF2B5EF4-FFF2-40B4-BE49-F238E27FC236}">
                  <a16:creationId xmlns:a16="http://schemas.microsoft.com/office/drawing/2014/main" id="{A052C89A-103B-D627-5D30-5D56A050F23A}"/>
                </a:ext>
              </a:extLst>
            </p:cNvPr>
            <p:cNvCxnSpPr/>
            <p:nvPr/>
          </p:nvCxnSpPr>
          <p:spPr>
            <a:xfrm>
              <a:off x="6732395" y="1527517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4" name="直接连接符 113">
              <a:extLst>
                <a:ext uri="{FF2B5EF4-FFF2-40B4-BE49-F238E27FC236}">
                  <a16:creationId xmlns:a16="http://schemas.microsoft.com/office/drawing/2014/main" id="{AB613F08-D778-1593-EA04-9BC61402DCA2}"/>
                </a:ext>
              </a:extLst>
            </p:cNvPr>
            <p:cNvCxnSpPr/>
            <p:nvPr/>
          </p:nvCxnSpPr>
          <p:spPr>
            <a:xfrm>
              <a:off x="6732395" y="1947873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5" name="直接连接符 114">
              <a:extLst>
                <a:ext uri="{FF2B5EF4-FFF2-40B4-BE49-F238E27FC236}">
                  <a16:creationId xmlns:a16="http://schemas.microsoft.com/office/drawing/2014/main" id="{AD5C3113-8FB4-C407-B603-3E79C2FD0659}"/>
                </a:ext>
              </a:extLst>
            </p:cNvPr>
            <p:cNvCxnSpPr/>
            <p:nvPr/>
          </p:nvCxnSpPr>
          <p:spPr>
            <a:xfrm>
              <a:off x="6732395" y="2381627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6" name="直接连接符 115">
              <a:extLst>
                <a:ext uri="{FF2B5EF4-FFF2-40B4-BE49-F238E27FC236}">
                  <a16:creationId xmlns:a16="http://schemas.microsoft.com/office/drawing/2014/main" id="{F7ED2FC5-BE34-A9DC-2201-082DD56C88D0}"/>
                </a:ext>
              </a:extLst>
            </p:cNvPr>
            <p:cNvCxnSpPr/>
            <p:nvPr/>
          </p:nvCxnSpPr>
          <p:spPr>
            <a:xfrm>
              <a:off x="6732395" y="2815381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7" name="直接连接符 116">
              <a:extLst>
                <a:ext uri="{FF2B5EF4-FFF2-40B4-BE49-F238E27FC236}">
                  <a16:creationId xmlns:a16="http://schemas.microsoft.com/office/drawing/2014/main" id="{F94C3A5C-FEEE-0903-E284-66601443C858}"/>
                </a:ext>
              </a:extLst>
            </p:cNvPr>
            <p:cNvCxnSpPr/>
            <p:nvPr/>
          </p:nvCxnSpPr>
          <p:spPr>
            <a:xfrm>
              <a:off x="6732395" y="3273865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8" name="直接连接符 117">
              <a:extLst>
                <a:ext uri="{FF2B5EF4-FFF2-40B4-BE49-F238E27FC236}">
                  <a16:creationId xmlns:a16="http://schemas.microsoft.com/office/drawing/2014/main" id="{A6770663-F4CA-4B23-9FB3-0A2C2BA390B1}"/>
                </a:ext>
              </a:extLst>
            </p:cNvPr>
            <p:cNvCxnSpPr/>
            <p:nvPr/>
          </p:nvCxnSpPr>
          <p:spPr>
            <a:xfrm>
              <a:off x="6732395" y="3707619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9" name="直接连接符 118">
              <a:extLst>
                <a:ext uri="{FF2B5EF4-FFF2-40B4-BE49-F238E27FC236}">
                  <a16:creationId xmlns:a16="http://schemas.microsoft.com/office/drawing/2014/main" id="{91991B08-D766-FE81-B138-E647FF9F7166}"/>
                </a:ext>
              </a:extLst>
            </p:cNvPr>
            <p:cNvCxnSpPr/>
            <p:nvPr/>
          </p:nvCxnSpPr>
          <p:spPr>
            <a:xfrm>
              <a:off x="6732395" y="4141373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0" name="直接连接符 119">
              <a:extLst>
                <a:ext uri="{FF2B5EF4-FFF2-40B4-BE49-F238E27FC236}">
                  <a16:creationId xmlns:a16="http://schemas.microsoft.com/office/drawing/2014/main" id="{77447751-5DFA-E2BC-B633-E68895D5EE04}"/>
                </a:ext>
              </a:extLst>
            </p:cNvPr>
            <p:cNvCxnSpPr/>
            <p:nvPr/>
          </p:nvCxnSpPr>
          <p:spPr>
            <a:xfrm>
              <a:off x="6732395" y="4551681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1" name="直接连接符 120">
              <a:extLst>
                <a:ext uri="{FF2B5EF4-FFF2-40B4-BE49-F238E27FC236}">
                  <a16:creationId xmlns:a16="http://schemas.microsoft.com/office/drawing/2014/main" id="{BF19AEB5-D086-12AF-A3CA-37861D0F2BAE}"/>
                </a:ext>
              </a:extLst>
            </p:cNvPr>
            <p:cNvCxnSpPr/>
            <p:nvPr/>
          </p:nvCxnSpPr>
          <p:spPr>
            <a:xfrm>
              <a:off x="6732395" y="4985435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2" name="直接连接符 121">
              <a:extLst>
                <a:ext uri="{FF2B5EF4-FFF2-40B4-BE49-F238E27FC236}">
                  <a16:creationId xmlns:a16="http://schemas.microsoft.com/office/drawing/2014/main" id="{F0C8D07A-FB9A-F944-0E98-CEF5E6F9C9BF}"/>
                </a:ext>
              </a:extLst>
            </p:cNvPr>
            <p:cNvCxnSpPr/>
            <p:nvPr/>
          </p:nvCxnSpPr>
          <p:spPr>
            <a:xfrm>
              <a:off x="6732395" y="5419189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3" name="直接连接符 122">
              <a:extLst>
                <a:ext uri="{FF2B5EF4-FFF2-40B4-BE49-F238E27FC236}">
                  <a16:creationId xmlns:a16="http://schemas.microsoft.com/office/drawing/2014/main" id="{947E6A8B-28AC-32C5-9351-83B8E504DCF0}"/>
                </a:ext>
              </a:extLst>
            </p:cNvPr>
            <p:cNvCxnSpPr/>
            <p:nvPr/>
          </p:nvCxnSpPr>
          <p:spPr>
            <a:xfrm>
              <a:off x="6732395" y="5853802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4" name="直接连接符 123">
              <a:extLst>
                <a:ext uri="{FF2B5EF4-FFF2-40B4-BE49-F238E27FC236}">
                  <a16:creationId xmlns:a16="http://schemas.microsoft.com/office/drawing/2014/main" id="{B5279A73-2886-9065-CB5F-711F191CF548}"/>
                </a:ext>
              </a:extLst>
            </p:cNvPr>
            <p:cNvCxnSpPr/>
            <p:nvPr/>
          </p:nvCxnSpPr>
          <p:spPr>
            <a:xfrm>
              <a:off x="6732395" y="6287556"/>
              <a:ext cx="4823209" cy="0"/>
            </a:xfrm>
            <a:prstGeom prst="line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26" name="文本框 125">
              <a:extLst>
                <a:ext uri="{FF2B5EF4-FFF2-40B4-BE49-F238E27FC236}">
                  <a16:creationId xmlns:a16="http://schemas.microsoft.com/office/drawing/2014/main" id="{33E89B07-431C-5F72-192A-584845942657}"/>
                </a:ext>
              </a:extLst>
            </p:cNvPr>
            <p:cNvSpPr txBox="1"/>
            <p:nvPr/>
          </p:nvSpPr>
          <p:spPr>
            <a:xfrm>
              <a:off x="8991676" y="275529"/>
              <a:ext cx="3152236" cy="2308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900" b="1" dirty="0">
                  <a:solidFill>
                    <a:schemeClr val="bg2">
                      <a:lumMod val="90000"/>
                    </a:schemeClr>
                  </a:solidFill>
                  <a:latin typeface="幼圆" panose="02010509060101010101" pitchFamily="49" charset="-122"/>
                  <a:ea typeface="幼圆" panose="02010509060101010101" pitchFamily="49" charset="-122"/>
                </a:rPr>
                <a:t>Jinhua University of Vocational Technology </a:t>
              </a:r>
              <a:endParaRPr lang="zh-CN" altLang="en-US" sz="900" b="1" dirty="0">
                <a:solidFill>
                  <a:schemeClr val="bg2">
                    <a:lumMod val="90000"/>
                  </a:schemeClr>
                </a:solidFill>
                <a:latin typeface="幼圆" panose="02010509060101010101" pitchFamily="49" charset="-122"/>
                <a:ea typeface="幼圆" panose="02010509060101010101" pitchFamily="49" charset="-122"/>
              </a:endParaRPr>
            </a:p>
          </p:txBody>
        </p:sp>
        <p:sp>
          <p:nvSpPr>
            <p:cNvPr id="128" name="文本框 127">
              <a:extLst>
                <a:ext uri="{FF2B5EF4-FFF2-40B4-BE49-F238E27FC236}">
                  <a16:creationId xmlns:a16="http://schemas.microsoft.com/office/drawing/2014/main" id="{95601FFD-3094-A637-8D1C-C5F229533FFE}"/>
                </a:ext>
              </a:extLst>
            </p:cNvPr>
            <p:cNvSpPr txBox="1"/>
            <p:nvPr/>
          </p:nvSpPr>
          <p:spPr>
            <a:xfrm>
              <a:off x="11351819" y="6376385"/>
              <a:ext cx="409452" cy="2308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900" b="1" dirty="0">
                  <a:solidFill>
                    <a:schemeClr val="bg2">
                      <a:lumMod val="90000"/>
                    </a:schemeClr>
                  </a:solidFill>
                  <a:latin typeface="幼圆" panose="02010509060101010101" pitchFamily="49" charset="-122"/>
                  <a:ea typeface="幼圆" panose="02010509060101010101" pitchFamily="49" charset="-122"/>
                </a:rPr>
                <a:t>02</a:t>
              </a:r>
              <a:endParaRPr lang="zh-CN" altLang="en-US" sz="900" b="1" dirty="0">
                <a:solidFill>
                  <a:schemeClr val="bg2">
                    <a:lumMod val="90000"/>
                  </a:schemeClr>
                </a:solidFill>
                <a:latin typeface="幼圆" panose="02010509060101010101" pitchFamily="49" charset="-122"/>
                <a:ea typeface="幼圆" panose="02010509060101010101" pitchFamily="49" charset="-122"/>
              </a:endParaRPr>
            </a:p>
          </p:txBody>
        </p:sp>
        <p:pic>
          <p:nvPicPr>
            <p:cNvPr id="18" name="图片 17" descr="图标&#10;&#10;AI 生成的内容可能不正确。">
              <a:extLst>
                <a:ext uri="{FF2B5EF4-FFF2-40B4-BE49-F238E27FC236}">
                  <a16:creationId xmlns:a16="http://schemas.microsoft.com/office/drawing/2014/main" id="{5ABE8EF9-C589-AFA6-0F5F-F9D8CBB9E4EE}"/>
                </a:ext>
              </a:extLst>
            </p:cNvPr>
            <p:cNvPicPr>
              <a:picLocks noChangeAspect="1"/>
            </p:cNvPicPr>
            <p:nvPr/>
          </p:nvPicPr>
          <p:blipFill>
            <a:blip r:embed="rId12">
              <a:alphaModFix amt="20000"/>
              <a:extLst>
                <a:ext uri="{BEBA8EAE-BF5A-486C-A8C5-ECC9F3942E4B}">
                  <a14:imgProps xmlns:a14="http://schemas.microsoft.com/office/drawing/2010/main">
                    <a14:imgLayer r:embed="rId13">
                      <a14:imgEffect>
                        <a14:artisticPencilGrayscale/>
                      </a14:imgEffect>
                      <a14:imgEffect>
                        <a14:colorTemperature colorTemp="59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9233030">
              <a:off x="7942596" y="263068"/>
              <a:ext cx="1087953" cy="1057354"/>
            </a:xfrm>
            <a:prstGeom prst="rect">
              <a:avLst/>
            </a:prstGeom>
          </p:spPr>
        </p:pic>
        <p:pic>
          <p:nvPicPr>
            <p:cNvPr id="19" name="图片 18" descr="图标&#10;&#10;AI 生成的内容可能不正确。">
              <a:extLst>
                <a:ext uri="{FF2B5EF4-FFF2-40B4-BE49-F238E27FC236}">
                  <a16:creationId xmlns:a16="http://schemas.microsoft.com/office/drawing/2014/main" id="{06DC4ACD-57AA-A87B-E36F-77393DFC92E1}"/>
                </a:ext>
              </a:extLst>
            </p:cNvPr>
            <p:cNvPicPr>
              <a:picLocks noChangeAspect="1"/>
            </p:cNvPicPr>
            <p:nvPr/>
          </p:nvPicPr>
          <p:blipFill>
            <a:blip r:embed="rId12">
              <a:alphaModFix amt="20000"/>
              <a:extLst>
                <a:ext uri="{BEBA8EAE-BF5A-486C-A8C5-ECC9F3942E4B}">
                  <a14:imgProps xmlns:a14="http://schemas.microsoft.com/office/drawing/2010/main">
                    <a14:imgLayer r:embed="rId13">
                      <a14:imgEffect>
                        <a14:artisticPencilGrayscale/>
                      </a14:imgEffect>
                      <a14:imgEffect>
                        <a14:colorTemperature colorTemp="59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9233030">
              <a:off x="7066064" y="5197436"/>
              <a:ext cx="1087953" cy="1057354"/>
            </a:xfrm>
            <a:prstGeom prst="rect">
              <a:avLst/>
            </a:prstGeom>
          </p:spPr>
        </p:pic>
        <p:pic>
          <p:nvPicPr>
            <p:cNvPr id="20" name="图片 19" descr="图标&#10;&#10;AI 生成的内容可能不正确。">
              <a:extLst>
                <a:ext uri="{FF2B5EF4-FFF2-40B4-BE49-F238E27FC236}">
                  <a16:creationId xmlns:a16="http://schemas.microsoft.com/office/drawing/2014/main" id="{DDA845B7-CC19-43F6-5690-37395FFC4BB2}"/>
                </a:ext>
              </a:extLst>
            </p:cNvPr>
            <p:cNvPicPr>
              <a:picLocks noChangeAspect="1"/>
            </p:cNvPicPr>
            <p:nvPr/>
          </p:nvPicPr>
          <p:blipFill>
            <a:blip r:embed="rId12">
              <a:alphaModFix amt="20000"/>
              <a:extLst>
                <a:ext uri="{BEBA8EAE-BF5A-486C-A8C5-ECC9F3942E4B}">
                  <a14:imgProps xmlns:a14="http://schemas.microsoft.com/office/drawing/2010/main">
                    <a14:imgLayer r:embed="rId13">
                      <a14:imgEffect>
                        <a14:artisticPencilGrayscale/>
                      </a14:imgEffect>
                      <a14:imgEffect>
                        <a14:colorTemperature colorTemp="59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9233030">
              <a:off x="9966807" y="1399887"/>
              <a:ext cx="1533384" cy="1490258"/>
            </a:xfrm>
            <a:prstGeom prst="rect">
              <a:avLst/>
            </a:prstGeom>
          </p:spPr>
        </p:pic>
      </p:grpSp>
      <p:grpSp>
        <p:nvGrpSpPr>
          <p:cNvPr id="70" name="组合 69">
            <a:extLst>
              <a:ext uri="{FF2B5EF4-FFF2-40B4-BE49-F238E27FC236}">
                <a16:creationId xmlns:a16="http://schemas.microsoft.com/office/drawing/2014/main" id="{4485E7E5-25C0-D9AE-F40B-5156006DD2A5}"/>
              </a:ext>
            </a:extLst>
          </p:cNvPr>
          <p:cNvGrpSpPr/>
          <p:nvPr/>
        </p:nvGrpSpPr>
        <p:grpSpPr>
          <a:xfrm>
            <a:off x="5659068" y="651207"/>
            <a:ext cx="848834" cy="195369"/>
            <a:chOff x="5669513" y="830822"/>
            <a:chExt cx="848834" cy="195369"/>
          </a:xfrm>
        </p:grpSpPr>
        <p:sp>
          <p:nvSpPr>
            <p:cNvPr id="47" name="椭圆 46">
              <a:extLst>
                <a:ext uri="{FF2B5EF4-FFF2-40B4-BE49-F238E27FC236}">
                  <a16:creationId xmlns:a16="http://schemas.microsoft.com/office/drawing/2014/main" id="{63652049-500F-8DBE-1DE3-C297C20285F3}"/>
                </a:ext>
              </a:extLst>
            </p:cNvPr>
            <p:cNvSpPr/>
            <p:nvPr/>
          </p:nvSpPr>
          <p:spPr>
            <a:xfrm>
              <a:off x="5669513" y="834784"/>
              <a:ext cx="191407" cy="191407"/>
            </a:xfrm>
            <a:prstGeom prst="ellipse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52" name="椭圆 51">
              <a:extLst>
                <a:ext uri="{FF2B5EF4-FFF2-40B4-BE49-F238E27FC236}">
                  <a16:creationId xmlns:a16="http://schemas.microsoft.com/office/drawing/2014/main" id="{06965F52-8DC7-869F-A879-7EBD73E9BF9F}"/>
                </a:ext>
              </a:extLst>
            </p:cNvPr>
            <p:cNvSpPr/>
            <p:nvPr/>
          </p:nvSpPr>
          <p:spPr>
            <a:xfrm>
              <a:off x="6326940" y="830822"/>
              <a:ext cx="191407" cy="191407"/>
            </a:xfrm>
            <a:prstGeom prst="ellipse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65" name="矩形: 圆角 64">
              <a:extLst>
                <a:ext uri="{FF2B5EF4-FFF2-40B4-BE49-F238E27FC236}">
                  <a16:creationId xmlns:a16="http://schemas.microsoft.com/office/drawing/2014/main" id="{57A1F8E5-31AD-C6F2-BF56-C1F76F2BAD6E}"/>
                </a:ext>
              </a:extLst>
            </p:cNvPr>
            <p:cNvSpPr/>
            <p:nvPr/>
          </p:nvSpPr>
          <p:spPr>
            <a:xfrm>
              <a:off x="5766647" y="877730"/>
              <a:ext cx="675061" cy="102717"/>
            </a:xfrm>
            <a:prstGeom prst="roundRect">
              <a:avLst/>
            </a:prstGeom>
            <a:solidFill>
              <a:schemeClr val="bg1">
                <a:lumMod val="85000"/>
              </a:schemeClr>
            </a:solidFill>
            <a:ln>
              <a:noFill/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grpSp>
        <p:nvGrpSpPr>
          <p:cNvPr id="76" name="组合 75">
            <a:extLst>
              <a:ext uri="{FF2B5EF4-FFF2-40B4-BE49-F238E27FC236}">
                <a16:creationId xmlns:a16="http://schemas.microsoft.com/office/drawing/2014/main" id="{71C6A3D5-BCF9-8A24-4529-E6FA0819EA3A}"/>
              </a:ext>
            </a:extLst>
          </p:cNvPr>
          <p:cNvGrpSpPr/>
          <p:nvPr/>
        </p:nvGrpSpPr>
        <p:grpSpPr>
          <a:xfrm>
            <a:off x="5652856" y="1722573"/>
            <a:ext cx="848834" cy="195369"/>
            <a:chOff x="5669513" y="830822"/>
            <a:chExt cx="848834" cy="195369"/>
          </a:xfrm>
        </p:grpSpPr>
        <p:sp>
          <p:nvSpPr>
            <p:cNvPr id="77" name="椭圆 76">
              <a:extLst>
                <a:ext uri="{FF2B5EF4-FFF2-40B4-BE49-F238E27FC236}">
                  <a16:creationId xmlns:a16="http://schemas.microsoft.com/office/drawing/2014/main" id="{B34D52FE-730D-7544-3131-C7F0642D06A9}"/>
                </a:ext>
              </a:extLst>
            </p:cNvPr>
            <p:cNvSpPr/>
            <p:nvPr/>
          </p:nvSpPr>
          <p:spPr>
            <a:xfrm>
              <a:off x="5669513" y="834784"/>
              <a:ext cx="191407" cy="191407"/>
            </a:xfrm>
            <a:prstGeom prst="ellipse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78" name="椭圆 77">
              <a:extLst>
                <a:ext uri="{FF2B5EF4-FFF2-40B4-BE49-F238E27FC236}">
                  <a16:creationId xmlns:a16="http://schemas.microsoft.com/office/drawing/2014/main" id="{B9925899-CE88-24C8-FFF2-F78E592C3119}"/>
                </a:ext>
              </a:extLst>
            </p:cNvPr>
            <p:cNvSpPr/>
            <p:nvPr/>
          </p:nvSpPr>
          <p:spPr>
            <a:xfrm>
              <a:off x="6326940" y="830822"/>
              <a:ext cx="191407" cy="191407"/>
            </a:xfrm>
            <a:prstGeom prst="ellipse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79" name="矩形: 圆角 78">
              <a:extLst>
                <a:ext uri="{FF2B5EF4-FFF2-40B4-BE49-F238E27FC236}">
                  <a16:creationId xmlns:a16="http://schemas.microsoft.com/office/drawing/2014/main" id="{A7356C8C-86D9-92FD-8619-B3A98C4CC7AC}"/>
                </a:ext>
              </a:extLst>
            </p:cNvPr>
            <p:cNvSpPr/>
            <p:nvPr/>
          </p:nvSpPr>
          <p:spPr>
            <a:xfrm>
              <a:off x="5766647" y="877730"/>
              <a:ext cx="675061" cy="102717"/>
            </a:xfrm>
            <a:prstGeom prst="roundRect">
              <a:avLst/>
            </a:prstGeom>
            <a:solidFill>
              <a:schemeClr val="bg1">
                <a:lumMod val="85000"/>
              </a:schemeClr>
            </a:solidFill>
            <a:ln>
              <a:noFill/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grpSp>
        <p:nvGrpSpPr>
          <p:cNvPr id="80" name="组合 79">
            <a:extLst>
              <a:ext uri="{FF2B5EF4-FFF2-40B4-BE49-F238E27FC236}">
                <a16:creationId xmlns:a16="http://schemas.microsoft.com/office/drawing/2014/main" id="{50061279-4D5D-C74F-AD2B-D9E977AFB4D1}"/>
              </a:ext>
            </a:extLst>
          </p:cNvPr>
          <p:cNvGrpSpPr/>
          <p:nvPr/>
        </p:nvGrpSpPr>
        <p:grpSpPr>
          <a:xfrm>
            <a:off x="5652856" y="2826893"/>
            <a:ext cx="848834" cy="195369"/>
            <a:chOff x="5669513" y="830822"/>
            <a:chExt cx="848834" cy="195369"/>
          </a:xfrm>
        </p:grpSpPr>
        <p:sp>
          <p:nvSpPr>
            <p:cNvPr id="81" name="椭圆 80">
              <a:extLst>
                <a:ext uri="{FF2B5EF4-FFF2-40B4-BE49-F238E27FC236}">
                  <a16:creationId xmlns:a16="http://schemas.microsoft.com/office/drawing/2014/main" id="{B74FEF32-7381-10BC-C34C-82E297D5181A}"/>
                </a:ext>
              </a:extLst>
            </p:cNvPr>
            <p:cNvSpPr/>
            <p:nvPr/>
          </p:nvSpPr>
          <p:spPr>
            <a:xfrm>
              <a:off x="5669513" y="834784"/>
              <a:ext cx="191407" cy="191407"/>
            </a:xfrm>
            <a:prstGeom prst="ellipse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82" name="椭圆 81">
              <a:extLst>
                <a:ext uri="{FF2B5EF4-FFF2-40B4-BE49-F238E27FC236}">
                  <a16:creationId xmlns:a16="http://schemas.microsoft.com/office/drawing/2014/main" id="{7B118F38-D35F-B34C-B823-E7C1D3ABE40E}"/>
                </a:ext>
              </a:extLst>
            </p:cNvPr>
            <p:cNvSpPr/>
            <p:nvPr/>
          </p:nvSpPr>
          <p:spPr>
            <a:xfrm>
              <a:off x="6326940" y="830822"/>
              <a:ext cx="191407" cy="191407"/>
            </a:xfrm>
            <a:prstGeom prst="ellipse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83" name="矩形: 圆角 82">
              <a:extLst>
                <a:ext uri="{FF2B5EF4-FFF2-40B4-BE49-F238E27FC236}">
                  <a16:creationId xmlns:a16="http://schemas.microsoft.com/office/drawing/2014/main" id="{684F3FBB-DD15-E1E5-B15C-4A6BD79AEDD5}"/>
                </a:ext>
              </a:extLst>
            </p:cNvPr>
            <p:cNvSpPr/>
            <p:nvPr/>
          </p:nvSpPr>
          <p:spPr>
            <a:xfrm>
              <a:off x="5766647" y="877730"/>
              <a:ext cx="675061" cy="102717"/>
            </a:xfrm>
            <a:prstGeom prst="roundRect">
              <a:avLst/>
            </a:prstGeom>
            <a:solidFill>
              <a:schemeClr val="bg1">
                <a:lumMod val="85000"/>
              </a:schemeClr>
            </a:solidFill>
            <a:ln>
              <a:noFill/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grpSp>
        <p:nvGrpSpPr>
          <p:cNvPr id="84" name="组合 83">
            <a:extLst>
              <a:ext uri="{FF2B5EF4-FFF2-40B4-BE49-F238E27FC236}">
                <a16:creationId xmlns:a16="http://schemas.microsoft.com/office/drawing/2014/main" id="{A6932734-FEA5-AB49-61FB-A87EF994B03D}"/>
              </a:ext>
            </a:extLst>
          </p:cNvPr>
          <p:cNvGrpSpPr/>
          <p:nvPr/>
        </p:nvGrpSpPr>
        <p:grpSpPr>
          <a:xfrm>
            <a:off x="5659092" y="3884398"/>
            <a:ext cx="848834" cy="195369"/>
            <a:chOff x="5669513" y="830822"/>
            <a:chExt cx="848834" cy="195369"/>
          </a:xfrm>
        </p:grpSpPr>
        <p:sp>
          <p:nvSpPr>
            <p:cNvPr id="85" name="椭圆 84">
              <a:extLst>
                <a:ext uri="{FF2B5EF4-FFF2-40B4-BE49-F238E27FC236}">
                  <a16:creationId xmlns:a16="http://schemas.microsoft.com/office/drawing/2014/main" id="{85750FA1-E884-AF9F-4D18-EEF9ECFBD2BC}"/>
                </a:ext>
              </a:extLst>
            </p:cNvPr>
            <p:cNvSpPr/>
            <p:nvPr/>
          </p:nvSpPr>
          <p:spPr>
            <a:xfrm>
              <a:off x="5669513" y="834784"/>
              <a:ext cx="191407" cy="191407"/>
            </a:xfrm>
            <a:prstGeom prst="ellipse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86" name="椭圆 85">
              <a:extLst>
                <a:ext uri="{FF2B5EF4-FFF2-40B4-BE49-F238E27FC236}">
                  <a16:creationId xmlns:a16="http://schemas.microsoft.com/office/drawing/2014/main" id="{657AE5FB-B358-D7CF-FC0E-9C5A51308426}"/>
                </a:ext>
              </a:extLst>
            </p:cNvPr>
            <p:cNvSpPr/>
            <p:nvPr/>
          </p:nvSpPr>
          <p:spPr>
            <a:xfrm>
              <a:off x="6326940" y="830822"/>
              <a:ext cx="191407" cy="191407"/>
            </a:xfrm>
            <a:prstGeom prst="ellipse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87" name="矩形: 圆角 86">
              <a:extLst>
                <a:ext uri="{FF2B5EF4-FFF2-40B4-BE49-F238E27FC236}">
                  <a16:creationId xmlns:a16="http://schemas.microsoft.com/office/drawing/2014/main" id="{E1619563-D0E0-5EF4-7540-87D12D63E53E}"/>
                </a:ext>
              </a:extLst>
            </p:cNvPr>
            <p:cNvSpPr/>
            <p:nvPr/>
          </p:nvSpPr>
          <p:spPr>
            <a:xfrm>
              <a:off x="5766647" y="877730"/>
              <a:ext cx="675061" cy="102717"/>
            </a:xfrm>
            <a:prstGeom prst="roundRect">
              <a:avLst/>
            </a:prstGeom>
            <a:solidFill>
              <a:schemeClr val="bg1">
                <a:lumMod val="85000"/>
              </a:schemeClr>
            </a:solidFill>
            <a:ln>
              <a:noFill/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grpSp>
        <p:nvGrpSpPr>
          <p:cNvPr id="88" name="组合 87">
            <a:extLst>
              <a:ext uri="{FF2B5EF4-FFF2-40B4-BE49-F238E27FC236}">
                <a16:creationId xmlns:a16="http://schemas.microsoft.com/office/drawing/2014/main" id="{4ABA5CE1-3806-10F3-56B9-DD83EB2526E0}"/>
              </a:ext>
            </a:extLst>
          </p:cNvPr>
          <p:cNvGrpSpPr/>
          <p:nvPr/>
        </p:nvGrpSpPr>
        <p:grpSpPr>
          <a:xfrm>
            <a:off x="5677897" y="4984849"/>
            <a:ext cx="848834" cy="195369"/>
            <a:chOff x="5669513" y="830822"/>
            <a:chExt cx="848834" cy="195369"/>
          </a:xfrm>
        </p:grpSpPr>
        <p:sp>
          <p:nvSpPr>
            <p:cNvPr id="89" name="椭圆 88">
              <a:extLst>
                <a:ext uri="{FF2B5EF4-FFF2-40B4-BE49-F238E27FC236}">
                  <a16:creationId xmlns:a16="http://schemas.microsoft.com/office/drawing/2014/main" id="{1FE93C06-75E1-CFA0-2146-D5C5E038A1BD}"/>
                </a:ext>
              </a:extLst>
            </p:cNvPr>
            <p:cNvSpPr/>
            <p:nvPr/>
          </p:nvSpPr>
          <p:spPr>
            <a:xfrm>
              <a:off x="5669513" y="834784"/>
              <a:ext cx="191407" cy="191407"/>
            </a:xfrm>
            <a:prstGeom prst="ellipse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90" name="椭圆 89">
              <a:extLst>
                <a:ext uri="{FF2B5EF4-FFF2-40B4-BE49-F238E27FC236}">
                  <a16:creationId xmlns:a16="http://schemas.microsoft.com/office/drawing/2014/main" id="{A7750092-6874-998C-AFFA-DC14577ED60F}"/>
                </a:ext>
              </a:extLst>
            </p:cNvPr>
            <p:cNvSpPr/>
            <p:nvPr/>
          </p:nvSpPr>
          <p:spPr>
            <a:xfrm>
              <a:off x="6326940" y="830822"/>
              <a:ext cx="191407" cy="191407"/>
            </a:xfrm>
            <a:prstGeom prst="ellipse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91" name="矩形: 圆角 90">
              <a:extLst>
                <a:ext uri="{FF2B5EF4-FFF2-40B4-BE49-F238E27FC236}">
                  <a16:creationId xmlns:a16="http://schemas.microsoft.com/office/drawing/2014/main" id="{23A759D2-1B06-63ED-430A-14C067CCA7E1}"/>
                </a:ext>
              </a:extLst>
            </p:cNvPr>
            <p:cNvSpPr/>
            <p:nvPr/>
          </p:nvSpPr>
          <p:spPr>
            <a:xfrm>
              <a:off x="5766647" y="877730"/>
              <a:ext cx="675061" cy="102717"/>
            </a:xfrm>
            <a:prstGeom prst="roundRect">
              <a:avLst/>
            </a:prstGeom>
            <a:solidFill>
              <a:schemeClr val="bg1">
                <a:lumMod val="85000"/>
              </a:schemeClr>
            </a:solidFill>
            <a:ln>
              <a:noFill/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grpSp>
        <p:nvGrpSpPr>
          <p:cNvPr id="92" name="组合 91">
            <a:extLst>
              <a:ext uri="{FF2B5EF4-FFF2-40B4-BE49-F238E27FC236}">
                <a16:creationId xmlns:a16="http://schemas.microsoft.com/office/drawing/2014/main" id="{8FBB9571-AA61-0687-44FA-A1EABE388087}"/>
              </a:ext>
            </a:extLst>
          </p:cNvPr>
          <p:cNvGrpSpPr/>
          <p:nvPr/>
        </p:nvGrpSpPr>
        <p:grpSpPr>
          <a:xfrm>
            <a:off x="5669315" y="6131044"/>
            <a:ext cx="848834" cy="195369"/>
            <a:chOff x="5669513" y="830822"/>
            <a:chExt cx="848834" cy="195369"/>
          </a:xfrm>
        </p:grpSpPr>
        <p:sp>
          <p:nvSpPr>
            <p:cNvPr id="93" name="椭圆 92">
              <a:extLst>
                <a:ext uri="{FF2B5EF4-FFF2-40B4-BE49-F238E27FC236}">
                  <a16:creationId xmlns:a16="http://schemas.microsoft.com/office/drawing/2014/main" id="{EBE3F00B-6EB2-B9E0-DA5F-395A4F9DBAC2}"/>
                </a:ext>
              </a:extLst>
            </p:cNvPr>
            <p:cNvSpPr/>
            <p:nvPr/>
          </p:nvSpPr>
          <p:spPr>
            <a:xfrm>
              <a:off x="5669513" y="834784"/>
              <a:ext cx="191407" cy="191407"/>
            </a:xfrm>
            <a:prstGeom prst="ellipse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94" name="椭圆 93">
              <a:extLst>
                <a:ext uri="{FF2B5EF4-FFF2-40B4-BE49-F238E27FC236}">
                  <a16:creationId xmlns:a16="http://schemas.microsoft.com/office/drawing/2014/main" id="{CE046B48-C590-E2B9-421C-68F5DF0368B4}"/>
                </a:ext>
              </a:extLst>
            </p:cNvPr>
            <p:cNvSpPr/>
            <p:nvPr/>
          </p:nvSpPr>
          <p:spPr>
            <a:xfrm>
              <a:off x="6326940" y="830822"/>
              <a:ext cx="191407" cy="191407"/>
            </a:xfrm>
            <a:prstGeom prst="ellipse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95" name="矩形: 圆角 94">
              <a:extLst>
                <a:ext uri="{FF2B5EF4-FFF2-40B4-BE49-F238E27FC236}">
                  <a16:creationId xmlns:a16="http://schemas.microsoft.com/office/drawing/2014/main" id="{3F0A81F5-5AF7-DCD3-11F9-E7DD5829260B}"/>
                </a:ext>
              </a:extLst>
            </p:cNvPr>
            <p:cNvSpPr/>
            <p:nvPr/>
          </p:nvSpPr>
          <p:spPr>
            <a:xfrm>
              <a:off x="5766647" y="877730"/>
              <a:ext cx="675061" cy="102717"/>
            </a:xfrm>
            <a:prstGeom prst="roundRect">
              <a:avLst/>
            </a:prstGeom>
            <a:solidFill>
              <a:schemeClr val="bg1">
                <a:lumMod val="85000"/>
              </a:schemeClr>
            </a:solidFill>
            <a:ln>
              <a:noFill/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cxnSp>
        <p:nvCxnSpPr>
          <p:cNvPr id="97" name="直接连接符 96">
            <a:extLst>
              <a:ext uri="{FF2B5EF4-FFF2-40B4-BE49-F238E27FC236}">
                <a16:creationId xmlns:a16="http://schemas.microsoft.com/office/drawing/2014/main" id="{D3CC6776-6B00-7E4A-FA5A-FCBA25521776}"/>
              </a:ext>
            </a:extLst>
          </p:cNvPr>
          <p:cNvCxnSpPr/>
          <p:nvPr/>
        </p:nvCxnSpPr>
        <p:spPr>
          <a:xfrm>
            <a:off x="636393" y="651207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8" name="直接连接符 97">
            <a:extLst>
              <a:ext uri="{FF2B5EF4-FFF2-40B4-BE49-F238E27FC236}">
                <a16:creationId xmlns:a16="http://schemas.microsoft.com/office/drawing/2014/main" id="{183C10BD-53B1-1DB3-BB11-94530C3EE825}"/>
              </a:ext>
            </a:extLst>
          </p:cNvPr>
          <p:cNvCxnSpPr/>
          <p:nvPr/>
        </p:nvCxnSpPr>
        <p:spPr>
          <a:xfrm>
            <a:off x="636393" y="1084961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9" name="直接连接符 98">
            <a:extLst>
              <a:ext uri="{FF2B5EF4-FFF2-40B4-BE49-F238E27FC236}">
                <a16:creationId xmlns:a16="http://schemas.microsoft.com/office/drawing/2014/main" id="{E01402F2-C384-6534-858F-082289A858F9}"/>
              </a:ext>
            </a:extLst>
          </p:cNvPr>
          <p:cNvCxnSpPr/>
          <p:nvPr/>
        </p:nvCxnSpPr>
        <p:spPr>
          <a:xfrm>
            <a:off x="636393" y="1518715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0" name="直接连接符 99">
            <a:extLst>
              <a:ext uri="{FF2B5EF4-FFF2-40B4-BE49-F238E27FC236}">
                <a16:creationId xmlns:a16="http://schemas.microsoft.com/office/drawing/2014/main" id="{64F3D322-8DD6-93DD-82D3-A950D693C090}"/>
              </a:ext>
            </a:extLst>
          </p:cNvPr>
          <p:cNvCxnSpPr/>
          <p:nvPr/>
        </p:nvCxnSpPr>
        <p:spPr>
          <a:xfrm>
            <a:off x="636393" y="1939071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1" name="直接连接符 100">
            <a:extLst>
              <a:ext uri="{FF2B5EF4-FFF2-40B4-BE49-F238E27FC236}">
                <a16:creationId xmlns:a16="http://schemas.microsoft.com/office/drawing/2014/main" id="{86015FF9-2FA7-BF31-D9B3-9047A042CB16}"/>
              </a:ext>
            </a:extLst>
          </p:cNvPr>
          <p:cNvCxnSpPr/>
          <p:nvPr/>
        </p:nvCxnSpPr>
        <p:spPr>
          <a:xfrm>
            <a:off x="636393" y="2372825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2" name="直接连接符 101">
            <a:extLst>
              <a:ext uri="{FF2B5EF4-FFF2-40B4-BE49-F238E27FC236}">
                <a16:creationId xmlns:a16="http://schemas.microsoft.com/office/drawing/2014/main" id="{83FC1CAD-7D2F-F88B-99B3-E23E9597E596}"/>
              </a:ext>
            </a:extLst>
          </p:cNvPr>
          <p:cNvCxnSpPr/>
          <p:nvPr/>
        </p:nvCxnSpPr>
        <p:spPr>
          <a:xfrm>
            <a:off x="636393" y="2806579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3" name="直接连接符 102">
            <a:extLst>
              <a:ext uri="{FF2B5EF4-FFF2-40B4-BE49-F238E27FC236}">
                <a16:creationId xmlns:a16="http://schemas.microsoft.com/office/drawing/2014/main" id="{4414DE50-95D9-65BC-9853-2D6AFC714E91}"/>
              </a:ext>
            </a:extLst>
          </p:cNvPr>
          <p:cNvCxnSpPr/>
          <p:nvPr/>
        </p:nvCxnSpPr>
        <p:spPr>
          <a:xfrm>
            <a:off x="636393" y="3265063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4" name="直接连接符 103">
            <a:extLst>
              <a:ext uri="{FF2B5EF4-FFF2-40B4-BE49-F238E27FC236}">
                <a16:creationId xmlns:a16="http://schemas.microsoft.com/office/drawing/2014/main" id="{3C6CDB34-FF29-2E53-35BA-8E7A6A738F75}"/>
              </a:ext>
            </a:extLst>
          </p:cNvPr>
          <p:cNvCxnSpPr/>
          <p:nvPr/>
        </p:nvCxnSpPr>
        <p:spPr>
          <a:xfrm>
            <a:off x="636393" y="3698817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5" name="直接连接符 104">
            <a:extLst>
              <a:ext uri="{FF2B5EF4-FFF2-40B4-BE49-F238E27FC236}">
                <a16:creationId xmlns:a16="http://schemas.microsoft.com/office/drawing/2014/main" id="{05020607-942E-F651-FBA8-00C2BBCD782A}"/>
              </a:ext>
            </a:extLst>
          </p:cNvPr>
          <p:cNvCxnSpPr/>
          <p:nvPr/>
        </p:nvCxnSpPr>
        <p:spPr>
          <a:xfrm>
            <a:off x="636393" y="4132571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6" name="直接连接符 105">
            <a:extLst>
              <a:ext uri="{FF2B5EF4-FFF2-40B4-BE49-F238E27FC236}">
                <a16:creationId xmlns:a16="http://schemas.microsoft.com/office/drawing/2014/main" id="{D3ACDF3A-EA77-1ADB-A7A7-88CA72CE7185}"/>
              </a:ext>
            </a:extLst>
          </p:cNvPr>
          <p:cNvCxnSpPr/>
          <p:nvPr/>
        </p:nvCxnSpPr>
        <p:spPr>
          <a:xfrm>
            <a:off x="636393" y="4542879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7" name="直接连接符 106">
            <a:extLst>
              <a:ext uri="{FF2B5EF4-FFF2-40B4-BE49-F238E27FC236}">
                <a16:creationId xmlns:a16="http://schemas.microsoft.com/office/drawing/2014/main" id="{4AF676D0-037C-59FE-1089-9BFB689D09C6}"/>
              </a:ext>
            </a:extLst>
          </p:cNvPr>
          <p:cNvCxnSpPr/>
          <p:nvPr/>
        </p:nvCxnSpPr>
        <p:spPr>
          <a:xfrm>
            <a:off x="636393" y="4976633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8" name="直接连接符 107">
            <a:extLst>
              <a:ext uri="{FF2B5EF4-FFF2-40B4-BE49-F238E27FC236}">
                <a16:creationId xmlns:a16="http://schemas.microsoft.com/office/drawing/2014/main" id="{3B298334-360B-E644-A8D0-CE256F37A707}"/>
              </a:ext>
            </a:extLst>
          </p:cNvPr>
          <p:cNvCxnSpPr/>
          <p:nvPr/>
        </p:nvCxnSpPr>
        <p:spPr>
          <a:xfrm>
            <a:off x="636393" y="5410387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9" name="直接连接符 108">
            <a:extLst>
              <a:ext uri="{FF2B5EF4-FFF2-40B4-BE49-F238E27FC236}">
                <a16:creationId xmlns:a16="http://schemas.microsoft.com/office/drawing/2014/main" id="{FD0AA287-FDC2-6DCC-177E-64BE9F4F69A0}"/>
              </a:ext>
            </a:extLst>
          </p:cNvPr>
          <p:cNvCxnSpPr/>
          <p:nvPr/>
        </p:nvCxnSpPr>
        <p:spPr>
          <a:xfrm>
            <a:off x="636393" y="5844015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0" name="直接连接符 109">
            <a:extLst>
              <a:ext uri="{FF2B5EF4-FFF2-40B4-BE49-F238E27FC236}">
                <a16:creationId xmlns:a16="http://schemas.microsoft.com/office/drawing/2014/main" id="{CDD7F144-3FC6-DCEA-6F25-EA57917B4AA1}"/>
              </a:ext>
            </a:extLst>
          </p:cNvPr>
          <p:cNvCxnSpPr/>
          <p:nvPr/>
        </p:nvCxnSpPr>
        <p:spPr>
          <a:xfrm>
            <a:off x="636393" y="6277769"/>
            <a:ext cx="4823209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7" name="文本框 126">
            <a:extLst>
              <a:ext uri="{FF2B5EF4-FFF2-40B4-BE49-F238E27FC236}">
                <a16:creationId xmlns:a16="http://schemas.microsoft.com/office/drawing/2014/main" id="{8A5B1381-ED71-C441-27D0-ABE2A4BA1EB8}"/>
              </a:ext>
            </a:extLst>
          </p:cNvPr>
          <p:cNvSpPr txBox="1"/>
          <p:nvPr/>
        </p:nvSpPr>
        <p:spPr>
          <a:xfrm>
            <a:off x="532163" y="6355874"/>
            <a:ext cx="3152236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900" b="1" dirty="0" err="1">
                <a:solidFill>
                  <a:schemeClr val="bg2">
                    <a:lumMod val="90000"/>
                  </a:schemeClr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Weather:XXXX</a:t>
            </a:r>
            <a:r>
              <a:rPr lang="en-US" altLang="zh-CN" sz="900" b="1" dirty="0">
                <a:solidFill>
                  <a:schemeClr val="bg2">
                    <a:lumMod val="90000"/>
                  </a:schemeClr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  </a:t>
            </a:r>
            <a:r>
              <a:rPr lang="en-US" altLang="zh-CN" sz="900" b="1" dirty="0" err="1">
                <a:solidFill>
                  <a:schemeClr val="bg2">
                    <a:lumMod val="90000"/>
                  </a:schemeClr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Mood:XXXX</a:t>
            </a:r>
            <a:endParaRPr lang="zh-CN" altLang="en-US" sz="900" b="1" dirty="0">
              <a:solidFill>
                <a:schemeClr val="bg2">
                  <a:lumMod val="90000"/>
                </a:schemeClr>
              </a:solidFill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pic>
        <p:nvPicPr>
          <p:cNvPr id="16" name="图片 15" descr="图标&#10;&#10;AI 生成的内容可能不正确。">
            <a:extLst>
              <a:ext uri="{FF2B5EF4-FFF2-40B4-BE49-F238E27FC236}">
                <a16:creationId xmlns:a16="http://schemas.microsoft.com/office/drawing/2014/main" id="{0137E991-8FDC-E6F9-2991-21FC00FBE8C5}"/>
              </a:ext>
            </a:extLst>
          </p:cNvPr>
          <p:cNvPicPr>
            <a:picLocks noChangeAspect="1"/>
          </p:cNvPicPr>
          <p:nvPr/>
        </p:nvPicPr>
        <p:blipFill>
          <a:blip r:embed="rId12">
            <a:alphaModFix amt="20000"/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artisticPencilGrayscale/>
                    </a14:imgEffect>
                    <a14:imgEffect>
                      <a14:colorTemperature colorTemp="59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996707">
            <a:off x="1503098" y="4063876"/>
            <a:ext cx="1663190" cy="1616412"/>
          </a:xfrm>
          <a:prstGeom prst="rect">
            <a:avLst/>
          </a:prstGeom>
        </p:spPr>
      </p:pic>
      <p:pic>
        <p:nvPicPr>
          <p:cNvPr id="17" name="图片 16" descr="图标&#10;&#10;AI 生成的内容可能不正确。">
            <a:extLst>
              <a:ext uri="{FF2B5EF4-FFF2-40B4-BE49-F238E27FC236}">
                <a16:creationId xmlns:a16="http://schemas.microsoft.com/office/drawing/2014/main" id="{F00ADE36-F734-20EB-07FE-086D64F61C80}"/>
              </a:ext>
            </a:extLst>
          </p:cNvPr>
          <p:cNvPicPr>
            <a:picLocks noChangeAspect="1"/>
          </p:cNvPicPr>
          <p:nvPr/>
        </p:nvPicPr>
        <p:blipFill>
          <a:blip r:embed="rId12">
            <a:alphaModFix amt="20000"/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artisticPencilGrayscale/>
                    </a14:imgEffect>
                    <a14:imgEffect>
                      <a14:colorTemperature colorTemp="59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9233030">
            <a:off x="3834469" y="4878618"/>
            <a:ext cx="1087953" cy="1057354"/>
          </a:xfrm>
          <a:prstGeom prst="rect">
            <a:avLst/>
          </a:prstGeom>
        </p:spPr>
      </p:pic>
      <p:sp>
        <p:nvSpPr>
          <p:cNvPr id="25" name="文本框 24">
            <a:extLst>
              <a:ext uri="{FF2B5EF4-FFF2-40B4-BE49-F238E27FC236}">
                <a16:creationId xmlns:a16="http://schemas.microsoft.com/office/drawing/2014/main" id="{27FF1061-754E-EF04-C54C-E5BA5BF8CDF1}"/>
              </a:ext>
            </a:extLst>
          </p:cNvPr>
          <p:cNvSpPr txBox="1"/>
          <p:nvPr/>
        </p:nvSpPr>
        <p:spPr>
          <a:xfrm>
            <a:off x="539165" y="302858"/>
            <a:ext cx="1090897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000" dirty="0">
                <a:solidFill>
                  <a:schemeClr val="bg1">
                    <a:lumMod val="75000"/>
                  </a:schemeClr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08----</a:t>
            </a:r>
            <a:r>
              <a:rPr lang="zh-CN" altLang="en-US" sz="1000" dirty="0">
                <a:solidFill>
                  <a:schemeClr val="bg1">
                    <a:lumMod val="75000"/>
                  </a:schemeClr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添加标题</a:t>
            </a:r>
          </a:p>
        </p:txBody>
      </p:sp>
      <p:grpSp>
        <p:nvGrpSpPr>
          <p:cNvPr id="7" name="组合 6">
            <a:extLst>
              <a:ext uri="{FF2B5EF4-FFF2-40B4-BE49-F238E27FC236}">
                <a16:creationId xmlns:a16="http://schemas.microsoft.com/office/drawing/2014/main" id="{6A3DFFEC-CA2B-0B25-140A-34187260831E}"/>
              </a:ext>
            </a:extLst>
          </p:cNvPr>
          <p:cNvGrpSpPr/>
          <p:nvPr/>
        </p:nvGrpSpPr>
        <p:grpSpPr>
          <a:xfrm rot="1412416">
            <a:off x="4066498" y="387629"/>
            <a:ext cx="6362619" cy="6622375"/>
            <a:chOff x="4325727" y="1169586"/>
            <a:chExt cx="6362619" cy="6622375"/>
          </a:xfrm>
          <a:effectLst/>
        </p:grpSpPr>
        <p:grpSp>
          <p:nvGrpSpPr>
            <p:cNvPr id="9" name="组合 8">
              <a:extLst>
                <a:ext uri="{FF2B5EF4-FFF2-40B4-BE49-F238E27FC236}">
                  <a16:creationId xmlns:a16="http://schemas.microsoft.com/office/drawing/2014/main" id="{94660C18-2F0F-11B0-9C54-5F227AA63C74}"/>
                </a:ext>
              </a:extLst>
            </p:cNvPr>
            <p:cNvGrpSpPr/>
            <p:nvPr/>
          </p:nvGrpSpPr>
          <p:grpSpPr>
            <a:xfrm>
              <a:off x="4749048" y="1169586"/>
              <a:ext cx="5939298" cy="6613573"/>
              <a:chOff x="6204614" y="121227"/>
              <a:chExt cx="5939298" cy="6613573"/>
            </a:xfrm>
            <a:effectLst/>
          </p:grpSpPr>
          <p:sp>
            <p:nvSpPr>
              <p:cNvPr id="13" name="矩形 12">
                <a:extLst>
                  <a:ext uri="{FF2B5EF4-FFF2-40B4-BE49-F238E27FC236}">
                    <a16:creationId xmlns:a16="http://schemas.microsoft.com/office/drawing/2014/main" id="{3F5B6788-AE26-15D4-9763-5DD8B3D7661A}"/>
                  </a:ext>
                </a:extLst>
              </p:cNvPr>
              <p:cNvSpPr/>
              <p:nvPr/>
            </p:nvSpPr>
            <p:spPr>
              <a:xfrm>
                <a:off x="6204614" y="121227"/>
                <a:ext cx="5786972" cy="6613573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  <a:effectLst/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 dirty="0"/>
              </a:p>
            </p:txBody>
          </p:sp>
          <p:cxnSp>
            <p:nvCxnSpPr>
              <p:cNvPr id="15" name="直接连接符 14">
                <a:extLst>
                  <a:ext uri="{FF2B5EF4-FFF2-40B4-BE49-F238E27FC236}">
                    <a16:creationId xmlns:a16="http://schemas.microsoft.com/office/drawing/2014/main" id="{7BA839C5-3460-B37A-FC8E-5BD81744D0EC}"/>
                  </a:ext>
                </a:extLst>
              </p:cNvPr>
              <p:cNvCxnSpPr/>
              <p:nvPr/>
            </p:nvCxnSpPr>
            <p:spPr>
              <a:xfrm>
                <a:off x="6732395" y="660009"/>
                <a:ext cx="4823209" cy="0"/>
              </a:xfrm>
              <a:prstGeom prst="line">
                <a:avLst/>
              </a:prstGeom>
              <a:ln>
                <a:solidFill>
                  <a:schemeClr val="bg2">
                    <a:lumMod val="90000"/>
                  </a:schemeClr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6" name="直接连接符 25">
                <a:extLst>
                  <a:ext uri="{FF2B5EF4-FFF2-40B4-BE49-F238E27FC236}">
                    <a16:creationId xmlns:a16="http://schemas.microsoft.com/office/drawing/2014/main" id="{A6C528C7-473F-46E9-59F2-4FCFF45DE11E}"/>
                  </a:ext>
                </a:extLst>
              </p:cNvPr>
              <p:cNvCxnSpPr/>
              <p:nvPr/>
            </p:nvCxnSpPr>
            <p:spPr>
              <a:xfrm>
                <a:off x="6732395" y="1093763"/>
                <a:ext cx="4823209" cy="0"/>
              </a:xfrm>
              <a:prstGeom prst="line">
                <a:avLst/>
              </a:prstGeom>
              <a:ln>
                <a:solidFill>
                  <a:schemeClr val="bg2">
                    <a:lumMod val="90000"/>
                  </a:schemeClr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7" name="直接连接符 26">
                <a:extLst>
                  <a:ext uri="{FF2B5EF4-FFF2-40B4-BE49-F238E27FC236}">
                    <a16:creationId xmlns:a16="http://schemas.microsoft.com/office/drawing/2014/main" id="{33BA312E-16F0-0F8F-3635-3D71A1A0EE3C}"/>
                  </a:ext>
                </a:extLst>
              </p:cNvPr>
              <p:cNvCxnSpPr/>
              <p:nvPr/>
            </p:nvCxnSpPr>
            <p:spPr>
              <a:xfrm>
                <a:off x="6732395" y="1527517"/>
                <a:ext cx="4823209" cy="0"/>
              </a:xfrm>
              <a:prstGeom prst="line">
                <a:avLst/>
              </a:prstGeom>
              <a:ln>
                <a:solidFill>
                  <a:schemeClr val="bg2">
                    <a:lumMod val="90000"/>
                  </a:schemeClr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4" name="直接连接符 33">
                <a:extLst>
                  <a:ext uri="{FF2B5EF4-FFF2-40B4-BE49-F238E27FC236}">
                    <a16:creationId xmlns:a16="http://schemas.microsoft.com/office/drawing/2014/main" id="{37F89000-3A9F-FC64-5D8A-3089C9A63956}"/>
                  </a:ext>
                </a:extLst>
              </p:cNvPr>
              <p:cNvCxnSpPr/>
              <p:nvPr/>
            </p:nvCxnSpPr>
            <p:spPr>
              <a:xfrm>
                <a:off x="6732395" y="1947873"/>
                <a:ext cx="4823209" cy="0"/>
              </a:xfrm>
              <a:prstGeom prst="line">
                <a:avLst/>
              </a:prstGeom>
              <a:ln>
                <a:solidFill>
                  <a:schemeClr val="bg2">
                    <a:lumMod val="90000"/>
                  </a:schemeClr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6" name="直接连接符 35">
                <a:extLst>
                  <a:ext uri="{FF2B5EF4-FFF2-40B4-BE49-F238E27FC236}">
                    <a16:creationId xmlns:a16="http://schemas.microsoft.com/office/drawing/2014/main" id="{90FA1AF1-23AD-6AD3-C2E6-93FC1224B60F}"/>
                  </a:ext>
                </a:extLst>
              </p:cNvPr>
              <p:cNvCxnSpPr/>
              <p:nvPr/>
            </p:nvCxnSpPr>
            <p:spPr>
              <a:xfrm>
                <a:off x="6732395" y="2381627"/>
                <a:ext cx="4823209" cy="0"/>
              </a:xfrm>
              <a:prstGeom prst="line">
                <a:avLst/>
              </a:prstGeom>
              <a:ln>
                <a:solidFill>
                  <a:schemeClr val="bg2">
                    <a:lumMod val="90000"/>
                  </a:schemeClr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9" name="直接连接符 38">
                <a:extLst>
                  <a:ext uri="{FF2B5EF4-FFF2-40B4-BE49-F238E27FC236}">
                    <a16:creationId xmlns:a16="http://schemas.microsoft.com/office/drawing/2014/main" id="{F589D50D-A03F-C3A2-5997-5E58F6D1343B}"/>
                  </a:ext>
                </a:extLst>
              </p:cNvPr>
              <p:cNvCxnSpPr/>
              <p:nvPr/>
            </p:nvCxnSpPr>
            <p:spPr>
              <a:xfrm>
                <a:off x="6732395" y="2815381"/>
                <a:ext cx="4823209" cy="0"/>
              </a:xfrm>
              <a:prstGeom prst="line">
                <a:avLst/>
              </a:prstGeom>
              <a:ln>
                <a:solidFill>
                  <a:schemeClr val="bg2">
                    <a:lumMod val="90000"/>
                  </a:schemeClr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0" name="直接连接符 39">
                <a:extLst>
                  <a:ext uri="{FF2B5EF4-FFF2-40B4-BE49-F238E27FC236}">
                    <a16:creationId xmlns:a16="http://schemas.microsoft.com/office/drawing/2014/main" id="{BC635BD5-67DA-C6D7-7023-E1BCD2B01E58}"/>
                  </a:ext>
                </a:extLst>
              </p:cNvPr>
              <p:cNvCxnSpPr/>
              <p:nvPr/>
            </p:nvCxnSpPr>
            <p:spPr>
              <a:xfrm>
                <a:off x="6732395" y="3273865"/>
                <a:ext cx="4823209" cy="0"/>
              </a:xfrm>
              <a:prstGeom prst="line">
                <a:avLst/>
              </a:prstGeom>
              <a:ln>
                <a:solidFill>
                  <a:schemeClr val="bg2">
                    <a:lumMod val="90000"/>
                  </a:schemeClr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1" name="直接连接符 40">
                <a:extLst>
                  <a:ext uri="{FF2B5EF4-FFF2-40B4-BE49-F238E27FC236}">
                    <a16:creationId xmlns:a16="http://schemas.microsoft.com/office/drawing/2014/main" id="{520E1C8C-3017-DCB4-ADB5-900D5B18B83E}"/>
                  </a:ext>
                </a:extLst>
              </p:cNvPr>
              <p:cNvCxnSpPr/>
              <p:nvPr/>
            </p:nvCxnSpPr>
            <p:spPr>
              <a:xfrm>
                <a:off x="6732395" y="3707619"/>
                <a:ext cx="4823209" cy="0"/>
              </a:xfrm>
              <a:prstGeom prst="line">
                <a:avLst/>
              </a:prstGeom>
              <a:ln>
                <a:solidFill>
                  <a:schemeClr val="bg2">
                    <a:lumMod val="90000"/>
                  </a:schemeClr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5" name="直接连接符 44">
                <a:extLst>
                  <a:ext uri="{FF2B5EF4-FFF2-40B4-BE49-F238E27FC236}">
                    <a16:creationId xmlns:a16="http://schemas.microsoft.com/office/drawing/2014/main" id="{8EF793AC-A4DE-9AE1-E6C3-F0C0B68EA95C}"/>
                  </a:ext>
                </a:extLst>
              </p:cNvPr>
              <p:cNvCxnSpPr/>
              <p:nvPr/>
            </p:nvCxnSpPr>
            <p:spPr>
              <a:xfrm>
                <a:off x="6732395" y="4141373"/>
                <a:ext cx="4823209" cy="0"/>
              </a:xfrm>
              <a:prstGeom prst="line">
                <a:avLst/>
              </a:prstGeom>
              <a:ln>
                <a:solidFill>
                  <a:schemeClr val="bg2">
                    <a:lumMod val="90000"/>
                  </a:schemeClr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6" name="直接连接符 45">
                <a:extLst>
                  <a:ext uri="{FF2B5EF4-FFF2-40B4-BE49-F238E27FC236}">
                    <a16:creationId xmlns:a16="http://schemas.microsoft.com/office/drawing/2014/main" id="{DC53302D-466E-7606-B007-5F20AFA2FD99}"/>
                  </a:ext>
                </a:extLst>
              </p:cNvPr>
              <p:cNvCxnSpPr/>
              <p:nvPr/>
            </p:nvCxnSpPr>
            <p:spPr>
              <a:xfrm>
                <a:off x="6732395" y="4551681"/>
                <a:ext cx="4823209" cy="0"/>
              </a:xfrm>
              <a:prstGeom prst="line">
                <a:avLst/>
              </a:prstGeom>
              <a:ln>
                <a:solidFill>
                  <a:schemeClr val="bg2">
                    <a:lumMod val="90000"/>
                  </a:schemeClr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8" name="直接连接符 47">
                <a:extLst>
                  <a:ext uri="{FF2B5EF4-FFF2-40B4-BE49-F238E27FC236}">
                    <a16:creationId xmlns:a16="http://schemas.microsoft.com/office/drawing/2014/main" id="{9B44DF6F-4711-BC1C-951C-1318975F1E64}"/>
                  </a:ext>
                </a:extLst>
              </p:cNvPr>
              <p:cNvCxnSpPr/>
              <p:nvPr/>
            </p:nvCxnSpPr>
            <p:spPr>
              <a:xfrm>
                <a:off x="6732395" y="4985435"/>
                <a:ext cx="4823209" cy="0"/>
              </a:xfrm>
              <a:prstGeom prst="line">
                <a:avLst/>
              </a:prstGeom>
              <a:ln>
                <a:solidFill>
                  <a:schemeClr val="bg2">
                    <a:lumMod val="90000"/>
                  </a:schemeClr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9" name="直接连接符 48">
                <a:extLst>
                  <a:ext uri="{FF2B5EF4-FFF2-40B4-BE49-F238E27FC236}">
                    <a16:creationId xmlns:a16="http://schemas.microsoft.com/office/drawing/2014/main" id="{A7B7B5A5-5E94-7061-5EB8-97B2DCBDD595}"/>
                  </a:ext>
                </a:extLst>
              </p:cNvPr>
              <p:cNvCxnSpPr/>
              <p:nvPr/>
            </p:nvCxnSpPr>
            <p:spPr>
              <a:xfrm>
                <a:off x="6732395" y="5419189"/>
                <a:ext cx="4823209" cy="0"/>
              </a:xfrm>
              <a:prstGeom prst="line">
                <a:avLst/>
              </a:prstGeom>
              <a:ln>
                <a:solidFill>
                  <a:schemeClr val="bg2">
                    <a:lumMod val="90000"/>
                  </a:schemeClr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0" name="直接连接符 49">
                <a:extLst>
                  <a:ext uri="{FF2B5EF4-FFF2-40B4-BE49-F238E27FC236}">
                    <a16:creationId xmlns:a16="http://schemas.microsoft.com/office/drawing/2014/main" id="{AFAE010B-5228-E4BF-4313-C2099A88DCF7}"/>
                  </a:ext>
                </a:extLst>
              </p:cNvPr>
              <p:cNvCxnSpPr/>
              <p:nvPr/>
            </p:nvCxnSpPr>
            <p:spPr>
              <a:xfrm>
                <a:off x="6732395" y="5853802"/>
                <a:ext cx="4823209" cy="0"/>
              </a:xfrm>
              <a:prstGeom prst="line">
                <a:avLst/>
              </a:prstGeom>
              <a:ln>
                <a:solidFill>
                  <a:schemeClr val="bg2">
                    <a:lumMod val="90000"/>
                  </a:schemeClr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1" name="直接连接符 50">
                <a:extLst>
                  <a:ext uri="{FF2B5EF4-FFF2-40B4-BE49-F238E27FC236}">
                    <a16:creationId xmlns:a16="http://schemas.microsoft.com/office/drawing/2014/main" id="{E6FF3A7C-D626-E6E1-044A-397D08D1758E}"/>
                  </a:ext>
                </a:extLst>
              </p:cNvPr>
              <p:cNvCxnSpPr/>
              <p:nvPr/>
            </p:nvCxnSpPr>
            <p:spPr>
              <a:xfrm>
                <a:off x="6732395" y="6287556"/>
                <a:ext cx="4823209" cy="0"/>
              </a:xfrm>
              <a:prstGeom prst="line">
                <a:avLst/>
              </a:prstGeom>
              <a:ln>
                <a:solidFill>
                  <a:schemeClr val="bg2">
                    <a:lumMod val="90000"/>
                  </a:schemeClr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53" name="文本框 52">
                <a:extLst>
                  <a:ext uri="{FF2B5EF4-FFF2-40B4-BE49-F238E27FC236}">
                    <a16:creationId xmlns:a16="http://schemas.microsoft.com/office/drawing/2014/main" id="{D8CDE0CA-C2F2-9071-D63D-0813B83D86A9}"/>
                  </a:ext>
                </a:extLst>
              </p:cNvPr>
              <p:cNvSpPr txBox="1"/>
              <p:nvPr/>
            </p:nvSpPr>
            <p:spPr>
              <a:xfrm>
                <a:off x="8991676" y="275529"/>
                <a:ext cx="3152236" cy="2308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altLang="zh-CN" sz="900" b="1" dirty="0">
                    <a:solidFill>
                      <a:schemeClr val="bg2">
                        <a:lumMod val="90000"/>
                      </a:schemeClr>
                    </a:solidFill>
                    <a:latin typeface="幼圆" panose="02010509060101010101" pitchFamily="49" charset="-122"/>
                    <a:ea typeface="幼圆" panose="02010509060101010101" pitchFamily="49" charset="-122"/>
                  </a:rPr>
                  <a:t>Jinhua University of Vocational Technology </a:t>
                </a:r>
                <a:endParaRPr lang="zh-CN" altLang="en-US" sz="900" b="1" dirty="0">
                  <a:solidFill>
                    <a:schemeClr val="bg2">
                      <a:lumMod val="90000"/>
                    </a:schemeClr>
                  </a:solidFill>
                  <a:latin typeface="幼圆" panose="02010509060101010101" pitchFamily="49" charset="-122"/>
                  <a:ea typeface="幼圆" panose="02010509060101010101" pitchFamily="49" charset="-122"/>
                </a:endParaRPr>
              </a:p>
            </p:txBody>
          </p:sp>
          <p:sp>
            <p:nvSpPr>
              <p:cNvPr id="54" name="文本框 53">
                <a:extLst>
                  <a:ext uri="{FF2B5EF4-FFF2-40B4-BE49-F238E27FC236}">
                    <a16:creationId xmlns:a16="http://schemas.microsoft.com/office/drawing/2014/main" id="{B644B10F-1778-2330-1179-39FCDCE1A7D7}"/>
                  </a:ext>
                </a:extLst>
              </p:cNvPr>
              <p:cNvSpPr txBox="1"/>
              <p:nvPr/>
            </p:nvSpPr>
            <p:spPr>
              <a:xfrm>
                <a:off x="11351819" y="6376385"/>
                <a:ext cx="409452" cy="2308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altLang="zh-CN" sz="900" b="1" dirty="0">
                    <a:solidFill>
                      <a:schemeClr val="bg2">
                        <a:lumMod val="90000"/>
                      </a:schemeClr>
                    </a:solidFill>
                    <a:latin typeface="幼圆" panose="02010509060101010101" pitchFamily="49" charset="-122"/>
                    <a:ea typeface="幼圆" panose="02010509060101010101" pitchFamily="49" charset="-122"/>
                  </a:rPr>
                  <a:t>02</a:t>
                </a:r>
                <a:endParaRPr lang="zh-CN" altLang="en-US" sz="900" b="1" dirty="0">
                  <a:solidFill>
                    <a:schemeClr val="bg2">
                      <a:lumMod val="90000"/>
                    </a:schemeClr>
                  </a:solidFill>
                  <a:latin typeface="幼圆" panose="02010509060101010101" pitchFamily="49" charset="-122"/>
                  <a:ea typeface="幼圆" panose="02010509060101010101" pitchFamily="49" charset="-122"/>
                </a:endParaRPr>
              </a:p>
            </p:txBody>
          </p:sp>
          <p:pic>
            <p:nvPicPr>
              <p:cNvPr id="55" name="图片 54" descr="图标&#10;&#10;AI 生成的内容可能不正确。">
                <a:extLst>
                  <a:ext uri="{FF2B5EF4-FFF2-40B4-BE49-F238E27FC236}">
                    <a16:creationId xmlns:a16="http://schemas.microsoft.com/office/drawing/2014/main" id="{B214685C-B2BB-4775-97CF-E1285C7AD76C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12">
                <a:alphaModFix amt="20000"/>
                <a:extLst>
                  <a:ext uri="{BEBA8EAE-BF5A-486C-A8C5-ECC9F3942E4B}">
                    <a14:imgProps xmlns:a14="http://schemas.microsoft.com/office/drawing/2010/main">
                      <a14:imgLayer r:embed="rId13">
                        <a14:imgEffect>
                          <a14:artisticPencilGrayscale/>
                        </a14:imgEffect>
                        <a14:imgEffect>
                          <a14:colorTemperature colorTemp="5900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 rot="19233030">
                <a:off x="7942596" y="263068"/>
                <a:ext cx="1087953" cy="1057354"/>
              </a:xfrm>
              <a:prstGeom prst="rect">
                <a:avLst/>
              </a:prstGeom>
            </p:spPr>
          </p:pic>
          <p:pic>
            <p:nvPicPr>
              <p:cNvPr id="56" name="图片 55" descr="图标&#10;&#10;AI 生成的内容可能不正确。">
                <a:extLst>
                  <a:ext uri="{FF2B5EF4-FFF2-40B4-BE49-F238E27FC236}">
                    <a16:creationId xmlns:a16="http://schemas.microsoft.com/office/drawing/2014/main" id="{5743F94B-9D46-A594-81CA-BE2423B2E250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12">
                <a:alphaModFix amt="20000"/>
                <a:extLst>
                  <a:ext uri="{BEBA8EAE-BF5A-486C-A8C5-ECC9F3942E4B}">
                    <a14:imgProps xmlns:a14="http://schemas.microsoft.com/office/drawing/2010/main">
                      <a14:imgLayer r:embed="rId13">
                        <a14:imgEffect>
                          <a14:artisticPencilGrayscale/>
                        </a14:imgEffect>
                        <a14:imgEffect>
                          <a14:colorTemperature colorTemp="5900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 rot="19233030">
                <a:off x="7408071" y="5293996"/>
                <a:ext cx="1087953" cy="1057354"/>
              </a:xfrm>
              <a:prstGeom prst="rect">
                <a:avLst/>
              </a:prstGeom>
            </p:spPr>
          </p:pic>
          <p:pic>
            <p:nvPicPr>
              <p:cNvPr id="57" name="图片 56" descr="图标&#10;&#10;AI 生成的内容可能不正确。">
                <a:extLst>
                  <a:ext uri="{FF2B5EF4-FFF2-40B4-BE49-F238E27FC236}">
                    <a16:creationId xmlns:a16="http://schemas.microsoft.com/office/drawing/2014/main" id="{6777F8A6-0BFD-7EB8-1587-B32EB7CBABE3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12">
                <a:alphaModFix amt="20000"/>
                <a:extLst>
                  <a:ext uri="{BEBA8EAE-BF5A-486C-A8C5-ECC9F3942E4B}">
                    <a14:imgProps xmlns:a14="http://schemas.microsoft.com/office/drawing/2010/main">
                      <a14:imgLayer r:embed="rId13">
                        <a14:imgEffect>
                          <a14:artisticPencilGrayscale/>
                        </a14:imgEffect>
                        <a14:imgEffect>
                          <a14:colorTemperature colorTemp="5900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 rot="19233030">
                <a:off x="9988141" y="1990332"/>
                <a:ext cx="1533384" cy="1490258"/>
              </a:xfrm>
              <a:prstGeom prst="rect">
                <a:avLst/>
              </a:prstGeom>
            </p:spPr>
          </p:pic>
        </p:grpSp>
        <p:sp>
          <p:nvSpPr>
            <p:cNvPr id="11" name="任意多边形: 形状 10">
              <a:extLst>
                <a:ext uri="{FF2B5EF4-FFF2-40B4-BE49-F238E27FC236}">
                  <a16:creationId xmlns:a16="http://schemas.microsoft.com/office/drawing/2014/main" id="{95FDBAF8-D3A6-6E40-9806-B84890784495}"/>
                </a:ext>
              </a:extLst>
            </p:cNvPr>
            <p:cNvSpPr/>
            <p:nvPr/>
          </p:nvSpPr>
          <p:spPr>
            <a:xfrm>
              <a:off x="4325727" y="1178389"/>
              <a:ext cx="1006332" cy="6613572"/>
            </a:xfrm>
            <a:custGeom>
              <a:avLst/>
              <a:gdLst>
                <a:gd name="connsiteX0" fmla="*/ 571992 w 1006332"/>
                <a:gd name="connsiteY0" fmla="*/ 175 h 6663865"/>
                <a:gd name="connsiteX1" fmla="*/ 514842 w 1006332"/>
                <a:gd name="connsiteY1" fmla="*/ 11605 h 6663865"/>
                <a:gd name="connsiteX2" fmla="*/ 411972 w 1006332"/>
                <a:gd name="connsiteY2" fmla="*/ 68755 h 6663865"/>
                <a:gd name="connsiteX3" fmla="*/ 343392 w 1006332"/>
                <a:gd name="connsiteY3" fmla="*/ 103045 h 6663865"/>
                <a:gd name="connsiteX4" fmla="*/ 366252 w 1006332"/>
                <a:gd name="connsiteY4" fmla="*/ 251635 h 6663865"/>
                <a:gd name="connsiteX5" fmla="*/ 229092 w 1006332"/>
                <a:gd name="connsiteY5" fmla="*/ 365935 h 6663865"/>
                <a:gd name="connsiteX6" fmla="*/ 286242 w 1006332"/>
                <a:gd name="connsiteY6" fmla="*/ 491665 h 6663865"/>
                <a:gd name="connsiteX7" fmla="*/ 389112 w 1006332"/>
                <a:gd name="connsiteY7" fmla="*/ 594535 h 6663865"/>
                <a:gd name="connsiteX8" fmla="*/ 400542 w 1006332"/>
                <a:gd name="connsiteY8" fmla="*/ 663115 h 6663865"/>
                <a:gd name="connsiteX9" fmla="*/ 297672 w 1006332"/>
                <a:gd name="connsiteY9" fmla="*/ 891715 h 6663865"/>
                <a:gd name="connsiteX10" fmla="*/ 389112 w 1006332"/>
                <a:gd name="connsiteY10" fmla="*/ 1108885 h 6663865"/>
                <a:gd name="connsiteX11" fmla="*/ 434832 w 1006332"/>
                <a:gd name="connsiteY11" fmla="*/ 1177465 h 6663865"/>
                <a:gd name="connsiteX12" fmla="*/ 400542 w 1006332"/>
                <a:gd name="connsiteY12" fmla="*/ 1223185 h 6663865"/>
                <a:gd name="connsiteX13" fmla="*/ 263382 w 1006332"/>
                <a:gd name="connsiteY13" fmla="*/ 1383205 h 6663865"/>
                <a:gd name="connsiteX14" fmla="*/ 240522 w 1006332"/>
                <a:gd name="connsiteY14" fmla="*/ 1474645 h 6663865"/>
                <a:gd name="connsiteX15" fmla="*/ 309102 w 1006332"/>
                <a:gd name="connsiteY15" fmla="*/ 1680385 h 6663865"/>
                <a:gd name="connsiteX16" fmla="*/ 160512 w 1006332"/>
                <a:gd name="connsiteY16" fmla="*/ 1840405 h 6663865"/>
                <a:gd name="connsiteX17" fmla="*/ 11922 w 1006332"/>
                <a:gd name="connsiteY17" fmla="*/ 2000425 h 6663865"/>
                <a:gd name="connsiteX18" fmla="*/ 492 w 1006332"/>
                <a:gd name="connsiteY18" fmla="*/ 2069005 h 6663865"/>
                <a:gd name="connsiteX19" fmla="*/ 206232 w 1006332"/>
                <a:gd name="connsiteY19" fmla="*/ 2377615 h 6663865"/>
                <a:gd name="connsiteX20" fmla="*/ 320532 w 1006332"/>
                <a:gd name="connsiteY20" fmla="*/ 2571925 h 6663865"/>
                <a:gd name="connsiteX21" fmla="*/ 400542 w 1006332"/>
                <a:gd name="connsiteY21" fmla="*/ 2686225 h 6663865"/>
                <a:gd name="connsiteX22" fmla="*/ 457692 w 1006332"/>
                <a:gd name="connsiteY22" fmla="*/ 2823385 h 6663865"/>
                <a:gd name="connsiteX23" fmla="*/ 446262 w 1006332"/>
                <a:gd name="connsiteY23" fmla="*/ 2869105 h 6663865"/>
                <a:gd name="connsiteX24" fmla="*/ 354822 w 1006332"/>
                <a:gd name="connsiteY24" fmla="*/ 2960545 h 6663865"/>
                <a:gd name="connsiteX25" fmla="*/ 389112 w 1006332"/>
                <a:gd name="connsiteY25" fmla="*/ 3086275 h 6663865"/>
                <a:gd name="connsiteX26" fmla="*/ 377682 w 1006332"/>
                <a:gd name="connsiteY26" fmla="*/ 3177715 h 6663865"/>
                <a:gd name="connsiteX27" fmla="*/ 366252 w 1006332"/>
                <a:gd name="connsiteY27" fmla="*/ 3337735 h 6663865"/>
                <a:gd name="connsiteX28" fmla="*/ 343392 w 1006332"/>
                <a:gd name="connsiteY28" fmla="*/ 3452035 h 6663865"/>
                <a:gd name="connsiteX29" fmla="*/ 331962 w 1006332"/>
                <a:gd name="connsiteY29" fmla="*/ 3543475 h 6663865"/>
                <a:gd name="connsiteX30" fmla="*/ 297672 w 1006332"/>
                <a:gd name="connsiteY30" fmla="*/ 3646345 h 6663865"/>
                <a:gd name="connsiteX31" fmla="*/ 274812 w 1006332"/>
                <a:gd name="connsiteY31" fmla="*/ 3726355 h 6663865"/>
                <a:gd name="connsiteX32" fmla="*/ 229092 w 1006332"/>
                <a:gd name="connsiteY32" fmla="*/ 3909235 h 6663865"/>
                <a:gd name="connsiteX33" fmla="*/ 183372 w 1006332"/>
                <a:gd name="connsiteY33" fmla="*/ 4069255 h 6663865"/>
                <a:gd name="connsiteX34" fmla="*/ 160512 w 1006332"/>
                <a:gd name="connsiteY34" fmla="*/ 4217845 h 6663865"/>
                <a:gd name="connsiteX35" fmla="*/ 149082 w 1006332"/>
                <a:gd name="connsiteY35" fmla="*/ 4286425 h 6663865"/>
                <a:gd name="connsiteX36" fmla="*/ 240522 w 1006332"/>
                <a:gd name="connsiteY36" fmla="*/ 4400725 h 6663865"/>
                <a:gd name="connsiteX37" fmla="*/ 263382 w 1006332"/>
                <a:gd name="connsiteY37" fmla="*/ 4446445 h 6663865"/>
                <a:gd name="connsiteX38" fmla="*/ 309102 w 1006332"/>
                <a:gd name="connsiteY38" fmla="*/ 4515025 h 6663865"/>
                <a:gd name="connsiteX39" fmla="*/ 320532 w 1006332"/>
                <a:gd name="connsiteY39" fmla="*/ 4572175 h 6663865"/>
                <a:gd name="connsiteX40" fmla="*/ 354822 w 1006332"/>
                <a:gd name="connsiteY40" fmla="*/ 4629325 h 6663865"/>
                <a:gd name="connsiteX41" fmla="*/ 274812 w 1006332"/>
                <a:gd name="connsiteY41" fmla="*/ 4949365 h 6663865"/>
                <a:gd name="connsiteX42" fmla="*/ 263382 w 1006332"/>
                <a:gd name="connsiteY42" fmla="*/ 5109385 h 6663865"/>
                <a:gd name="connsiteX43" fmla="*/ 320532 w 1006332"/>
                <a:gd name="connsiteY43" fmla="*/ 5223685 h 6663865"/>
                <a:gd name="connsiteX44" fmla="*/ 354822 w 1006332"/>
                <a:gd name="connsiteY44" fmla="*/ 5315125 h 6663865"/>
                <a:gd name="connsiteX45" fmla="*/ 331962 w 1006332"/>
                <a:gd name="connsiteY45" fmla="*/ 5612305 h 6663865"/>
                <a:gd name="connsiteX46" fmla="*/ 320532 w 1006332"/>
                <a:gd name="connsiteY46" fmla="*/ 5726605 h 6663865"/>
                <a:gd name="connsiteX47" fmla="*/ 263382 w 1006332"/>
                <a:gd name="connsiteY47" fmla="*/ 5863765 h 6663865"/>
                <a:gd name="connsiteX48" fmla="*/ 251952 w 1006332"/>
                <a:gd name="connsiteY48" fmla="*/ 5909485 h 6663865"/>
                <a:gd name="connsiteX49" fmla="*/ 274812 w 1006332"/>
                <a:gd name="connsiteY49" fmla="*/ 6000925 h 6663865"/>
                <a:gd name="connsiteX50" fmla="*/ 297672 w 1006332"/>
                <a:gd name="connsiteY50" fmla="*/ 6035215 h 6663865"/>
                <a:gd name="connsiteX51" fmla="*/ 320532 w 1006332"/>
                <a:gd name="connsiteY51" fmla="*/ 6115225 h 6663865"/>
                <a:gd name="connsiteX52" fmla="*/ 331962 w 1006332"/>
                <a:gd name="connsiteY52" fmla="*/ 6183805 h 6663865"/>
                <a:gd name="connsiteX53" fmla="*/ 354822 w 1006332"/>
                <a:gd name="connsiteY53" fmla="*/ 6263815 h 6663865"/>
                <a:gd name="connsiteX54" fmla="*/ 366252 w 1006332"/>
                <a:gd name="connsiteY54" fmla="*/ 6343825 h 6663865"/>
                <a:gd name="connsiteX55" fmla="*/ 377682 w 1006332"/>
                <a:gd name="connsiteY55" fmla="*/ 6400975 h 6663865"/>
                <a:gd name="connsiteX56" fmla="*/ 331962 w 1006332"/>
                <a:gd name="connsiteY56" fmla="*/ 6526705 h 6663865"/>
                <a:gd name="connsiteX57" fmla="*/ 286242 w 1006332"/>
                <a:gd name="connsiteY57" fmla="*/ 6595285 h 6663865"/>
                <a:gd name="connsiteX58" fmla="*/ 331962 w 1006332"/>
                <a:gd name="connsiteY58" fmla="*/ 6629575 h 6663865"/>
                <a:gd name="connsiteX59" fmla="*/ 434832 w 1006332"/>
                <a:gd name="connsiteY59" fmla="*/ 6663865 h 6663865"/>
                <a:gd name="connsiteX60" fmla="*/ 697722 w 1006332"/>
                <a:gd name="connsiteY60" fmla="*/ 6652435 h 6663865"/>
                <a:gd name="connsiteX61" fmla="*/ 743442 w 1006332"/>
                <a:gd name="connsiteY61" fmla="*/ 6641005 h 6663865"/>
                <a:gd name="connsiteX62" fmla="*/ 754872 w 1006332"/>
                <a:gd name="connsiteY62" fmla="*/ 6469555 h 6663865"/>
                <a:gd name="connsiteX63" fmla="*/ 766302 w 1006332"/>
                <a:gd name="connsiteY63" fmla="*/ 6252385 h 6663865"/>
                <a:gd name="connsiteX64" fmla="*/ 777732 w 1006332"/>
                <a:gd name="connsiteY64" fmla="*/ 5818045 h 6663865"/>
                <a:gd name="connsiteX65" fmla="*/ 846312 w 1006332"/>
                <a:gd name="connsiteY65" fmla="*/ 5292265 h 6663865"/>
                <a:gd name="connsiteX66" fmla="*/ 914892 w 1006332"/>
                <a:gd name="connsiteY66" fmla="*/ 4983655 h 6663865"/>
                <a:gd name="connsiteX67" fmla="*/ 1006332 w 1006332"/>
                <a:gd name="connsiteY67" fmla="*/ 4172125 h 6663865"/>
                <a:gd name="connsiteX68" fmla="*/ 972042 w 1006332"/>
                <a:gd name="connsiteY68" fmla="*/ 3714925 h 6663865"/>
                <a:gd name="connsiteX69" fmla="*/ 926322 w 1006332"/>
                <a:gd name="connsiteY69" fmla="*/ 3417745 h 6663865"/>
                <a:gd name="connsiteX70" fmla="*/ 903462 w 1006332"/>
                <a:gd name="connsiteY70" fmla="*/ 3143425 h 6663865"/>
                <a:gd name="connsiteX71" fmla="*/ 857742 w 1006332"/>
                <a:gd name="connsiteY71" fmla="*/ 1851835 h 6663865"/>
                <a:gd name="connsiteX72" fmla="*/ 846312 w 1006332"/>
                <a:gd name="connsiteY72" fmla="*/ 1634665 h 6663865"/>
                <a:gd name="connsiteX73" fmla="*/ 880602 w 1006332"/>
                <a:gd name="connsiteY73" fmla="*/ 1268905 h 6663865"/>
                <a:gd name="connsiteX74" fmla="*/ 869172 w 1006332"/>
                <a:gd name="connsiteY74" fmla="*/ 788845 h 6663865"/>
                <a:gd name="connsiteX75" fmla="*/ 846312 w 1006332"/>
                <a:gd name="connsiteY75" fmla="*/ 651685 h 6663865"/>
                <a:gd name="connsiteX76" fmla="*/ 834882 w 1006332"/>
                <a:gd name="connsiteY76" fmla="*/ 548815 h 6663865"/>
                <a:gd name="connsiteX77" fmla="*/ 823452 w 1006332"/>
                <a:gd name="connsiteY77" fmla="*/ 457375 h 6663865"/>
                <a:gd name="connsiteX78" fmla="*/ 789162 w 1006332"/>
                <a:gd name="connsiteY78" fmla="*/ 297355 h 6663865"/>
                <a:gd name="connsiteX79" fmla="*/ 777732 w 1006332"/>
                <a:gd name="connsiteY79" fmla="*/ 240205 h 6663865"/>
                <a:gd name="connsiteX80" fmla="*/ 766302 w 1006332"/>
                <a:gd name="connsiteY80" fmla="*/ 194485 h 6663865"/>
                <a:gd name="connsiteX81" fmla="*/ 743442 w 1006332"/>
                <a:gd name="connsiteY81" fmla="*/ 91615 h 6663865"/>
                <a:gd name="connsiteX82" fmla="*/ 732012 w 1006332"/>
                <a:gd name="connsiteY82" fmla="*/ 57325 h 6663865"/>
                <a:gd name="connsiteX83" fmla="*/ 686292 w 1006332"/>
                <a:gd name="connsiteY83" fmla="*/ 34465 h 6663865"/>
                <a:gd name="connsiteX84" fmla="*/ 606282 w 1006332"/>
                <a:gd name="connsiteY84" fmla="*/ 175 h 6663865"/>
                <a:gd name="connsiteX85" fmla="*/ 571992 w 1006332"/>
                <a:gd name="connsiteY85" fmla="*/ 175 h 66638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</a:cxnLst>
              <a:rect l="l" t="t" r="r" b="b"/>
              <a:pathLst>
                <a:path w="1006332" h="6663865">
                  <a:moveTo>
                    <a:pt x="571992" y="175"/>
                  </a:moveTo>
                  <a:cubicBezTo>
                    <a:pt x="556752" y="2080"/>
                    <a:pt x="532698" y="3952"/>
                    <a:pt x="514842" y="11605"/>
                  </a:cubicBezTo>
                  <a:cubicBezTo>
                    <a:pt x="478787" y="27057"/>
                    <a:pt x="446583" y="50296"/>
                    <a:pt x="411972" y="68755"/>
                  </a:cubicBezTo>
                  <a:cubicBezTo>
                    <a:pt x="389421" y="80782"/>
                    <a:pt x="366252" y="91615"/>
                    <a:pt x="343392" y="103045"/>
                  </a:cubicBezTo>
                  <a:cubicBezTo>
                    <a:pt x="394850" y="164795"/>
                    <a:pt x="435927" y="172670"/>
                    <a:pt x="366252" y="251635"/>
                  </a:cubicBezTo>
                  <a:cubicBezTo>
                    <a:pt x="326876" y="296261"/>
                    <a:pt x="229092" y="365935"/>
                    <a:pt x="229092" y="365935"/>
                  </a:cubicBezTo>
                  <a:cubicBezTo>
                    <a:pt x="209838" y="442950"/>
                    <a:pt x="205883" y="405949"/>
                    <a:pt x="286242" y="491665"/>
                  </a:cubicBezTo>
                  <a:cubicBezTo>
                    <a:pt x="319409" y="527043"/>
                    <a:pt x="389112" y="594535"/>
                    <a:pt x="389112" y="594535"/>
                  </a:cubicBezTo>
                  <a:cubicBezTo>
                    <a:pt x="392922" y="617395"/>
                    <a:pt x="401988" y="639985"/>
                    <a:pt x="400542" y="663115"/>
                  </a:cubicBezTo>
                  <a:cubicBezTo>
                    <a:pt x="392704" y="788530"/>
                    <a:pt x="371066" y="786866"/>
                    <a:pt x="297672" y="891715"/>
                  </a:cubicBezTo>
                  <a:cubicBezTo>
                    <a:pt x="328152" y="964105"/>
                    <a:pt x="355123" y="1038075"/>
                    <a:pt x="389112" y="1108885"/>
                  </a:cubicBezTo>
                  <a:cubicBezTo>
                    <a:pt x="401001" y="1133654"/>
                    <a:pt x="432098" y="1150127"/>
                    <a:pt x="434832" y="1177465"/>
                  </a:cubicBezTo>
                  <a:cubicBezTo>
                    <a:pt x="436728" y="1196420"/>
                    <a:pt x="412738" y="1208550"/>
                    <a:pt x="400542" y="1223185"/>
                  </a:cubicBezTo>
                  <a:cubicBezTo>
                    <a:pt x="355567" y="1277155"/>
                    <a:pt x="309102" y="1329865"/>
                    <a:pt x="263382" y="1383205"/>
                  </a:cubicBezTo>
                  <a:cubicBezTo>
                    <a:pt x="255762" y="1413685"/>
                    <a:pt x="237678" y="1443356"/>
                    <a:pt x="240522" y="1474645"/>
                  </a:cubicBezTo>
                  <a:cubicBezTo>
                    <a:pt x="248922" y="1567047"/>
                    <a:pt x="274334" y="1610848"/>
                    <a:pt x="309102" y="1680385"/>
                  </a:cubicBezTo>
                  <a:cubicBezTo>
                    <a:pt x="263572" y="1794209"/>
                    <a:pt x="308875" y="1707659"/>
                    <a:pt x="160512" y="1840405"/>
                  </a:cubicBezTo>
                  <a:cubicBezTo>
                    <a:pt x="86817" y="1906342"/>
                    <a:pt x="69891" y="1930862"/>
                    <a:pt x="11922" y="2000425"/>
                  </a:cubicBezTo>
                  <a:cubicBezTo>
                    <a:pt x="8112" y="2023285"/>
                    <a:pt x="-2383" y="2046009"/>
                    <a:pt x="492" y="2069005"/>
                  </a:cubicBezTo>
                  <a:cubicBezTo>
                    <a:pt x="19613" y="2221974"/>
                    <a:pt x="95303" y="2249171"/>
                    <a:pt x="206232" y="2377615"/>
                  </a:cubicBezTo>
                  <a:cubicBezTo>
                    <a:pt x="292344" y="2477323"/>
                    <a:pt x="223317" y="2407407"/>
                    <a:pt x="320532" y="2571925"/>
                  </a:cubicBezTo>
                  <a:cubicBezTo>
                    <a:pt x="344191" y="2611964"/>
                    <a:pt x="376291" y="2646541"/>
                    <a:pt x="400542" y="2686225"/>
                  </a:cubicBezTo>
                  <a:cubicBezTo>
                    <a:pt x="445173" y="2759257"/>
                    <a:pt x="441738" y="2759567"/>
                    <a:pt x="457692" y="2823385"/>
                  </a:cubicBezTo>
                  <a:cubicBezTo>
                    <a:pt x="453882" y="2838625"/>
                    <a:pt x="455687" y="2856538"/>
                    <a:pt x="446262" y="2869105"/>
                  </a:cubicBezTo>
                  <a:cubicBezTo>
                    <a:pt x="420399" y="2903589"/>
                    <a:pt x="373051" y="2921484"/>
                    <a:pt x="354822" y="2960545"/>
                  </a:cubicBezTo>
                  <a:cubicBezTo>
                    <a:pt x="338119" y="2996337"/>
                    <a:pt x="373521" y="3055092"/>
                    <a:pt x="389112" y="3086275"/>
                  </a:cubicBezTo>
                  <a:cubicBezTo>
                    <a:pt x="385302" y="3116755"/>
                    <a:pt x="380463" y="3147124"/>
                    <a:pt x="377682" y="3177715"/>
                  </a:cubicBezTo>
                  <a:cubicBezTo>
                    <a:pt x="372841" y="3230971"/>
                    <a:pt x="372885" y="3284672"/>
                    <a:pt x="366252" y="3337735"/>
                  </a:cubicBezTo>
                  <a:cubicBezTo>
                    <a:pt x="361433" y="3376289"/>
                    <a:pt x="349780" y="3413709"/>
                    <a:pt x="343392" y="3452035"/>
                  </a:cubicBezTo>
                  <a:cubicBezTo>
                    <a:pt x="338342" y="3482334"/>
                    <a:pt x="338997" y="3513574"/>
                    <a:pt x="331962" y="3543475"/>
                  </a:cubicBezTo>
                  <a:cubicBezTo>
                    <a:pt x="323683" y="3578659"/>
                    <a:pt x="308453" y="3611845"/>
                    <a:pt x="297672" y="3646345"/>
                  </a:cubicBezTo>
                  <a:cubicBezTo>
                    <a:pt x="289399" y="3672820"/>
                    <a:pt x="281813" y="3699516"/>
                    <a:pt x="274812" y="3726355"/>
                  </a:cubicBezTo>
                  <a:cubicBezTo>
                    <a:pt x="258951" y="3787156"/>
                    <a:pt x="246354" y="3848817"/>
                    <a:pt x="229092" y="3909235"/>
                  </a:cubicBezTo>
                  <a:cubicBezTo>
                    <a:pt x="213852" y="3962575"/>
                    <a:pt x="192492" y="4014535"/>
                    <a:pt x="183372" y="4069255"/>
                  </a:cubicBezTo>
                  <a:cubicBezTo>
                    <a:pt x="154861" y="4240320"/>
                    <a:pt x="189927" y="4026648"/>
                    <a:pt x="160512" y="4217845"/>
                  </a:cubicBezTo>
                  <a:cubicBezTo>
                    <a:pt x="156988" y="4240751"/>
                    <a:pt x="152892" y="4263565"/>
                    <a:pt x="149082" y="4286425"/>
                  </a:cubicBezTo>
                  <a:cubicBezTo>
                    <a:pt x="242294" y="4441778"/>
                    <a:pt x="113019" y="4236792"/>
                    <a:pt x="240522" y="4400725"/>
                  </a:cubicBezTo>
                  <a:cubicBezTo>
                    <a:pt x="250983" y="4414175"/>
                    <a:pt x="254616" y="4431834"/>
                    <a:pt x="263382" y="4446445"/>
                  </a:cubicBezTo>
                  <a:cubicBezTo>
                    <a:pt x="277517" y="4470004"/>
                    <a:pt x="293862" y="4492165"/>
                    <a:pt x="309102" y="4515025"/>
                  </a:cubicBezTo>
                  <a:cubicBezTo>
                    <a:pt x="312912" y="4534075"/>
                    <a:pt x="313317" y="4554137"/>
                    <a:pt x="320532" y="4572175"/>
                  </a:cubicBezTo>
                  <a:cubicBezTo>
                    <a:pt x="328783" y="4592802"/>
                    <a:pt x="353813" y="4607132"/>
                    <a:pt x="354822" y="4629325"/>
                  </a:cubicBezTo>
                  <a:cubicBezTo>
                    <a:pt x="362173" y="4791057"/>
                    <a:pt x="333826" y="4819535"/>
                    <a:pt x="274812" y="4949365"/>
                  </a:cubicBezTo>
                  <a:cubicBezTo>
                    <a:pt x="271002" y="5002705"/>
                    <a:pt x="254591" y="5056637"/>
                    <a:pt x="263382" y="5109385"/>
                  </a:cubicBezTo>
                  <a:cubicBezTo>
                    <a:pt x="270385" y="5151403"/>
                    <a:pt x="303232" y="5184759"/>
                    <a:pt x="320532" y="5223685"/>
                  </a:cubicBezTo>
                  <a:cubicBezTo>
                    <a:pt x="333753" y="5253432"/>
                    <a:pt x="343392" y="5284645"/>
                    <a:pt x="354822" y="5315125"/>
                  </a:cubicBezTo>
                  <a:cubicBezTo>
                    <a:pt x="347202" y="5414185"/>
                    <a:pt x="340213" y="5513296"/>
                    <a:pt x="331962" y="5612305"/>
                  </a:cubicBezTo>
                  <a:cubicBezTo>
                    <a:pt x="328782" y="5650463"/>
                    <a:pt x="328838" y="5689227"/>
                    <a:pt x="320532" y="5726605"/>
                  </a:cubicBezTo>
                  <a:cubicBezTo>
                    <a:pt x="294537" y="5843584"/>
                    <a:pt x="293327" y="5783912"/>
                    <a:pt x="263382" y="5863765"/>
                  </a:cubicBezTo>
                  <a:cubicBezTo>
                    <a:pt x="257866" y="5878474"/>
                    <a:pt x="255762" y="5894245"/>
                    <a:pt x="251952" y="5909485"/>
                  </a:cubicBezTo>
                  <a:cubicBezTo>
                    <a:pt x="259572" y="5939965"/>
                    <a:pt x="264075" y="5971399"/>
                    <a:pt x="274812" y="6000925"/>
                  </a:cubicBezTo>
                  <a:cubicBezTo>
                    <a:pt x="279507" y="6013835"/>
                    <a:pt x="292570" y="6022460"/>
                    <a:pt x="297672" y="6035215"/>
                  </a:cubicBezTo>
                  <a:cubicBezTo>
                    <a:pt x="307973" y="6060968"/>
                    <a:pt x="314295" y="6088198"/>
                    <a:pt x="320532" y="6115225"/>
                  </a:cubicBezTo>
                  <a:cubicBezTo>
                    <a:pt x="325743" y="6137807"/>
                    <a:pt x="326751" y="6161223"/>
                    <a:pt x="331962" y="6183805"/>
                  </a:cubicBezTo>
                  <a:cubicBezTo>
                    <a:pt x="338199" y="6210832"/>
                    <a:pt x="349010" y="6236693"/>
                    <a:pt x="354822" y="6263815"/>
                  </a:cubicBezTo>
                  <a:cubicBezTo>
                    <a:pt x="360467" y="6290158"/>
                    <a:pt x="361823" y="6317251"/>
                    <a:pt x="366252" y="6343825"/>
                  </a:cubicBezTo>
                  <a:cubicBezTo>
                    <a:pt x="369446" y="6362988"/>
                    <a:pt x="373872" y="6381925"/>
                    <a:pt x="377682" y="6400975"/>
                  </a:cubicBezTo>
                  <a:cubicBezTo>
                    <a:pt x="355146" y="6603798"/>
                    <a:pt x="398777" y="6450346"/>
                    <a:pt x="331962" y="6526705"/>
                  </a:cubicBezTo>
                  <a:cubicBezTo>
                    <a:pt x="313870" y="6547382"/>
                    <a:pt x="286242" y="6595285"/>
                    <a:pt x="286242" y="6595285"/>
                  </a:cubicBezTo>
                  <a:cubicBezTo>
                    <a:pt x="301482" y="6606715"/>
                    <a:pt x="314665" y="6621592"/>
                    <a:pt x="331962" y="6629575"/>
                  </a:cubicBezTo>
                  <a:cubicBezTo>
                    <a:pt x="364780" y="6644722"/>
                    <a:pt x="434832" y="6663865"/>
                    <a:pt x="434832" y="6663865"/>
                  </a:cubicBezTo>
                  <a:cubicBezTo>
                    <a:pt x="522462" y="6660055"/>
                    <a:pt x="610249" y="6658914"/>
                    <a:pt x="697722" y="6652435"/>
                  </a:cubicBezTo>
                  <a:cubicBezTo>
                    <a:pt x="713388" y="6651275"/>
                    <a:pt x="738756" y="6655999"/>
                    <a:pt x="743442" y="6641005"/>
                  </a:cubicBezTo>
                  <a:cubicBezTo>
                    <a:pt x="760526" y="6586335"/>
                    <a:pt x="751509" y="6526733"/>
                    <a:pt x="754872" y="6469555"/>
                  </a:cubicBezTo>
                  <a:cubicBezTo>
                    <a:pt x="759129" y="6397190"/>
                    <a:pt x="763760" y="6324831"/>
                    <a:pt x="766302" y="6252385"/>
                  </a:cubicBezTo>
                  <a:cubicBezTo>
                    <a:pt x="771381" y="6107644"/>
                    <a:pt x="769984" y="5962668"/>
                    <a:pt x="777732" y="5818045"/>
                  </a:cubicBezTo>
                  <a:cubicBezTo>
                    <a:pt x="782925" y="5721106"/>
                    <a:pt x="837010" y="5343426"/>
                    <a:pt x="846312" y="5292265"/>
                  </a:cubicBezTo>
                  <a:cubicBezTo>
                    <a:pt x="865163" y="5188585"/>
                    <a:pt x="896191" y="5087362"/>
                    <a:pt x="914892" y="4983655"/>
                  </a:cubicBezTo>
                  <a:cubicBezTo>
                    <a:pt x="978254" y="4632285"/>
                    <a:pt x="976978" y="4534155"/>
                    <a:pt x="1006332" y="4172125"/>
                  </a:cubicBezTo>
                  <a:cubicBezTo>
                    <a:pt x="994902" y="4019725"/>
                    <a:pt x="988161" y="3866901"/>
                    <a:pt x="972042" y="3714925"/>
                  </a:cubicBezTo>
                  <a:cubicBezTo>
                    <a:pt x="961471" y="3615259"/>
                    <a:pt x="938263" y="3517257"/>
                    <a:pt x="926322" y="3417745"/>
                  </a:cubicBezTo>
                  <a:cubicBezTo>
                    <a:pt x="915390" y="3326642"/>
                    <a:pt x="911082" y="3234865"/>
                    <a:pt x="903462" y="3143425"/>
                  </a:cubicBezTo>
                  <a:cubicBezTo>
                    <a:pt x="888222" y="2712895"/>
                    <a:pt x="874048" y="2282326"/>
                    <a:pt x="857742" y="1851835"/>
                  </a:cubicBezTo>
                  <a:cubicBezTo>
                    <a:pt x="854998" y="1779397"/>
                    <a:pt x="843471" y="1707100"/>
                    <a:pt x="846312" y="1634665"/>
                  </a:cubicBezTo>
                  <a:cubicBezTo>
                    <a:pt x="851110" y="1512304"/>
                    <a:pt x="869172" y="1390825"/>
                    <a:pt x="880602" y="1268905"/>
                  </a:cubicBezTo>
                  <a:cubicBezTo>
                    <a:pt x="876792" y="1108885"/>
                    <a:pt x="878051" y="948664"/>
                    <a:pt x="869172" y="788845"/>
                  </a:cubicBezTo>
                  <a:cubicBezTo>
                    <a:pt x="866601" y="742566"/>
                    <a:pt x="852867" y="697570"/>
                    <a:pt x="846312" y="651685"/>
                  </a:cubicBezTo>
                  <a:cubicBezTo>
                    <a:pt x="841433" y="617531"/>
                    <a:pt x="838913" y="583080"/>
                    <a:pt x="834882" y="548815"/>
                  </a:cubicBezTo>
                  <a:cubicBezTo>
                    <a:pt x="831293" y="518308"/>
                    <a:pt x="827796" y="487783"/>
                    <a:pt x="823452" y="457375"/>
                  </a:cubicBezTo>
                  <a:cubicBezTo>
                    <a:pt x="810454" y="366389"/>
                    <a:pt x="812766" y="399641"/>
                    <a:pt x="789162" y="297355"/>
                  </a:cubicBezTo>
                  <a:cubicBezTo>
                    <a:pt x="784794" y="278425"/>
                    <a:pt x="781946" y="259170"/>
                    <a:pt x="777732" y="240205"/>
                  </a:cubicBezTo>
                  <a:cubicBezTo>
                    <a:pt x="774324" y="224870"/>
                    <a:pt x="769710" y="209820"/>
                    <a:pt x="766302" y="194485"/>
                  </a:cubicBezTo>
                  <a:cubicBezTo>
                    <a:pt x="754517" y="141453"/>
                    <a:pt x="757380" y="140397"/>
                    <a:pt x="743442" y="91615"/>
                  </a:cubicBezTo>
                  <a:cubicBezTo>
                    <a:pt x="740132" y="80030"/>
                    <a:pt x="740531" y="65844"/>
                    <a:pt x="732012" y="57325"/>
                  </a:cubicBezTo>
                  <a:cubicBezTo>
                    <a:pt x="719964" y="45277"/>
                    <a:pt x="701086" y="42919"/>
                    <a:pt x="686292" y="34465"/>
                  </a:cubicBezTo>
                  <a:cubicBezTo>
                    <a:pt x="624898" y="-617"/>
                    <a:pt x="681376" y="18949"/>
                    <a:pt x="606282" y="175"/>
                  </a:cubicBezTo>
                  <a:cubicBezTo>
                    <a:pt x="568378" y="12810"/>
                    <a:pt x="587232" y="-1730"/>
                    <a:pt x="571992" y="175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pic>
        <p:nvPicPr>
          <p:cNvPr id="4" name="图片 3">
            <a:extLst>
              <a:ext uri="{FF2B5EF4-FFF2-40B4-BE49-F238E27FC236}">
                <a16:creationId xmlns:a16="http://schemas.microsoft.com/office/drawing/2014/main" id="{DF6BF056-E478-88D5-FFE8-9586B29E5DD9}"/>
              </a:ext>
            </a:extLst>
          </p:cNvPr>
          <p:cNvPicPr>
            <a:picLocks noChangeAspect="1"/>
          </p:cNvPicPr>
          <p:nvPr/>
        </p:nvPicPr>
        <p:blipFill rotWithShape="1"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038" t="7170" r="17377" b="7170"/>
          <a:stretch/>
        </p:blipFill>
        <p:spPr>
          <a:xfrm>
            <a:off x="8786228" y="928338"/>
            <a:ext cx="2781891" cy="4990046"/>
          </a:xfrm>
          <a:prstGeom prst="rect">
            <a:avLst/>
          </a:prstGeom>
          <a:ln>
            <a:solidFill>
              <a:schemeClr val="tx1">
                <a:lumMod val="65000"/>
                <a:lumOff val="35000"/>
              </a:schemeClr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pic>
      <p:pic>
        <p:nvPicPr>
          <p:cNvPr id="32" name="图片 31">
            <a:extLst>
              <a:ext uri="{FF2B5EF4-FFF2-40B4-BE49-F238E27FC236}">
                <a16:creationId xmlns:a16="http://schemas.microsoft.com/office/drawing/2014/main" id="{15F7B81B-DFF7-1F62-1E18-B1A436D19806}"/>
              </a:ext>
            </a:extLst>
          </p:cNvPr>
          <p:cNvPicPr>
            <a:picLocks noChangeAspect="1"/>
          </p:cNvPicPr>
          <p:nvPr/>
        </p:nvPicPr>
        <p:blipFill rotWithShape="1"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411" t="7170" r="18738" b="7170"/>
          <a:stretch/>
        </p:blipFill>
        <p:spPr>
          <a:xfrm>
            <a:off x="5785285" y="928338"/>
            <a:ext cx="2750074" cy="4997480"/>
          </a:xfrm>
          <a:prstGeom prst="rect">
            <a:avLst/>
          </a:prstGeom>
          <a:ln>
            <a:solidFill>
              <a:schemeClr val="tx1">
                <a:lumMod val="65000"/>
                <a:lumOff val="35000"/>
              </a:schemeClr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pic>
      <p:sp>
        <p:nvSpPr>
          <p:cNvPr id="33" name="矩形 32">
            <a:extLst>
              <a:ext uri="{FF2B5EF4-FFF2-40B4-BE49-F238E27FC236}">
                <a16:creationId xmlns:a16="http://schemas.microsoft.com/office/drawing/2014/main" id="{40BBFB07-51B1-DD57-C984-ADF9B643CE47}"/>
              </a:ext>
            </a:extLst>
          </p:cNvPr>
          <p:cNvSpPr/>
          <p:nvPr/>
        </p:nvSpPr>
        <p:spPr>
          <a:xfrm>
            <a:off x="636393" y="944709"/>
            <a:ext cx="4822931" cy="5023194"/>
          </a:xfrm>
          <a:custGeom>
            <a:avLst/>
            <a:gdLst>
              <a:gd name="connsiteX0" fmla="*/ 0 w 4822931"/>
              <a:gd name="connsiteY0" fmla="*/ 0 h 5023194"/>
              <a:gd name="connsiteX1" fmla="*/ 487652 w 4822931"/>
              <a:gd name="connsiteY1" fmla="*/ 0 h 5023194"/>
              <a:gd name="connsiteX2" fmla="*/ 878845 w 4822931"/>
              <a:gd name="connsiteY2" fmla="*/ 0 h 5023194"/>
              <a:gd name="connsiteX3" fmla="*/ 1462956 w 4822931"/>
              <a:gd name="connsiteY3" fmla="*/ 0 h 5023194"/>
              <a:gd name="connsiteX4" fmla="*/ 2047066 w 4822931"/>
              <a:gd name="connsiteY4" fmla="*/ 0 h 5023194"/>
              <a:gd name="connsiteX5" fmla="*/ 2438260 w 4822931"/>
              <a:gd name="connsiteY5" fmla="*/ 0 h 5023194"/>
              <a:gd name="connsiteX6" fmla="*/ 3022370 w 4822931"/>
              <a:gd name="connsiteY6" fmla="*/ 0 h 5023194"/>
              <a:gd name="connsiteX7" fmla="*/ 3461793 w 4822931"/>
              <a:gd name="connsiteY7" fmla="*/ 0 h 5023194"/>
              <a:gd name="connsiteX8" fmla="*/ 4045903 w 4822931"/>
              <a:gd name="connsiteY8" fmla="*/ 0 h 5023194"/>
              <a:gd name="connsiteX9" fmla="*/ 4822931 w 4822931"/>
              <a:gd name="connsiteY9" fmla="*/ 0 h 5023194"/>
              <a:gd name="connsiteX10" fmla="*/ 4822931 w 4822931"/>
              <a:gd name="connsiteY10" fmla="*/ 407437 h 5023194"/>
              <a:gd name="connsiteX11" fmla="*/ 4822931 w 4822931"/>
              <a:gd name="connsiteY11" fmla="*/ 865106 h 5023194"/>
              <a:gd name="connsiteX12" fmla="*/ 4822931 w 4822931"/>
              <a:gd name="connsiteY12" fmla="*/ 1523702 h 5023194"/>
              <a:gd name="connsiteX13" fmla="*/ 4822931 w 4822931"/>
              <a:gd name="connsiteY13" fmla="*/ 1981371 h 5023194"/>
              <a:gd name="connsiteX14" fmla="*/ 4822931 w 4822931"/>
              <a:gd name="connsiteY14" fmla="*/ 2489272 h 5023194"/>
              <a:gd name="connsiteX15" fmla="*/ 4822931 w 4822931"/>
              <a:gd name="connsiteY15" fmla="*/ 3047404 h 5023194"/>
              <a:gd name="connsiteX16" fmla="*/ 4822931 w 4822931"/>
              <a:gd name="connsiteY16" fmla="*/ 3605537 h 5023194"/>
              <a:gd name="connsiteX17" fmla="*/ 4822931 w 4822931"/>
              <a:gd name="connsiteY17" fmla="*/ 4063206 h 5023194"/>
              <a:gd name="connsiteX18" fmla="*/ 4822931 w 4822931"/>
              <a:gd name="connsiteY18" fmla="*/ 5023194 h 5023194"/>
              <a:gd name="connsiteX19" fmla="*/ 4431738 w 4822931"/>
              <a:gd name="connsiteY19" fmla="*/ 5023194 h 5023194"/>
              <a:gd name="connsiteX20" fmla="*/ 3944086 w 4822931"/>
              <a:gd name="connsiteY20" fmla="*/ 5023194 h 5023194"/>
              <a:gd name="connsiteX21" fmla="*/ 3311746 w 4822931"/>
              <a:gd name="connsiteY21" fmla="*/ 5023194 h 5023194"/>
              <a:gd name="connsiteX22" fmla="*/ 2920553 w 4822931"/>
              <a:gd name="connsiteY22" fmla="*/ 5023194 h 5023194"/>
              <a:gd name="connsiteX23" fmla="*/ 2529359 w 4822931"/>
              <a:gd name="connsiteY23" fmla="*/ 5023194 h 5023194"/>
              <a:gd name="connsiteX24" fmla="*/ 1993478 w 4822931"/>
              <a:gd name="connsiteY24" fmla="*/ 5023194 h 5023194"/>
              <a:gd name="connsiteX25" fmla="*/ 1361138 w 4822931"/>
              <a:gd name="connsiteY25" fmla="*/ 5023194 h 5023194"/>
              <a:gd name="connsiteX26" fmla="*/ 921716 w 4822931"/>
              <a:gd name="connsiteY26" fmla="*/ 5023194 h 5023194"/>
              <a:gd name="connsiteX27" fmla="*/ 530522 w 4822931"/>
              <a:gd name="connsiteY27" fmla="*/ 5023194 h 5023194"/>
              <a:gd name="connsiteX28" fmla="*/ 0 w 4822931"/>
              <a:gd name="connsiteY28" fmla="*/ 5023194 h 5023194"/>
              <a:gd name="connsiteX29" fmla="*/ 0 w 4822931"/>
              <a:gd name="connsiteY29" fmla="*/ 4515293 h 5023194"/>
              <a:gd name="connsiteX30" fmla="*/ 0 w 4822931"/>
              <a:gd name="connsiteY30" fmla="*/ 3957161 h 5023194"/>
              <a:gd name="connsiteX31" fmla="*/ 0 w 4822931"/>
              <a:gd name="connsiteY31" fmla="*/ 3298564 h 5023194"/>
              <a:gd name="connsiteX32" fmla="*/ 0 w 4822931"/>
              <a:gd name="connsiteY32" fmla="*/ 2740431 h 5023194"/>
              <a:gd name="connsiteX33" fmla="*/ 0 w 4822931"/>
              <a:gd name="connsiteY33" fmla="*/ 2282763 h 5023194"/>
              <a:gd name="connsiteX34" fmla="*/ 0 w 4822931"/>
              <a:gd name="connsiteY34" fmla="*/ 1875326 h 5023194"/>
              <a:gd name="connsiteX35" fmla="*/ 0 w 4822931"/>
              <a:gd name="connsiteY35" fmla="*/ 1367425 h 5023194"/>
              <a:gd name="connsiteX36" fmla="*/ 0 w 4822931"/>
              <a:gd name="connsiteY36" fmla="*/ 959988 h 5023194"/>
              <a:gd name="connsiteX37" fmla="*/ 0 w 4822931"/>
              <a:gd name="connsiteY37" fmla="*/ 0 h 50231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4822931" h="5023194" extrusionOk="0">
                <a:moveTo>
                  <a:pt x="0" y="0"/>
                </a:moveTo>
                <a:cubicBezTo>
                  <a:pt x="123055" y="-38468"/>
                  <a:pt x="303147" y="34107"/>
                  <a:pt x="487652" y="0"/>
                </a:cubicBezTo>
                <a:cubicBezTo>
                  <a:pt x="672157" y="-34107"/>
                  <a:pt x="782249" y="32257"/>
                  <a:pt x="878845" y="0"/>
                </a:cubicBezTo>
                <a:cubicBezTo>
                  <a:pt x="975441" y="-32257"/>
                  <a:pt x="1286556" y="41256"/>
                  <a:pt x="1462956" y="0"/>
                </a:cubicBezTo>
                <a:cubicBezTo>
                  <a:pt x="1639356" y="-41256"/>
                  <a:pt x="1806718" y="3556"/>
                  <a:pt x="2047066" y="0"/>
                </a:cubicBezTo>
                <a:cubicBezTo>
                  <a:pt x="2287414" y="-3556"/>
                  <a:pt x="2319029" y="32525"/>
                  <a:pt x="2438260" y="0"/>
                </a:cubicBezTo>
                <a:cubicBezTo>
                  <a:pt x="2557491" y="-32525"/>
                  <a:pt x="2868450" y="42921"/>
                  <a:pt x="3022370" y="0"/>
                </a:cubicBezTo>
                <a:cubicBezTo>
                  <a:pt x="3176290" y="-42921"/>
                  <a:pt x="3366617" y="12317"/>
                  <a:pt x="3461793" y="0"/>
                </a:cubicBezTo>
                <a:cubicBezTo>
                  <a:pt x="3556969" y="-12317"/>
                  <a:pt x="3850757" y="43876"/>
                  <a:pt x="4045903" y="0"/>
                </a:cubicBezTo>
                <a:cubicBezTo>
                  <a:pt x="4241049" y="-43876"/>
                  <a:pt x="4477566" y="9033"/>
                  <a:pt x="4822931" y="0"/>
                </a:cubicBezTo>
                <a:cubicBezTo>
                  <a:pt x="4841776" y="146678"/>
                  <a:pt x="4778277" y="279996"/>
                  <a:pt x="4822931" y="407437"/>
                </a:cubicBezTo>
                <a:cubicBezTo>
                  <a:pt x="4867585" y="534878"/>
                  <a:pt x="4816255" y="761402"/>
                  <a:pt x="4822931" y="865106"/>
                </a:cubicBezTo>
                <a:cubicBezTo>
                  <a:pt x="4829607" y="968810"/>
                  <a:pt x="4757414" y="1284268"/>
                  <a:pt x="4822931" y="1523702"/>
                </a:cubicBezTo>
                <a:cubicBezTo>
                  <a:pt x="4888448" y="1763136"/>
                  <a:pt x="4803091" y="1798410"/>
                  <a:pt x="4822931" y="1981371"/>
                </a:cubicBezTo>
                <a:cubicBezTo>
                  <a:pt x="4842771" y="2164332"/>
                  <a:pt x="4785153" y="2241394"/>
                  <a:pt x="4822931" y="2489272"/>
                </a:cubicBezTo>
                <a:cubicBezTo>
                  <a:pt x="4860709" y="2737150"/>
                  <a:pt x="4757014" y="2878569"/>
                  <a:pt x="4822931" y="3047404"/>
                </a:cubicBezTo>
                <a:cubicBezTo>
                  <a:pt x="4888848" y="3216239"/>
                  <a:pt x="4773062" y="3443029"/>
                  <a:pt x="4822931" y="3605537"/>
                </a:cubicBezTo>
                <a:cubicBezTo>
                  <a:pt x="4872800" y="3768045"/>
                  <a:pt x="4812038" y="3885989"/>
                  <a:pt x="4822931" y="4063206"/>
                </a:cubicBezTo>
                <a:cubicBezTo>
                  <a:pt x="4833824" y="4240423"/>
                  <a:pt x="4818477" y="4652624"/>
                  <a:pt x="4822931" y="5023194"/>
                </a:cubicBezTo>
                <a:cubicBezTo>
                  <a:pt x="4629167" y="5065810"/>
                  <a:pt x="4573813" y="4983153"/>
                  <a:pt x="4431738" y="5023194"/>
                </a:cubicBezTo>
                <a:cubicBezTo>
                  <a:pt x="4289663" y="5063235"/>
                  <a:pt x="4105702" y="5002417"/>
                  <a:pt x="3944086" y="5023194"/>
                </a:cubicBezTo>
                <a:cubicBezTo>
                  <a:pt x="3782470" y="5043971"/>
                  <a:pt x="3603436" y="4950907"/>
                  <a:pt x="3311746" y="5023194"/>
                </a:cubicBezTo>
                <a:cubicBezTo>
                  <a:pt x="3020056" y="5095481"/>
                  <a:pt x="3080007" y="5003783"/>
                  <a:pt x="2920553" y="5023194"/>
                </a:cubicBezTo>
                <a:cubicBezTo>
                  <a:pt x="2761099" y="5042605"/>
                  <a:pt x="2645437" y="5000258"/>
                  <a:pt x="2529359" y="5023194"/>
                </a:cubicBezTo>
                <a:cubicBezTo>
                  <a:pt x="2413281" y="5046130"/>
                  <a:pt x="2205400" y="5019707"/>
                  <a:pt x="1993478" y="5023194"/>
                </a:cubicBezTo>
                <a:cubicBezTo>
                  <a:pt x="1781556" y="5026681"/>
                  <a:pt x="1552670" y="4963558"/>
                  <a:pt x="1361138" y="5023194"/>
                </a:cubicBezTo>
                <a:cubicBezTo>
                  <a:pt x="1169606" y="5082830"/>
                  <a:pt x="1121192" y="4979726"/>
                  <a:pt x="921716" y="5023194"/>
                </a:cubicBezTo>
                <a:cubicBezTo>
                  <a:pt x="722240" y="5066662"/>
                  <a:pt x="704061" y="5015287"/>
                  <a:pt x="530522" y="5023194"/>
                </a:cubicBezTo>
                <a:cubicBezTo>
                  <a:pt x="356983" y="5031101"/>
                  <a:pt x="143235" y="4959641"/>
                  <a:pt x="0" y="5023194"/>
                </a:cubicBezTo>
                <a:cubicBezTo>
                  <a:pt x="-11459" y="4864013"/>
                  <a:pt x="10891" y="4660073"/>
                  <a:pt x="0" y="4515293"/>
                </a:cubicBezTo>
                <a:cubicBezTo>
                  <a:pt x="-10891" y="4370513"/>
                  <a:pt x="51945" y="4225836"/>
                  <a:pt x="0" y="3957161"/>
                </a:cubicBezTo>
                <a:cubicBezTo>
                  <a:pt x="-51945" y="3688486"/>
                  <a:pt x="19800" y="3511005"/>
                  <a:pt x="0" y="3298564"/>
                </a:cubicBezTo>
                <a:cubicBezTo>
                  <a:pt x="-19800" y="3086123"/>
                  <a:pt x="62696" y="2857835"/>
                  <a:pt x="0" y="2740431"/>
                </a:cubicBezTo>
                <a:cubicBezTo>
                  <a:pt x="-62696" y="2623027"/>
                  <a:pt x="2504" y="2475603"/>
                  <a:pt x="0" y="2282763"/>
                </a:cubicBezTo>
                <a:cubicBezTo>
                  <a:pt x="-2504" y="2089923"/>
                  <a:pt x="25142" y="2020429"/>
                  <a:pt x="0" y="1875326"/>
                </a:cubicBezTo>
                <a:cubicBezTo>
                  <a:pt x="-25142" y="1730223"/>
                  <a:pt x="42269" y="1602685"/>
                  <a:pt x="0" y="1367425"/>
                </a:cubicBezTo>
                <a:cubicBezTo>
                  <a:pt x="-42269" y="1132165"/>
                  <a:pt x="20932" y="1092479"/>
                  <a:pt x="0" y="959988"/>
                </a:cubicBezTo>
                <a:cubicBezTo>
                  <a:pt x="-20932" y="827497"/>
                  <a:pt x="98164" y="321363"/>
                  <a:pt x="0" y="0"/>
                </a:cubicBezTo>
                <a:close/>
              </a:path>
            </a:pathLst>
          </a:custGeom>
          <a:noFill/>
          <a:ln w="28575">
            <a:solidFill>
              <a:schemeClr val="bg1">
                <a:lumMod val="50000"/>
              </a:schemeClr>
            </a:solidFill>
            <a:extLst>
              <a:ext uri="{C807C97D-BFC1-408E-A445-0C87EB9F89A2}">
                <ask:lineSketchStyleProps xmlns:ask="http://schemas.microsoft.com/office/drawing/2018/sketchyshapes" sd="209446721">
                  <a:prstGeom prst="rect">
                    <a:avLst/>
                  </a:prstGeom>
                  <ask:type>
                    <ask:lineSketchScribble/>
                  </ask:type>
                </ask:lineSketchStyleProps>
              </a:ext>
            </a:extLst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35" name="文本框 34">
            <a:extLst>
              <a:ext uri="{FF2B5EF4-FFF2-40B4-BE49-F238E27FC236}">
                <a16:creationId xmlns:a16="http://schemas.microsoft.com/office/drawing/2014/main" id="{CC1D51B9-CE68-03ED-586E-407A3FDCF980}"/>
              </a:ext>
            </a:extLst>
          </p:cNvPr>
          <p:cNvSpPr txBox="1"/>
          <p:nvPr/>
        </p:nvSpPr>
        <p:spPr>
          <a:xfrm>
            <a:off x="1109849" y="1234031"/>
            <a:ext cx="357165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400" dirty="0">
                <a:latin typeface="幼圆" panose="02010509060101010101" pitchFamily="49" charset="-122"/>
                <a:ea typeface="幼圆" panose="02010509060101010101" pitchFamily="49" charset="-122"/>
              </a:rPr>
              <a:t>点击输入标题</a:t>
            </a:r>
          </a:p>
        </p:txBody>
      </p:sp>
      <p:sp>
        <p:nvSpPr>
          <p:cNvPr id="37" name="文本框 36">
            <a:extLst>
              <a:ext uri="{FF2B5EF4-FFF2-40B4-BE49-F238E27FC236}">
                <a16:creationId xmlns:a16="http://schemas.microsoft.com/office/drawing/2014/main" id="{1D5590AD-550B-AC85-6544-5BA780C5AB5E}"/>
              </a:ext>
            </a:extLst>
          </p:cNvPr>
          <p:cNvSpPr txBox="1"/>
          <p:nvPr/>
        </p:nvSpPr>
        <p:spPr>
          <a:xfrm>
            <a:off x="1068663" y="2600826"/>
            <a:ext cx="365205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dirty="0">
                <a:latin typeface="幼圆" panose="02010509060101010101" pitchFamily="49" charset="-122"/>
                <a:ea typeface="幼圆" panose="02010509060101010101" pitchFamily="49" charset="-122"/>
              </a:rPr>
              <a:t>点击输入您的文字 点击输入您的文字 点击输入您的文字 点击输入您的文字</a:t>
            </a:r>
          </a:p>
        </p:txBody>
      </p:sp>
      <p:sp>
        <p:nvSpPr>
          <p:cNvPr id="38" name="文本框 37">
            <a:extLst>
              <a:ext uri="{FF2B5EF4-FFF2-40B4-BE49-F238E27FC236}">
                <a16:creationId xmlns:a16="http://schemas.microsoft.com/office/drawing/2014/main" id="{B6996DB9-E8E2-B397-151B-E2C121CBC431}"/>
              </a:ext>
            </a:extLst>
          </p:cNvPr>
          <p:cNvSpPr txBox="1"/>
          <p:nvPr/>
        </p:nvSpPr>
        <p:spPr>
          <a:xfrm>
            <a:off x="1084526" y="4512199"/>
            <a:ext cx="365205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dirty="0">
                <a:latin typeface="幼圆" panose="02010509060101010101" pitchFamily="49" charset="-122"/>
                <a:ea typeface="幼圆" panose="02010509060101010101" pitchFamily="49" charset="-122"/>
              </a:rPr>
              <a:t>点击输入您的文字 点击输入您的文字 点击输入您的文字 点击输入您的文字</a:t>
            </a:r>
          </a:p>
        </p:txBody>
      </p:sp>
      <p:sp>
        <p:nvSpPr>
          <p:cNvPr id="58" name="文本框 57">
            <a:extLst>
              <a:ext uri="{FF2B5EF4-FFF2-40B4-BE49-F238E27FC236}">
                <a16:creationId xmlns:a16="http://schemas.microsoft.com/office/drawing/2014/main" id="{9EE85D25-27E2-DF51-D598-CD528C6FBF46}"/>
              </a:ext>
            </a:extLst>
          </p:cNvPr>
          <p:cNvSpPr txBox="1"/>
          <p:nvPr/>
        </p:nvSpPr>
        <p:spPr>
          <a:xfrm>
            <a:off x="1147406" y="2086151"/>
            <a:ext cx="61499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dirty="0">
                <a:latin typeface="幼圆" panose="02010509060101010101" pitchFamily="49" charset="-122"/>
                <a:ea typeface="幼圆" panose="02010509060101010101" pitchFamily="49" charset="-122"/>
              </a:rPr>
              <a:t>01</a:t>
            </a:r>
            <a:endParaRPr lang="zh-CN" altLang="en-US" sz="2400" dirty="0"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sp>
        <p:nvSpPr>
          <p:cNvPr id="59" name="椭圆 58">
            <a:extLst>
              <a:ext uri="{FF2B5EF4-FFF2-40B4-BE49-F238E27FC236}">
                <a16:creationId xmlns:a16="http://schemas.microsoft.com/office/drawing/2014/main" id="{AAF10D2B-A627-C00A-5E71-2EC940026A4D}"/>
              </a:ext>
            </a:extLst>
          </p:cNvPr>
          <p:cNvSpPr/>
          <p:nvPr/>
        </p:nvSpPr>
        <p:spPr>
          <a:xfrm>
            <a:off x="1178723" y="2151233"/>
            <a:ext cx="402250" cy="402250"/>
          </a:xfrm>
          <a:custGeom>
            <a:avLst/>
            <a:gdLst>
              <a:gd name="connsiteX0" fmla="*/ 0 w 402250"/>
              <a:gd name="connsiteY0" fmla="*/ 201125 h 402250"/>
              <a:gd name="connsiteX1" fmla="*/ 201125 w 402250"/>
              <a:gd name="connsiteY1" fmla="*/ 0 h 402250"/>
              <a:gd name="connsiteX2" fmla="*/ 402250 w 402250"/>
              <a:gd name="connsiteY2" fmla="*/ 201125 h 402250"/>
              <a:gd name="connsiteX3" fmla="*/ 201125 w 402250"/>
              <a:gd name="connsiteY3" fmla="*/ 402250 h 402250"/>
              <a:gd name="connsiteX4" fmla="*/ 0 w 402250"/>
              <a:gd name="connsiteY4" fmla="*/ 201125 h 4022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02250" h="402250" extrusionOk="0">
                <a:moveTo>
                  <a:pt x="0" y="201125"/>
                </a:moveTo>
                <a:cubicBezTo>
                  <a:pt x="-2230" y="71140"/>
                  <a:pt x="101886" y="8020"/>
                  <a:pt x="201125" y="0"/>
                </a:cubicBezTo>
                <a:cubicBezTo>
                  <a:pt x="308945" y="-31269"/>
                  <a:pt x="424767" y="97101"/>
                  <a:pt x="402250" y="201125"/>
                </a:cubicBezTo>
                <a:cubicBezTo>
                  <a:pt x="403930" y="290889"/>
                  <a:pt x="314698" y="409813"/>
                  <a:pt x="201125" y="402250"/>
                </a:cubicBezTo>
                <a:cubicBezTo>
                  <a:pt x="102086" y="384539"/>
                  <a:pt x="4430" y="314568"/>
                  <a:pt x="0" y="201125"/>
                </a:cubicBezTo>
                <a:close/>
              </a:path>
            </a:pathLst>
          </a:custGeom>
          <a:noFill/>
          <a:ln>
            <a:solidFill>
              <a:schemeClr val="bg1">
                <a:lumMod val="50000"/>
              </a:schemeClr>
            </a:solidFill>
            <a:extLst>
              <a:ext uri="{C807C97D-BFC1-408E-A445-0C87EB9F89A2}">
                <ask:lineSketchStyleProps xmlns:ask="http://schemas.microsoft.com/office/drawing/2018/sketchyshapes" sd="2255754561">
                  <a:prstGeom prst="ellipse">
                    <a:avLst/>
                  </a:prstGeom>
                  <ask:type>
                    <ask:lineSketchScribble/>
                  </ask:type>
                </ask:lineSketchStyleProps>
              </a:ext>
            </a:extLst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60" name="文本框 59">
            <a:extLst>
              <a:ext uri="{FF2B5EF4-FFF2-40B4-BE49-F238E27FC236}">
                <a16:creationId xmlns:a16="http://schemas.microsoft.com/office/drawing/2014/main" id="{AF88C0FA-EC46-F705-64FE-947116E9C3B3}"/>
              </a:ext>
            </a:extLst>
          </p:cNvPr>
          <p:cNvSpPr txBox="1"/>
          <p:nvPr/>
        </p:nvSpPr>
        <p:spPr>
          <a:xfrm>
            <a:off x="1147406" y="4004051"/>
            <a:ext cx="61499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dirty="0">
                <a:latin typeface="幼圆" panose="02010509060101010101" pitchFamily="49" charset="-122"/>
                <a:ea typeface="幼圆" panose="02010509060101010101" pitchFamily="49" charset="-122"/>
              </a:rPr>
              <a:t>02</a:t>
            </a:r>
            <a:endParaRPr lang="zh-CN" altLang="en-US" sz="2400" dirty="0"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sp>
        <p:nvSpPr>
          <p:cNvPr id="61" name="椭圆 60">
            <a:extLst>
              <a:ext uri="{FF2B5EF4-FFF2-40B4-BE49-F238E27FC236}">
                <a16:creationId xmlns:a16="http://schemas.microsoft.com/office/drawing/2014/main" id="{BD536CB9-D6C7-24F0-F1A8-304D46DD2555}"/>
              </a:ext>
            </a:extLst>
          </p:cNvPr>
          <p:cNvSpPr/>
          <p:nvPr/>
        </p:nvSpPr>
        <p:spPr>
          <a:xfrm>
            <a:off x="1178723" y="4069133"/>
            <a:ext cx="402250" cy="402250"/>
          </a:xfrm>
          <a:custGeom>
            <a:avLst/>
            <a:gdLst>
              <a:gd name="connsiteX0" fmla="*/ 0 w 402250"/>
              <a:gd name="connsiteY0" fmla="*/ 201125 h 402250"/>
              <a:gd name="connsiteX1" fmla="*/ 201125 w 402250"/>
              <a:gd name="connsiteY1" fmla="*/ 0 h 402250"/>
              <a:gd name="connsiteX2" fmla="*/ 402250 w 402250"/>
              <a:gd name="connsiteY2" fmla="*/ 201125 h 402250"/>
              <a:gd name="connsiteX3" fmla="*/ 201125 w 402250"/>
              <a:gd name="connsiteY3" fmla="*/ 402250 h 402250"/>
              <a:gd name="connsiteX4" fmla="*/ 0 w 402250"/>
              <a:gd name="connsiteY4" fmla="*/ 201125 h 4022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02250" h="402250" extrusionOk="0">
                <a:moveTo>
                  <a:pt x="0" y="201125"/>
                </a:moveTo>
                <a:cubicBezTo>
                  <a:pt x="-2230" y="71140"/>
                  <a:pt x="101886" y="8020"/>
                  <a:pt x="201125" y="0"/>
                </a:cubicBezTo>
                <a:cubicBezTo>
                  <a:pt x="308945" y="-31269"/>
                  <a:pt x="424767" y="97101"/>
                  <a:pt x="402250" y="201125"/>
                </a:cubicBezTo>
                <a:cubicBezTo>
                  <a:pt x="403930" y="290889"/>
                  <a:pt x="314698" y="409813"/>
                  <a:pt x="201125" y="402250"/>
                </a:cubicBezTo>
                <a:cubicBezTo>
                  <a:pt x="102086" y="384539"/>
                  <a:pt x="4430" y="314568"/>
                  <a:pt x="0" y="201125"/>
                </a:cubicBezTo>
                <a:close/>
              </a:path>
            </a:pathLst>
          </a:custGeom>
          <a:noFill/>
          <a:ln>
            <a:solidFill>
              <a:schemeClr val="bg1">
                <a:lumMod val="50000"/>
              </a:schemeClr>
            </a:solidFill>
            <a:extLst>
              <a:ext uri="{C807C97D-BFC1-408E-A445-0C87EB9F89A2}">
                <ask:lineSketchStyleProps xmlns:ask="http://schemas.microsoft.com/office/drawing/2018/sketchyshapes" sd="2255754561">
                  <a:prstGeom prst="ellipse">
                    <a:avLst/>
                  </a:prstGeom>
                  <ask:type>
                    <ask:lineSketchScribble/>
                  </ask:type>
                </ask:lineSketchStyleProps>
              </a:ext>
            </a:extLst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pic>
        <p:nvPicPr>
          <p:cNvPr id="63" name="图片 62" descr="图片包含 游戏机, 球&#10;&#10;AI 生成的内容可能不正确。">
            <a:extLst>
              <a:ext uri="{FF2B5EF4-FFF2-40B4-BE49-F238E27FC236}">
                <a16:creationId xmlns:a16="http://schemas.microsoft.com/office/drawing/2014/main" id="{0225E68F-C678-EB00-AB12-D85E0A5573D4}"/>
              </a:ext>
            </a:extLst>
          </p:cNvPr>
          <p:cNvPicPr>
            <a:picLocks noChangeAspect="1"/>
          </p:cNvPicPr>
          <p:nvPr/>
        </p:nvPicPr>
        <p:blipFill>
          <a:blip r:embed="rId16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17">
                    <a14:imgEffect>
                      <a14:artisticLineDrawing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4073" b="32280"/>
          <a:stretch/>
        </p:blipFill>
        <p:spPr>
          <a:xfrm>
            <a:off x="7088645" y="851492"/>
            <a:ext cx="302626" cy="344455"/>
          </a:xfrm>
          <a:prstGeom prst="rect">
            <a:avLst/>
          </a:prstGeom>
        </p:spPr>
      </p:pic>
      <p:pic>
        <p:nvPicPr>
          <p:cNvPr id="64" name="图片 63" descr="图片包含 游戏机, 球&#10;&#10;AI 生成的内容可能不正确。">
            <a:extLst>
              <a:ext uri="{FF2B5EF4-FFF2-40B4-BE49-F238E27FC236}">
                <a16:creationId xmlns:a16="http://schemas.microsoft.com/office/drawing/2014/main" id="{F7B25D3E-2754-7FB9-A281-8B859EBC2F37}"/>
              </a:ext>
            </a:extLst>
          </p:cNvPr>
          <p:cNvPicPr>
            <a:picLocks noChangeAspect="1"/>
          </p:cNvPicPr>
          <p:nvPr/>
        </p:nvPicPr>
        <p:blipFill>
          <a:blip r:embed="rId16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17">
                    <a14:imgEffect>
                      <a14:artisticLineDrawing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4073" b="32280"/>
          <a:stretch/>
        </p:blipFill>
        <p:spPr>
          <a:xfrm>
            <a:off x="10220694" y="821324"/>
            <a:ext cx="302626" cy="3444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16147945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6" name="图片 35" descr="卡通人物&#10;&#10;AI 生成的内容可能不正确。">
            <a:extLst>
              <a:ext uri="{FF2B5EF4-FFF2-40B4-BE49-F238E27FC236}">
                <a16:creationId xmlns:a16="http://schemas.microsoft.com/office/drawing/2014/main" id="{A0C70991-4B9C-1D60-96CC-A48DC7E37DA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65927" y="-645863"/>
            <a:ext cx="12847935" cy="8922177"/>
          </a:xfrm>
          <a:prstGeom prst="rect">
            <a:avLst/>
          </a:prstGeom>
        </p:spPr>
      </p:pic>
      <p:grpSp>
        <p:nvGrpSpPr>
          <p:cNvPr id="6" name="组合 5">
            <a:extLst>
              <a:ext uri="{FF2B5EF4-FFF2-40B4-BE49-F238E27FC236}">
                <a16:creationId xmlns:a16="http://schemas.microsoft.com/office/drawing/2014/main" id="{CA87EE30-4182-17D6-8547-9B09E245DB01}"/>
              </a:ext>
            </a:extLst>
          </p:cNvPr>
          <p:cNvGrpSpPr/>
          <p:nvPr/>
        </p:nvGrpSpPr>
        <p:grpSpPr>
          <a:xfrm>
            <a:off x="0" y="0"/>
            <a:ext cx="12191997" cy="6858000"/>
            <a:chOff x="0" y="0"/>
            <a:chExt cx="12191997" cy="6858000"/>
          </a:xfrm>
        </p:grpSpPr>
        <p:pic>
          <p:nvPicPr>
            <p:cNvPr id="8" name="图片 7" descr="树林旁的长凳上&#10;&#10;AI 生成的内容可能不正确。">
              <a:extLst>
                <a:ext uri="{FF2B5EF4-FFF2-40B4-BE49-F238E27FC236}">
                  <a16:creationId xmlns:a16="http://schemas.microsoft.com/office/drawing/2014/main" id="{4B3B2665-C661-79F8-FC61-6B7EA9806D21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BEBA8EAE-BF5A-486C-A8C5-ECC9F3942E4B}">
                  <a14:imgProps xmlns:a14="http://schemas.microsoft.com/office/drawing/2010/main">
                    <a14:imgLayer r:embed="rId6">
                      <a14:imgEffect>
                        <a14:artisticBlur radius="3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50000" r="25000"/>
            <a:stretch/>
          </p:blipFill>
          <p:spPr>
            <a:xfrm>
              <a:off x="6095998" y="0"/>
              <a:ext cx="3048001" cy="6858000"/>
            </a:xfrm>
            <a:prstGeom prst="rect">
              <a:avLst/>
            </a:prstGeom>
            <a:ln>
              <a:noFill/>
            </a:ln>
          </p:spPr>
        </p:pic>
        <p:pic>
          <p:nvPicPr>
            <p:cNvPr id="10" name="图片 9" descr="草地上有许多花&#10;&#10;AI 生成的内容可能不正确。">
              <a:extLst>
                <a:ext uri="{FF2B5EF4-FFF2-40B4-BE49-F238E27FC236}">
                  <a16:creationId xmlns:a16="http://schemas.microsoft.com/office/drawing/2014/main" id="{CA62F114-BB51-7D97-22E6-25B7BEC7285D}"/>
                </a:ext>
              </a:extLst>
            </p:cNvPr>
            <p:cNvPicPr>
              <a:picLocks noChangeAspect="1"/>
            </p:cNvPicPr>
            <p:nvPr/>
          </p:nvPicPr>
          <p:blipFill>
            <a:blip r:embed="rId7">
              <a:extLst>
                <a:ext uri="{BEBA8EAE-BF5A-486C-A8C5-ECC9F3942E4B}">
                  <a14:imgProps xmlns:a14="http://schemas.microsoft.com/office/drawing/2010/main">
                    <a14:imgLayer r:embed="rId8">
                      <a14:imgEffect>
                        <a14:artisticBlur radius="30"/>
                      </a14:imgEffect>
                      <a14:imgEffect>
                        <a14:saturation sat="66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5000" r="50000"/>
            <a:stretch/>
          </p:blipFill>
          <p:spPr>
            <a:xfrm>
              <a:off x="3048001" y="0"/>
              <a:ext cx="3048000" cy="6858000"/>
            </a:xfrm>
            <a:prstGeom prst="rect">
              <a:avLst/>
            </a:prstGeom>
            <a:ln>
              <a:noFill/>
            </a:ln>
          </p:spPr>
        </p:pic>
        <p:pic>
          <p:nvPicPr>
            <p:cNvPr id="12" name="图片 11" descr="树林前的花园&#10;&#10;AI 生成的内容可能不正确。">
              <a:extLst>
                <a:ext uri="{FF2B5EF4-FFF2-40B4-BE49-F238E27FC236}">
                  <a16:creationId xmlns:a16="http://schemas.microsoft.com/office/drawing/2014/main" id="{1658B5A9-C2B1-D203-6B89-CCE68EAFEA9D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9">
              <a:extLst>
                <a:ext uri="{BEBA8EAE-BF5A-486C-A8C5-ECC9F3942E4B}">
                  <a14:imgProps xmlns:a14="http://schemas.microsoft.com/office/drawing/2010/main">
                    <a14:imgLayer r:embed="rId10">
                      <a14:imgEffect>
                        <a14:artisticBlur radius="3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75000"/>
            <a:stretch/>
          </p:blipFill>
          <p:spPr>
            <a:xfrm>
              <a:off x="0" y="0"/>
              <a:ext cx="3048000" cy="6858000"/>
            </a:xfrm>
            <a:prstGeom prst="rect">
              <a:avLst/>
            </a:prstGeom>
            <a:ln>
              <a:noFill/>
            </a:ln>
          </p:spPr>
        </p:pic>
        <p:pic>
          <p:nvPicPr>
            <p:cNvPr id="14" name="图片 13" descr="森林里的雪地上&#10;&#10;AI 生成的内容可能不正确。">
              <a:extLst>
                <a:ext uri="{FF2B5EF4-FFF2-40B4-BE49-F238E27FC236}">
                  <a16:creationId xmlns:a16="http://schemas.microsoft.com/office/drawing/2014/main" id="{4666FD49-5F50-5BA8-A25F-F5BFAD61F59A}"/>
                </a:ext>
              </a:extLst>
            </p:cNvPr>
            <p:cNvPicPr>
              <a:picLocks noChangeAspect="1"/>
            </p:cNvPicPr>
            <p:nvPr/>
          </p:nvPicPr>
          <p:blipFill>
            <a:blip r:embed="rId11">
              <a:extLst>
                <a:ext uri="{BEBA8EAE-BF5A-486C-A8C5-ECC9F3942E4B}">
                  <a14:imgProps xmlns:a14="http://schemas.microsoft.com/office/drawing/2010/main">
                    <a14:imgLayer r:embed="rId12">
                      <a14:imgEffect>
                        <a14:artisticBlur radius="3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75000"/>
            <a:stretch/>
          </p:blipFill>
          <p:spPr>
            <a:xfrm>
              <a:off x="9143997" y="0"/>
              <a:ext cx="3048000" cy="6858000"/>
            </a:xfrm>
            <a:prstGeom prst="rect">
              <a:avLst/>
            </a:prstGeom>
            <a:ln>
              <a:noFill/>
            </a:ln>
          </p:spPr>
        </p:pic>
      </p:grpSp>
      <p:pic>
        <p:nvPicPr>
          <p:cNvPr id="11" name="图片 10" descr="图片包含 钟表, 建筑, 大, 塔&#10;&#10;AI 生成的内容可能不正确。">
            <a:extLst>
              <a:ext uri="{FF2B5EF4-FFF2-40B4-BE49-F238E27FC236}">
                <a16:creationId xmlns:a16="http://schemas.microsoft.com/office/drawing/2014/main" id="{75BE9B03-D6ED-1378-8983-D0F142E245D2}"/>
              </a:ext>
            </a:extLst>
          </p:cNvPr>
          <p:cNvPicPr>
            <a:picLocks noChangeAspect="1"/>
          </p:cNvPicPr>
          <p:nvPr/>
        </p:nvPicPr>
        <p:blipFill>
          <a:blip r:embed="rId13">
            <a:alphaModFix amt="85000"/>
            <a:extLst>
              <a:ext uri="{BEBA8EAE-BF5A-486C-A8C5-ECC9F3942E4B}">
                <a14:imgProps xmlns:a14="http://schemas.microsoft.com/office/drawing/2010/main">
                  <a14:imgLayer r:embed="rId14">
                    <a14:imgEffect>
                      <a14:artisticBlur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2206" r="19551"/>
          <a:stretch/>
        </p:blipFill>
        <p:spPr>
          <a:xfrm>
            <a:off x="2685375" y="-167214"/>
            <a:ext cx="6187710" cy="7964875"/>
          </a:xfrm>
          <a:prstGeom prst="rect">
            <a:avLst/>
          </a:prstGeom>
        </p:spPr>
      </p:pic>
      <p:grpSp>
        <p:nvGrpSpPr>
          <p:cNvPr id="17" name="组合 16">
            <a:extLst>
              <a:ext uri="{FF2B5EF4-FFF2-40B4-BE49-F238E27FC236}">
                <a16:creationId xmlns:a16="http://schemas.microsoft.com/office/drawing/2014/main" id="{41DA4CCA-879E-2D4D-70F4-CDF053FB170E}"/>
              </a:ext>
            </a:extLst>
          </p:cNvPr>
          <p:cNvGrpSpPr/>
          <p:nvPr/>
        </p:nvGrpSpPr>
        <p:grpSpPr>
          <a:xfrm>
            <a:off x="-183688" y="5050775"/>
            <a:ext cx="12737789" cy="1301592"/>
            <a:chOff x="-200156" y="5658310"/>
            <a:chExt cx="12737789" cy="1301592"/>
          </a:xfrm>
        </p:grpSpPr>
        <p:pic>
          <p:nvPicPr>
            <p:cNvPr id="19" name="图片 18" descr="屏幕上有字&#10;&#10;AI 生成的内容可能不正确。">
              <a:extLst>
                <a:ext uri="{FF2B5EF4-FFF2-40B4-BE49-F238E27FC236}">
                  <a16:creationId xmlns:a16="http://schemas.microsoft.com/office/drawing/2014/main" id="{107CFDEC-F2C3-DCF7-0CD7-7754227D6364}"/>
                </a:ext>
              </a:extLst>
            </p:cNvPr>
            <p:cNvPicPr>
              <a:picLocks noChangeAspect="1"/>
            </p:cNvPicPr>
            <p:nvPr/>
          </p:nvPicPr>
          <p:blipFill>
            <a:blip r:embed="rId15">
              <a:alphaModFix amt="35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40196" b="39202"/>
            <a:stretch/>
          </p:blipFill>
          <p:spPr>
            <a:xfrm>
              <a:off x="6441621" y="5658310"/>
              <a:ext cx="6096012" cy="1255924"/>
            </a:xfrm>
            <a:prstGeom prst="rect">
              <a:avLst/>
            </a:prstGeom>
          </p:spPr>
        </p:pic>
        <p:pic>
          <p:nvPicPr>
            <p:cNvPr id="20" name="图片 19" descr="屏幕上有字&#10;&#10;AI 生成的内容可能不正确。">
              <a:extLst>
                <a:ext uri="{FF2B5EF4-FFF2-40B4-BE49-F238E27FC236}">
                  <a16:creationId xmlns:a16="http://schemas.microsoft.com/office/drawing/2014/main" id="{1012BDCF-BE45-A7C1-8839-F93C6D0EEABB}"/>
                </a:ext>
              </a:extLst>
            </p:cNvPr>
            <p:cNvPicPr>
              <a:picLocks noChangeAspect="1"/>
            </p:cNvPicPr>
            <p:nvPr/>
          </p:nvPicPr>
          <p:blipFill>
            <a:blip r:embed="rId15">
              <a:alphaModFix amt="35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40196" b="39202"/>
            <a:stretch/>
          </p:blipFill>
          <p:spPr>
            <a:xfrm>
              <a:off x="4302528" y="5670317"/>
              <a:ext cx="6096012" cy="1255924"/>
            </a:xfrm>
            <a:prstGeom prst="rect">
              <a:avLst/>
            </a:prstGeom>
          </p:spPr>
        </p:pic>
        <p:pic>
          <p:nvPicPr>
            <p:cNvPr id="21" name="图片 20" descr="屏幕上有字&#10;&#10;AI 生成的内容可能不正确。">
              <a:extLst>
                <a:ext uri="{FF2B5EF4-FFF2-40B4-BE49-F238E27FC236}">
                  <a16:creationId xmlns:a16="http://schemas.microsoft.com/office/drawing/2014/main" id="{606A8899-1DF9-4859-4502-F28C6577CD88}"/>
                </a:ext>
              </a:extLst>
            </p:cNvPr>
            <p:cNvPicPr>
              <a:picLocks noChangeAspect="1"/>
            </p:cNvPicPr>
            <p:nvPr/>
          </p:nvPicPr>
          <p:blipFill>
            <a:blip r:embed="rId15">
              <a:alphaModFix amt="35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40196" b="39202"/>
            <a:stretch/>
          </p:blipFill>
          <p:spPr>
            <a:xfrm>
              <a:off x="-200156" y="5703978"/>
              <a:ext cx="6096012" cy="1255924"/>
            </a:xfrm>
            <a:prstGeom prst="rect">
              <a:avLst/>
            </a:prstGeom>
          </p:spPr>
        </p:pic>
      </p:grpSp>
      <p:pic>
        <p:nvPicPr>
          <p:cNvPr id="26" name="图片 25">
            <a:extLst>
              <a:ext uri="{FF2B5EF4-FFF2-40B4-BE49-F238E27FC236}">
                <a16:creationId xmlns:a16="http://schemas.microsoft.com/office/drawing/2014/main" id="{3DDFEE56-079E-1E9A-4E6D-D2D95C8D410B}"/>
              </a:ext>
            </a:extLst>
          </p:cNvPr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37518" y="3152366"/>
            <a:ext cx="1325717" cy="1325717"/>
          </a:xfrm>
          <a:prstGeom prst="rect">
            <a:avLst/>
          </a:prstGeom>
        </p:spPr>
      </p:pic>
      <p:pic>
        <p:nvPicPr>
          <p:cNvPr id="27" name="图片 26">
            <a:extLst>
              <a:ext uri="{FF2B5EF4-FFF2-40B4-BE49-F238E27FC236}">
                <a16:creationId xmlns:a16="http://schemas.microsoft.com/office/drawing/2014/main" id="{D282469C-8ADC-333E-6FB3-9715F24D004C}"/>
              </a:ext>
            </a:extLst>
          </p:cNvPr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61363" y="-900422"/>
            <a:ext cx="1800843" cy="1800843"/>
          </a:xfrm>
          <a:prstGeom prst="rect">
            <a:avLst/>
          </a:prstGeom>
        </p:spPr>
      </p:pic>
      <p:pic>
        <p:nvPicPr>
          <p:cNvPr id="28" name="图片 27">
            <a:extLst>
              <a:ext uri="{FF2B5EF4-FFF2-40B4-BE49-F238E27FC236}">
                <a16:creationId xmlns:a16="http://schemas.microsoft.com/office/drawing/2014/main" id="{96107C14-0271-2AA4-5927-1FB1887C6B51}"/>
              </a:ext>
            </a:extLst>
          </p:cNvPr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8822840">
            <a:off x="8684239" y="939333"/>
            <a:ext cx="1328779" cy="1328779"/>
          </a:xfrm>
          <a:prstGeom prst="rect">
            <a:avLst/>
          </a:prstGeom>
        </p:spPr>
      </p:pic>
      <p:pic>
        <p:nvPicPr>
          <p:cNvPr id="29" name="图片 28">
            <a:extLst>
              <a:ext uri="{FF2B5EF4-FFF2-40B4-BE49-F238E27FC236}">
                <a16:creationId xmlns:a16="http://schemas.microsoft.com/office/drawing/2014/main" id="{FEEEB625-450E-F745-D6BA-A95945360836}"/>
              </a:ext>
            </a:extLst>
          </p:cNvPr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38697" y="5372073"/>
            <a:ext cx="1328779" cy="1328779"/>
          </a:xfrm>
          <a:prstGeom prst="rect">
            <a:avLst/>
          </a:prstGeom>
        </p:spPr>
      </p:pic>
      <p:pic>
        <p:nvPicPr>
          <p:cNvPr id="30" name="图片 29">
            <a:extLst>
              <a:ext uri="{FF2B5EF4-FFF2-40B4-BE49-F238E27FC236}">
                <a16:creationId xmlns:a16="http://schemas.microsoft.com/office/drawing/2014/main" id="{56BA4497-98F3-8403-9EAD-3063DED5AEE5}"/>
              </a:ext>
            </a:extLst>
          </p:cNvPr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4637577">
            <a:off x="683821" y="236031"/>
            <a:ext cx="1498640" cy="1498640"/>
          </a:xfrm>
          <a:prstGeom prst="rect">
            <a:avLst/>
          </a:prstGeom>
        </p:spPr>
      </p:pic>
      <p:pic>
        <p:nvPicPr>
          <p:cNvPr id="39" name="图片 38" descr="图片包含 游戏机, 花&#10;&#10;AI 生成的内容可能不正确。">
            <a:extLst>
              <a:ext uri="{FF2B5EF4-FFF2-40B4-BE49-F238E27FC236}">
                <a16:creationId xmlns:a16="http://schemas.microsoft.com/office/drawing/2014/main" id="{C3A14EC3-D96C-CF41-A6DD-FEA39A1BFD97}"/>
              </a:ext>
            </a:extLst>
          </p:cNvPr>
          <p:cNvPicPr>
            <a:picLocks noChangeAspect="1"/>
          </p:cNvPicPr>
          <p:nvPr/>
        </p:nvPicPr>
        <p:blipFill>
          <a:blip r:embed="rId17">
            <a:extLst>
              <a:ext uri="{BEBA8EAE-BF5A-486C-A8C5-ECC9F3942E4B}">
                <a14:imgProps xmlns:a14="http://schemas.microsoft.com/office/drawing/2010/main">
                  <a14:imgLayer r:embed="rId18">
                    <a14:imgEffect>
                      <a14:artisticBlur radius="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7133" t="21383" r="35719" b="61069"/>
          <a:stretch/>
        </p:blipFill>
        <p:spPr>
          <a:xfrm>
            <a:off x="7579426" y="3458324"/>
            <a:ext cx="3280048" cy="2998929"/>
          </a:xfrm>
          <a:prstGeom prst="rect">
            <a:avLst/>
          </a:prstGeom>
        </p:spPr>
      </p:pic>
      <p:pic>
        <p:nvPicPr>
          <p:cNvPr id="31" name="图片 30">
            <a:extLst>
              <a:ext uri="{FF2B5EF4-FFF2-40B4-BE49-F238E27FC236}">
                <a16:creationId xmlns:a16="http://schemas.microsoft.com/office/drawing/2014/main" id="{A4A107D5-9E50-C430-A211-C7C7531CF57E}"/>
              </a:ext>
            </a:extLst>
          </p:cNvPr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8681207">
            <a:off x="272898" y="3127274"/>
            <a:ext cx="809090" cy="809090"/>
          </a:xfrm>
          <a:prstGeom prst="rect">
            <a:avLst/>
          </a:prstGeom>
        </p:spPr>
      </p:pic>
      <p:pic>
        <p:nvPicPr>
          <p:cNvPr id="33" name="图片 32" descr="黑暗里有星球&#10;&#10;AI 生成的内容可能不正确。">
            <a:extLst>
              <a:ext uri="{FF2B5EF4-FFF2-40B4-BE49-F238E27FC236}">
                <a16:creationId xmlns:a16="http://schemas.microsoft.com/office/drawing/2014/main" id="{77BB849F-B82D-2B67-763F-24D6F206E310}"/>
              </a:ext>
            </a:extLst>
          </p:cNvPr>
          <p:cNvPicPr>
            <a:picLocks noChangeAspect="1"/>
          </p:cNvPicPr>
          <p:nvPr/>
        </p:nvPicPr>
        <p:blipFill>
          <a:blip r:embed="rId19">
            <a:extLst>
              <a:ext uri="{BEBA8EAE-BF5A-486C-A8C5-ECC9F3942E4B}">
                <a14:imgProps xmlns:a14="http://schemas.microsoft.com/office/drawing/2010/main">
                  <a14:imgLayer r:embed="rId20">
                    <a14:imgEffect>
                      <a14:artisticBlur/>
                    </a14:imgEffect>
                    <a14:imgEffect>
                      <a14:saturation sat="66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4762" r="13717" b="3081"/>
          <a:stretch/>
        </p:blipFill>
        <p:spPr>
          <a:xfrm>
            <a:off x="1274514" y="4944788"/>
            <a:ext cx="1149993" cy="1637714"/>
          </a:xfrm>
          <a:prstGeom prst="rect">
            <a:avLst/>
          </a:prstGeom>
        </p:spPr>
      </p:pic>
      <p:pic>
        <p:nvPicPr>
          <p:cNvPr id="35" name="图片 34">
            <a:extLst>
              <a:ext uri="{FF2B5EF4-FFF2-40B4-BE49-F238E27FC236}">
                <a16:creationId xmlns:a16="http://schemas.microsoft.com/office/drawing/2014/main" id="{1FC7C990-A608-881D-ADD7-69822E82D7D7}"/>
              </a:ext>
            </a:extLst>
          </p:cNvPr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1579764">
            <a:off x="10479597" y="3742844"/>
            <a:ext cx="1079949" cy="1079949"/>
          </a:xfrm>
          <a:prstGeom prst="rect">
            <a:avLst/>
          </a:prstGeom>
        </p:spPr>
      </p:pic>
      <p:grpSp>
        <p:nvGrpSpPr>
          <p:cNvPr id="7" name="组合 6">
            <a:extLst>
              <a:ext uri="{FF2B5EF4-FFF2-40B4-BE49-F238E27FC236}">
                <a16:creationId xmlns:a16="http://schemas.microsoft.com/office/drawing/2014/main" id="{ED733ADE-0BE3-3AD1-E347-A52B38FF9995}"/>
              </a:ext>
            </a:extLst>
          </p:cNvPr>
          <p:cNvGrpSpPr/>
          <p:nvPr/>
        </p:nvGrpSpPr>
        <p:grpSpPr>
          <a:xfrm flipH="1">
            <a:off x="-301419" y="5390774"/>
            <a:ext cx="12737789" cy="1301592"/>
            <a:chOff x="-200156" y="5658310"/>
            <a:chExt cx="12737789" cy="1301592"/>
          </a:xfrm>
        </p:grpSpPr>
        <p:pic>
          <p:nvPicPr>
            <p:cNvPr id="9" name="图片 8" descr="屏幕上有字&#10;&#10;AI 生成的内容可能不正确。">
              <a:extLst>
                <a:ext uri="{FF2B5EF4-FFF2-40B4-BE49-F238E27FC236}">
                  <a16:creationId xmlns:a16="http://schemas.microsoft.com/office/drawing/2014/main" id="{AD05F931-7910-9657-1D6E-256CE765E122}"/>
                </a:ext>
              </a:extLst>
            </p:cNvPr>
            <p:cNvPicPr>
              <a:picLocks noChangeAspect="1"/>
            </p:cNvPicPr>
            <p:nvPr/>
          </p:nvPicPr>
          <p:blipFill>
            <a:blip r:embed="rId15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40196" b="39202"/>
            <a:stretch/>
          </p:blipFill>
          <p:spPr>
            <a:xfrm>
              <a:off x="6441621" y="5658310"/>
              <a:ext cx="6096012" cy="1255924"/>
            </a:xfrm>
            <a:prstGeom prst="rect">
              <a:avLst/>
            </a:prstGeom>
          </p:spPr>
        </p:pic>
        <p:pic>
          <p:nvPicPr>
            <p:cNvPr id="13" name="图片 12" descr="屏幕上有字&#10;&#10;AI 生成的内容可能不正确。">
              <a:extLst>
                <a:ext uri="{FF2B5EF4-FFF2-40B4-BE49-F238E27FC236}">
                  <a16:creationId xmlns:a16="http://schemas.microsoft.com/office/drawing/2014/main" id="{74AA57DE-269F-6AB1-0AB5-01693B7EAC3B}"/>
                </a:ext>
              </a:extLst>
            </p:cNvPr>
            <p:cNvPicPr>
              <a:picLocks noChangeAspect="1"/>
            </p:cNvPicPr>
            <p:nvPr/>
          </p:nvPicPr>
          <p:blipFill>
            <a:blip r:embed="rId15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40196" b="39202"/>
            <a:stretch/>
          </p:blipFill>
          <p:spPr>
            <a:xfrm>
              <a:off x="4302528" y="5670317"/>
              <a:ext cx="6096012" cy="1255924"/>
            </a:xfrm>
            <a:prstGeom prst="rect">
              <a:avLst/>
            </a:prstGeom>
          </p:spPr>
        </p:pic>
        <p:pic>
          <p:nvPicPr>
            <p:cNvPr id="15" name="图片 14" descr="屏幕上有字&#10;&#10;AI 生成的内容可能不正确。">
              <a:extLst>
                <a:ext uri="{FF2B5EF4-FFF2-40B4-BE49-F238E27FC236}">
                  <a16:creationId xmlns:a16="http://schemas.microsoft.com/office/drawing/2014/main" id="{8797BEBE-CC45-FAA8-7332-2D20127E68BF}"/>
                </a:ext>
              </a:extLst>
            </p:cNvPr>
            <p:cNvPicPr>
              <a:picLocks noChangeAspect="1"/>
            </p:cNvPicPr>
            <p:nvPr/>
          </p:nvPicPr>
          <p:blipFill>
            <a:blip r:embed="rId15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40196" b="39202"/>
            <a:stretch/>
          </p:blipFill>
          <p:spPr>
            <a:xfrm>
              <a:off x="-200156" y="5703978"/>
              <a:ext cx="6096012" cy="1255924"/>
            </a:xfrm>
            <a:prstGeom prst="rect">
              <a:avLst/>
            </a:prstGeom>
          </p:spPr>
        </p:pic>
      </p:grpSp>
      <p:grpSp>
        <p:nvGrpSpPr>
          <p:cNvPr id="2" name="组合 1">
            <a:extLst>
              <a:ext uri="{FF2B5EF4-FFF2-40B4-BE49-F238E27FC236}">
                <a16:creationId xmlns:a16="http://schemas.microsoft.com/office/drawing/2014/main" id="{82A8016B-180D-1B77-7845-94765F83E21B}"/>
              </a:ext>
            </a:extLst>
          </p:cNvPr>
          <p:cNvGrpSpPr/>
          <p:nvPr/>
        </p:nvGrpSpPr>
        <p:grpSpPr>
          <a:xfrm>
            <a:off x="-179789" y="5610617"/>
            <a:ext cx="12737789" cy="1301592"/>
            <a:chOff x="-200156" y="5658310"/>
            <a:chExt cx="12737789" cy="1301592"/>
          </a:xfrm>
        </p:grpSpPr>
        <p:pic>
          <p:nvPicPr>
            <p:cNvPr id="3" name="图片 2" descr="屏幕上有字&#10;&#10;AI 生成的内容可能不正确。">
              <a:extLst>
                <a:ext uri="{FF2B5EF4-FFF2-40B4-BE49-F238E27FC236}">
                  <a16:creationId xmlns:a16="http://schemas.microsoft.com/office/drawing/2014/main" id="{7A95AFE2-30BD-B02E-6757-6D23A944D574}"/>
                </a:ext>
              </a:extLst>
            </p:cNvPr>
            <p:cNvPicPr>
              <a:picLocks noChangeAspect="1"/>
            </p:cNvPicPr>
            <p:nvPr/>
          </p:nvPicPr>
          <p:blipFill>
            <a:blip r:embed="rId1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40196" b="39202"/>
            <a:stretch/>
          </p:blipFill>
          <p:spPr>
            <a:xfrm>
              <a:off x="6441621" y="5658310"/>
              <a:ext cx="6096012" cy="1255924"/>
            </a:xfrm>
            <a:prstGeom prst="rect">
              <a:avLst/>
            </a:prstGeom>
          </p:spPr>
        </p:pic>
        <p:pic>
          <p:nvPicPr>
            <p:cNvPr id="4" name="图片 3" descr="屏幕上有字&#10;&#10;AI 生成的内容可能不正确。">
              <a:extLst>
                <a:ext uri="{FF2B5EF4-FFF2-40B4-BE49-F238E27FC236}">
                  <a16:creationId xmlns:a16="http://schemas.microsoft.com/office/drawing/2014/main" id="{78D77D69-1C74-91EF-FF42-249AC8C0B7F4}"/>
                </a:ext>
              </a:extLst>
            </p:cNvPr>
            <p:cNvPicPr>
              <a:picLocks noChangeAspect="1"/>
            </p:cNvPicPr>
            <p:nvPr/>
          </p:nvPicPr>
          <p:blipFill>
            <a:blip r:embed="rId1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40196" b="39202"/>
            <a:stretch/>
          </p:blipFill>
          <p:spPr>
            <a:xfrm>
              <a:off x="4302528" y="5670317"/>
              <a:ext cx="6096012" cy="1255924"/>
            </a:xfrm>
            <a:prstGeom prst="rect">
              <a:avLst/>
            </a:prstGeom>
          </p:spPr>
        </p:pic>
        <p:pic>
          <p:nvPicPr>
            <p:cNvPr id="5" name="图片 4" descr="屏幕上有字&#10;&#10;AI 生成的内容可能不正确。">
              <a:extLst>
                <a:ext uri="{FF2B5EF4-FFF2-40B4-BE49-F238E27FC236}">
                  <a16:creationId xmlns:a16="http://schemas.microsoft.com/office/drawing/2014/main" id="{075FE18C-09FD-86D9-070B-AC5958FC7102}"/>
                </a:ext>
              </a:extLst>
            </p:cNvPr>
            <p:cNvPicPr>
              <a:picLocks noChangeAspect="1"/>
            </p:cNvPicPr>
            <p:nvPr/>
          </p:nvPicPr>
          <p:blipFill>
            <a:blip r:embed="rId1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40196" b="39202"/>
            <a:stretch/>
          </p:blipFill>
          <p:spPr>
            <a:xfrm>
              <a:off x="-200156" y="5703978"/>
              <a:ext cx="6096012" cy="1255924"/>
            </a:xfrm>
            <a:prstGeom prst="rect">
              <a:avLst/>
            </a:prstGeom>
          </p:spPr>
        </p:pic>
      </p:grpSp>
      <p:grpSp>
        <p:nvGrpSpPr>
          <p:cNvPr id="16" name="组合 15">
            <a:extLst>
              <a:ext uri="{FF2B5EF4-FFF2-40B4-BE49-F238E27FC236}">
                <a16:creationId xmlns:a16="http://schemas.microsoft.com/office/drawing/2014/main" id="{E2678BBB-C6EB-6732-1C3F-A3D8B0C1627B}"/>
              </a:ext>
            </a:extLst>
          </p:cNvPr>
          <p:cNvGrpSpPr/>
          <p:nvPr/>
        </p:nvGrpSpPr>
        <p:grpSpPr>
          <a:xfrm>
            <a:off x="-272899" y="5709577"/>
            <a:ext cx="13009185" cy="1301592"/>
            <a:chOff x="-200156" y="5658310"/>
            <a:chExt cx="12737789" cy="1301592"/>
          </a:xfrm>
        </p:grpSpPr>
        <p:pic>
          <p:nvPicPr>
            <p:cNvPr id="18" name="图片 17" descr="屏幕上有字&#10;&#10;AI 生成的内容可能不正确。">
              <a:extLst>
                <a:ext uri="{FF2B5EF4-FFF2-40B4-BE49-F238E27FC236}">
                  <a16:creationId xmlns:a16="http://schemas.microsoft.com/office/drawing/2014/main" id="{1E6A37DA-20A2-4D8B-BA03-AAE7081BEECF}"/>
                </a:ext>
              </a:extLst>
            </p:cNvPr>
            <p:cNvPicPr>
              <a:picLocks noChangeAspect="1"/>
            </p:cNvPicPr>
            <p:nvPr/>
          </p:nvPicPr>
          <p:blipFill>
            <a:blip r:embed="rId1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40196" b="39202"/>
            <a:stretch/>
          </p:blipFill>
          <p:spPr>
            <a:xfrm>
              <a:off x="6441621" y="5658310"/>
              <a:ext cx="6096012" cy="1255924"/>
            </a:xfrm>
            <a:prstGeom prst="rect">
              <a:avLst/>
            </a:prstGeom>
          </p:spPr>
        </p:pic>
        <p:pic>
          <p:nvPicPr>
            <p:cNvPr id="22" name="图片 21" descr="屏幕上有字&#10;&#10;AI 生成的内容可能不正确。">
              <a:extLst>
                <a:ext uri="{FF2B5EF4-FFF2-40B4-BE49-F238E27FC236}">
                  <a16:creationId xmlns:a16="http://schemas.microsoft.com/office/drawing/2014/main" id="{2FF716B7-DECE-9DEC-9CF7-0A97344811B6}"/>
                </a:ext>
              </a:extLst>
            </p:cNvPr>
            <p:cNvPicPr>
              <a:picLocks noChangeAspect="1"/>
            </p:cNvPicPr>
            <p:nvPr/>
          </p:nvPicPr>
          <p:blipFill>
            <a:blip r:embed="rId1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40196" b="39202"/>
            <a:stretch/>
          </p:blipFill>
          <p:spPr>
            <a:xfrm>
              <a:off x="4302528" y="5670317"/>
              <a:ext cx="6096012" cy="1255924"/>
            </a:xfrm>
            <a:prstGeom prst="rect">
              <a:avLst/>
            </a:prstGeom>
          </p:spPr>
        </p:pic>
        <p:pic>
          <p:nvPicPr>
            <p:cNvPr id="23" name="图片 22" descr="屏幕上有字&#10;&#10;AI 生成的内容可能不正确。">
              <a:extLst>
                <a:ext uri="{FF2B5EF4-FFF2-40B4-BE49-F238E27FC236}">
                  <a16:creationId xmlns:a16="http://schemas.microsoft.com/office/drawing/2014/main" id="{7398C79A-90DB-EDB3-E062-0BBAFBBB8F2E}"/>
                </a:ext>
              </a:extLst>
            </p:cNvPr>
            <p:cNvPicPr>
              <a:picLocks noChangeAspect="1"/>
            </p:cNvPicPr>
            <p:nvPr/>
          </p:nvPicPr>
          <p:blipFill>
            <a:blip r:embed="rId1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40196" b="39202"/>
            <a:stretch/>
          </p:blipFill>
          <p:spPr>
            <a:xfrm>
              <a:off x="-200156" y="5703978"/>
              <a:ext cx="6096012" cy="1255924"/>
            </a:xfrm>
            <a:prstGeom prst="rect">
              <a:avLst/>
            </a:prstGeom>
          </p:spPr>
        </p:pic>
      </p:grpSp>
      <p:pic>
        <p:nvPicPr>
          <p:cNvPr id="24" name="图片 23">
            <a:extLst>
              <a:ext uri="{FF2B5EF4-FFF2-40B4-BE49-F238E27FC236}">
                <a16:creationId xmlns:a16="http://schemas.microsoft.com/office/drawing/2014/main" id="{C6C58F03-5D72-0E5A-5CFD-E601976D01C2}"/>
              </a:ext>
            </a:extLst>
          </p:cNvPr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503485">
            <a:off x="4999462" y="4910961"/>
            <a:ext cx="1079949" cy="1079949"/>
          </a:xfrm>
          <a:prstGeom prst="rect">
            <a:avLst/>
          </a:prstGeom>
        </p:spPr>
      </p:pic>
      <p:sp>
        <p:nvSpPr>
          <p:cNvPr id="37" name="文本框 36">
            <a:extLst>
              <a:ext uri="{FF2B5EF4-FFF2-40B4-BE49-F238E27FC236}">
                <a16:creationId xmlns:a16="http://schemas.microsoft.com/office/drawing/2014/main" id="{95CB7C99-8558-A8B3-8D6A-D0B3BDA766AF}"/>
              </a:ext>
            </a:extLst>
          </p:cNvPr>
          <p:cNvSpPr txBox="1"/>
          <p:nvPr/>
        </p:nvSpPr>
        <p:spPr>
          <a:xfrm>
            <a:off x="355884" y="-43267"/>
            <a:ext cx="4902447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600" b="1" dirty="0">
                <a:solidFill>
                  <a:schemeClr val="bg1"/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Jinhua University of Vocational Technology </a:t>
            </a:r>
            <a:endParaRPr lang="zh-CN" altLang="en-US" sz="1600" b="1" dirty="0">
              <a:solidFill>
                <a:schemeClr val="bg1"/>
              </a:solidFill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sp>
        <p:nvSpPr>
          <p:cNvPr id="46" name="任意多边形: 形状 45">
            <a:extLst>
              <a:ext uri="{FF2B5EF4-FFF2-40B4-BE49-F238E27FC236}">
                <a16:creationId xmlns:a16="http://schemas.microsoft.com/office/drawing/2014/main" id="{8A979B6B-8F8D-2774-EF1C-044F463DE884}"/>
              </a:ext>
            </a:extLst>
          </p:cNvPr>
          <p:cNvSpPr/>
          <p:nvPr/>
        </p:nvSpPr>
        <p:spPr>
          <a:xfrm>
            <a:off x="2057869" y="2084653"/>
            <a:ext cx="7828380" cy="1423480"/>
          </a:xfrm>
          <a:custGeom>
            <a:avLst/>
            <a:gdLst/>
            <a:ahLst/>
            <a:cxnLst/>
            <a:rect l="l" t="t" r="r" b="b"/>
            <a:pathLst>
              <a:path w="7828380" h="1423480">
                <a:moveTo>
                  <a:pt x="6564869" y="1066937"/>
                </a:moveTo>
                <a:lnTo>
                  <a:pt x="7250669" y="1066937"/>
                </a:lnTo>
                <a:lnTo>
                  <a:pt x="7250669" y="1133612"/>
                </a:lnTo>
                <a:cubicBezTo>
                  <a:pt x="7257019" y="1171712"/>
                  <a:pt x="7241144" y="1187587"/>
                  <a:pt x="7203044" y="1181237"/>
                </a:cubicBezTo>
                <a:lnTo>
                  <a:pt x="6631544" y="1181237"/>
                </a:lnTo>
                <a:cubicBezTo>
                  <a:pt x="6587094" y="1187587"/>
                  <a:pt x="6564869" y="1168537"/>
                  <a:pt x="6564869" y="1124087"/>
                </a:cubicBezTo>
                <a:close/>
                <a:moveTo>
                  <a:pt x="6564869" y="895487"/>
                </a:moveTo>
                <a:lnTo>
                  <a:pt x="7250669" y="895487"/>
                </a:lnTo>
                <a:lnTo>
                  <a:pt x="7250669" y="1009787"/>
                </a:lnTo>
                <a:lnTo>
                  <a:pt x="6564869" y="1009787"/>
                </a:lnTo>
                <a:close/>
                <a:moveTo>
                  <a:pt x="5174219" y="828812"/>
                </a:moveTo>
                <a:cubicBezTo>
                  <a:pt x="5164694" y="828812"/>
                  <a:pt x="5155169" y="835162"/>
                  <a:pt x="5145644" y="847862"/>
                </a:cubicBezTo>
                <a:lnTo>
                  <a:pt x="5145644" y="1143137"/>
                </a:lnTo>
                <a:cubicBezTo>
                  <a:pt x="5145644" y="1200287"/>
                  <a:pt x="5177394" y="1228862"/>
                  <a:pt x="5240894" y="1228862"/>
                </a:cubicBezTo>
                <a:lnTo>
                  <a:pt x="5345669" y="1228862"/>
                </a:lnTo>
                <a:cubicBezTo>
                  <a:pt x="5434569" y="1235212"/>
                  <a:pt x="5475844" y="1159012"/>
                  <a:pt x="5469494" y="1000262"/>
                </a:cubicBezTo>
                <a:cubicBezTo>
                  <a:pt x="5456794" y="974862"/>
                  <a:pt x="5437744" y="974862"/>
                  <a:pt x="5412344" y="1000262"/>
                </a:cubicBezTo>
                <a:cubicBezTo>
                  <a:pt x="5418694" y="1120912"/>
                  <a:pt x="5393294" y="1178062"/>
                  <a:pt x="5336144" y="1171712"/>
                </a:cubicBezTo>
                <a:lnTo>
                  <a:pt x="5259944" y="1171712"/>
                </a:lnTo>
                <a:cubicBezTo>
                  <a:pt x="5221844" y="1178062"/>
                  <a:pt x="5202794" y="1162187"/>
                  <a:pt x="5202794" y="1124087"/>
                </a:cubicBezTo>
                <a:lnTo>
                  <a:pt x="5202794" y="847862"/>
                </a:lnTo>
                <a:cubicBezTo>
                  <a:pt x="5193269" y="835162"/>
                  <a:pt x="5183744" y="828812"/>
                  <a:pt x="5174219" y="828812"/>
                </a:cubicBezTo>
                <a:close/>
                <a:moveTo>
                  <a:pt x="6612494" y="724037"/>
                </a:moveTo>
                <a:lnTo>
                  <a:pt x="7203044" y="724037"/>
                </a:lnTo>
                <a:cubicBezTo>
                  <a:pt x="7241144" y="724037"/>
                  <a:pt x="7257019" y="739912"/>
                  <a:pt x="7250669" y="771662"/>
                </a:cubicBezTo>
                <a:lnTo>
                  <a:pt x="7250669" y="838337"/>
                </a:lnTo>
                <a:lnTo>
                  <a:pt x="6564869" y="838337"/>
                </a:lnTo>
                <a:lnTo>
                  <a:pt x="6564869" y="762137"/>
                </a:lnTo>
                <a:close/>
                <a:moveTo>
                  <a:pt x="2812019" y="676412"/>
                </a:moveTo>
                <a:lnTo>
                  <a:pt x="3040619" y="676412"/>
                </a:lnTo>
                <a:lnTo>
                  <a:pt x="3040619" y="790712"/>
                </a:lnTo>
                <a:lnTo>
                  <a:pt x="2812019" y="809762"/>
                </a:lnTo>
                <a:close/>
                <a:moveTo>
                  <a:pt x="849869" y="676412"/>
                </a:moveTo>
                <a:lnTo>
                  <a:pt x="1078469" y="676412"/>
                </a:lnTo>
                <a:lnTo>
                  <a:pt x="1078469" y="790712"/>
                </a:lnTo>
                <a:lnTo>
                  <a:pt x="849869" y="809762"/>
                </a:lnTo>
                <a:close/>
                <a:moveTo>
                  <a:pt x="2812019" y="504962"/>
                </a:moveTo>
                <a:lnTo>
                  <a:pt x="3040619" y="504962"/>
                </a:lnTo>
                <a:lnTo>
                  <a:pt x="3040619" y="619262"/>
                </a:lnTo>
                <a:lnTo>
                  <a:pt x="2812019" y="619262"/>
                </a:lnTo>
                <a:close/>
                <a:moveTo>
                  <a:pt x="849869" y="504962"/>
                </a:moveTo>
                <a:lnTo>
                  <a:pt x="1078469" y="504962"/>
                </a:lnTo>
                <a:lnTo>
                  <a:pt x="1078469" y="619262"/>
                </a:lnTo>
                <a:lnTo>
                  <a:pt x="849869" y="619262"/>
                </a:lnTo>
                <a:close/>
                <a:moveTo>
                  <a:pt x="3178732" y="497818"/>
                </a:moveTo>
                <a:cubicBezTo>
                  <a:pt x="3169207" y="499406"/>
                  <a:pt x="3161269" y="508137"/>
                  <a:pt x="3154919" y="524012"/>
                </a:cubicBezTo>
                <a:cubicBezTo>
                  <a:pt x="3193019" y="651012"/>
                  <a:pt x="3221594" y="784362"/>
                  <a:pt x="3240644" y="924062"/>
                </a:cubicBezTo>
                <a:cubicBezTo>
                  <a:pt x="3266044" y="949462"/>
                  <a:pt x="3285094" y="946287"/>
                  <a:pt x="3297794" y="914537"/>
                </a:cubicBezTo>
                <a:cubicBezTo>
                  <a:pt x="3278744" y="762137"/>
                  <a:pt x="3250169" y="628787"/>
                  <a:pt x="3212069" y="514487"/>
                </a:cubicBezTo>
                <a:cubicBezTo>
                  <a:pt x="3199369" y="501787"/>
                  <a:pt x="3188257" y="496231"/>
                  <a:pt x="3178732" y="497818"/>
                </a:cubicBezTo>
                <a:close/>
                <a:moveTo>
                  <a:pt x="1216582" y="497818"/>
                </a:moveTo>
                <a:cubicBezTo>
                  <a:pt x="1207057" y="499406"/>
                  <a:pt x="1199119" y="508137"/>
                  <a:pt x="1192769" y="524012"/>
                </a:cubicBezTo>
                <a:cubicBezTo>
                  <a:pt x="1230869" y="651012"/>
                  <a:pt x="1259444" y="784362"/>
                  <a:pt x="1278494" y="924062"/>
                </a:cubicBezTo>
                <a:cubicBezTo>
                  <a:pt x="1303894" y="949462"/>
                  <a:pt x="1322944" y="946287"/>
                  <a:pt x="1335644" y="914537"/>
                </a:cubicBezTo>
                <a:cubicBezTo>
                  <a:pt x="1316594" y="762137"/>
                  <a:pt x="1288019" y="628787"/>
                  <a:pt x="1249919" y="514487"/>
                </a:cubicBezTo>
                <a:cubicBezTo>
                  <a:pt x="1237219" y="501787"/>
                  <a:pt x="1226107" y="496231"/>
                  <a:pt x="1216582" y="497818"/>
                </a:cubicBezTo>
                <a:close/>
                <a:moveTo>
                  <a:pt x="2383394" y="485912"/>
                </a:moveTo>
                <a:cubicBezTo>
                  <a:pt x="2357994" y="504962"/>
                  <a:pt x="2357994" y="524012"/>
                  <a:pt x="2383394" y="543062"/>
                </a:cubicBezTo>
                <a:lnTo>
                  <a:pt x="2469119" y="543062"/>
                </a:lnTo>
                <a:cubicBezTo>
                  <a:pt x="2513569" y="543062"/>
                  <a:pt x="2532619" y="562112"/>
                  <a:pt x="2526269" y="600212"/>
                </a:cubicBezTo>
                <a:lnTo>
                  <a:pt x="2526269" y="1133612"/>
                </a:lnTo>
                <a:cubicBezTo>
                  <a:pt x="2526269" y="1178062"/>
                  <a:pt x="2545319" y="1193937"/>
                  <a:pt x="2583419" y="1181237"/>
                </a:cubicBezTo>
                <a:cubicBezTo>
                  <a:pt x="2627869" y="1155837"/>
                  <a:pt x="2681844" y="1098687"/>
                  <a:pt x="2745344" y="1009787"/>
                </a:cubicBezTo>
                <a:cubicBezTo>
                  <a:pt x="2751694" y="971687"/>
                  <a:pt x="2735819" y="958987"/>
                  <a:pt x="2697719" y="971687"/>
                </a:cubicBezTo>
                <a:cubicBezTo>
                  <a:pt x="2621519" y="1085987"/>
                  <a:pt x="2583419" y="1124087"/>
                  <a:pt x="2583419" y="1085987"/>
                </a:cubicBezTo>
                <a:lnTo>
                  <a:pt x="2583419" y="581162"/>
                </a:lnTo>
                <a:cubicBezTo>
                  <a:pt x="2589769" y="517662"/>
                  <a:pt x="2558019" y="485912"/>
                  <a:pt x="2488169" y="485912"/>
                </a:cubicBezTo>
                <a:close/>
                <a:moveTo>
                  <a:pt x="421244" y="485912"/>
                </a:moveTo>
                <a:cubicBezTo>
                  <a:pt x="395844" y="504962"/>
                  <a:pt x="395844" y="524012"/>
                  <a:pt x="421244" y="543062"/>
                </a:cubicBezTo>
                <a:lnTo>
                  <a:pt x="506969" y="543062"/>
                </a:lnTo>
                <a:cubicBezTo>
                  <a:pt x="551419" y="543062"/>
                  <a:pt x="570469" y="562112"/>
                  <a:pt x="564119" y="600212"/>
                </a:cubicBezTo>
                <a:lnTo>
                  <a:pt x="564119" y="1133612"/>
                </a:lnTo>
                <a:cubicBezTo>
                  <a:pt x="564119" y="1178062"/>
                  <a:pt x="583169" y="1193937"/>
                  <a:pt x="621269" y="1181237"/>
                </a:cubicBezTo>
                <a:cubicBezTo>
                  <a:pt x="665719" y="1155837"/>
                  <a:pt x="719694" y="1098687"/>
                  <a:pt x="783194" y="1009787"/>
                </a:cubicBezTo>
                <a:cubicBezTo>
                  <a:pt x="789544" y="971687"/>
                  <a:pt x="773669" y="958987"/>
                  <a:pt x="735569" y="971687"/>
                </a:cubicBezTo>
                <a:cubicBezTo>
                  <a:pt x="659369" y="1085987"/>
                  <a:pt x="621269" y="1124087"/>
                  <a:pt x="621269" y="1085987"/>
                </a:cubicBezTo>
                <a:lnTo>
                  <a:pt x="621269" y="581162"/>
                </a:lnTo>
                <a:cubicBezTo>
                  <a:pt x="627619" y="517662"/>
                  <a:pt x="595869" y="485912"/>
                  <a:pt x="526019" y="485912"/>
                </a:cubicBezTo>
                <a:close/>
                <a:moveTo>
                  <a:pt x="2869169" y="333512"/>
                </a:moveTo>
                <a:lnTo>
                  <a:pt x="2983469" y="333512"/>
                </a:lnTo>
                <a:cubicBezTo>
                  <a:pt x="3027919" y="333512"/>
                  <a:pt x="3046969" y="352562"/>
                  <a:pt x="3040619" y="390662"/>
                </a:cubicBezTo>
                <a:lnTo>
                  <a:pt x="3040619" y="447812"/>
                </a:lnTo>
                <a:lnTo>
                  <a:pt x="2812019" y="447812"/>
                </a:lnTo>
                <a:lnTo>
                  <a:pt x="2812019" y="390662"/>
                </a:lnTo>
                <a:cubicBezTo>
                  <a:pt x="2812019" y="352562"/>
                  <a:pt x="2831069" y="333512"/>
                  <a:pt x="2869169" y="333512"/>
                </a:cubicBezTo>
                <a:close/>
                <a:moveTo>
                  <a:pt x="907019" y="333512"/>
                </a:moveTo>
                <a:lnTo>
                  <a:pt x="1021319" y="333512"/>
                </a:lnTo>
                <a:cubicBezTo>
                  <a:pt x="1065769" y="333512"/>
                  <a:pt x="1084819" y="352562"/>
                  <a:pt x="1078469" y="390662"/>
                </a:cubicBezTo>
                <a:lnTo>
                  <a:pt x="1078469" y="447812"/>
                </a:lnTo>
                <a:lnTo>
                  <a:pt x="849869" y="447812"/>
                </a:lnTo>
                <a:lnTo>
                  <a:pt x="849869" y="390662"/>
                </a:lnTo>
                <a:cubicBezTo>
                  <a:pt x="849869" y="352562"/>
                  <a:pt x="868919" y="333512"/>
                  <a:pt x="907019" y="333512"/>
                </a:cubicBezTo>
                <a:close/>
                <a:moveTo>
                  <a:pt x="5121832" y="295412"/>
                </a:moveTo>
                <a:cubicBezTo>
                  <a:pt x="5112307" y="295412"/>
                  <a:pt x="5104369" y="301762"/>
                  <a:pt x="5098019" y="314462"/>
                </a:cubicBezTo>
                <a:lnTo>
                  <a:pt x="5098019" y="590687"/>
                </a:lnTo>
                <a:cubicBezTo>
                  <a:pt x="5104369" y="825637"/>
                  <a:pt x="4996419" y="1028837"/>
                  <a:pt x="4774169" y="1200287"/>
                </a:cubicBezTo>
                <a:cubicBezTo>
                  <a:pt x="4767819" y="1238387"/>
                  <a:pt x="4783694" y="1254262"/>
                  <a:pt x="4821794" y="1247912"/>
                </a:cubicBezTo>
                <a:cubicBezTo>
                  <a:pt x="5056744" y="1051062"/>
                  <a:pt x="5167869" y="831987"/>
                  <a:pt x="5155169" y="590687"/>
                </a:cubicBezTo>
                <a:lnTo>
                  <a:pt x="5155169" y="314462"/>
                </a:lnTo>
                <a:cubicBezTo>
                  <a:pt x="5142469" y="301762"/>
                  <a:pt x="5131357" y="295412"/>
                  <a:pt x="5121832" y="295412"/>
                </a:cubicBezTo>
                <a:close/>
                <a:moveTo>
                  <a:pt x="4364594" y="219212"/>
                </a:moveTo>
                <a:cubicBezTo>
                  <a:pt x="4332844" y="238262"/>
                  <a:pt x="4332844" y="257312"/>
                  <a:pt x="4364594" y="276362"/>
                </a:cubicBezTo>
                <a:lnTo>
                  <a:pt x="4697969" y="276362"/>
                </a:lnTo>
                <a:cubicBezTo>
                  <a:pt x="4729719" y="276362"/>
                  <a:pt x="4745594" y="289062"/>
                  <a:pt x="4745594" y="314462"/>
                </a:cubicBezTo>
                <a:cubicBezTo>
                  <a:pt x="4732894" y="460512"/>
                  <a:pt x="4697969" y="606562"/>
                  <a:pt x="4640819" y="752612"/>
                </a:cubicBezTo>
                <a:cubicBezTo>
                  <a:pt x="4583669" y="657362"/>
                  <a:pt x="4516994" y="552587"/>
                  <a:pt x="4440794" y="438287"/>
                </a:cubicBezTo>
                <a:cubicBezTo>
                  <a:pt x="4402694" y="419237"/>
                  <a:pt x="4386819" y="428762"/>
                  <a:pt x="4393169" y="466862"/>
                </a:cubicBezTo>
                <a:cubicBezTo>
                  <a:pt x="4463019" y="581162"/>
                  <a:pt x="4536044" y="698637"/>
                  <a:pt x="4612244" y="819287"/>
                </a:cubicBezTo>
                <a:cubicBezTo>
                  <a:pt x="4561444" y="920887"/>
                  <a:pt x="4472544" y="1028837"/>
                  <a:pt x="4345544" y="1143137"/>
                </a:cubicBezTo>
                <a:cubicBezTo>
                  <a:pt x="4332844" y="1174887"/>
                  <a:pt x="4345544" y="1187587"/>
                  <a:pt x="4383644" y="1181237"/>
                </a:cubicBezTo>
                <a:cubicBezTo>
                  <a:pt x="4491594" y="1092337"/>
                  <a:pt x="4580494" y="990737"/>
                  <a:pt x="4650344" y="876437"/>
                </a:cubicBezTo>
                <a:cubicBezTo>
                  <a:pt x="4688444" y="946287"/>
                  <a:pt x="4726544" y="1025662"/>
                  <a:pt x="4764644" y="1114562"/>
                </a:cubicBezTo>
                <a:cubicBezTo>
                  <a:pt x="4796394" y="1133612"/>
                  <a:pt x="4812269" y="1124087"/>
                  <a:pt x="4812269" y="1085987"/>
                </a:cubicBezTo>
                <a:cubicBezTo>
                  <a:pt x="4767819" y="978037"/>
                  <a:pt x="4723369" y="885962"/>
                  <a:pt x="4678919" y="809762"/>
                </a:cubicBezTo>
                <a:cubicBezTo>
                  <a:pt x="4742419" y="670062"/>
                  <a:pt x="4783694" y="501787"/>
                  <a:pt x="4802744" y="304937"/>
                </a:cubicBezTo>
                <a:cubicBezTo>
                  <a:pt x="4802744" y="247787"/>
                  <a:pt x="4770994" y="219212"/>
                  <a:pt x="4707494" y="219212"/>
                </a:cubicBezTo>
                <a:close/>
                <a:moveTo>
                  <a:pt x="7326869" y="162062"/>
                </a:moveTo>
                <a:cubicBezTo>
                  <a:pt x="7028419" y="187462"/>
                  <a:pt x="6717269" y="203337"/>
                  <a:pt x="6393419" y="209687"/>
                </a:cubicBezTo>
                <a:cubicBezTo>
                  <a:pt x="6361669" y="228737"/>
                  <a:pt x="6361669" y="247787"/>
                  <a:pt x="6393419" y="266837"/>
                </a:cubicBezTo>
                <a:lnTo>
                  <a:pt x="6860144" y="247787"/>
                </a:lnTo>
                <a:cubicBezTo>
                  <a:pt x="6853794" y="285887"/>
                  <a:pt x="6844268" y="323987"/>
                  <a:pt x="6831569" y="362087"/>
                </a:cubicBezTo>
                <a:lnTo>
                  <a:pt x="6374369" y="362087"/>
                </a:lnTo>
                <a:cubicBezTo>
                  <a:pt x="6348969" y="387487"/>
                  <a:pt x="6348969" y="406537"/>
                  <a:pt x="6374369" y="419237"/>
                </a:cubicBezTo>
                <a:lnTo>
                  <a:pt x="6812519" y="419237"/>
                </a:lnTo>
                <a:cubicBezTo>
                  <a:pt x="6799819" y="450987"/>
                  <a:pt x="6780769" y="482737"/>
                  <a:pt x="6755369" y="514487"/>
                </a:cubicBezTo>
                <a:lnTo>
                  <a:pt x="6336269" y="514487"/>
                </a:lnTo>
                <a:cubicBezTo>
                  <a:pt x="6310869" y="533537"/>
                  <a:pt x="6310869" y="552587"/>
                  <a:pt x="6336269" y="571637"/>
                </a:cubicBezTo>
                <a:lnTo>
                  <a:pt x="6707744" y="571637"/>
                </a:lnTo>
                <a:cubicBezTo>
                  <a:pt x="6599794" y="666887"/>
                  <a:pt x="6469619" y="752612"/>
                  <a:pt x="6317219" y="828812"/>
                </a:cubicBezTo>
                <a:cubicBezTo>
                  <a:pt x="6304519" y="854212"/>
                  <a:pt x="6314044" y="870087"/>
                  <a:pt x="6345794" y="876437"/>
                </a:cubicBezTo>
                <a:cubicBezTo>
                  <a:pt x="6409294" y="851037"/>
                  <a:pt x="6463268" y="822462"/>
                  <a:pt x="6507719" y="790712"/>
                </a:cubicBezTo>
                <a:lnTo>
                  <a:pt x="6507719" y="1133612"/>
                </a:lnTo>
                <a:cubicBezTo>
                  <a:pt x="6507719" y="1209812"/>
                  <a:pt x="6545819" y="1244737"/>
                  <a:pt x="6622019" y="1238387"/>
                </a:cubicBezTo>
                <a:lnTo>
                  <a:pt x="7193519" y="1238387"/>
                </a:lnTo>
                <a:cubicBezTo>
                  <a:pt x="7276069" y="1244737"/>
                  <a:pt x="7314169" y="1209812"/>
                  <a:pt x="7307819" y="1133612"/>
                </a:cubicBezTo>
                <a:lnTo>
                  <a:pt x="7307819" y="762137"/>
                </a:lnTo>
                <a:cubicBezTo>
                  <a:pt x="7314169" y="698637"/>
                  <a:pt x="7279244" y="666887"/>
                  <a:pt x="7203044" y="666887"/>
                </a:cubicBezTo>
                <a:lnTo>
                  <a:pt x="6679169" y="666887"/>
                </a:lnTo>
                <a:cubicBezTo>
                  <a:pt x="6717269" y="641487"/>
                  <a:pt x="6752194" y="609737"/>
                  <a:pt x="6783944" y="571637"/>
                </a:cubicBezTo>
                <a:lnTo>
                  <a:pt x="7403069" y="571637"/>
                </a:lnTo>
                <a:cubicBezTo>
                  <a:pt x="7428469" y="552587"/>
                  <a:pt x="7428469" y="533537"/>
                  <a:pt x="7403069" y="514487"/>
                </a:cubicBezTo>
                <a:lnTo>
                  <a:pt x="6831569" y="514487"/>
                </a:lnTo>
                <a:cubicBezTo>
                  <a:pt x="6850619" y="482737"/>
                  <a:pt x="6866494" y="450987"/>
                  <a:pt x="6879194" y="419237"/>
                </a:cubicBezTo>
                <a:lnTo>
                  <a:pt x="7364969" y="419237"/>
                </a:lnTo>
                <a:cubicBezTo>
                  <a:pt x="7390369" y="400187"/>
                  <a:pt x="7390369" y="381137"/>
                  <a:pt x="7364969" y="362087"/>
                </a:cubicBezTo>
                <a:lnTo>
                  <a:pt x="6898244" y="362087"/>
                </a:lnTo>
                <a:cubicBezTo>
                  <a:pt x="6910944" y="317637"/>
                  <a:pt x="6920468" y="279537"/>
                  <a:pt x="6926819" y="247787"/>
                </a:cubicBezTo>
                <a:lnTo>
                  <a:pt x="7326869" y="219212"/>
                </a:lnTo>
                <a:cubicBezTo>
                  <a:pt x="7358618" y="200162"/>
                  <a:pt x="7358618" y="181112"/>
                  <a:pt x="7326869" y="162062"/>
                </a:cubicBezTo>
                <a:close/>
                <a:moveTo>
                  <a:pt x="4974194" y="162062"/>
                </a:moveTo>
                <a:cubicBezTo>
                  <a:pt x="4910694" y="162062"/>
                  <a:pt x="4878944" y="193812"/>
                  <a:pt x="4878944" y="257312"/>
                </a:cubicBezTo>
                <a:lnTo>
                  <a:pt x="4878944" y="828812"/>
                </a:lnTo>
                <a:cubicBezTo>
                  <a:pt x="4897994" y="854212"/>
                  <a:pt x="4917044" y="854212"/>
                  <a:pt x="4936094" y="828812"/>
                </a:cubicBezTo>
                <a:lnTo>
                  <a:pt x="4936094" y="276362"/>
                </a:lnTo>
                <a:cubicBezTo>
                  <a:pt x="4936094" y="238262"/>
                  <a:pt x="4951969" y="219212"/>
                  <a:pt x="4983719" y="219212"/>
                </a:cubicBezTo>
                <a:lnTo>
                  <a:pt x="5259944" y="219212"/>
                </a:lnTo>
                <a:cubicBezTo>
                  <a:pt x="5304394" y="219212"/>
                  <a:pt x="5323444" y="235087"/>
                  <a:pt x="5317094" y="266837"/>
                </a:cubicBezTo>
                <a:lnTo>
                  <a:pt x="5317094" y="828812"/>
                </a:lnTo>
                <a:cubicBezTo>
                  <a:pt x="5336144" y="854212"/>
                  <a:pt x="5355194" y="854212"/>
                  <a:pt x="5374244" y="828812"/>
                </a:cubicBezTo>
                <a:lnTo>
                  <a:pt x="5374244" y="257312"/>
                </a:lnTo>
                <a:cubicBezTo>
                  <a:pt x="5380594" y="193812"/>
                  <a:pt x="5348844" y="162062"/>
                  <a:pt x="5278994" y="162062"/>
                </a:cubicBezTo>
                <a:close/>
                <a:moveTo>
                  <a:pt x="2488169" y="162062"/>
                </a:moveTo>
                <a:cubicBezTo>
                  <a:pt x="2450069" y="162062"/>
                  <a:pt x="2437369" y="177937"/>
                  <a:pt x="2450069" y="209687"/>
                </a:cubicBezTo>
                <a:cubicBezTo>
                  <a:pt x="2507219" y="254137"/>
                  <a:pt x="2561194" y="301762"/>
                  <a:pt x="2611994" y="352562"/>
                </a:cubicBezTo>
                <a:cubicBezTo>
                  <a:pt x="2650094" y="352562"/>
                  <a:pt x="2662794" y="336687"/>
                  <a:pt x="2650094" y="304937"/>
                </a:cubicBezTo>
                <a:cubicBezTo>
                  <a:pt x="2599294" y="247787"/>
                  <a:pt x="2545319" y="200162"/>
                  <a:pt x="2488169" y="162062"/>
                </a:cubicBezTo>
                <a:close/>
                <a:moveTo>
                  <a:pt x="526019" y="162062"/>
                </a:moveTo>
                <a:cubicBezTo>
                  <a:pt x="487920" y="162062"/>
                  <a:pt x="475219" y="177937"/>
                  <a:pt x="487920" y="209687"/>
                </a:cubicBezTo>
                <a:cubicBezTo>
                  <a:pt x="545069" y="254137"/>
                  <a:pt x="599044" y="301762"/>
                  <a:pt x="649844" y="352562"/>
                </a:cubicBezTo>
                <a:cubicBezTo>
                  <a:pt x="687944" y="352562"/>
                  <a:pt x="700644" y="336687"/>
                  <a:pt x="687944" y="304937"/>
                </a:cubicBezTo>
                <a:cubicBezTo>
                  <a:pt x="637144" y="247787"/>
                  <a:pt x="583169" y="200162"/>
                  <a:pt x="526019" y="162062"/>
                </a:cubicBezTo>
                <a:close/>
                <a:moveTo>
                  <a:pt x="3373994" y="143012"/>
                </a:moveTo>
                <a:cubicBezTo>
                  <a:pt x="3364469" y="143012"/>
                  <a:pt x="3354944" y="149362"/>
                  <a:pt x="3345419" y="162062"/>
                </a:cubicBezTo>
                <a:lnTo>
                  <a:pt x="3345419" y="314462"/>
                </a:lnTo>
                <a:lnTo>
                  <a:pt x="3154919" y="314462"/>
                </a:lnTo>
                <a:cubicBezTo>
                  <a:pt x="3129519" y="333512"/>
                  <a:pt x="3129519" y="352562"/>
                  <a:pt x="3154919" y="371612"/>
                </a:cubicBezTo>
                <a:lnTo>
                  <a:pt x="3345419" y="371612"/>
                </a:lnTo>
                <a:lnTo>
                  <a:pt x="3345419" y="1152662"/>
                </a:lnTo>
                <a:cubicBezTo>
                  <a:pt x="3358119" y="1197112"/>
                  <a:pt x="3307319" y="1203462"/>
                  <a:pt x="3193019" y="1171712"/>
                </a:cubicBezTo>
                <a:cubicBezTo>
                  <a:pt x="3161269" y="1178062"/>
                  <a:pt x="3154919" y="1197112"/>
                  <a:pt x="3173969" y="1228862"/>
                </a:cubicBezTo>
                <a:cubicBezTo>
                  <a:pt x="3339069" y="1266962"/>
                  <a:pt x="3415269" y="1244737"/>
                  <a:pt x="3402569" y="1162187"/>
                </a:cubicBezTo>
                <a:lnTo>
                  <a:pt x="3402569" y="371612"/>
                </a:lnTo>
                <a:lnTo>
                  <a:pt x="3497819" y="371612"/>
                </a:lnTo>
                <a:cubicBezTo>
                  <a:pt x="3523219" y="352562"/>
                  <a:pt x="3523219" y="333512"/>
                  <a:pt x="3497819" y="314462"/>
                </a:cubicBezTo>
                <a:lnTo>
                  <a:pt x="3402569" y="314462"/>
                </a:lnTo>
                <a:lnTo>
                  <a:pt x="3402569" y="162062"/>
                </a:lnTo>
                <a:cubicBezTo>
                  <a:pt x="3393044" y="149362"/>
                  <a:pt x="3383519" y="143012"/>
                  <a:pt x="3373994" y="143012"/>
                </a:cubicBezTo>
                <a:close/>
                <a:moveTo>
                  <a:pt x="1411844" y="143012"/>
                </a:moveTo>
                <a:cubicBezTo>
                  <a:pt x="1402319" y="143012"/>
                  <a:pt x="1392794" y="149362"/>
                  <a:pt x="1383269" y="162062"/>
                </a:cubicBezTo>
                <a:lnTo>
                  <a:pt x="1383269" y="314462"/>
                </a:lnTo>
                <a:lnTo>
                  <a:pt x="1192769" y="314462"/>
                </a:lnTo>
                <a:cubicBezTo>
                  <a:pt x="1167369" y="333512"/>
                  <a:pt x="1167369" y="352562"/>
                  <a:pt x="1192769" y="371612"/>
                </a:cubicBezTo>
                <a:lnTo>
                  <a:pt x="1383269" y="371612"/>
                </a:lnTo>
                <a:lnTo>
                  <a:pt x="1383269" y="1152662"/>
                </a:lnTo>
                <a:cubicBezTo>
                  <a:pt x="1395969" y="1197112"/>
                  <a:pt x="1345169" y="1203462"/>
                  <a:pt x="1230869" y="1171712"/>
                </a:cubicBezTo>
                <a:cubicBezTo>
                  <a:pt x="1199119" y="1178062"/>
                  <a:pt x="1192769" y="1197112"/>
                  <a:pt x="1211819" y="1228862"/>
                </a:cubicBezTo>
                <a:cubicBezTo>
                  <a:pt x="1376919" y="1266962"/>
                  <a:pt x="1453119" y="1244737"/>
                  <a:pt x="1440419" y="1162187"/>
                </a:cubicBezTo>
                <a:lnTo>
                  <a:pt x="1440419" y="371612"/>
                </a:lnTo>
                <a:lnTo>
                  <a:pt x="1535670" y="371612"/>
                </a:lnTo>
                <a:cubicBezTo>
                  <a:pt x="1561069" y="352562"/>
                  <a:pt x="1561069" y="333512"/>
                  <a:pt x="1535670" y="314462"/>
                </a:cubicBezTo>
                <a:lnTo>
                  <a:pt x="1440419" y="314462"/>
                </a:lnTo>
                <a:lnTo>
                  <a:pt x="1440419" y="162062"/>
                </a:lnTo>
                <a:cubicBezTo>
                  <a:pt x="1430894" y="149362"/>
                  <a:pt x="1421369" y="143012"/>
                  <a:pt x="1411844" y="143012"/>
                </a:cubicBezTo>
                <a:close/>
                <a:moveTo>
                  <a:pt x="2965461" y="136761"/>
                </a:moveTo>
                <a:cubicBezTo>
                  <a:pt x="2959210" y="136166"/>
                  <a:pt x="2952513" y="138250"/>
                  <a:pt x="2945369" y="143012"/>
                </a:cubicBezTo>
                <a:cubicBezTo>
                  <a:pt x="2926319" y="187462"/>
                  <a:pt x="2900920" y="231912"/>
                  <a:pt x="2869169" y="276362"/>
                </a:cubicBezTo>
                <a:lnTo>
                  <a:pt x="2840594" y="276362"/>
                </a:lnTo>
                <a:cubicBezTo>
                  <a:pt x="2783444" y="276362"/>
                  <a:pt x="2754869" y="308112"/>
                  <a:pt x="2754869" y="371612"/>
                </a:cubicBezTo>
                <a:lnTo>
                  <a:pt x="2754869" y="809762"/>
                </a:lnTo>
                <a:lnTo>
                  <a:pt x="2697719" y="819287"/>
                </a:lnTo>
                <a:cubicBezTo>
                  <a:pt x="2678669" y="851037"/>
                  <a:pt x="2681844" y="870087"/>
                  <a:pt x="2707244" y="876437"/>
                </a:cubicBezTo>
                <a:lnTo>
                  <a:pt x="3040619" y="838337"/>
                </a:lnTo>
                <a:cubicBezTo>
                  <a:pt x="2926319" y="978037"/>
                  <a:pt x="2812019" y="1079637"/>
                  <a:pt x="2697719" y="1143137"/>
                </a:cubicBezTo>
                <a:cubicBezTo>
                  <a:pt x="2678669" y="1174887"/>
                  <a:pt x="2688194" y="1193937"/>
                  <a:pt x="2726294" y="1200287"/>
                </a:cubicBezTo>
                <a:cubicBezTo>
                  <a:pt x="2853295" y="1117737"/>
                  <a:pt x="2958069" y="1025662"/>
                  <a:pt x="3040619" y="924062"/>
                </a:cubicBezTo>
                <a:lnTo>
                  <a:pt x="3040619" y="1152662"/>
                </a:lnTo>
                <a:cubicBezTo>
                  <a:pt x="3040619" y="1197112"/>
                  <a:pt x="2983469" y="1200287"/>
                  <a:pt x="2869169" y="1162187"/>
                </a:cubicBezTo>
                <a:cubicBezTo>
                  <a:pt x="2837419" y="1168537"/>
                  <a:pt x="2827894" y="1187587"/>
                  <a:pt x="2840594" y="1219337"/>
                </a:cubicBezTo>
                <a:cubicBezTo>
                  <a:pt x="3012044" y="1263787"/>
                  <a:pt x="3097769" y="1244737"/>
                  <a:pt x="3097769" y="1162187"/>
                </a:cubicBezTo>
                <a:lnTo>
                  <a:pt x="3097769" y="371612"/>
                </a:lnTo>
                <a:cubicBezTo>
                  <a:pt x="3104119" y="308112"/>
                  <a:pt x="3072369" y="276362"/>
                  <a:pt x="3002519" y="276362"/>
                </a:cubicBezTo>
                <a:lnTo>
                  <a:pt x="2935844" y="276362"/>
                </a:lnTo>
                <a:cubicBezTo>
                  <a:pt x="2967594" y="225562"/>
                  <a:pt x="2986644" y="187462"/>
                  <a:pt x="2992994" y="162062"/>
                </a:cubicBezTo>
                <a:cubicBezTo>
                  <a:pt x="2985057" y="146187"/>
                  <a:pt x="2975879" y="137754"/>
                  <a:pt x="2965461" y="136761"/>
                </a:cubicBezTo>
                <a:close/>
                <a:moveTo>
                  <a:pt x="1003311" y="136761"/>
                </a:moveTo>
                <a:cubicBezTo>
                  <a:pt x="997060" y="136166"/>
                  <a:pt x="990363" y="138250"/>
                  <a:pt x="983219" y="143012"/>
                </a:cubicBezTo>
                <a:cubicBezTo>
                  <a:pt x="964169" y="187462"/>
                  <a:pt x="938769" y="231912"/>
                  <a:pt x="907019" y="276362"/>
                </a:cubicBezTo>
                <a:lnTo>
                  <a:pt x="878444" y="276362"/>
                </a:lnTo>
                <a:cubicBezTo>
                  <a:pt x="821294" y="276362"/>
                  <a:pt x="792719" y="308112"/>
                  <a:pt x="792719" y="371612"/>
                </a:cubicBezTo>
                <a:lnTo>
                  <a:pt x="792719" y="809762"/>
                </a:lnTo>
                <a:lnTo>
                  <a:pt x="735569" y="819287"/>
                </a:lnTo>
                <a:cubicBezTo>
                  <a:pt x="716519" y="851037"/>
                  <a:pt x="719694" y="870087"/>
                  <a:pt x="745094" y="876437"/>
                </a:cubicBezTo>
                <a:lnTo>
                  <a:pt x="1078469" y="838337"/>
                </a:lnTo>
                <a:cubicBezTo>
                  <a:pt x="964169" y="978037"/>
                  <a:pt x="849869" y="1079637"/>
                  <a:pt x="735569" y="1143137"/>
                </a:cubicBezTo>
                <a:cubicBezTo>
                  <a:pt x="716519" y="1174887"/>
                  <a:pt x="726044" y="1193937"/>
                  <a:pt x="764144" y="1200287"/>
                </a:cubicBezTo>
                <a:cubicBezTo>
                  <a:pt x="891144" y="1117737"/>
                  <a:pt x="995919" y="1025662"/>
                  <a:pt x="1078469" y="924062"/>
                </a:cubicBezTo>
                <a:lnTo>
                  <a:pt x="1078469" y="1152662"/>
                </a:lnTo>
                <a:cubicBezTo>
                  <a:pt x="1078469" y="1197112"/>
                  <a:pt x="1021319" y="1200287"/>
                  <a:pt x="907019" y="1162187"/>
                </a:cubicBezTo>
                <a:cubicBezTo>
                  <a:pt x="875269" y="1168537"/>
                  <a:pt x="865744" y="1187587"/>
                  <a:pt x="878444" y="1219337"/>
                </a:cubicBezTo>
                <a:cubicBezTo>
                  <a:pt x="1049894" y="1263787"/>
                  <a:pt x="1135619" y="1244737"/>
                  <a:pt x="1135619" y="1162187"/>
                </a:cubicBezTo>
                <a:lnTo>
                  <a:pt x="1135619" y="371612"/>
                </a:lnTo>
                <a:cubicBezTo>
                  <a:pt x="1141969" y="308112"/>
                  <a:pt x="1110219" y="276362"/>
                  <a:pt x="1040369" y="276362"/>
                </a:cubicBezTo>
                <a:lnTo>
                  <a:pt x="973694" y="276362"/>
                </a:lnTo>
                <a:cubicBezTo>
                  <a:pt x="1005444" y="225562"/>
                  <a:pt x="1024494" y="187462"/>
                  <a:pt x="1030844" y="162062"/>
                </a:cubicBezTo>
                <a:cubicBezTo>
                  <a:pt x="1022907" y="146187"/>
                  <a:pt x="1013729" y="137754"/>
                  <a:pt x="1003311" y="136761"/>
                </a:cubicBezTo>
                <a:close/>
                <a:moveTo>
                  <a:pt x="237251" y="0"/>
                </a:moveTo>
                <a:lnTo>
                  <a:pt x="7591129" y="0"/>
                </a:lnTo>
                <a:cubicBezTo>
                  <a:pt x="7722159" y="0"/>
                  <a:pt x="7828380" y="106221"/>
                  <a:pt x="7828380" y="237251"/>
                </a:cubicBezTo>
                <a:lnTo>
                  <a:pt x="7828380" y="1186229"/>
                </a:lnTo>
                <a:cubicBezTo>
                  <a:pt x="7828380" y="1317259"/>
                  <a:pt x="7722159" y="1423480"/>
                  <a:pt x="7591129" y="1423480"/>
                </a:cubicBezTo>
                <a:lnTo>
                  <a:pt x="237251" y="1423480"/>
                </a:lnTo>
                <a:cubicBezTo>
                  <a:pt x="106221" y="1423480"/>
                  <a:pt x="0" y="1317259"/>
                  <a:pt x="0" y="1186229"/>
                </a:cubicBezTo>
                <a:lnTo>
                  <a:pt x="0" y="237251"/>
                </a:lnTo>
                <a:cubicBezTo>
                  <a:pt x="0" y="106221"/>
                  <a:pt x="106221" y="0"/>
                  <a:pt x="237251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zh-CN" altLang="en-US"/>
          </a:p>
        </p:txBody>
      </p:sp>
      <p:grpSp>
        <p:nvGrpSpPr>
          <p:cNvPr id="55" name="组合 54">
            <a:extLst>
              <a:ext uri="{FF2B5EF4-FFF2-40B4-BE49-F238E27FC236}">
                <a16:creationId xmlns:a16="http://schemas.microsoft.com/office/drawing/2014/main" id="{4492AA19-969E-3B4B-E730-3E51D9CBB4A5}"/>
              </a:ext>
            </a:extLst>
          </p:cNvPr>
          <p:cNvGrpSpPr/>
          <p:nvPr/>
        </p:nvGrpSpPr>
        <p:grpSpPr>
          <a:xfrm>
            <a:off x="9504987" y="1784356"/>
            <a:ext cx="745953" cy="1973397"/>
            <a:chOff x="9600404" y="2171403"/>
            <a:chExt cx="745953" cy="1973397"/>
          </a:xfrm>
        </p:grpSpPr>
        <p:sp>
          <p:nvSpPr>
            <p:cNvPr id="50" name="弧形 49">
              <a:extLst>
                <a:ext uri="{FF2B5EF4-FFF2-40B4-BE49-F238E27FC236}">
                  <a16:creationId xmlns:a16="http://schemas.microsoft.com/office/drawing/2014/main" id="{817B55EB-01E2-8E2D-951E-44BAA69563D6}"/>
                </a:ext>
              </a:extLst>
            </p:cNvPr>
            <p:cNvSpPr/>
            <p:nvPr/>
          </p:nvSpPr>
          <p:spPr>
            <a:xfrm>
              <a:off x="9600404" y="2171403"/>
              <a:ext cx="745953" cy="588588"/>
            </a:xfrm>
            <a:prstGeom prst="arc">
              <a:avLst/>
            </a:prstGeom>
            <a:ln w="57150">
              <a:solidFill>
                <a:schemeClr val="bg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51" name="弧形 50">
              <a:extLst>
                <a:ext uri="{FF2B5EF4-FFF2-40B4-BE49-F238E27FC236}">
                  <a16:creationId xmlns:a16="http://schemas.microsoft.com/office/drawing/2014/main" id="{E6BDD245-2CCD-130A-CD12-35D9C53D448E}"/>
                </a:ext>
              </a:extLst>
            </p:cNvPr>
            <p:cNvSpPr/>
            <p:nvPr/>
          </p:nvSpPr>
          <p:spPr>
            <a:xfrm rot="5400000">
              <a:off x="9678783" y="3477530"/>
              <a:ext cx="745953" cy="588588"/>
            </a:xfrm>
            <a:prstGeom prst="arc">
              <a:avLst/>
            </a:prstGeom>
            <a:ln w="57150">
              <a:solidFill>
                <a:schemeClr val="bg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grpSp>
        <p:nvGrpSpPr>
          <p:cNvPr id="54" name="组合 53">
            <a:extLst>
              <a:ext uri="{FF2B5EF4-FFF2-40B4-BE49-F238E27FC236}">
                <a16:creationId xmlns:a16="http://schemas.microsoft.com/office/drawing/2014/main" id="{E8FF0DA0-8051-A879-CA8E-0DEEDB414FC1}"/>
              </a:ext>
            </a:extLst>
          </p:cNvPr>
          <p:cNvGrpSpPr/>
          <p:nvPr/>
        </p:nvGrpSpPr>
        <p:grpSpPr>
          <a:xfrm flipH="1">
            <a:off x="1788571" y="1809694"/>
            <a:ext cx="745953" cy="1973397"/>
            <a:chOff x="9752804" y="2323803"/>
            <a:chExt cx="745953" cy="1973397"/>
          </a:xfrm>
        </p:grpSpPr>
        <p:sp>
          <p:nvSpPr>
            <p:cNvPr id="52" name="弧形 51">
              <a:extLst>
                <a:ext uri="{FF2B5EF4-FFF2-40B4-BE49-F238E27FC236}">
                  <a16:creationId xmlns:a16="http://schemas.microsoft.com/office/drawing/2014/main" id="{50DBAB98-726F-1F34-28E7-892DC23555A3}"/>
                </a:ext>
              </a:extLst>
            </p:cNvPr>
            <p:cNvSpPr/>
            <p:nvPr/>
          </p:nvSpPr>
          <p:spPr>
            <a:xfrm>
              <a:off x="9752804" y="2323803"/>
              <a:ext cx="745953" cy="588588"/>
            </a:xfrm>
            <a:prstGeom prst="arc">
              <a:avLst/>
            </a:prstGeom>
            <a:ln w="57150">
              <a:solidFill>
                <a:schemeClr val="bg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53" name="弧形 52">
              <a:extLst>
                <a:ext uri="{FF2B5EF4-FFF2-40B4-BE49-F238E27FC236}">
                  <a16:creationId xmlns:a16="http://schemas.microsoft.com/office/drawing/2014/main" id="{AF0C91CF-4046-5CD4-E218-C5A4B9EEE52A}"/>
                </a:ext>
              </a:extLst>
            </p:cNvPr>
            <p:cNvSpPr/>
            <p:nvPr/>
          </p:nvSpPr>
          <p:spPr>
            <a:xfrm rot="5400000">
              <a:off x="9831183" y="3629930"/>
              <a:ext cx="745953" cy="588588"/>
            </a:xfrm>
            <a:prstGeom prst="arc">
              <a:avLst/>
            </a:prstGeom>
            <a:ln w="57150">
              <a:solidFill>
                <a:schemeClr val="bg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56" name="L 形 55">
            <a:extLst>
              <a:ext uri="{FF2B5EF4-FFF2-40B4-BE49-F238E27FC236}">
                <a16:creationId xmlns:a16="http://schemas.microsoft.com/office/drawing/2014/main" id="{AC99D358-1F04-48F0-5D71-AC30FB3CFF80}"/>
              </a:ext>
            </a:extLst>
          </p:cNvPr>
          <p:cNvSpPr/>
          <p:nvPr/>
        </p:nvSpPr>
        <p:spPr>
          <a:xfrm rot="5400000">
            <a:off x="76332" y="67173"/>
            <a:ext cx="272580" cy="272580"/>
          </a:xfrm>
          <a:prstGeom prst="corner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57" name="L 形 56">
            <a:extLst>
              <a:ext uri="{FF2B5EF4-FFF2-40B4-BE49-F238E27FC236}">
                <a16:creationId xmlns:a16="http://schemas.microsoft.com/office/drawing/2014/main" id="{F9E692E9-C233-0FA4-A3BB-D947DB064486}"/>
              </a:ext>
            </a:extLst>
          </p:cNvPr>
          <p:cNvSpPr/>
          <p:nvPr/>
        </p:nvSpPr>
        <p:spPr>
          <a:xfrm rot="16200000">
            <a:off x="11795971" y="6470575"/>
            <a:ext cx="272580" cy="272580"/>
          </a:xfrm>
          <a:prstGeom prst="corner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cxnSp>
        <p:nvCxnSpPr>
          <p:cNvPr id="58" name="直接连接符 57">
            <a:extLst>
              <a:ext uri="{FF2B5EF4-FFF2-40B4-BE49-F238E27FC236}">
                <a16:creationId xmlns:a16="http://schemas.microsoft.com/office/drawing/2014/main" id="{FA92E392-F40D-98E1-4083-8039DB10903E}"/>
              </a:ext>
            </a:extLst>
          </p:cNvPr>
          <p:cNvCxnSpPr>
            <a:cxnSpLocks/>
          </p:cNvCxnSpPr>
          <p:nvPr/>
        </p:nvCxnSpPr>
        <p:spPr>
          <a:xfrm>
            <a:off x="146120" y="873778"/>
            <a:ext cx="0" cy="5869377"/>
          </a:xfrm>
          <a:prstGeom prst="line">
            <a:avLst/>
          </a:prstGeom>
          <a:ln w="38100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59" name="直接连接符 58">
            <a:extLst>
              <a:ext uri="{FF2B5EF4-FFF2-40B4-BE49-F238E27FC236}">
                <a16:creationId xmlns:a16="http://schemas.microsoft.com/office/drawing/2014/main" id="{46F94A71-1970-5E68-4961-5D37BF420356}"/>
              </a:ext>
            </a:extLst>
          </p:cNvPr>
          <p:cNvCxnSpPr>
            <a:cxnSpLocks/>
          </p:cNvCxnSpPr>
          <p:nvPr/>
        </p:nvCxnSpPr>
        <p:spPr>
          <a:xfrm>
            <a:off x="12004651" y="89558"/>
            <a:ext cx="0" cy="5893748"/>
          </a:xfrm>
          <a:prstGeom prst="line">
            <a:avLst/>
          </a:prstGeom>
          <a:ln w="38100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60" name="直接连接符 59">
            <a:extLst>
              <a:ext uri="{FF2B5EF4-FFF2-40B4-BE49-F238E27FC236}">
                <a16:creationId xmlns:a16="http://schemas.microsoft.com/office/drawing/2014/main" id="{4505A5CF-59D2-F0C9-FA97-0F86AE0DFEBC}"/>
              </a:ext>
            </a:extLst>
          </p:cNvPr>
          <p:cNvCxnSpPr>
            <a:cxnSpLocks/>
          </p:cNvCxnSpPr>
          <p:nvPr/>
        </p:nvCxnSpPr>
        <p:spPr>
          <a:xfrm>
            <a:off x="5095880" y="101618"/>
            <a:ext cx="6908771" cy="0"/>
          </a:xfrm>
          <a:prstGeom prst="line">
            <a:avLst/>
          </a:prstGeom>
          <a:ln w="38100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61" name="直接连接符 60">
            <a:extLst>
              <a:ext uri="{FF2B5EF4-FFF2-40B4-BE49-F238E27FC236}">
                <a16:creationId xmlns:a16="http://schemas.microsoft.com/office/drawing/2014/main" id="{E95983E4-2E01-3A21-D58D-43C71FC5DDEF}"/>
              </a:ext>
            </a:extLst>
          </p:cNvPr>
          <p:cNvCxnSpPr>
            <a:cxnSpLocks/>
          </p:cNvCxnSpPr>
          <p:nvPr/>
        </p:nvCxnSpPr>
        <p:spPr>
          <a:xfrm>
            <a:off x="146120" y="6736391"/>
            <a:ext cx="11436280" cy="0"/>
          </a:xfrm>
          <a:prstGeom prst="line">
            <a:avLst/>
          </a:prstGeom>
          <a:ln w="38100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3" name="文本框 72">
            <a:extLst>
              <a:ext uri="{FF2B5EF4-FFF2-40B4-BE49-F238E27FC236}">
                <a16:creationId xmlns:a16="http://schemas.microsoft.com/office/drawing/2014/main" id="{E231A260-0034-B15B-73B3-868895E03C67}"/>
              </a:ext>
            </a:extLst>
          </p:cNvPr>
          <p:cNvSpPr txBox="1"/>
          <p:nvPr/>
        </p:nvSpPr>
        <p:spPr>
          <a:xfrm>
            <a:off x="3759180" y="3692671"/>
            <a:ext cx="4902447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600" b="1" dirty="0">
                <a:solidFill>
                  <a:schemeClr val="bg1"/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Jinhua University of Vocational Technology </a:t>
            </a:r>
            <a:endParaRPr lang="zh-CN" altLang="en-US" sz="1600" b="1" dirty="0">
              <a:solidFill>
                <a:schemeClr val="bg1"/>
              </a:solidFill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89387070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等线 Light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等线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1680</TotalTime>
  <Words>1765</Words>
  <Application>Microsoft Office PowerPoint</Application>
  <PresentationFormat>宽屏</PresentationFormat>
  <Paragraphs>278</Paragraphs>
  <Slides>27</Slides>
  <Notes>0</Notes>
  <HiddenSlides>0</HiddenSlides>
  <MMClips>0</MMClips>
  <ScaleCrop>false</ScaleCrop>
  <HeadingPairs>
    <vt:vector size="6" baseType="variant">
      <vt:variant>
        <vt:lpstr>已用的字体</vt:lpstr>
      </vt:variant>
      <vt:variant>
        <vt:i4>4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27</vt:i4>
      </vt:variant>
    </vt:vector>
  </HeadingPairs>
  <TitlesOfParts>
    <vt:vector size="32" baseType="lpstr">
      <vt:lpstr>等线</vt:lpstr>
      <vt:lpstr>等线 Light</vt:lpstr>
      <vt:lpstr>幼圆</vt:lpstr>
      <vt:lpstr>Arial</vt:lpstr>
      <vt:lpstr>Office 主题​​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漂亮 李</dc:creator>
  <cp:lastModifiedBy>漂亮 李</cp:lastModifiedBy>
  <cp:revision>20</cp:revision>
  <dcterms:created xsi:type="dcterms:W3CDTF">2025-10-15T16:14:45Z</dcterms:created>
  <dcterms:modified xsi:type="dcterms:W3CDTF">2025-11-25T15:32:22Z</dcterms:modified>
</cp:coreProperties>
</file>