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media/image15.svg" ContentType="image/svg+xml"/>
  <Override PartName="/ppt/media/image18.svg" ContentType="image/svg+xml"/>
  <Override PartName="/ppt/media/image20.svg" ContentType="image/svg+xml"/>
  <Override PartName="/ppt/media/image22.svg" ContentType="image/svg+xml"/>
  <Override PartName="/ppt/media/image26.svg" ContentType="image/svg+xml"/>
  <Override PartName="/ppt/media/image31.svg" ContentType="image/svg+xml"/>
  <Override PartName="/ppt/media/image33.svg" ContentType="image/svg+xml"/>
  <Override PartName="/ppt/media/image40.svg" ContentType="image/svg+xml"/>
  <Override PartName="/ppt/media/image8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61" r:id="rId6"/>
    <p:sldId id="258" r:id="rId7"/>
    <p:sldId id="259" r:id="rId8"/>
    <p:sldId id="260" r:id="rId9"/>
    <p:sldId id="263" r:id="rId10"/>
    <p:sldId id="264" r:id="rId11"/>
    <p:sldId id="265" r:id="rId12"/>
    <p:sldId id="262" r:id="rId13"/>
    <p:sldId id="266" r:id="rId14"/>
    <p:sldId id="268" r:id="rId15"/>
    <p:sldId id="267" r:id="rId16"/>
    <p:sldId id="269" r:id="rId17"/>
    <p:sldId id="272" r:id="rId18"/>
    <p:sldId id="273" r:id="rId19"/>
    <p:sldId id="274" r:id="rId20"/>
    <p:sldId id="271" r:id="rId21"/>
  </p:sldIdLst>
  <p:sldSz cx="12192000" cy="6858000"/>
  <p:notesSz cx="6858000" cy="9144000"/>
  <p:embeddedFontLst>
    <p:embeddedFont>
      <p:font typeface="方正姚体" panose="02010601030101010101" charset="-122"/>
      <p:regular r:id="rId25"/>
    </p:embeddedFont>
    <p:embeddedFont>
      <p:font typeface="方正公文小标宋" panose="02000500000000000000" charset="-122"/>
      <p:regular r:id="rId26"/>
    </p:embeddedFont>
    <p:embeddedFont>
      <p:font typeface="微软雅黑" panose="020B0503020204020204" charset="-122"/>
      <p:regular r:id="rId27"/>
    </p:embeddedFont>
    <p:embeddedFont>
      <p:font typeface="Calibri" panose="020F0502020204030204" charset="0"/>
      <p:regular r:id="rId28"/>
      <p:bold r:id="rId29"/>
      <p:italic r:id="rId30"/>
      <p:boldItalic r:id="rId31"/>
    </p:embeddedFont>
  </p:embeddedFontLst>
  <p:custDataLst>
    <p:tags r:id="rId3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4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AC033"/>
    <a:srgbClr val="06757E"/>
    <a:srgbClr val="57A1A7"/>
    <a:srgbClr val="B4D9DD"/>
    <a:srgbClr val="B2DAAF"/>
    <a:srgbClr val="96E5DF"/>
    <a:srgbClr val="BBEEEA"/>
    <a:srgbClr val="E8F8F7"/>
    <a:srgbClr val="74C7C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54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2" Type="http://schemas.openxmlformats.org/officeDocument/2006/relationships/tags" Target="tags/tag261.xml"/><Relationship Id="rId31" Type="http://schemas.openxmlformats.org/officeDocument/2006/relationships/font" Target="fonts/font7.fntdata"/><Relationship Id="rId30" Type="http://schemas.openxmlformats.org/officeDocument/2006/relationships/font" Target="fonts/font6.fntdata"/><Relationship Id="rId3" Type="http://schemas.openxmlformats.org/officeDocument/2006/relationships/slide" Target="slides/slide1.xml"/><Relationship Id="rId29" Type="http://schemas.openxmlformats.org/officeDocument/2006/relationships/font" Target="fonts/font5.fntdata"/><Relationship Id="rId28" Type="http://schemas.openxmlformats.org/officeDocument/2006/relationships/font" Target="fonts/font4.fntdata"/><Relationship Id="rId27" Type="http://schemas.openxmlformats.org/officeDocument/2006/relationships/font" Target="fonts/font3.fntdata"/><Relationship Id="rId26" Type="http://schemas.openxmlformats.org/officeDocument/2006/relationships/font" Target="fonts/font2.fntdata"/><Relationship Id="rId25" Type="http://schemas.openxmlformats.org/officeDocument/2006/relationships/font" Target="fonts/font1.fntdata"/><Relationship Id="rId24" Type="http://schemas.openxmlformats.org/officeDocument/2006/relationships/tableStyles" Target="tableStyles.xml"/><Relationship Id="rId23" Type="http://schemas.openxmlformats.org/officeDocument/2006/relationships/viewProps" Target="viewProps.xml"/><Relationship Id="rId22" Type="http://schemas.openxmlformats.org/officeDocument/2006/relationships/presProps" Target="presProps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2">
            <a:alphaModFix amt="48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tags" Target="../tags/tag63.xml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69.xml"/><Relationship Id="rId8" Type="http://schemas.openxmlformats.org/officeDocument/2006/relationships/tags" Target="../tags/tag68.xml"/><Relationship Id="rId7" Type="http://schemas.openxmlformats.org/officeDocument/2006/relationships/tags" Target="../tags/tag67.xml"/><Relationship Id="rId6" Type="http://schemas.openxmlformats.org/officeDocument/2006/relationships/tags" Target="../tags/tag66.xml"/><Relationship Id="rId5" Type="http://schemas.openxmlformats.org/officeDocument/2006/relationships/tags" Target="../tags/tag65.xml"/><Relationship Id="rId4" Type="http://schemas.openxmlformats.org/officeDocument/2006/relationships/tags" Target="../tags/tag64.xml"/><Relationship Id="rId3" Type="http://schemas.openxmlformats.org/officeDocument/2006/relationships/image" Target="../media/image2.jpeg"/><Relationship Id="rId25" Type="http://schemas.openxmlformats.org/officeDocument/2006/relationships/notesSlide" Target="../notesSlides/notesSlide2.xml"/><Relationship Id="rId24" Type="http://schemas.openxmlformats.org/officeDocument/2006/relationships/slideLayout" Target="../slideLayouts/slideLayout1.xml"/><Relationship Id="rId23" Type="http://schemas.openxmlformats.org/officeDocument/2006/relationships/tags" Target="../tags/tag82.xml"/><Relationship Id="rId22" Type="http://schemas.openxmlformats.org/officeDocument/2006/relationships/image" Target="../media/image5.png"/><Relationship Id="rId21" Type="http://schemas.openxmlformats.org/officeDocument/2006/relationships/tags" Target="../tags/tag81.xml"/><Relationship Id="rId20" Type="http://schemas.openxmlformats.org/officeDocument/2006/relationships/tags" Target="../tags/tag80.xml"/><Relationship Id="rId2" Type="http://schemas.openxmlformats.org/officeDocument/2006/relationships/image" Target="../media/image3.png"/><Relationship Id="rId19" Type="http://schemas.openxmlformats.org/officeDocument/2006/relationships/tags" Target="../tags/tag79.xml"/><Relationship Id="rId18" Type="http://schemas.openxmlformats.org/officeDocument/2006/relationships/tags" Target="../tags/tag78.xml"/><Relationship Id="rId17" Type="http://schemas.openxmlformats.org/officeDocument/2006/relationships/tags" Target="../tags/tag77.xml"/><Relationship Id="rId16" Type="http://schemas.openxmlformats.org/officeDocument/2006/relationships/tags" Target="../tags/tag76.xml"/><Relationship Id="rId15" Type="http://schemas.openxmlformats.org/officeDocument/2006/relationships/tags" Target="../tags/tag75.xml"/><Relationship Id="rId14" Type="http://schemas.openxmlformats.org/officeDocument/2006/relationships/tags" Target="../tags/tag74.xml"/><Relationship Id="rId13" Type="http://schemas.openxmlformats.org/officeDocument/2006/relationships/tags" Target="../tags/tag73.xml"/><Relationship Id="rId12" Type="http://schemas.openxmlformats.org/officeDocument/2006/relationships/tags" Target="../tags/tag72.xml"/><Relationship Id="rId11" Type="http://schemas.openxmlformats.org/officeDocument/2006/relationships/tags" Target="../tags/tag71.xml"/><Relationship Id="rId10" Type="http://schemas.openxmlformats.org/officeDocument/2006/relationships/tags" Target="../tags/tag70.xml"/><Relationship Id="rId1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image" Target="../media/image5.png"/><Relationship Id="rId8" Type="http://schemas.openxmlformats.org/officeDocument/2006/relationships/tags" Target="../tags/tag87.xml"/><Relationship Id="rId7" Type="http://schemas.openxmlformats.org/officeDocument/2006/relationships/tags" Target="../tags/tag86.xml"/><Relationship Id="rId6" Type="http://schemas.openxmlformats.org/officeDocument/2006/relationships/tags" Target="../tags/tag85.xml"/><Relationship Id="rId5" Type="http://schemas.openxmlformats.org/officeDocument/2006/relationships/tags" Target="../tags/tag84.xml"/><Relationship Id="rId4" Type="http://schemas.openxmlformats.org/officeDocument/2006/relationships/tags" Target="../tags/tag83.xml"/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8" Type="http://schemas.openxmlformats.org/officeDocument/2006/relationships/notesSlide" Target="../notesSlides/notesSlide3.xml"/><Relationship Id="rId17" Type="http://schemas.openxmlformats.org/officeDocument/2006/relationships/slideLayout" Target="../slideLayouts/slideLayout1.xml"/><Relationship Id="rId16" Type="http://schemas.openxmlformats.org/officeDocument/2006/relationships/tags" Target="../tags/tag92.xml"/><Relationship Id="rId15" Type="http://schemas.openxmlformats.org/officeDocument/2006/relationships/image" Target="../media/image8.svg"/><Relationship Id="rId14" Type="http://schemas.openxmlformats.org/officeDocument/2006/relationships/image" Target="../media/image7.png"/><Relationship Id="rId13" Type="http://schemas.openxmlformats.org/officeDocument/2006/relationships/tags" Target="../tags/tag91.xml"/><Relationship Id="rId12" Type="http://schemas.openxmlformats.org/officeDocument/2006/relationships/tags" Target="../tags/tag90.xml"/><Relationship Id="rId11" Type="http://schemas.openxmlformats.org/officeDocument/2006/relationships/tags" Target="../tags/tag89.xml"/><Relationship Id="rId10" Type="http://schemas.openxmlformats.org/officeDocument/2006/relationships/tags" Target="../tags/tag88.xml"/><Relationship Id="rId1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image" Target="../media/image11.jpeg"/><Relationship Id="rId8" Type="http://schemas.openxmlformats.org/officeDocument/2006/relationships/tags" Target="../tags/tag98.xml"/><Relationship Id="rId7" Type="http://schemas.openxmlformats.org/officeDocument/2006/relationships/image" Target="../media/image10.png"/><Relationship Id="rId6" Type="http://schemas.openxmlformats.org/officeDocument/2006/relationships/tags" Target="../tags/tag97.xml"/><Relationship Id="rId5" Type="http://schemas.openxmlformats.org/officeDocument/2006/relationships/tags" Target="../tags/tag96.xml"/><Relationship Id="rId4" Type="http://schemas.openxmlformats.org/officeDocument/2006/relationships/tags" Target="../tags/tag95.xml"/><Relationship Id="rId3" Type="http://schemas.openxmlformats.org/officeDocument/2006/relationships/tags" Target="../tags/tag94.xml"/><Relationship Id="rId2" Type="http://schemas.openxmlformats.org/officeDocument/2006/relationships/tags" Target="../tags/tag93.xml"/><Relationship Id="rId18" Type="http://schemas.openxmlformats.org/officeDocument/2006/relationships/notesSlide" Target="../notesSlides/notesSlide4.xml"/><Relationship Id="rId17" Type="http://schemas.openxmlformats.org/officeDocument/2006/relationships/slideLayout" Target="../slideLayouts/slideLayout1.xml"/><Relationship Id="rId16" Type="http://schemas.openxmlformats.org/officeDocument/2006/relationships/tags" Target="../tags/tag104.xml"/><Relationship Id="rId15" Type="http://schemas.openxmlformats.org/officeDocument/2006/relationships/tags" Target="../tags/tag103.xml"/><Relationship Id="rId14" Type="http://schemas.openxmlformats.org/officeDocument/2006/relationships/tags" Target="../tags/tag102.xml"/><Relationship Id="rId13" Type="http://schemas.openxmlformats.org/officeDocument/2006/relationships/tags" Target="../tags/tag101.xml"/><Relationship Id="rId12" Type="http://schemas.openxmlformats.org/officeDocument/2006/relationships/tags" Target="../tags/tag100.xml"/><Relationship Id="rId11" Type="http://schemas.openxmlformats.org/officeDocument/2006/relationships/image" Target="../media/image12.jpeg"/><Relationship Id="rId10" Type="http://schemas.openxmlformats.org/officeDocument/2006/relationships/tags" Target="../tags/tag99.xml"/><Relationship Id="rId1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image" Target="../media/image15.svg"/><Relationship Id="rId8" Type="http://schemas.openxmlformats.org/officeDocument/2006/relationships/image" Target="../media/image14.png"/><Relationship Id="rId7" Type="http://schemas.openxmlformats.org/officeDocument/2006/relationships/image" Target="../media/image5.png"/><Relationship Id="rId6" Type="http://schemas.openxmlformats.org/officeDocument/2006/relationships/image" Target="../media/image13.jpeg"/><Relationship Id="rId5" Type="http://schemas.openxmlformats.org/officeDocument/2006/relationships/tags" Target="../tags/tag108.xml"/><Relationship Id="rId4" Type="http://schemas.openxmlformats.org/officeDocument/2006/relationships/tags" Target="../tags/tag107.xml"/><Relationship Id="rId3" Type="http://schemas.openxmlformats.org/officeDocument/2006/relationships/tags" Target="../tags/tag106.xml"/><Relationship Id="rId2" Type="http://schemas.openxmlformats.org/officeDocument/2006/relationships/tags" Target="../tags/tag105.xml"/><Relationship Id="rId12" Type="http://schemas.openxmlformats.org/officeDocument/2006/relationships/notesSlide" Target="../notesSlides/notesSlide5.xml"/><Relationship Id="rId11" Type="http://schemas.openxmlformats.org/officeDocument/2006/relationships/slideLayout" Target="../slideLayouts/slideLayout1.xml"/><Relationship Id="rId10" Type="http://schemas.openxmlformats.org/officeDocument/2006/relationships/tags" Target="../tags/tag109.xml"/><Relationship Id="rId1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116.xml"/><Relationship Id="rId8" Type="http://schemas.openxmlformats.org/officeDocument/2006/relationships/tags" Target="../tags/tag115.xml"/><Relationship Id="rId7" Type="http://schemas.openxmlformats.org/officeDocument/2006/relationships/tags" Target="../tags/tag114.xml"/><Relationship Id="rId6" Type="http://schemas.openxmlformats.org/officeDocument/2006/relationships/image" Target="../media/image5.png"/><Relationship Id="rId5" Type="http://schemas.openxmlformats.org/officeDocument/2006/relationships/tags" Target="../tags/tag113.xml"/><Relationship Id="rId4" Type="http://schemas.openxmlformats.org/officeDocument/2006/relationships/tags" Target="../tags/tag112.xml"/><Relationship Id="rId3" Type="http://schemas.openxmlformats.org/officeDocument/2006/relationships/tags" Target="../tags/tag111.xml"/><Relationship Id="rId2" Type="http://schemas.openxmlformats.org/officeDocument/2006/relationships/tags" Target="../tags/tag110.xml"/><Relationship Id="rId17" Type="http://schemas.openxmlformats.org/officeDocument/2006/relationships/notesSlide" Target="../notesSlides/notesSlide6.xml"/><Relationship Id="rId16" Type="http://schemas.openxmlformats.org/officeDocument/2006/relationships/slideLayout" Target="../slideLayouts/slideLayout1.xml"/><Relationship Id="rId15" Type="http://schemas.openxmlformats.org/officeDocument/2006/relationships/tags" Target="../tags/tag122.xml"/><Relationship Id="rId14" Type="http://schemas.openxmlformats.org/officeDocument/2006/relationships/tags" Target="../tags/tag121.xml"/><Relationship Id="rId13" Type="http://schemas.openxmlformats.org/officeDocument/2006/relationships/tags" Target="../tags/tag120.xml"/><Relationship Id="rId12" Type="http://schemas.openxmlformats.org/officeDocument/2006/relationships/tags" Target="../tags/tag119.xml"/><Relationship Id="rId11" Type="http://schemas.openxmlformats.org/officeDocument/2006/relationships/tags" Target="../tags/tag118.xml"/><Relationship Id="rId10" Type="http://schemas.openxmlformats.org/officeDocument/2006/relationships/tags" Target="../tags/tag117.xml"/><Relationship Id="rId1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image" Target="../media/image5.png"/><Relationship Id="rId8" Type="http://schemas.openxmlformats.org/officeDocument/2006/relationships/tags" Target="../tags/tag127.xml"/><Relationship Id="rId7" Type="http://schemas.openxmlformats.org/officeDocument/2006/relationships/tags" Target="../tags/tag126.xml"/><Relationship Id="rId6" Type="http://schemas.openxmlformats.org/officeDocument/2006/relationships/tags" Target="../tags/tag125.xml"/><Relationship Id="rId5" Type="http://schemas.openxmlformats.org/officeDocument/2006/relationships/tags" Target="../tags/tag124.xml"/><Relationship Id="rId4" Type="http://schemas.openxmlformats.org/officeDocument/2006/relationships/tags" Target="../tags/tag123.xml"/><Relationship Id="rId3" Type="http://schemas.openxmlformats.org/officeDocument/2006/relationships/image" Target="../media/image16.jpeg"/><Relationship Id="rId2" Type="http://schemas.openxmlformats.org/officeDocument/2006/relationships/image" Target="../media/image3.png"/><Relationship Id="rId18" Type="http://schemas.openxmlformats.org/officeDocument/2006/relationships/notesSlide" Target="../notesSlides/notesSlide7.xml"/><Relationship Id="rId17" Type="http://schemas.openxmlformats.org/officeDocument/2006/relationships/slideLayout" Target="../slideLayouts/slideLayout1.xml"/><Relationship Id="rId16" Type="http://schemas.openxmlformats.org/officeDocument/2006/relationships/tags" Target="../tags/tag132.xml"/><Relationship Id="rId15" Type="http://schemas.openxmlformats.org/officeDocument/2006/relationships/image" Target="../media/image18.svg"/><Relationship Id="rId14" Type="http://schemas.openxmlformats.org/officeDocument/2006/relationships/image" Target="../media/image17.png"/><Relationship Id="rId13" Type="http://schemas.openxmlformats.org/officeDocument/2006/relationships/tags" Target="../tags/tag131.xml"/><Relationship Id="rId12" Type="http://schemas.openxmlformats.org/officeDocument/2006/relationships/tags" Target="../tags/tag130.xml"/><Relationship Id="rId11" Type="http://schemas.openxmlformats.org/officeDocument/2006/relationships/tags" Target="../tags/tag129.xml"/><Relationship Id="rId10" Type="http://schemas.openxmlformats.org/officeDocument/2006/relationships/tags" Target="../tags/tag128.xml"/><Relationship Id="rId1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tags" Target="../tags/tag139.xml"/><Relationship Id="rId8" Type="http://schemas.openxmlformats.org/officeDocument/2006/relationships/tags" Target="../tags/tag138.xml"/><Relationship Id="rId7" Type="http://schemas.openxmlformats.org/officeDocument/2006/relationships/tags" Target="../tags/tag137.xml"/><Relationship Id="rId6" Type="http://schemas.openxmlformats.org/officeDocument/2006/relationships/image" Target="../media/image5.png"/><Relationship Id="rId5" Type="http://schemas.openxmlformats.org/officeDocument/2006/relationships/tags" Target="../tags/tag136.xml"/><Relationship Id="rId4" Type="http://schemas.openxmlformats.org/officeDocument/2006/relationships/tags" Target="../tags/tag135.xml"/><Relationship Id="rId31" Type="http://schemas.openxmlformats.org/officeDocument/2006/relationships/notesSlide" Target="../notesSlides/notesSlide8.xml"/><Relationship Id="rId30" Type="http://schemas.openxmlformats.org/officeDocument/2006/relationships/slideLayout" Target="../slideLayouts/slideLayout1.xml"/><Relationship Id="rId3" Type="http://schemas.openxmlformats.org/officeDocument/2006/relationships/tags" Target="../tags/tag134.xml"/><Relationship Id="rId29" Type="http://schemas.openxmlformats.org/officeDocument/2006/relationships/tags" Target="../tags/tag155.xml"/><Relationship Id="rId28" Type="http://schemas.openxmlformats.org/officeDocument/2006/relationships/image" Target="../media/image22.svg"/><Relationship Id="rId27" Type="http://schemas.openxmlformats.org/officeDocument/2006/relationships/image" Target="../media/image21.png"/><Relationship Id="rId26" Type="http://schemas.openxmlformats.org/officeDocument/2006/relationships/tags" Target="../tags/tag154.xml"/><Relationship Id="rId25" Type="http://schemas.openxmlformats.org/officeDocument/2006/relationships/image" Target="../media/image20.svg"/><Relationship Id="rId24" Type="http://schemas.openxmlformats.org/officeDocument/2006/relationships/image" Target="../media/image19.png"/><Relationship Id="rId23" Type="http://schemas.openxmlformats.org/officeDocument/2006/relationships/tags" Target="../tags/tag153.xml"/><Relationship Id="rId22" Type="http://schemas.openxmlformats.org/officeDocument/2006/relationships/tags" Target="../tags/tag152.xml"/><Relationship Id="rId21" Type="http://schemas.openxmlformats.org/officeDocument/2006/relationships/tags" Target="../tags/tag151.xml"/><Relationship Id="rId20" Type="http://schemas.openxmlformats.org/officeDocument/2006/relationships/tags" Target="../tags/tag150.xml"/><Relationship Id="rId2" Type="http://schemas.openxmlformats.org/officeDocument/2006/relationships/tags" Target="../tags/tag133.xml"/><Relationship Id="rId19" Type="http://schemas.openxmlformats.org/officeDocument/2006/relationships/tags" Target="../tags/tag149.xml"/><Relationship Id="rId18" Type="http://schemas.openxmlformats.org/officeDocument/2006/relationships/tags" Target="../tags/tag148.xml"/><Relationship Id="rId17" Type="http://schemas.openxmlformats.org/officeDocument/2006/relationships/tags" Target="../tags/tag147.xml"/><Relationship Id="rId16" Type="http://schemas.openxmlformats.org/officeDocument/2006/relationships/tags" Target="../tags/tag146.xml"/><Relationship Id="rId15" Type="http://schemas.openxmlformats.org/officeDocument/2006/relationships/tags" Target="../tags/tag145.xml"/><Relationship Id="rId14" Type="http://schemas.openxmlformats.org/officeDocument/2006/relationships/tags" Target="../tags/tag144.xml"/><Relationship Id="rId13" Type="http://schemas.openxmlformats.org/officeDocument/2006/relationships/tags" Target="../tags/tag143.xml"/><Relationship Id="rId12" Type="http://schemas.openxmlformats.org/officeDocument/2006/relationships/tags" Target="../tags/tag142.xml"/><Relationship Id="rId11" Type="http://schemas.openxmlformats.org/officeDocument/2006/relationships/tags" Target="../tags/tag141.xml"/><Relationship Id="rId10" Type="http://schemas.openxmlformats.org/officeDocument/2006/relationships/tags" Target="../tags/tag140.xml"/><Relationship Id="rId1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162.xml"/><Relationship Id="rId8" Type="http://schemas.openxmlformats.org/officeDocument/2006/relationships/tags" Target="../tags/tag161.xml"/><Relationship Id="rId7" Type="http://schemas.openxmlformats.org/officeDocument/2006/relationships/tags" Target="../tags/tag160.xml"/><Relationship Id="rId6" Type="http://schemas.openxmlformats.org/officeDocument/2006/relationships/image" Target="../media/image5.png"/><Relationship Id="rId5" Type="http://schemas.openxmlformats.org/officeDocument/2006/relationships/tags" Target="../tags/tag159.xml"/><Relationship Id="rId4" Type="http://schemas.openxmlformats.org/officeDocument/2006/relationships/tags" Target="../tags/tag158.xml"/><Relationship Id="rId3" Type="http://schemas.openxmlformats.org/officeDocument/2006/relationships/tags" Target="../tags/tag157.xml"/><Relationship Id="rId20" Type="http://schemas.openxmlformats.org/officeDocument/2006/relationships/notesSlide" Target="../notesSlides/notesSlide9.xml"/><Relationship Id="rId2" Type="http://schemas.openxmlformats.org/officeDocument/2006/relationships/tags" Target="../tags/tag156.xml"/><Relationship Id="rId19" Type="http://schemas.openxmlformats.org/officeDocument/2006/relationships/slideLayout" Target="../slideLayouts/slideLayout1.xml"/><Relationship Id="rId18" Type="http://schemas.openxmlformats.org/officeDocument/2006/relationships/tags" Target="../tags/tag170.xml"/><Relationship Id="rId17" Type="http://schemas.openxmlformats.org/officeDocument/2006/relationships/tags" Target="../tags/tag169.xml"/><Relationship Id="rId16" Type="http://schemas.openxmlformats.org/officeDocument/2006/relationships/tags" Target="../tags/tag168.xml"/><Relationship Id="rId15" Type="http://schemas.openxmlformats.org/officeDocument/2006/relationships/tags" Target="../tags/tag167.xml"/><Relationship Id="rId14" Type="http://schemas.openxmlformats.org/officeDocument/2006/relationships/image" Target="../media/image23.jpeg"/><Relationship Id="rId13" Type="http://schemas.openxmlformats.org/officeDocument/2006/relationships/tags" Target="../tags/tag166.xml"/><Relationship Id="rId12" Type="http://schemas.openxmlformats.org/officeDocument/2006/relationships/tags" Target="../tags/tag165.xml"/><Relationship Id="rId11" Type="http://schemas.openxmlformats.org/officeDocument/2006/relationships/tags" Target="../tags/tag164.xml"/><Relationship Id="rId10" Type="http://schemas.openxmlformats.org/officeDocument/2006/relationships/tags" Target="../tags/tag163.xml"/><Relationship Id="rId1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tags" Target="../tags/tag175.xml"/><Relationship Id="rId7" Type="http://schemas.openxmlformats.org/officeDocument/2006/relationships/image" Target="../media/image24.jpeg"/><Relationship Id="rId6" Type="http://schemas.openxmlformats.org/officeDocument/2006/relationships/image" Target="../media/image5.png"/><Relationship Id="rId5" Type="http://schemas.openxmlformats.org/officeDocument/2006/relationships/tags" Target="../tags/tag174.xml"/><Relationship Id="rId4" Type="http://schemas.openxmlformats.org/officeDocument/2006/relationships/tags" Target="../tags/tag173.xml"/><Relationship Id="rId3" Type="http://schemas.openxmlformats.org/officeDocument/2006/relationships/tags" Target="../tags/tag172.xml"/><Relationship Id="rId2" Type="http://schemas.openxmlformats.org/officeDocument/2006/relationships/tags" Target="../tags/tag171.xml"/><Relationship Id="rId10" Type="http://schemas.openxmlformats.org/officeDocument/2006/relationships/notesSlide" Target="../notesSlides/notesSlide10.xml"/><Relationship Id="rId1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181.xml"/><Relationship Id="rId8" Type="http://schemas.openxmlformats.org/officeDocument/2006/relationships/image" Target="../media/image5.png"/><Relationship Id="rId7" Type="http://schemas.openxmlformats.org/officeDocument/2006/relationships/tags" Target="../tags/tag180.xml"/><Relationship Id="rId6" Type="http://schemas.openxmlformats.org/officeDocument/2006/relationships/tags" Target="../tags/tag179.xml"/><Relationship Id="rId5" Type="http://schemas.openxmlformats.org/officeDocument/2006/relationships/tags" Target="../tags/tag178.xml"/><Relationship Id="rId4" Type="http://schemas.openxmlformats.org/officeDocument/2006/relationships/tags" Target="../tags/tag177.xml"/><Relationship Id="rId3" Type="http://schemas.openxmlformats.org/officeDocument/2006/relationships/tags" Target="../tags/tag176.xml"/><Relationship Id="rId2" Type="http://schemas.openxmlformats.org/officeDocument/2006/relationships/image" Target="../media/image3.png"/><Relationship Id="rId18" Type="http://schemas.openxmlformats.org/officeDocument/2006/relationships/notesSlide" Target="../notesSlides/notesSlide11.xml"/><Relationship Id="rId17" Type="http://schemas.openxmlformats.org/officeDocument/2006/relationships/slideLayout" Target="../slideLayouts/slideLayout1.xml"/><Relationship Id="rId16" Type="http://schemas.openxmlformats.org/officeDocument/2006/relationships/tags" Target="../tags/tag185.xml"/><Relationship Id="rId15" Type="http://schemas.openxmlformats.org/officeDocument/2006/relationships/image" Target="../media/image27.jpeg"/><Relationship Id="rId14" Type="http://schemas.openxmlformats.org/officeDocument/2006/relationships/image" Target="../media/image26.svg"/><Relationship Id="rId13" Type="http://schemas.openxmlformats.org/officeDocument/2006/relationships/image" Target="../media/image25.png"/><Relationship Id="rId12" Type="http://schemas.openxmlformats.org/officeDocument/2006/relationships/tags" Target="../tags/tag184.xml"/><Relationship Id="rId11" Type="http://schemas.openxmlformats.org/officeDocument/2006/relationships/tags" Target="../tags/tag183.xml"/><Relationship Id="rId10" Type="http://schemas.openxmlformats.org/officeDocument/2006/relationships/tags" Target="../tags/tag182.xml"/><Relationship Id="rId1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tags" Target="../tags/tag192.xml"/><Relationship Id="rId8" Type="http://schemas.openxmlformats.org/officeDocument/2006/relationships/image" Target="../media/image5.png"/><Relationship Id="rId7" Type="http://schemas.openxmlformats.org/officeDocument/2006/relationships/tags" Target="../tags/tag191.xml"/><Relationship Id="rId6" Type="http://schemas.openxmlformats.org/officeDocument/2006/relationships/tags" Target="../tags/tag190.xml"/><Relationship Id="rId5" Type="http://schemas.openxmlformats.org/officeDocument/2006/relationships/tags" Target="../tags/tag189.xml"/><Relationship Id="rId4" Type="http://schemas.openxmlformats.org/officeDocument/2006/relationships/tags" Target="../tags/tag188.xml"/><Relationship Id="rId33" Type="http://schemas.openxmlformats.org/officeDocument/2006/relationships/notesSlide" Target="../notesSlides/notesSlide12.xml"/><Relationship Id="rId32" Type="http://schemas.openxmlformats.org/officeDocument/2006/relationships/slideLayout" Target="../slideLayouts/slideLayout1.xml"/><Relationship Id="rId31" Type="http://schemas.openxmlformats.org/officeDocument/2006/relationships/tags" Target="../tags/tag208.xml"/><Relationship Id="rId30" Type="http://schemas.openxmlformats.org/officeDocument/2006/relationships/image" Target="../media/image33.svg"/><Relationship Id="rId3" Type="http://schemas.openxmlformats.org/officeDocument/2006/relationships/image" Target="../media/image9.png"/><Relationship Id="rId29" Type="http://schemas.openxmlformats.org/officeDocument/2006/relationships/image" Target="../media/image32.png"/><Relationship Id="rId28" Type="http://schemas.openxmlformats.org/officeDocument/2006/relationships/tags" Target="../tags/tag207.xml"/><Relationship Id="rId27" Type="http://schemas.openxmlformats.org/officeDocument/2006/relationships/image" Target="../media/image31.svg"/><Relationship Id="rId26" Type="http://schemas.openxmlformats.org/officeDocument/2006/relationships/image" Target="../media/image30.png"/><Relationship Id="rId25" Type="http://schemas.openxmlformats.org/officeDocument/2006/relationships/tags" Target="../tags/tag206.xml"/><Relationship Id="rId24" Type="http://schemas.openxmlformats.org/officeDocument/2006/relationships/tags" Target="../tags/tag205.xml"/><Relationship Id="rId23" Type="http://schemas.openxmlformats.org/officeDocument/2006/relationships/tags" Target="../tags/tag204.xml"/><Relationship Id="rId22" Type="http://schemas.openxmlformats.org/officeDocument/2006/relationships/tags" Target="../tags/tag203.xml"/><Relationship Id="rId21" Type="http://schemas.openxmlformats.org/officeDocument/2006/relationships/tags" Target="../tags/tag202.xml"/><Relationship Id="rId20" Type="http://schemas.openxmlformats.org/officeDocument/2006/relationships/tags" Target="../tags/tag201.xml"/><Relationship Id="rId2" Type="http://schemas.openxmlformats.org/officeDocument/2006/relationships/tags" Target="../tags/tag187.xml"/><Relationship Id="rId19" Type="http://schemas.openxmlformats.org/officeDocument/2006/relationships/tags" Target="../tags/tag200.xml"/><Relationship Id="rId18" Type="http://schemas.openxmlformats.org/officeDocument/2006/relationships/tags" Target="../tags/tag199.xml"/><Relationship Id="rId17" Type="http://schemas.openxmlformats.org/officeDocument/2006/relationships/tags" Target="../tags/tag198.xml"/><Relationship Id="rId16" Type="http://schemas.openxmlformats.org/officeDocument/2006/relationships/tags" Target="../tags/tag197.xml"/><Relationship Id="rId15" Type="http://schemas.openxmlformats.org/officeDocument/2006/relationships/tags" Target="../tags/tag196.xml"/><Relationship Id="rId14" Type="http://schemas.openxmlformats.org/officeDocument/2006/relationships/tags" Target="../tags/tag195.xml"/><Relationship Id="rId13" Type="http://schemas.openxmlformats.org/officeDocument/2006/relationships/tags" Target="../tags/tag194.xml"/><Relationship Id="rId12" Type="http://schemas.openxmlformats.org/officeDocument/2006/relationships/image" Target="../media/image29.jpeg"/><Relationship Id="rId11" Type="http://schemas.openxmlformats.org/officeDocument/2006/relationships/tags" Target="../tags/tag193.xml"/><Relationship Id="rId10" Type="http://schemas.openxmlformats.org/officeDocument/2006/relationships/image" Target="../media/image28.jpeg"/><Relationship Id="rId1" Type="http://schemas.openxmlformats.org/officeDocument/2006/relationships/tags" Target="../tags/tag186.xml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215.xml"/><Relationship Id="rId8" Type="http://schemas.openxmlformats.org/officeDocument/2006/relationships/tags" Target="../tags/tag214.xml"/><Relationship Id="rId7" Type="http://schemas.openxmlformats.org/officeDocument/2006/relationships/tags" Target="../tags/tag213.xml"/><Relationship Id="rId6" Type="http://schemas.openxmlformats.org/officeDocument/2006/relationships/image" Target="../media/image5.png"/><Relationship Id="rId5" Type="http://schemas.openxmlformats.org/officeDocument/2006/relationships/tags" Target="../tags/tag212.xml"/><Relationship Id="rId4" Type="http://schemas.openxmlformats.org/officeDocument/2006/relationships/tags" Target="../tags/tag211.xml"/><Relationship Id="rId3" Type="http://schemas.openxmlformats.org/officeDocument/2006/relationships/tags" Target="../tags/tag210.xml"/><Relationship Id="rId24" Type="http://schemas.openxmlformats.org/officeDocument/2006/relationships/notesSlide" Target="../notesSlides/notesSlide13.xml"/><Relationship Id="rId23" Type="http://schemas.openxmlformats.org/officeDocument/2006/relationships/slideLayout" Target="../slideLayouts/slideLayout1.xml"/><Relationship Id="rId22" Type="http://schemas.openxmlformats.org/officeDocument/2006/relationships/tags" Target="../tags/tag228.xml"/><Relationship Id="rId21" Type="http://schemas.openxmlformats.org/officeDocument/2006/relationships/tags" Target="../tags/tag227.xml"/><Relationship Id="rId20" Type="http://schemas.openxmlformats.org/officeDocument/2006/relationships/tags" Target="../tags/tag226.xml"/><Relationship Id="rId2" Type="http://schemas.openxmlformats.org/officeDocument/2006/relationships/tags" Target="../tags/tag209.xml"/><Relationship Id="rId19" Type="http://schemas.openxmlformats.org/officeDocument/2006/relationships/tags" Target="../tags/tag225.xml"/><Relationship Id="rId18" Type="http://schemas.openxmlformats.org/officeDocument/2006/relationships/tags" Target="../tags/tag224.xml"/><Relationship Id="rId17" Type="http://schemas.openxmlformats.org/officeDocument/2006/relationships/tags" Target="../tags/tag223.xml"/><Relationship Id="rId16" Type="http://schemas.openxmlformats.org/officeDocument/2006/relationships/tags" Target="../tags/tag222.xml"/><Relationship Id="rId15" Type="http://schemas.openxmlformats.org/officeDocument/2006/relationships/tags" Target="../tags/tag221.xml"/><Relationship Id="rId14" Type="http://schemas.openxmlformats.org/officeDocument/2006/relationships/tags" Target="../tags/tag220.xml"/><Relationship Id="rId13" Type="http://schemas.openxmlformats.org/officeDocument/2006/relationships/tags" Target="../tags/tag219.xml"/><Relationship Id="rId12" Type="http://schemas.openxmlformats.org/officeDocument/2006/relationships/tags" Target="../tags/tag218.xml"/><Relationship Id="rId11" Type="http://schemas.openxmlformats.org/officeDocument/2006/relationships/tags" Target="../tags/tag217.xml"/><Relationship Id="rId10" Type="http://schemas.openxmlformats.org/officeDocument/2006/relationships/tags" Target="../tags/tag216.xml"/><Relationship Id="rId1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image" Target="../media/image37.jpeg"/><Relationship Id="rId8" Type="http://schemas.openxmlformats.org/officeDocument/2006/relationships/image" Target="../media/image36.jpeg"/><Relationship Id="rId7" Type="http://schemas.openxmlformats.org/officeDocument/2006/relationships/image" Target="../media/image35.jpeg"/><Relationship Id="rId6" Type="http://schemas.openxmlformats.org/officeDocument/2006/relationships/image" Target="../media/image34.jpeg"/><Relationship Id="rId5" Type="http://schemas.openxmlformats.org/officeDocument/2006/relationships/image" Target="../media/image5.png"/><Relationship Id="rId4" Type="http://schemas.openxmlformats.org/officeDocument/2006/relationships/tags" Target="../tags/tag232.xml"/><Relationship Id="rId3" Type="http://schemas.openxmlformats.org/officeDocument/2006/relationships/tags" Target="../tags/tag231.xml"/><Relationship Id="rId2" Type="http://schemas.openxmlformats.org/officeDocument/2006/relationships/tags" Target="../tags/tag230.xml"/><Relationship Id="rId13" Type="http://schemas.openxmlformats.org/officeDocument/2006/relationships/notesSlide" Target="../notesSlides/notesSlide14.xml"/><Relationship Id="rId12" Type="http://schemas.openxmlformats.org/officeDocument/2006/relationships/slideLayout" Target="../slideLayouts/slideLayout1.xml"/><Relationship Id="rId11" Type="http://schemas.openxmlformats.org/officeDocument/2006/relationships/tags" Target="../tags/tag233.xml"/><Relationship Id="rId10" Type="http://schemas.openxmlformats.org/officeDocument/2006/relationships/image" Target="../media/image9.png"/><Relationship Id="rId1" Type="http://schemas.openxmlformats.org/officeDocument/2006/relationships/tags" Target="../tags/tag229.xml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239.xml"/><Relationship Id="rId8" Type="http://schemas.openxmlformats.org/officeDocument/2006/relationships/image" Target="../media/image5.png"/><Relationship Id="rId7" Type="http://schemas.openxmlformats.org/officeDocument/2006/relationships/tags" Target="../tags/tag238.xml"/><Relationship Id="rId6" Type="http://schemas.openxmlformats.org/officeDocument/2006/relationships/tags" Target="../tags/tag237.xml"/><Relationship Id="rId5" Type="http://schemas.openxmlformats.org/officeDocument/2006/relationships/tags" Target="../tags/tag236.xml"/><Relationship Id="rId4" Type="http://schemas.openxmlformats.org/officeDocument/2006/relationships/tags" Target="../tags/tag235.xml"/><Relationship Id="rId3" Type="http://schemas.openxmlformats.org/officeDocument/2006/relationships/tags" Target="../tags/tag234.xml"/><Relationship Id="rId2" Type="http://schemas.openxmlformats.org/officeDocument/2006/relationships/image" Target="../media/image3.png"/><Relationship Id="rId18" Type="http://schemas.openxmlformats.org/officeDocument/2006/relationships/notesSlide" Target="../notesSlides/notesSlide15.xml"/><Relationship Id="rId17" Type="http://schemas.openxmlformats.org/officeDocument/2006/relationships/slideLayout" Target="../slideLayouts/slideLayout1.xml"/><Relationship Id="rId16" Type="http://schemas.openxmlformats.org/officeDocument/2006/relationships/tags" Target="../tags/tag243.xml"/><Relationship Id="rId15" Type="http://schemas.openxmlformats.org/officeDocument/2006/relationships/image" Target="../media/image40.svg"/><Relationship Id="rId14" Type="http://schemas.openxmlformats.org/officeDocument/2006/relationships/image" Target="../media/image39.png"/><Relationship Id="rId13" Type="http://schemas.openxmlformats.org/officeDocument/2006/relationships/image" Target="../media/image38.jpeg"/><Relationship Id="rId12" Type="http://schemas.openxmlformats.org/officeDocument/2006/relationships/tags" Target="../tags/tag242.xml"/><Relationship Id="rId11" Type="http://schemas.openxmlformats.org/officeDocument/2006/relationships/tags" Target="../tags/tag241.xml"/><Relationship Id="rId10" Type="http://schemas.openxmlformats.org/officeDocument/2006/relationships/tags" Target="../tags/tag240.xml"/><Relationship Id="rId1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6.xml"/><Relationship Id="rId8" Type="http://schemas.openxmlformats.org/officeDocument/2006/relationships/slideLayout" Target="../slideLayouts/slideLayout1.xml"/><Relationship Id="rId7" Type="http://schemas.openxmlformats.org/officeDocument/2006/relationships/tags" Target="../tags/tag248.xml"/><Relationship Id="rId6" Type="http://schemas.openxmlformats.org/officeDocument/2006/relationships/image" Target="../media/image5.png"/><Relationship Id="rId5" Type="http://schemas.openxmlformats.org/officeDocument/2006/relationships/tags" Target="../tags/tag247.xml"/><Relationship Id="rId4" Type="http://schemas.openxmlformats.org/officeDocument/2006/relationships/tags" Target="../tags/tag246.xml"/><Relationship Id="rId3" Type="http://schemas.openxmlformats.org/officeDocument/2006/relationships/tags" Target="../tags/tag245.xml"/><Relationship Id="rId2" Type="http://schemas.openxmlformats.org/officeDocument/2006/relationships/tags" Target="../tags/tag244.xml"/><Relationship Id="rId1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tags" Target="../tags/tag254.xml"/><Relationship Id="rId8" Type="http://schemas.openxmlformats.org/officeDocument/2006/relationships/tags" Target="../tags/tag253.xml"/><Relationship Id="rId7" Type="http://schemas.openxmlformats.org/officeDocument/2006/relationships/image" Target="../media/image41.jpeg"/><Relationship Id="rId6" Type="http://schemas.openxmlformats.org/officeDocument/2006/relationships/image" Target="../media/image5.png"/><Relationship Id="rId5" Type="http://schemas.openxmlformats.org/officeDocument/2006/relationships/tags" Target="../tags/tag252.xml"/><Relationship Id="rId4" Type="http://schemas.openxmlformats.org/officeDocument/2006/relationships/tags" Target="../tags/tag251.xml"/><Relationship Id="rId3" Type="http://schemas.openxmlformats.org/officeDocument/2006/relationships/tags" Target="../tags/tag250.xml"/><Relationship Id="rId2" Type="http://schemas.openxmlformats.org/officeDocument/2006/relationships/tags" Target="../tags/tag249.xml"/><Relationship Id="rId17" Type="http://schemas.openxmlformats.org/officeDocument/2006/relationships/notesSlide" Target="../notesSlides/notesSlide17.xml"/><Relationship Id="rId16" Type="http://schemas.openxmlformats.org/officeDocument/2006/relationships/slideLayout" Target="../slideLayouts/slideLayout1.xml"/><Relationship Id="rId15" Type="http://schemas.openxmlformats.org/officeDocument/2006/relationships/tags" Target="../tags/tag259.xml"/><Relationship Id="rId14" Type="http://schemas.openxmlformats.org/officeDocument/2006/relationships/tags" Target="../tags/tag258.xml"/><Relationship Id="rId13" Type="http://schemas.openxmlformats.org/officeDocument/2006/relationships/tags" Target="../tags/tag257.xml"/><Relationship Id="rId12" Type="http://schemas.openxmlformats.org/officeDocument/2006/relationships/tags" Target="../tags/tag256.xml"/><Relationship Id="rId11" Type="http://schemas.openxmlformats.org/officeDocument/2006/relationships/image" Target="../media/image42.jpeg"/><Relationship Id="rId10" Type="http://schemas.openxmlformats.org/officeDocument/2006/relationships/tags" Target="../tags/tag255.xml"/><Relationship Id="rId1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8.xml"/><Relationship Id="rId5" Type="http://schemas.openxmlformats.org/officeDocument/2006/relationships/slideLayout" Target="../slideLayouts/slideLayout1.xml"/><Relationship Id="rId4" Type="http://schemas.openxmlformats.org/officeDocument/2006/relationships/tags" Target="../tags/tag260.xml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4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微信图片_20260105163726_541_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0" y="-59055"/>
            <a:ext cx="12192000" cy="6943090"/>
          </a:xfrm>
          <a:prstGeom prst="rect">
            <a:avLst/>
          </a:prstGeom>
          <a:gradFill>
            <a:gsLst>
              <a:gs pos="15000">
                <a:srgbClr val="06757E"/>
              </a:gs>
              <a:gs pos="86000">
                <a:schemeClr val="bg1">
                  <a:alpha val="28000"/>
                </a:schemeClr>
              </a:gs>
            </a:gsLst>
            <a:lin ang="9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9" name="图片 8" descr="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18615" cy="1478280"/>
          </a:xfrm>
          <a:prstGeom prst="rect">
            <a:avLst/>
          </a:prstGeom>
        </p:spPr>
      </p:pic>
      <p:sp>
        <p:nvSpPr>
          <p:cNvPr id="10" name="椭圆 9"/>
          <p:cNvSpPr/>
          <p:nvPr/>
        </p:nvSpPr>
        <p:spPr>
          <a:xfrm>
            <a:off x="9833610" y="-1143635"/>
            <a:ext cx="2422525" cy="2422525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/>
        </p:nvSpPr>
        <p:spPr>
          <a:xfrm>
            <a:off x="5365750" y="3189605"/>
            <a:ext cx="59924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>
                <a:solidFill>
                  <a:schemeClr val="bg1"/>
                </a:solidFill>
                <a:sym typeface="+mn-ea"/>
              </a:rPr>
              <a:t>JUVT was established in 2024 with the approval of the Ministry of Education, based on the integration of resources from Jinhua Vocational and Technical College.</a:t>
            </a:r>
            <a:endParaRPr lang="en-US" altLang="zh-CN" sz="1200" dirty="0">
              <a:solidFill>
                <a:schemeClr val="bg1"/>
              </a:solidFill>
              <a:cs typeface="+mn-ea"/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5266055" y="2260600"/>
            <a:ext cx="6191885" cy="76835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dist"/>
            <a:r>
              <a:rPr lang="zh-CN" altLang="en-US" sz="4400" smtClean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  <a:cs typeface="方正公文小标宋" panose="02000500000000000000" charset="-122"/>
                <a:sym typeface="+mn-lt"/>
              </a:rPr>
              <a:t>汇报通用</a:t>
            </a:r>
            <a:r>
              <a:rPr lang="en-US" altLang="zh-CN" sz="4400" smtClean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  <a:cs typeface="方正公文小标宋" panose="02000500000000000000" charset="-122"/>
                <a:sym typeface="+mn-lt"/>
              </a:rPr>
              <a:t>PPT</a:t>
            </a:r>
            <a:r>
              <a:rPr lang="zh-CN" altLang="en-US" sz="4400" dirty="0" smtClean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  <a:cs typeface="方正公文小标宋" panose="02000500000000000000" charset="-122"/>
                <a:sym typeface="+mn-lt"/>
              </a:rPr>
              <a:t>模板</a:t>
            </a:r>
            <a:endParaRPr lang="zh-CN" altLang="en-US" sz="4400" dirty="0" smtClean="0">
              <a:solidFill>
                <a:schemeClr val="bg1"/>
              </a:solidFill>
              <a:latin typeface="方正公文小标宋" panose="02000500000000000000" charset="-122"/>
              <a:ea typeface="方正公文小标宋" panose="02000500000000000000" charset="-122"/>
              <a:cs typeface="方正公文小标宋" panose="02000500000000000000" charset="-122"/>
              <a:sym typeface="+mn-lt"/>
            </a:endParaRPr>
          </a:p>
        </p:txBody>
      </p:sp>
      <p:pic>
        <p:nvPicPr>
          <p:cNvPr id="2" name="图片 1" descr="372e787710696e01517adfd45a4e278_副本1"/>
          <p:cNvPicPr>
            <a:picLocks noChangeAspect="1"/>
          </p:cNvPicPr>
          <p:nvPr/>
        </p:nvPicPr>
        <p:blipFill>
          <a:blip r:embed="rId3">
            <a:alphaModFix amt="67000"/>
          </a:blip>
          <a:stretch>
            <a:fillRect/>
          </a:stretch>
        </p:blipFill>
        <p:spPr>
          <a:xfrm>
            <a:off x="0" y="4011295"/>
            <a:ext cx="5916295" cy="2846705"/>
          </a:xfrm>
          <a:prstGeom prst="rect">
            <a:avLst/>
          </a:prstGeom>
        </p:spPr>
      </p:pic>
      <p:sp>
        <p:nvSpPr>
          <p:cNvPr id="3" name="矩形: 圆角 7"/>
          <p:cNvSpPr/>
          <p:nvPr/>
        </p:nvSpPr>
        <p:spPr>
          <a:xfrm>
            <a:off x="6576060" y="4161155"/>
            <a:ext cx="3932555" cy="480695"/>
          </a:xfrm>
          <a:prstGeom prst="roundRect">
            <a:avLst>
              <a:gd name="adj" fmla="val 50000"/>
            </a:avLst>
          </a:prstGeom>
          <a:solidFill>
            <a:srgbClr val="FABE3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754495" y="4258945"/>
            <a:ext cx="351155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bg1"/>
                </a:solidFill>
                <a:cs typeface="+mn-ea"/>
                <a:sym typeface="+mn-lt"/>
              </a:rPr>
              <a:t>汇报人</a:t>
            </a:r>
            <a:r>
              <a:rPr lang="zh-CN" altLang="en-US" sz="1400" b="1" dirty="0" smtClean="0">
                <a:solidFill>
                  <a:schemeClr val="bg1"/>
                </a:solidFill>
                <a:cs typeface="+mn-ea"/>
                <a:sym typeface="+mn-lt"/>
              </a:rPr>
              <a:t>：</a:t>
            </a:r>
            <a:r>
              <a:rPr lang="zh-CN" altLang="en-US" sz="1400" b="1" dirty="0">
                <a:solidFill>
                  <a:schemeClr val="bg1"/>
                </a:solidFill>
                <a:cs typeface="+mn-ea"/>
                <a:sym typeface="+mn-lt"/>
              </a:rPr>
              <a:t>小金</a:t>
            </a:r>
            <a:r>
              <a:rPr lang="en-US" altLang="zh-CN" sz="1400" b="1" dirty="0">
                <a:solidFill>
                  <a:schemeClr val="bg1"/>
                </a:solidFill>
                <a:cs typeface="+mn-ea"/>
                <a:sym typeface="+mn-lt"/>
              </a:rPr>
              <a:t>      /       </a:t>
            </a:r>
            <a:r>
              <a:rPr lang="zh-CN" altLang="en-US" sz="1400" b="1" dirty="0">
                <a:solidFill>
                  <a:schemeClr val="bg1"/>
                </a:solidFill>
                <a:cs typeface="+mn-ea"/>
                <a:sym typeface="+mn-lt"/>
              </a:rPr>
              <a:t>时间：</a:t>
            </a:r>
            <a:r>
              <a:rPr lang="en-US" altLang="zh-CN" sz="1400" b="1" dirty="0">
                <a:solidFill>
                  <a:schemeClr val="bg1"/>
                </a:solidFill>
                <a:cs typeface="+mn-ea"/>
                <a:sym typeface="+mn-lt"/>
              </a:rPr>
              <a:t>2026.01.01</a:t>
            </a:r>
            <a:endParaRPr lang="en-US" altLang="zh-CN" sz="1400" b="1" dirty="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图片 31" descr="372e787710696e01517adfd45a4e278_副本1"/>
          <p:cNvPicPr>
            <a:picLocks noChangeAspect="1"/>
          </p:cNvPicPr>
          <p:nvPr/>
        </p:nvPicPr>
        <p:blipFill>
          <a:blip r:embed="rId1">
            <a:alphaModFix amt="88000"/>
          </a:blip>
          <a:stretch>
            <a:fillRect/>
          </a:stretch>
        </p:blipFill>
        <p:spPr>
          <a:xfrm>
            <a:off x="0" y="3902710"/>
            <a:ext cx="7777480" cy="2955290"/>
          </a:xfrm>
          <a:prstGeom prst="rect">
            <a:avLst/>
          </a:prstGeom>
        </p:spPr>
      </p:pic>
      <p:pic>
        <p:nvPicPr>
          <p:cNvPr id="9" name="图片 8" descr="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18615" cy="1478280"/>
          </a:xfrm>
          <a:prstGeom prst="rect">
            <a:avLst/>
          </a:prstGeom>
        </p:spPr>
      </p:pic>
      <p:sp>
        <p:nvSpPr>
          <p:cNvPr id="10" name="椭圆 9"/>
          <p:cNvSpPr/>
          <p:nvPr/>
        </p:nvSpPr>
        <p:spPr>
          <a:xfrm>
            <a:off x="9852660" y="-1306195"/>
            <a:ext cx="2422525" cy="2422525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9001760" y="-84391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5" name="图片 4" descr="微信图片_20260105163726_541_9"/>
          <p:cNvPicPr>
            <a:picLocks noChangeAspect="1"/>
          </p:cNvPicPr>
          <p:nvPr/>
        </p:nvPicPr>
        <p:blipFill>
          <a:blip r:embed="rId3"/>
          <a:srcRect l="33072" r="278"/>
          <a:stretch>
            <a:fillRect/>
          </a:stretch>
        </p:blipFill>
        <p:spPr>
          <a:xfrm>
            <a:off x="601980" y="2837180"/>
            <a:ext cx="3013075" cy="3013075"/>
          </a:xfrm>
          <a:prstGeom prst="ellipse">
            <a:avLst/>
          </a:prstGeom>
          <a:ln w="66675" cmpd="sng">
            <a:solidFill>
              <a:srgbClr val="FCFCFC"/>
            </a:solidFill>
            <a:prstDash val="solid"/>
          </a:ln>
        </p:spPr>
      </p:pic>
      <p:sp>
        <p:nvSpPr>
          <p:cNvPr id="20" name="文本框 19"/>
          <p:cNvSpPr txBox="1"/>
          <p:nvPr/>
        </p:nvSpPr>
        <p:spPr>
          <a:xfrm>
            <a:off x="795794" y="263495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dirty="0">
                <a:latin typeface="思源黑体 CN Heavy" panose="020B0A00000000000000" pitchFamily="34" charset="-122"/>
                <a:ea typeface="思源黑体 CN Heavy" panose="020B0A00000000000000" pitchFamily="34" charset="-122"/>
                <a:cs typeface="+mn-ea"/>
                <a:sym typeface="+mn-lt"/>
              </a:rPr>
              <a:t>目录</a:t>
            </a:r>
            <a:endParaRPr lang="zh-CN" altLang="en-US" sz="4800" dirty="0">
              <a:latin typeface="思源黑体 CN Heavy" panose="020B0A00000000000000" pitchFamily="34" charset="-122"/>
              <a:ea typeface="思源黑体 CN Heavy" panose="020B0A00000000000000" pitchFamily="34" charset="-122"/>
              <a:cs typeface="+mn-ea"/>
              <a:sym typeface="+mn-lt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142392" y="687715"/>
            <a:ext cx="17080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CONTENTS</a:t>
            </a:r>
            <a:endParaRPr lang="zh-CN" alt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2" name="椭圆 21"/>
          <p:cNvSpPr/>
          <p:nvPr/>
        </p:nvSpPr>
        <p:spPr>
          <a:xfrm>
            <a:off x="2211566" y="405516"/>
            <a:ext cx="249610" cy="249610"/>
          </a:xfrm>
          <a:prstGeom prst="ellipse">
            <a:avLst/>
          </a:prstGeom>
          <a:solidFill>
            <a:srgbClr val="06757E"/>
          </a:solidFill>
          <a:ln w="571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6" name="椭圆 25"/>
          <p:cNvSpPr/>
          <p:nvPr/>
        </p:nvSpPr>
        <p:spPr>
          <a:xfrm>
            <a:off x="2530654" y="405516"/>
            <a:ext cx="249610" cy="249610"/>
          </a:xfrm>
          <a:prstGeom prst="ellipse">
            <a:avLst/>
          </a:prstGeom>
          <a:solidFill>
            <a:srgbClr val="06757E">
              <a:alpha val="61000"/>
            </a:srgbClr>
          </a:solidFill>
          <a:ln w="571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7" name="椭圆 26"/>
          <p:cNvSpPr/>
          <p:nvPr/>
        </p:nvSpPr>
        <p:spPr>
          <a:xfrm>
            <a:off x="2849742" y="405516"/>
            <a:ext cx="249610" cy="249610"/>
          </a:xfrm>
          <a:prstGeom prst="ellipse">
            <a:avLst/>
          </a:prstGeom>
          <a:solidFill>
            <a:srgbClr val="57A1A7">
              <a:alpha val="17000"/>
            </a:srgbClr>
          </a:solidFill>
          <a:ln w="571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60" name="组合 59"/>
          <p:cNvGrpSpPr/>
          <p:nvPr>
            <p:custDataLst>
              <p:tags r:id="rId4"/>
            </p:custDataLst>
          </p:nvPr>
        </p:nvGrpSpPr>
        <p:grpSpPr>
          <a:xfrm>
            <a:off x="4080285" y="1769309"/>
            <a:ext cx="6991153" cy="483141"/>
            <a:chOff x="3680235" y="1234439"/>
            <a:chExt cx="6991153" cy="483141"/>
          </a:xfrm>
        </p:grpSpPr>
        <p:grpSp>
          <p:nvGrpSpPr>
            <p:cNvPr id="54" name="组合 53"/>
            <p:cNvGrpSpPr/>
            <p:nvPr/>
          </p:nvGrpSpPr>
          <p:grpSpPr>
            <a:xfrm>
              <a:off x="3680235" y="1234439"/>
              <a:ext cx="3293662" cy="483141"/>
              <a:chOff x="3680235" y="1234439"/>
              <a:chExt cx="3293662" cy="483141"/>
            </a:xfrm>
          </p:grpSpPr>
          <p:sp>
            <p:nvSpPr>
              <p:cNvPr id="47" name="矩形: 圆角 46"/>
              <p:cNvSpPr/>
              <p:nvPr>
                <p:custDataLst>
                  <p:tags r:id="rId5"/>
                </p:custDataLst>
              </p:nvPr>
            </p:nvSpPr>
            <p:spPr>
              <a:xfrm>
                <a:off x="3680235" y="1236885"/>
                <a:ext cx="3292227" cy="480695"/>
              </a:xfrm>
              <a:prstGeom prst="roundRect">
                <a:avLst>
                  <a:gd name="adj" fmla="val 50000"/>
                </a:avLst>
              </a:prstGeom>
              <a:solidFill>
                <a:srgbClr val="B4D9DD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3" name="任意多边形: 形状 52"/>
              <p:cNvSpPr/>
              <p:nvPr>
                <p:custDataLst>
                  <p:tags r:id="rId6"/>
                </p:custDataLst>
              </p:nvPr>
            </p:nvSpPr>
            <p:spPr>
              <a:xfrm>
                <a:off x="4086995" y="1234439"/>
                <a:ext cx="2886902" cy="448575"/>
              </a:xfrm>
              <a:custGeom>
                <a:avLst/>
                <a:gdLst>
                  <a:gd name="csX0" fmla="*/ 0 w 2886902"/>
                  <a:gd name="csY0" fmla="*/ 0 h 448575"/>
                  <a:gd name="csX1" fmla="*/ 2646554 w 2886902"/>
                  <a:gd name="csY1" fmla="*/ 0 h 448575"/>
                  <a:gd name="csX2" fmla="*/ 2886902 w 2886902"/>
                  <a:gd name="csY2" fmla="*/ 240348 h 448575"/>
                  <a:gd name="csX3" fmla="*/ 2886901 w 2886902"/>
                  <a:gd name="csY3" fmla="*/ 240348 h 448575"/>
                  <a:gd name="csX4" fmla="*/ 2780934 w 2886902"/>
                  <a:gd name="csY4" fmla="*/ 439649 h 448575"/>
                  <a:gd name="csX5" fmla="*/ 2764489 w 2886902"/>
                  <a:gd name="csY5" fmla="*/ 448575 h 448575"/>
                  <a:gd name="csX6" fmla="*/ 2548580 w 2886902"/>
                  <a:gd name="csY6" fmla="*/ 448575 h 448575"/>
                  <a:gd name="csX7" fmla="*/ 2046011 w 2886902"/>
                  <a:gd name="csY7" fmla="*/ 448575 h 448575"/>
                  <a:gd name="csX8" fmla="*/ 1826263 w 2886902"/>
                  <a:gd name="csY8" fmla="*/ 448575 h 448575"/>
                  <a:gd name="csX9" fmla="*/ 1323695 w 2886902"/>
                  <a:gd name="csY9" fmla="*/ 448575 h 448575"/>
                  <a:gd name="csX10" fmla="*/ 601379 w 2886902"/>
                  <a:gd name="csY10" fmla="*/ 448575 h 448575"/>
                  <a:gd name="csX11" fmla="*/ 292885 w 2886902"/>
                  <a:gd name="csY11" fmla="*/ 217191 h 448575"/>
                  <a:gd name="csX12" fmla="*/ 56272 w 2886902"/>
                  <a:gd name="csY12" fmla="*/ 4441 h 448575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</a:cxnLst>
                <a:rect l="l" t="t" r="r" b="b"/>
                <a:pathLst>
                  <a:path w="2886902" h="448575">
                    <a:moveTo>
                      <a:pt x="0" y="0"/>
                    </a:moveTo>
                    <a:lnTo>
                      <a:pt x="2646554" y="0"/>
                    </a:lnTo>
                    <a:cubicBezTo>
                      <a:pt x="2779295" y="0"/>
                      <a:pt x="2886902" y="107607"/>
                      <a:pt x="2886902" y="240348"/>
                    </a:cubicBezTo>
                    <a:lnTo>
                      <a:pt x="2886901" y="240348"/>
                    </a:lnTo>
                    <a:cubicBezTo>
                      <a:pt x="2886901" y="323311"/>
                      <a:pt x="2844867" y="396456"/>
                      <a:pt x="2780934" y="439649"/>
                    </a:cubicBezTo>
                    <a:lnTo>
                      <a:pt x="2764489" y="448575"/>
                    </a:lnTo>
                    <a:lnTo>
                      <a:pt x="2548580" y="448575"/>
                    </a:lnTo>
                    <a:lnTo>
                      <a:pt x="2046011" y="448575"/>
                    </a:lnTo>
                    <a:lnTo>
                      <a:pt x="1826263" y="448575"/>
                    </a:lnTo>
                    <a:lnTo>
                      <a:pt x="1323695" y="448575"/>
                    </a:lnTo>
                    <a:lnTo>
                      <a:pt x="601379" y="448575"/>
                    </a:lnTo>
                    <a:cubicBezTo>
                      <a:pt x="345816" y="410011"/>
                      <a:pt x="336867" y="300472"/>
                      <a:pt x="292885" y="217191"/>
                    </a:cubicBezTo>
                    <a:cubicBezTo>
                      <a:pt x="271471" y="163421"/>
                      <a:pt x="227864" y="-238"/>
                      <a:pt x="56272" y="4441"/>
                    </a:cubicBezTo>
                    <a:close/>
                  </a:path>
                </a:pathLst>
              </a:custGeom>
              <a:solidFill>
                <a:srgbClr val="06757E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8" name="文本框 47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3796584" y="1248419"/>
                <a:ext cx="487680" cy="4603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2400" dirty="0">
                    <a:solidFill>
                      <a:schemeClr val="bg1"/>
                    </a:solidFill>
                    <a:latin typeface="方正公文小标宋" panose="02000500000000000000" charset="-122"/>
                    <a:ea typeface="方正公文小标宋" panose="02000500000000000000" charset="-122"/>
                  </a:rPr>
                  <a:t>01</a:t>
                </a:r>
                <a:endParaRPr lang="zh-CN" altLang="en-US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endParaRPr>
              </a:p>
            </p:txBody>
          </p:sp>
          <p:sp>
            <p:nvSpPr>
              <p:cNvPr id="49" name="文本框 48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4793366" y="1273823"/>
                <a:ext cx="1758915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zh-CN" altLang="en-US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55" name="组合 54"/>
            <p:cNvGrpSpPr/>
            <p:nvPr/>
          </p:nvGrpSpPr>
          <p:grpSpPr>
            <a:xfrm>
              <a:off x="7377726" y="1234439"/>
              <a:ext cx="3293662" cy="483141"/>
              <a:chOff x="3680235" y="1234439"/>
              <a:chExt cx="3293662" cy="483141"/>
            </a:xfrm>
          </p:grpSpPr>
          <p:sp>
            <p:nvSpPr>
              <p:cNvPr id="56" name="矩形: 圆角 55"/>
              <p:cNvSpPr/>
              <p:nvPr>
                <p:custDataLst>
                  <p:tags r:id="rId9"/>
                </p:custDataLst>
              </p:nvPr>
            </p:nvSpPr>
            <p:spPr>
              <a:xfrm>
                <a:off x="3680235" y="1236885"/>
                <a:ext cx="3292227" cy="480695"/>
              </a:xfrm>
              <a:prstGeom prst="roundRect">
                <a:avLst>
                  <a:gd name="adj" fmla="val 50000"/>
                </a:avLst>
              </a:prstGeom>
              <a:solidFill>
                <a:srgbClr val="B4D9DD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7" name="任意多边形: 形状 56"/>
              <p:cNvSpPr/>
              <p:nvPr>
                <p:custDataLst>
                  <p:tags r:id="rId10"/>
                </p:custDataLst>
              </p:nvPr>
            </p:nvSpPr>
            <p:spPr>
              <a:xfrm>
                <a:off x="4086995" y="1234439"/>
                <a:ext cx="2886902" cy="448575"/>
              </a:xfrm>
              <a:custGeom>
                <a:avLst/>
                <a:gdLst>
                  <a:gd name="csX0" fmla="*/ 0 w 2886902"/>
                  <a:gd name="csY0" fmla="*/ 0 h 448575"/>
                  <a:gd name="csX1" fmla="*/ 2646554 w 2886902"/>
                  <a:gd name="csY1" fmla="*/ 0 h 448575"/>
                  <a:gd name="csX2" fmla="*/ 2886902 w 2886902"/>
                  <a:gd name="csY2" fmla="*/ 240348 h 448575"/>
                  <a:gd name="csX3" fmla="*/ 2886901 w 2886902"/>
                  <a:gd name="csY3" fmla="*/ 240348 h 448575"/>
                  <a:gd name="csX4" fmla="*/ 2780934 w 2886902"/>
                  <a:gd name="csY4" fmla="*/ 439649 h 448575"/>
                  <a:gd name="csX5" fmla="*/ 2764489 w 2886902"/>
                  <a:gd name="csY5" fmla="*/ 448575 h 448575"/>
                  <a:gd name="csX6" fmla="*/ 2548580 w 2886902"/>
                  <a:gd name="csY6" fmla="*/ 448575 h 448575"/>
                  <a:gd name="csX7" fmla="*/ 2046011 w 2886902"/>
                  <a:gd name="csY7" fmla="*/ 448575 h 448575"/>
                  <a:gd name="csX8" fmla="*/ 1826263 w 2886902"/>
                  <a:gd name="csY8" fmla="*/ 448575 h 448575"/>
                  <a:gd name="csX9" fmla="*/ 1323695 w 2886902"/>
                  <a:gd name="csY9" fmla="*/ 448575 h 448575"/>
                  <a:gd name="csX10" fmla="*/ 601379 w 2886902"/>
                  <a:gd name="csY10" fmla="*/ 448575 h 448575"/>
                  <a:gd name="csX11" fmla="*/ 292885 w 2886902"/>
                  <a:gd name="csY11" fmla="*/ 217191 h 448575"/>
                  <a:gd name="csX12" fmla="*/ 56272 w 2886902"/>
                  <a:gd name="csY12" fmla="*/ 4441 h 448575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</a:cxnLst>
                <a:rect l="l" t="t" r="r" b="b"/>
                <a:pathLst>
                  <a:path w="2886902" h="448575">
                    <a:moveTo>
                      <a:pt x="0" y="0"/>
                    </a:moveTo>
                    <a:lnTo>
                      <a:pt x="2646554" y="0"/>
                    </a:lnTo>
                    <a:cubicBezTo>
                      <a:pt x="2779295" y="0"/>
                      <a:pt x="2886902" y="107607"/>
                      <a:pt x="2886902" y="240348"/>
                    </a:cubicBezTo>
                    <a:lnTo>
                      <a:pt x="2886901" y="240348"/>
                    </a:lnTo>
                    <a:cubicBezTo>
                      <a:pt x="2886901" y="323311"/>
                      <a:pt x="2844867" y="396456"/>
                      <a:pt x="2780934" y="439649"/>
                    </a:cubicBezTo>
                    <a:lnTo>
                      <a:pt x="2764489" y="448575"/>
                    </a:lnTo>
                    <a:lnTo>
                      <a:pt x="2548580" y="448575"/>
                    </a:lnTo>
                    <a:lnTo>
                      <a:pt x="2046011" y="448575"/>
                    </a:lnTo>
                    <a:lnTo>
                      <a:pt x="1826263" y="448575"/>
                    </a:lnTo>
                    <a:lnTo>
                      <a:pt x="1323695" y="448575"/>
                    </a:lnTo>
                    <a:lnTo>
                      <a:pt x="601379" y="448575"/>
                    </a:lnTo>
                    <a:cubicBezTo>
                      <a:pt x="345816" y="410011"/>
                      <a:pt x="336867" y="300472"/>
                      <a:pt x="292885" y="217191"/>
                    </a:cubicBezTo>
                    <a:cubicBezTo>
                      <a:pt x="271471" y="163421"/>
                      <a:pt x="227864" y="-238"/>
                      <a:pt x="56272" y="4441"/>
                    </a:cubicBezTo>
                    <a:close/>
                  </a:path>
                </a:pathLst>
              </a:custGeom>
              <a:solidFill>
                <a:srgbClr val="06757E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58" name="文本框 57"/>
              <p:cNvSpPr txBox="1"/>
              <p:nvPr>
                <p:custDataLst>
                  <p:tags r:id="rId11"/>
                </p:custDataLst>
              </p:nvPr>
            </p:nvSpPr>
            <p:spPr>
              <a:xfrm>
                <a:off x="3796584" y="1248419"/>
                <a:ext cx="487680" cy="4603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l">
                  <a:buClrTx/>
                  <a:buSzTx/>
                  <a:buFontTx/>
                </a:pPr>
                <a:r>
                  <a:rPr lang="en-US" altLang="zh-CN" sz="2400" dirty="0">
                    <a:solidFill>
                      <a:schemeClr val="bg1"/>
                    </a:solidFill>
                    <a:latin typeface="方正公文小标宋" panose="02000500000000000000" charset="-122"/>
                    <a:ea typeface="方正公文小标宋" panose="02000500000000000000" charset="-122"/>
                  </a:rPr>
                  <a:t>02</a:t>
                </a:r>
                <a:endPara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endParaRPr>
              </a:p>
            </p:txBody>
          </p:sp>
          <p:sp>
            <p:nvSpPr>
              <p:cNvPr id="59" name="文本框 58"/>
              <p:cNvSpPr txBox="1"/>
              <p:nvPr>
                <p:custDataLst>
                  <p:tags r:id="rId12"/>
                </p:custDataLst>
              </p:nvPr>
            </p:nvSpPr>
            <p:spPr>
              <a:xfrm>
                <a:off x="4793366" y="1273823"/>
                <a:ext cx="1758915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zh-CN" altLang="en-US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b="1" dirty="0">
                  <a:solidFill>
                    <a:schemeClr val="bg1"/>
                  </a:solidFill>
                </a:endParaRPr>
              </a:p>
            </p:txBody>
          </p:sp>
        </p:grpSp>
      </p:grpSp>
      <p:grpSp>
        <p:nvGrpSpPr>
          <p:cNvPr id="61" name="组合 60"/>
          <p:cNvGrpSpPr/>
          <p:nvPr>
            <p:custDataLst>
              <p:tags r:id="rId13"/>
            </p:custDataLst>
          </p:nvPr>
        </p:nvGrpSpPr>
        <p:grpSpPr>
          <a:xfrm>
            <a:off x="4080285" y="3418812"/>
            <a:ext cx="6991153" cy="483141"/>
            <a:chOff x="3680235" y="1234439"/>
            <a:chExt cx="6991153" cy="483141"/>
          </a:xfrm>
        </p:grpSpPr>
        <p:grpSp>
          <p:nvGrpSpPr>
            <p:cNvPr id="62" name="组合 61"/>
            <p:cNvGrpSpPr/>
            <p:nvPr/>
          </p:nvGrpSpPr>
          <p:grpSpPr>
            <a:xfrm>
              <a:off x="3680235" y="1234439"/>
              <a:ext cx="3293662" cy="483141"/>
              <a:chOff x="3680235" y="1234439"/>
              <a:chExt cx="3293662" cy="483141"/>
            </a:xfrm>
          </p:grpSpPr>
          <p:sp>
            <p:nvSpPr>
              <p:cNvPr id="196" name="矩形: 圆角 195"/>
              <p:cNvSpPr/>
              <p:nvPr>
                <p:custDataLst>
                  <p:tags r:id="rId14"/>
                </p:custDataLst>
              </p:nvPr>
            </p:nvSpPr>
            <p:spPr>
              <a:xfrm>
                <a:off x="3680235" y="1236885"/>
                <a:ext cx="3292227" cy="480695"/>
              </a:xfrm>
              <a:prstGeom prst="roundRect">
                <a:avLst>
                  <a:gd name="adj" fmla="val 50000"/>
                </a:avLst>
              </a:prstGeom>
              <a:solidFill>
                <a:srgbClr val="B4D9DD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97" name="任意多边形: 形状 196"/>
              <p:cNvSpPr/>
              <p:nvPr>
                <p:custDataLst>
                  <p:tags r:id="rId15"/>
                </p:custDataLst>
              </p:nvPr>
            </p:nvSpPr>
            <p:spPr>
              <a:xfrm>
                <a:off x="4086995" y="1234439"/>
                <a:ext cx="2886902" cy="448575"/>
              </a:xfrm>
              <a:custGeom>
                <a:avLst/>
                <a:gdLst>
                  <a:gd name="csX0" fmla="*/ 0 w 2886902"/>
                  <a:gd name="csY0" fmla="*/ 0 h 448575"/>
                  <a:gd name="csX1" fmla="*/ 2646554 w 2886902"/>
                  <a:gd name="csY1" fmla="*/ 0 h 448575"/>
                  <a:gd name="csX2" fmla="*/ 2886902 w 2886902"/>
                  <a:gd name="csY2" fmla="*/ 240348 h 448575"/>
                  <a:gd name="csX3" fmla="*/ 2886901 w 2886902"/>
                  <a:gd name="csY3" fmla="*/ 240348 h 448575"/>
                  <a:gd name="csX4" fmla="*/ 2780934 w 2886902"/>
                  <a:gd name="csY4" fmla="*/ 439649 h 448575"/>
                  <a:gd name="csX5" fmla="*/ 2764489 w 2886902"/>
                  <a:gd name="csY5" fmla="*/ 448575 h 448575"/>
                  <a:gd name="csX6" fmla="*/ 2548580 w 2886902"/>
                  <a:gd name="csY6" fmla="*/ 448575 h 448575"/>
                  <a:gd name="csX7" fmla="*/ 2046011 w 2886902"/>
                  <a:gd name="csY7" fmla="*/ 448575 h 448575"/>
                  <a:gd name="csX8" fmla="*/ 1826263 w 2886902"/>
                  <a:gd name="csY8" fmla="*/ 448575 h 448575"/>
                  <a:gd name="csX9" fmla="*/ 1323695 w 2886902"/>
                  <a:gd name="csY9" fmla="*/ 448575 h 448575"/>
                  <a:gd name="csX10" fmla="*/ 601379 w 2886902"/>
                  <a:gd name="csY10" fmla="*/ 448575 h 448575"/>
                  <a:gd name="csX11" fmla="*/ 292885 w 2886902"/>
                  <a:gd name="csY11" fmla="*/ 217191 h 448575"/>
                  <a:gd name="csX12" fmla="*/ 56272 w 2886902"/>
                  <a:gd name="csY12" fmla="*/ 4441 h 448575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</a:cxnLst>
                <a:rect l="l" t="t" r="r" b="b"/>
                <a:pathLst>
                  <a:path w="2886902" h="448575">
                    <a:moveTo>
                      <a:pt x="0" y="0"/>
                    </a:moveTo>
                    <a:lnTo>
                      <a:pt x="2646554" y="0"/>
                    </a:lnTo>
                    <a:cubicBezTo>
                      <a:pt x="2779295" y="0"/>
                      <a:pt x="2886902" y="107607"/>
                      <a:pt x="2886902" y="240348"/>
                    </a:cubicBezTo>
                    <a:lnTo>
                      <a:pt x="2886901" y="240348"/>
                    </a:lnTo>
                    <a:cubicBezTo>
                      <a:pt x="2886901" y="323311"/>
                      <a:pt x="2844867" y="396456"/>
                      <a:pt x="2780934" y="439649"/>
                    </a:cubicBezTo>
                    <a:lnTo>
                      <a:pt x="2764489" y="448575"/>
                    </a:lnTo>
                    <a:lnTo>
                      <a:pt x="2548580" y="448575"/>
                    </a:lnTo>
                    <a:lnTo>
                      <a:pt x="2046011" y="448575"/>
                    </a:lnTo>
                    <a:lnTo>
                      <a:pt x="1826263" y="448575"/>
                    </a:lnTo>
                    <a:lnTo>
                      <a:pt x="1323695" y="448575"/>
                    </a:lnTo>
                    <a:lnTo>
                      <a:pt x="601379" y="448575"/>
                    </a:lnTo>
                    <a:cubicBezTo>
                      <a:pt x="345816" y="410011"/>
                      <a:pt x="336867" y="300472"/>
                      <a:pt x="292885" y="217191"/>
                    </a:cubicBezTo>
                    <a:cubicBezTo>
                      <a:pt x="271471" y="163421"/>
                      <a:pt x="227864" y="-238"/>
                      <a:pt x="56272" y="4441"/>
                    </a:cubicBezTo>
                    <a:close/>
                  </a:path>
                </a:pathLst>
              </a:custGeom>
              <a:solidFill>
                <a:srgbClr val="06757E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198" name="文本框 197"/>
              <p:cNvSpPr txBox="1"/>
              <p:nvPr>
                <p:custDataLst>
                  <p:tags r:id="rId16"/>
                </p:custDataLst>
              </p:nvPr>
            </p:nvSpPr>
            <p:spPr>
              <a:xfrm>
                <a:off x="3796584" y="1248419"/>
                <a:ext cx="487680" cy="4603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l">
                  <a:buClrTx/>
                  <a:buSzTx/>
                  <a:buFontTx/>
                </a:pPr>
                <a:r>
                  <a:rPr lang="en-US" altLang="zh-CN" sz="2400" dirty="0">
                    <a:solidFill>
                      <a:schemeClr val="bg1"/>
                    </a:solidFill>
                    <a:latin typeface="方正公文小标宋" panose="02000500000000000000" charset="-122"/>
                    <a:ea typeface="方正公文小标宋" panose="02000500000000000000" charset="-122"/>
                  </a:rPr>
                  <a:t>03</a:t>
                </a:r>
                <a:endPara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endParaRPr>
              </a:p>
            </p:txBody>
          </p:sp>
          <p:sp>
            <p:nvSpPr>
              <p:cNvPr id="199" name="文本框 198"/>
              <p:cNvSpPr txBox="1"/>
              <p:nvPr>
                <p:custDataLst>
                  <p:tags r:id="rId17"/>
                </p:custDataLst>
              </p:nvPr>
            </p:nvSpPr>
            <p:spPr>
              <a:xfrm>
                <a:off x="4793366" y="1273823"/>
                <a:ext cx="1758915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zh-CN" altLang="en-US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63" name="组合 62"/>
            <p:cNvGrpSpPr/>
            <p:nvPr/>
          </p:nvGrpSpPr>
          <p:grpSpPr>
            <a:xfrm>
              <a:off x="7377726" y="1234439"/>
              <a:ext cx="3293662" cy="483141"/>
              <a:chOff x="3680235" y="1234439"/>
              <a:chExt cx="3293662" cy="483141"/>
            </a:xfrm>
          </p:grpSpPr>
          <p:sp>
            <p:nvSpPr>
              <p:cNvPr id="192" name="矩形: 圆角 191"/>
              <p:cNvSpPr/>
              <p:nvPr>
                <p:custDataLst>
                  <p:tags r:id="rId18"/>
                </p:custDataLst>
              </p:nvPr>
            </p:nvSpPr>
            <p:spPr>
              <a:xfrm>
                <a:off x="3680235" y="1236885"/>
                <a:ext cx="3292227" cy="480695"/>
              </a:xfrm>
              <a:prstGeom prst="roundRect">
                <a:avLst>
                  <a:gd name="adj" fmla="val 50000"/>
                </a:avLst>
              </a:prstGeom>
              <a:solidFill>
                <a:srgbClr val="B4D9DD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93" name="任意多边形: 形状 192"/>
              <p:cNvSpPr/>
              <p:nvPr>
                <p:custDataLst>
                  <p:tags r:id="rId19"/>
                </p:custDataLst>
              </p:nvPr>
            </p:nvSpPr>
            <p:spPr>
              <a:xfrm>
                <a:off x="4086995" y="1234439"/>
                <a:ext cx="2886902" cy="448575"/>
              </a:xfrm>
              <a:custGeom>
                <a:avLst/>
                <a:gdLst>
                  <a:gd name="csX0" fmla="*/ 0 w 2886902"/>
                  <a:gd name="csY0" fmla="*/ 0 h 448575"/>
                  <a:gd name="csX1" fmla="*/ 2646554 w 2886902"/>
                  <a:gd name="csY1" fmla="*/ 0 h 448575"/>
                  <a:gd name="csX2" fmla="*/ 2886902 w 2886902"/>
                  <a:gd name="csY2" fmla="*/ 240348 h 448575"/>
                  <a:gd name="csX3" fmla="*/ 2886901 w 2886902"/>
                  <a:gd name="csY3" fmla="*/ 240348 h 448575"/>
                  <a:gd name="csX4" fmla="*/ 2780934 w 2886902"/>
                  <a:gd name="csY4" fmla="*/ 439649 h 448575"/>
                  <a:gd name="csX5" fmla="*/ 2764489 w 2886902"/>
                  <a:gd name="csY5" fmla="*/ 448575 h 448575"/>
                  <a:gd name="csX6" fmla="*/ 2548580 w 2886902"/>
                  <a:gd name="csY6" fmla="*/ 448575 h 448575"/>
                  <a:gd name="csX7" fmla="*/ 2046011 w 2886902"/>
                  <a:gd name="csY7" fmla="*/ 448575 h 448575"/>
                  <a:gd name="csX8" fmla="*/ 1826263 w 2886902"/>
                  <a:gd name="csY8" fmla="*/ 448575 h 448575"/>
                  <a:gd name="csX9" fmla="*/ 1323695 w 2886902"/>
                  <a:gd name="csY9" fmla="*/ 448575 h 448575"/>
                  <a:gd name="csX10" fmla="*/ 601379 w 2886902"/>
                  <a:gd name="csY10" fmla="*/ 448575 h 448575"/>
                  <a:gd name="csX11" fmla="*/ 292885 w 2886902"/>
                  <a:gd name="csY11" fmla="*/ 217191 h 448575"/>
                  <a:gd name="csX12" fmla="*/ 56272 w 2886902"/>
                  <a:gd name="csY12" fmla="*/ 4441 h 448575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</a:cxnLst>
                <a:rect l="l" t="t" r="r" b="b"/>
                <a:pathLst>
                  <a:path w="2886902" h="448575">
                    <a:moveTo>
                      <a:pt x="0" y="0"/>
                    </a:moveTo>
                    <a:lnTo>
                      <a:pt x="2646554" y="0"/>
                    </a:lnTo>
                    <a:cubicBezTo>
                      <a:pt x="2779295" y="0"/>
                      <a:pt x="2886902" y="107607"/>
                      <a:pt x="2886902" y="240348"/>
                    </a:cubicBezTo>
                    <a:lnTo>
                      <a:pt x="2886901" y="240348"/>
                    </a:lnTo>
                    <a:cubicBezTo>
                      <a:pt x="2886901" y="323311"/>
                      <a:pt x="2844867" y="396456"/>
                      <a:pt x="2780934" y="439649"/>
                    </a:cubicBezTo>
                    <a:lnTo>
                      <a:pt x="2764489" y="448575"/>
                    </a:lnTo>
                    <a:lnTo>
                      <a:pt x="2548580" y="448575"/>
                    </a:lnTo>
                    <a:lnTo>
                      <a:pt x="2046011" y="448575"/>
                    </a:lnTo>
                    <a:lnTo>
                      <a:pt x="1826263" y="448575"/>
                    </a:lnTo>
                    <a:lnTo>
                      <a:pt x="1323695" y="448575"/>
                    </a:lnTo>
                    <a:lnTo>
                      <a:pt x="601379" y="448575"/>
                    </a:lnTo>
                    <a:cubicBezTo>
                      <a:pt x="345816" y="410011"/>
                      <a:pt x="336867" y="300472"/>
                      <a:pt x="292885" y="217191"/>
                    </a:cubicBezTo>
                    <a:cubicBezTo>
                      <a:pt x="271471" y="163421"/>
                      <a:pt x="227864" y="-238"/>
                      <a:pt x="56272" y="4441"/>
                    </a:cubicBezTo>
                    <a:close/>
                  </a:path>
                </a:pathLst>
              </a:custGeom>
              <a:solidFill>
                <a:srgbClr val="06757E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194" name="文本框 193"/>
              <p:cNvSpPr txBox="1"/>
              <p:nvPr>
                <p:custDataLst>
                  <p:tags r:id="rId20"/>
                </p:custDataLst>
              </p:nvPr>
            </p:nvSpPr>
            <p:spPr>
              <a:xfrm>
                <a:off x="3796584" y="1248419"/>
                <a:ext cx="487680" cy="4603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2400" dirty="0">
                    <a:solidFill>
                      <a:schemeClr val="bg1"/>
                    </a:solidFill>
                    <a:latin typeface="方正公文小标宋" panose="02000500000000000000" charset="-122"/>
                    <a:ea typeface="方正公文小标宋" panose="02000500000000000000" charset="-122"/>
                  </a:rPr>
                  <a:t>04</a:t>
                </a:r>
                <a:endPara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endParaRPr>
              </a:p>
            </p:txBody>
          </p:sp>
          <p:sp>
            <p:nvSpPr>
              <p:cNvPr id="195" name="文本框 194"/>
              <p:cNvSpPr txBox="1"/>
              <p:nvPr>
                <p:custDataLst>
                  <p:tags r:id="rId21"/>
                </p:custDataLst>
              </p:nvPr>
            </p:nvSpPr>
            <p:spPr>
              <a:xfrm>
                <a:off x="4793366" y="1273823"/>
                <a:ext cx="1758915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zh-CN" altLang="en-US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b="1" dirty="0">
                  <a:solidFill>
                    <a:schemeClr val="bg1"/>
                  </a:solidFill>
                </a:endParaRPr>
              </a:p>
            </p:txBody>
          </p:sp>
        </p:grpSp>
      </p:grpSp>
      <p:pic>
        <p:nvPicPr>
          <p:cNvPr id="34" name="图片 33" descr="微信图片_20240716094715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</p:spTree>
    <p:custDataLst>
      <p:tags r:id="rId2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图片 31" descr="372e787710696e01517adfd45a4e278_副本1"/>
          <p:cNvPicPr>
            <a:picLocks noChangeAspect="1"/>
          </p:cNvPicPr>
          <p:nvPr/>
        </p:nvPicPr>
        <p:blipFill>
          <a:blip r:embed="rId1">
            <a:alphaModFix amt="88000"/>
          </a:blip>
          <a:stretch>
            <a:fillRect/>
          </a:stretch>
        </p:blipFill>
        <p:spPr>
          <a:xfrm>
            <a:off x="0" y="3902710"/>
            <a:ext cx="7777480" cy="2955290"/>
          </a:xfrm>
          <a:prstGeom prst="rect">
            <a:avLst/>
          </a:prstGeom>
        </p:spPr>
      </p:pic>
      <p:pic>
        <p:nvPicPr>
          <p:cNvPr id="9" name="图片 8" descr="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18615" cy="1478280"/>
          </a:xfrm>
          <a:prstGeom prst="rect">
            <a:avLst/>
          </a:prstGeom>
        </p:spPr>
      </p:pic>
      <p:sp>
        <p:nvSpPr>
          <p:cNvPr id="10" name="椭圆 9"/>
          <p:cNvSpPr/>
          <p:nvPr/>
        </p:nvSpPr>
        <p:spPr>
          <a:xfrm>
            <a:off x="9852660" y="-1306195"/>
            <a:ext cx="2422525" cy="2422525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9001760" y="-84391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5" name="图片 4" descr="C:/Users/jzy123/Desktop/校园美图/微信图片_20260105163938_589_9.jpg微信图片_20260105163938_589_9"/>
          <p:cNvPicPr>
            <a:picLocks noChangeAspect="1"/>
          </p:cNvPicPr>
          <p:nvPr/>
        </p:nvPicPr>
        <p:blipFill>
          <a:blip r:embed="rId3"/>
          <a:srcRect l="16670" r="16670"/>
          <a:stretch>
            <a:fillRect/>
          </a:stretch>
        </p:blipFill>
        <p:spPr>
          <a:xfrm>
            <a:off x="407670" y="869950"/>
            <a:ext cx="5128260" cy="5128260"/>
          </a:xfrm>
          <a:prstGeom prst="ellipse">
            <a:avLst/>
          </a:prstGeom>
          <a:ln w="66675" cmpd="sng">
            <a:solidFill>
              <a:srgbClr val="FCFCFC"/>
            </a:solidFill>
            <a:prstDash val="solid"/>
          </a:ln>
        </p:spPr>
      </p:pic>
      <p:grpSp>
        <p:nvGrpSpPr>
          <p:cNvPr id="54" name="组合 53"/>
          <p:cNvGrpSpPr/>
          <p:nvPr>
            <p:custDataLst>
              <p:tags r:id="rId4"/>
            </p:custDataLst>
          </p:nvPr>
        </p:nvGrpSpPr>
        <p:grpSpPr>
          <a:xfrm rot="0">
            <a:off x="6407150" y="1817370"/>
            <a:ext cx="4042410" cy="600727"/>
            <a:chOff x="3680235" y="1234439"/>
            <a:chExt cx="3293662" cy="489362"/>
          </a:xfrm>
        </p:grpSpPr>
        <p:sp>
          <p:nvSpPr>
            <p:cNvPr id="47" name="矩形: 圆角 46"/>
            <p:cNvSpPr/>
            <p:nvPr>
              <p:custDataLst>
                <p:tags r:id="rId5"/>
              </p:custDataLst>
            </p:nvPr>
          </p:nvSpPr>
          <p:spPr>
            <a:xfrm>
              <a:off x="3680235" y="1236885"/>
              <a:ext cx="3292227" cy="480695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3" name="任意多边形: 形状 52"/>
            <p:cNvSpPr/>
            <p:nvPr>
              <p:custDataLst>
                <p:tags r:id="rId6"/>
              </p:custDataLst>
            </p:nvPr>
          </p:nvSpPr>
          <p:spPr>
            <a:xfrm>
              <a:off x="4086995" y="1234439"/>
              <a:ext cx="2886902" cy="448575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48" name="文本框 47"/>
            <p:cNvSpPr txBox="1"/>
            <p:nvPr>
              <p:custDataLst>
                <p:tags r:id="rId7"/>
              </p:custDataLst>
            </p:nvPr>
          </p:nvSpPr>
          <p:spPr>
            <a:xfrm>
              <a:off x="3796584" y="1248419"/>
              <a:ext cx="487680" cy="4753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01</a:t>
              </a:r>
              <a:endParaRPr lang="en-US" altLang="zh-CN" sz="32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49" name="文本框 48"/>
            <p:cNvSpPr txBox="1"/>
            <p:nvPr>
              <p:custDataLst>
                <p:tags r:id="rId8"/>
              </p:custDataLst>
            </p:nvPr>
          </p:nvSpPr>
          <p:spPr>
            <a:xfrm>
              <a:off x="4793366" y="1273823"/>
              <a:ext cx="1758915" cy="3750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34" name="图片 33" descr="微信图片_2024071609471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sp>
        <p:nvSpPr>
          <p:cNvPr id="2" name="任意多边形: 形状 19"/>
          <p:cNvSpPr/>
          <p:nvPr>
            <p:custDataLst>
              <p:tags r:id="rId10"/>
            </p:custDataLst>
          </p:nvPr>
        </p:nvSpPr>
        <p:spPr>
          <a:xfrm>
            <a:off x="6406934" y="2722118"/>
            <a:ext cx="1234843" cy="138277"/>
          </a:xfrm>
          <a:custGeom>
            <a:avLst/>
            <a:gdLst>
              <a:gd name="connsiteX0" fmla="*/ 0 w 1234843"/>
              <a:gd name="connsiteY0" fmla="*/ 0 h 138277"/>
              <a:gd name="connsiteX1" fmla="*/ 1234843 w 1234843"/>
              <a:gd name="connsiteY1" fmla="*/ 0 h 138277"/>
              <a:gd name="connsiteX2" fmla="*/ 1105033 w 1234843"/>
              <a:gd name="connsiteY2" fmla="*/ 138277 h 138277"/>
              <a:gd name="connsiteX3" fmla="*/ 0 w 1234843"/>
              <a:gd name="connsiteY3" fmla="*/ 138277 h 138277"/>
              <a:gd name="connsiteX4" fmla="*/ 0 w 1234843"/>
              <a:gd name="connsiteY4" fmla="*/ 0 h 138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4843" h="138277">
                <a:moveTo>
                  <a:pt x="0" y="0"/>
                </a:moveTo>
                <a:lnTo>
                  <a:pt x="1234843" y="0"/>
                </a:lnTo>
                <a:lnTo>
                  <a:pt x="1105033" y="138277"/>
                </a:lnTo>
                <a:lnTo>
                  <a:pt x="0" y="138277"/>
                </a:lnTo>
                <a:lnTo>
                  <a:pt x="0" y="0"/>
                </a:lnTo>
                <a:close/>
              </a:path>
            </a:pathLst>
          </a:custGeom>
          <a:solidFill>
            <a:srgbClr val="57A1A7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4" name="任意多边形: 形状 1"/>
          <p:cNvSpPr/>
          <p:nvPr>
            <p:custDataLst>
              <p:tags r:id="rId11"/>
            </p:custDataLst>
          </p:nvPr>
        </p:nvSpPr>
        <p:spPr>
          <a:xfrm>
            <a:off x="6406933" y="2722118"/>
            <a:ext cx="4648200" cy="1626235"/>
          </a:xfrm>
          <a:custGeom>
            <a:avLst/>
            <a:gdLst>
              <a:gd name="connsiteX0" fmla="*/ 1234843 w 4648200"/>
              <a:gd name="connsiteY0" fmla="*/ 0 h 1626235"/>
              <a:gd name="connsiteX1" fmla="*/ 4648200 w 4648200"/>
              <a:gd name="connsiteY1" fmla="*/ 0 h 1626235"/>
              <a:gd name="connsiteX2" fmla="*/ 4648200 w 4648200"/>
              <a:gd name="connsiteY2" fmla="*/ 1557868 h 1626235"/>
              <a:gd name="connsiteX3" fmla="*/ 3088719 w 4648200"/>
              <a:gd name="connsiteY3" fmla="*/ 1557868 h 1626235"/>
              <a:gd name="connsiteX4" fmla="*/ 3024538 w 4648200"/>
              <a:gd name="connsiteY4" fmla="*/ 1626235 h 1626235"/>
              <a:gd name="connsiteX5" fmla="*/ 0 w 4648200"/>
              <a:gd name="connsiteY5" fmla="*/ 1626235 h 1626235"/>
              <a:gd name="connsiteX6" fmla="*/ 0 w 4648200"/>
              <a:gd name="connsiteY6" fmla="*/ 138277 h 1626235"/>
              <a:gd name="connsiteX7" fmla="*/ 1105033 w 4648200"/>
              <a:gd name="connsiteY7" fmla="*/ 138277 h 1626235"/>
              <a:gd name="connsiteX8" fmla="*/ 1234843 w 4648200"/>
              <a:gd name="connsiteY8" fmla="*/ 0 h 16262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48200" h="1626235">
                <a:moveTo>
                  <a:pt x="1234843" y="0"/>
                </a:moveTo>
                <a:lnTo>
                  <a:pt x="4648200" y="0"/>
                </a:lnTo>
                <a:lnTo>
                  <a:pt x="4648200" y="1557868"/>
                </a:lnTo>
                <a:lnTo>
                  <a:pt x="3088719" y="1557868"/>
                </a:lnTo>
                <a:lnTo>
                  <a:pt x="3024538" y="1626235"/>
                </a:lnTo>
                <a:lnTo>
                  <a:pt x="0" y="1626235"/>
                </a:lnTo>
                <a:lnTo>
                  <a:pt x="0" y="138277"/>
                </a:lnTo>
                <a:lnTo>
                  <a:pt x="1105033" y="138277"/>
                </a:lnTo>
                <a:lnTo>
                  <a:pt x="1234843" y="0"/>
                </a:lnTo>
                <a:close/>
              </a:path>
            </a:pathLst>
          </a:custGeom>
          <a:solidFill>
            <a:srgbClr val="B4D9DD">
              <a:alpha val="17000"/>
            </a:srgbClr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sz="1600" b="1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椭圆 5"/>
          <p:cNvSpPr/>
          <p:nvPr>
            <p:custDataLst>
              <p:tags r:id="rId12"/>
            </p:custDataLst>
          </p:nvPr>
        </p:nvSpPr>
        <p:spPr>
          <a:xfrm>
            <a:off x="6597433" y="3139235"/>
            <a:ext cx="792000" cy="792000"/>
          </a:xfrm>
          <a:prstGeom prst="ellipse">
            <a:avLst/>
          </a:prstGeom>
          <a:solidFill>
            <a:srgbClr val="57A1A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文本框 35"/>
          <p:cNvSpPr txBox="1"/>
          <p:nvPr>
            <p:custDataLst>
              <p:tags r:id="rId13"/>
            </p:custDataLst>
          </p:nvPr>
        </p:nvSpPr>
        <p:spPr>
          <a:xfrm>
            <a:off x="7593965" y="3037840"/>
            <a:ext cx="2966720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根据自己的需要添加适当的文字，此处添加详细文本描述，建议与标题相关尽量简洁。</a:t>
            </a:r>
            <a:r>
              <a:rPr lang="zh-CN" alt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</a:t>
            </a:r>
            <a:r>
              <a:rPr lang="en-US" altLang="zh-CN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endParaRPr lang="en-US" altLang="zh-CN" sz="1000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pic>
        <p:nvPicPr>
          <p:cNvPr id="8" name="图片 7" descr="10741942451"/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820535" y="3355975"/>
            <a:ext cx="386715" cy="386715"/>
          </a:xfrm>
          <a:prstGeom prst="rect">
            <a:avLst/>
          </a:prstGeom>
        </p:spPr>
      </p:pic>
    </p:spTree>
    <p:custDataLst>
      <p:tags r:id="rId16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椭圆 9"/>
          <p:cNvSpPr/>
          <p:nvPr/>
        </p:nvSpPr>
        <p:spPr>
          <a:xfrm>
            <a:off x="9852660" y="-1306195"/>
            <a:ext cx="2422525" cy="2422525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0" y="-70040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图片 3" descr="01"/>
          <p:cNvPicPr>
            <a:picLocks noChangeAspect="1"/>
          </p:cNvPicPr>
          <p:nvPr/>
        </p:nvPicPr>
        <p:blipFill>
          <a:blip r:embed="rId1">
            <a:alphaModFix amt="67000"/>
          </a:blip>
          <a:stretch>
            <a:fillRect/>
          </a:stretch>
        </p:blipFill>
        <p:spPr>
          <a:xfrm>
            <a:off x="10160" y="5956935"/>
            <a:ext cx="7209155" cy="91122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 rot="0">
            <a:off x="386080" y="287020"/>
            <a:ext cx="4242434" cy="499757"/>
            <a:chOff x="3680235" y="1234439"/>
            <a:chExt cx="2935559" cy="499660"/>
          </a:xfrm>
        </p:grpSpPr>
        <p:sp>
          <p:nvSpPr>
            <p:cNvPr id="7" name="矩形: 圆角 46"/>
            <p:cNvSpPr/>
            <p:nvPr>
              <p:custDataLst>
                <p:tags r:id="rId2"/>
              </p:custDataLst>
            </p:nvPr>
          </p:nvSpPr>
          <p:spPr>
            <a:xfrm>
              <a:off x="3680235" y="1234439"/>
              <a:ext cx="2643805" cy="483141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任意多边形: 形状 52"/>
            <p:cNvSpPr/>
            <p:nvPr>
              <p:custDataLst>
                <p:tags r:id="rId3"/>
              </p:custDataLst>
            </p:nvPr>
          </p:nvSpPr>
          <p:spPr>
            <a:xfrm>
              <a:off x="4087109" y="1234439"/>
              <a:ext cx="2528685" cy="448858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>
              <p:custDataLst>
                <p:tags r:id="rId4"/>
              </p:custDataLst>
            </p:nvPr>
          </p:nvSpPr>
          <p:spPr>
            <a:xfrm>
              <a:off x="3845356" y="1273814"/>
              <a:ext cx="487680" cy="460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01</a:t>
              </a:r>
              <a:endParaRPr lang="zh-CN" altLang="en-US" sz="24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5"/>
              </p:custDataLst>
            </p:nvPr>
          </p:nvSpPr>
          <p:spPr>
            <a:xfrm>
              <a:off x="4793366" y="1242079"/>
              <a:ext cx="1758915" cy="4602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18" name="MH_SubTitle_1"/>
          <p:cNvSpPr/>
          <p:nvPr>
            <p:custDataLst>
              <p:tags r:id="rId6"/>
            </p:custDataLst>
          </p:nvPr>
        </p:nvSpPr>
        <p:spPr>
          <a:xfrm>
            <a:off x="1407765" y="1914525"/>
            <a:ext cx="2060575" cy="2060575"/>
          </a:xfrm>
          <a:prstGeom prst="ellipse">
            <a:avLst/>
          </a:prstGeom>
          <a:noFill/>
          <a:ln w="12700">
            <a:solidFill>
              <a:srgbClr val="06757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/>
            <a:r>
              <a:rPr lang="zh-CN" altLang="en-US" b="1" dirty="0">
                <a:solidFill>
                  <a:srgbClr val="06757E"/>
                </a:solidFill>
              </a:rPr>
              <a:t>添加标题</a:t>
            </a:r>
            <a:endParaRPr lang="zh-CN" altLang="en-US" b="1" dirty="0">
              <a:solidFill>
                <a:srgbClr val="06757E"/>
              </a:solidFill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3519490" y="1593650"/>
            <a:ext cx="5126438" cy="2702326"/>
            <a:chOff x="3519490" y="1593650"/>
            <a:chExt cx="5126438" cy="2702326"/>
          </a:xfrm>
          <a:blipFill dpi="0" rotWithShape="1">
            <a:blip r:embed="rId7" cstate="email"/>
            <a:srcRect/>
            <a:tile tx="0" ty="-711200" sx="100000" sy="100000" flip="none" algn="tl"/>
          </a:blipFill>
        </p:grpSpPr>
        <p:sp>
          <p:nvSpPr>
            <p:cNvPr id="23" name="MH_SubTitle_2"/>
            <p:cNvSpPr/>
            <p:nvPr>
              <p:custDataLst>
                <p:tags r:id="rId8"/>
              </p:custDataLst>
            </p:nvPr>
          </p:nvSpPr>
          <p:spPr>
            <a:xfrm>
              <a:off x="3519490" y="1593650"/>
              <a:ext cx="2702326" cy="2702326"/>
            </a:xfrm>
            <a:prstGeom prst="ellipse">
              <a:avLst/>
            </a:prstGeom>
            <a:blipFill rotWithShape="1">
              <a:blip r:embed="rId9"/>
              <a:stretch>
                <a:fillRect/>
              </a:stretch>
            </a:blipFill>
            <a:ln w="254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zh-CN" altLang="en-US" b="1" dirty="0"/>
            </a:p>
          </p:txBody>
        </p:sp>
        <p:sp>
          <p:nvSpPr>
            <p:cNvPr id="24" name="MH_SubTitle_3"/>
            <p:cNvSpPr/>
            <p:nvPr>
              <p:custDataLst>
                <p:tags r:id="rId10"/>
              </p:custDataLst>
            </p:nvPr>
          </p:nvSpPr>
          <p:spPr>
            <a:xfrm>
              <a:off x="5943602" y="1593650"/>
              <a:ext cx="2702326" cy="2702326"/>
            </a:xfrm>
            <a:prstGeom prst="ellipse">
              <a:avLst/>
            </a:prstGeom>
            <a:blipFill rotWithShape="1">
              <a:blip r:embed="rId11"/>
              <a:stretch>
                <a:fillRect/>
              </a:stretch>
            </a:blipFill>
            <a:ln w="254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zh-CN" altLang="en-US" b="1" dirty="0"/>
            </a:p>
          </p:txBody>
        </p:sp>
      </p:grpSp>
      <p:sp>
        <p:nvSpPr>
          <p:cNvPr id="25" name="MH_SubTitle_3"/>
          <p:cNvSpPr/>
          <p:nvPr>
            <p:custDataLst>
              <p:tags r:id="rId12"/>
            </p:custDataLst>
          </p:nvPr>
        </p:nvSpPr>
        <p:spPr>
          <a:xfrm>
            <a:off x="8723661" y="1914525"/>
            <a:ext cx="2060575" cy="2060575"/>
          </a:xfrm>
          <a:prstGeom prst="ellipse">
            <a:avLst/>
          </a:prstGeom>
          <a:noFill/>
          <a:ln w="12700">
            <a:solidFill>
              <a:srgbClr val="06757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/>
            <a:r>
              <a:rPr lang="zh-CN" altLang="en-US" b="1" dirty="0">
                <a:solidFill>
                  <a:srgbClr val="06757E"/>
                </a:solidFill>
              </a:rPr>
              <a:t>添加标题</a:t>
            </a:r>
            <a:endParaRPr lang="zh-CN" altLang="en-US" b="1" dirty="0">
              <a:solidFill>
                <a:srgbClr val="06757E"/>
              </a:solidFill>
            </a:endParaRPr>
          </a:p>
        </p:txBody>
      </p:sp>
      <p:sp>
        <p:nvSpPr>
          <p:cNvPr id="28" name="MH_Other_1"/>
          <p:cNvSpPr/>
          <p:nvPr>
            <p:custDataLst>
              <p:tags r:id="rId13"/>
            </p:custDataLst>
          </p:nvPr>
        </p:nvSpPr>
        <p:spPr>
          <a:xfrm>
            <a:off x="3110116" y="2608261"/>
            <a:ext cx="673100" cy="673100"/>
          </a:xfrm>
          <a:prstGeom prst="ellipse">
            <a:avLst/>
          </a:prstGeom>
          <a:solidFill>
            <a:schemeClr val="bg1"/>
          </a:solidFill>
          <a:ln w="76200">
            <a:solidFill>
              <a:srgbClr val="06757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>
            <a:normAutofit/>
          </a:bodyPr>
          <a:lstStyle/>
          <a:p>
            <a:pPr algn="ctr"/>
            <a:r>
              <a:rPr lang="en-US" altLang="zh-CN" b="1" dirty="0">
                <a:solidFill>
                  <a:srgbClr val="06757E"/>
                </a:solidFill>
                <a:latin typeface="思源宋体 CN Medium" panose="02020500000000000000" pitchFamily="18" charset="-122"/>
                <a:ea typeface="思源宋体 CN Medium" panose="02020500000000000000" pitchFamily="18" charset="-122"/>
              </a:rPr>
              <a:t>&gt;&gt;</a:t>
            </a:r>
            <a:endParaRPr lang="en-US" altLang="zh-CN" b="1" dirty="0">
              <a:solidFill>
                <a:srgbClr val="06757E"/>
              </a:solidFill>
              <a:latin typeface="思源宋体 CN Medium" panose="02020500000000000000" pitchFamily="18" charset="-122"/>
              <a:ea typeface="思源宋体 CN Medium" panose="02020500000000000000" pitchFamily="18" charset="-122"/>
            </a:endParaRPr>
          </a:p>
        </p:txBody>
      </p:sp>
      <p:sp>
        <p:nvSpPr>
          <p:cNvPr id="29" name="MH_Other_2"/>
          <p:cNvSpPr/>
          <p:nvPr>
            <p:custDataLst>
              <p:tags r:id="rId14"/>
            </p:custDataLst>
          </p:nvPr>
        </p:nvSpPr>
        <p:spPr>
          <a:xfrm>
            <a:off x="5783462" y="2733672"/>
            <a:ext cx="422278" cy="422278"/>
          </a:xfrm>
          <a:prstGeom prst="ellipse">
            <a:avLst/>
          </a:prstGeom>
          <a:solidFill>
            <a:srgbClr val="06757E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>
            <a:normAutofit/>
          </a:bodyPr>
          <a:lstStyle/>
          <a:p>
            <a:pPr algn="ctr"/>
            <a:r>
              <a:rPr lang="en-US" altLang="zh-CN" b="1" dirty="0">
                <a:solidFill>
                  <a:schemeClr val="bg1"/>
                </a:solidFill>
                <a:latin typeface="思源宋体 CN Medium" panose="02020500000000000000" pitchFamily="18" charset="-122"/>
                <a:ea typeface="思源宋体 CN Medium" panose="02020500000000000000" pitchFamily="18" charset="-122"/>
              </a:rPr>
              <a:t>&gt;&gt;</a:t>
            </a:r>
            <a:endParaRPr lang="zh-CN" altLang="en-US" b="1" dirty="0">
              <a:solidFill>
                <a:schemeClr val="bg1"/>
              </a:solidFill>
              <a:latin typeface="思源宋体 CN Medium" panose="02020500000000000000" pitchFamily="18" charset="-122"/>
              <a:ea typeface="思源宋体 CN Medium" panose="02020500000000000000" pitchFamily="18" charset="-122"/>
            </a:endParaRPr>
          </a:p>
        </p:txBody>
      </p:sp>
      <p:sp>
        <p:nvSpPr>
          <p:cNvPr id="30" name="MH_Other_2"/>
          <p:cNvSpPr/>
          <p:nvPr>
            <p:custDataLst>
              <p:tags r:id="rId15"/>
            </p:custDataLst>
          </p:nvPr>
        </p:nvSpPr>
        <p:spPr>
          <a:xfrm>
            <a:off x="8309378" y="2608261"/>
            <a:ext cx="673100" cy="673100"/>
          </a:xfrm>
          <a:prstGeom prst="ellipse">
            <a:avLst/>
          </a:prstGeom>
          <a:solidFill>
            <a:schemeClr val="bg1"/>
          </a:solidFill>
          <a:ln w="76200">
            <a:solidFill>
              <a:srgbClr val="06757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>
            <a:normAutofit/>
          </a:bodyPr>
          <a:lstStyle/>
          <a:p>
            <a:pPr algn="ctr">
              <a:defRPr/>
            </a:pPr>
            <a:r>
              <a:rPr lang="en-US" altLang="zh-CN" b="1" dirty="0">
                <a:solidFill>
                  <a:srgbClr val="06757E"/>
                </a:solidFill>
                <a:latin typeface="思源宋体 CN Medium" panose="02020500000000000000" pitchFamily="18" charset="-122"/>
                <a:ea typeface="思源宋体 CN Medium" panose="02020500000000000000" pitchFamily="18" charset="-122"/>
                <a:cs typeface="Heiti SC" panose="02010609000101010101" pitchFamily="49" charset="2"/>
              </a:rPr>
              <a:t>&gt;&gt;</a:t>
            </a:r>
            <a:endParaRPr lang="en-US" altLang="zh-CN" b="1" dirty="0">
              <a:solidFill>
                <a:srgbClr val="06757E"/>
              </a:solidFill>
              <a:latin typeface="思源宋体 CN Medium" panose="02020500000000000000" pitchFamily="18" charset="-122"/>
              <a:ea typeface="思源宋体 CN Medium" panose="02020500000000000000" pitchFamily="18" charset="-122"/>
              <a:cs typeface="Heiti SC" panose="02010609000101010101" pitchFamily="49" charset="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1490066" y="4126108"/>
            <a:ext cx="1898462" cy="1105759"/>
            <a:chOff x="817580" y="1906534"/>
            <a:chExt cx="1898462" cy="1105759"/>
          </a:xfrm>
        </p:grpSpPr>
        <p:sp>
          <p:nvSpPr>
            <p:cNvPr id="32" name="文本框 31"/>
            <p:cNvSpPr txBox="1"/>
            <p:nvPr/>
          </p:nvSpPr>
          <p:spPr>
            <a:xfrm>
              <a:off x="817580" y="2228703"/>
              <a:ext cx="1898462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989028" y="1906534"/>
              <a:ext cx="155556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8804717" y="4126108"/>
            <a:ext cx="1898462" cy="1085455"/>
            <a:chOff x="817580" y="1906534"/>
            <a:chExt cx="1898462" cy="1085455"/>
          </a:xfrm>
        </p:grpSpPr>
        <p:sp>
          <p:nvSpPr>
            <p:cNvPr id="35" name="文本框 34"/>
            <p:cNvSpPr txBox="1"/>
            <p:nvPr/>
          </p:nvSpPr>
          <p:spPr>
            <a:xfrm>
              <a:off x="817580" y="2228703"/>
              <a:ext cx="1898462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6" name="文本框 35"/>
            <p:cNvSpPr txBox="1"/>
            <p:nvPr/>
          </p:nvSpPr>
          <p:spPr>
            <a:xfrm>
              <a:off x="989028" y="1906534"/>
              <a:ext cx="155556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3921422" y="4557908"/>
            <a:ext cx="1898462" cy="1085455"/>
            <a:chOff x="817580" y="1906534"/>
            <a:chExt cx="1898462" cy="1085455"/>
          </a:xfrm>
        </p:grpSpPr>
        <p:sp>
          <p:nvSpPr>
            <p:cNvPr id="38" name="文本框 37"/>
            <p:cNvSpPr txBox="1"/>
            <p:nvPr/>
          </p:nvSpPr>
          <p:spPr>
            <a:xfrm>
              <a:off x="817580" y="2228703"/>
              <a:ext cx="1898462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989028" y="1906534"/>
              <a:ext cx="155556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6345534" y="4557908"/>
            <a:ext cx="1898462" cy="1085455"/>
            <a:chOff x="817580" y="1906534"/>
            <a:chExt cx="1898462" cy="1085455"/>
          </a:xfrm>
        </p:grpSpPr>
        <p:sp>
          <p:nvSpPr>
            <p:cNvPr id="41" name="文本框 40"/>
            <p:cNvSpPr txBox="1"/>
            <p:nvPr/>
          </p:nvSpPr>
          <p:spPr>
            <a:xfrm>
              <a:off x="817580" y="2228703"/>
              <a:ext cx="1898462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42" name="文本框 41"/>
            <p:cNvSpPr txBox="1"/>
            <p:nvPr/>
          </p:nvSpPr>
          <p:spPr>
            <a:xfrm>
              <a:off x="989028" y="1906534"/>
              <a:ext cx="155556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</p:spTree>
    <p:custDataLst>
      <p:tags r:id="rId16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椭圆 9"/>
          <p:cNvSpPr/>
          <p:nvPr/>
        </p:nvSpPr>
        <p:spPr>
          <a:xfrm>
            <a:off x="9852660" y="-1306195"/>
            <a:ext cx="2422525" cy="2422525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0" y="-70040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图片 3" descr="01"/>
          <p:cNvPicPr>
            <a:picLocks noChangeAspect="1"/>
          </p:cNvPicPr>
          <p:nvPr/>
        </p:nvPicPr>
        <p:blipFill>
          <a:blip r:embed="rId1">
            <a:alphaModFix amt="67000"/>
          </a:blip>
          <a:stretch>
            <a:fillRect/>
          </a:stretch>
        </p:blipFill>
        <p:spPr>
          <a:xfrm>
            <a:off x="10160" y="5956935"/>
            <a:ext cx="7209155" cy="91122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 rot="0">
            <a:off x="386080" y="287020"/>
            <a:ext cx="4242434" cy="499757"/>
            <a:chOff x="3680235" y="1234439"/>
            <a:chExt cx="2935559" cy="499660"/>
          </a:xfrm>
        </p:grpSpPr>
        <p:sp>
          <p:nvSpPr>
            <p:cNvPr id="7" name="矩形: 圆角 46"/>
            <p:cNvSpPr/>
            <p:nvPr>
              <p:custDataLst>
                <p:tags r:id="rId2"/>
              </p:custDataLst>
            </p:nvPr>
          </p:nvSpPr>
          <p:spPr>
            <a:xfrm>
              <a:off x="3680235" y="1234439"/>
              <a:ext cx="2643805" cy="483141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任意多边形: 形状 52"/>
            <p:cNvSpPr/>
            <p:nvPr>
              <p:custDataLst>
                <p:tags r:id="rId3"/>
              </p:custDataLst>
            </p:nvPr>
          </p:nvSpPr>
          <p:spPr>
            <a:xfrm>
              <a:off x="4087109" y="1234439"/>
              <a:ext cx="2528685" cy="448858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>
              <p:custDataLst>
                <p:tags r:id="rId4"/>
              </p:custDataLst>
            </p:nvPr>
          </p:nvSpPr>
          <p:spPr>
            <a:xfrm>
              <a:off x="3852386" y="1273814"/>
              <a:ext cx="487680" cy="460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02</a:t>
              </a:r>
              <a:endParaRPr lang="zh-CN" altLang="en-US" sz="24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5"/>
              </p:custDataLst>
            </p:nvPr>
          </p:nvSpPr>
          <p:spPr>
            <a:xfrm>
              <a:off x="4793366" y="1242079"/>
              <a:ext cx="1758915" cy="4602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" name="矩形 1"/>
          <p:cNvSpPr/>
          <p:nvPr/>
        </p:nvSpPr>
        <p:spPr>
          <a:xfrm>
            <a:off x="1074420" y="1370330"/>
            <a:ext cx="6456363" cy="4229100"/>
          </a:xfrm>
          <a:prstGeom prst="rect">
            <a:avLst/>
          </a:prstGeom>
          <a:blipFill dpi="0" rotWithShape="1">
            <a:blip r:embed="rId6" cstate="email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5505767" y="1604148"/>
            <a:ext cx="5923475" cy="1622851"/>
          </a:xfrm>
          <a:prstGeom prst="rect">
            <a:avLst/>
          </a:prstGeom>
          <a:solidFill>
            <a:srgbClr val="06757E"/>
          </a:solidFill>
          <a:ln>
            <a:noFill/>
          </a:ln>
          <a:effectLst/>
        </p:spPr>
        <p:txBody>
          <a:bodyPr lIns="60949" tIns="59256" rIns="60949" bIns="59256" anchor="ctr" anchorCtr="1"/>
          <a:lstStyle/>
          <a:p>
            <a:endParaRPr lang="zh-CN" altLang="en-US" sz="18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7928927" y="4316664"/>
            <a:ext cx="3208667" cy="472836"/>
          </a:xfrm>
          <a:prstGeom prst="rect">
            <a:avLst/>
          </a:prstGeom>
          <a:solidFill>
            <a:srgbClr val="57A1A7"/>
          </a:solidFill>
          <a:ln>
            <a:noFill/>
          </a:ln>
          <a:effectLst/>
        </p:spPr>
        <p:txBody>
          <a:bodyPr lIns="60949" tIns="59256" rIns="60949" bIns="59256" anchor="ctr" anchorCtr="1"/>
          <a:lstStyle/>
          <a:p>
            <a:r>
              <a:rPr lang="zh-CN" altLang="en-US" sz="1600" b="1" dirty="0">
                <a:solidFill>
                  <a:schemeClr val="bg1"/>
                </a:solidFill>
                <a:cs typeface="+mn-ea"/>
                <a:sym typeface="+mn-lt"/>
              </a:rPr>
              <a:t>添加标题文本</a:t>
            </a:r>
            <a:endParaRPr lang="zh-CN" altLang="en-US" sz="1600" b="1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6152991" y="1969212"/>
            <a:ext cx="2966425" cy="837154"/>
            <a:chOff x="283598" y="1906534"/>
            <a:chExt cx="2966425" cy="837154"/>
          </a:xfrm>
        </p:grpSpPr>
        <p:sp>
          <p:nvSpPr>
            <p:cNvPr id="14" name="文本框 13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sz="10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283599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sp>
        <p:nvSpPr>
          <p:cNvPr id="26" name="文本框 25"/>
          <p:cNvSpPr txBox="1"/>
          <p:nvPr/>
        </p:nvSpPr>
        <p:spPr>
          <a:xfrm>
            <a:off x="7638194" y="3314738"/>
            <a:ext cx="3790838" cy="7835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zh-CN" altLang="en-US" sz="1000" dirty="0">
                <a:sym typeface="+mn-ea"/>
              </a:rPr>
              <a:t>此处添加详细文本描述，建议与标题相关并符合整体语言风格，语言描述尽量简洁生动。尽量将每页幻灯片的字数控制在200字以内，据统计每页幻灯片的最好控制在5分钟之内。</a:t>
            </a:r>
            <a:endParaRPr lang="zh-CN" altLang="en-US" sz="1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7637559" y="4789659"/>
            <a:ext cx="3790838" cy="7835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zh-CN" altLang="en-US" sz="1000" dirty="0">
                <a:sym typeface="+mn-ea"/>
              </a:rPr>
              <a:t>此处添加详细文本描述，建议与标题相关并符合整体语言风格，语言描述尽量简洁生动。尽量将每页幻灯片的字数控制在200字以内，据统计每页幻灯片的最好控制在5分钟之内。</a:t>
            </a:r>
            <a:endParaRPr lang="zh-CN" altLang="en-US" sz="1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3" name="图片 42" descr="微信图片_202407160947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pic>
        <p:nvPicPr>
          <p:cNvPr id="45" name="图片 44" descr="10741942292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972040" y="2112645"/>
            <a:ext cx="605155" cy="605155"/>
          </a:xfrm>
          <a:prstGeom prst="rect">
            <a:avLst/>
          </a:prstGeom>
        </p:spPr>
      </p:pic>
    </p:spTree>
    <p:custDataLst>
      <p:tags r:id="rId10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椭圆 9"/>
          <p:cNvSpPr/>
          <p:nvPr/>
        </p:nvSpPr>
        <p:spPr>
          <a:xfrm>
            <a:off x="8439785" y="-1729105"/>
            <a:ext cx="8634730" cy="8634730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0" y="-70040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图片 3" descr="01"/>
          <p:cNvPicPr>
            <a:picLocks noChangeAspect="1"/>
          </p:cNvPicPr>
          <p:nvPr/>
        </p:nvPicPr>
        <p:blipFill>
          <a:blip r:embed="rId1">
            <a:alphaModFix amt="67000"/>
          </a:blip>
          <a:stretch>
            <a:fillRect/>
          </a:stretch>
        </p:blipFill>
        <p:spPr>
          <a:xfrm>
            <a:off x="10160" y="5956935"/>
            <a:ext cx="7209155" cy="91122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 rot="0">
            <a:off x="386080" y="287020"/>
            <a:ext cx="4242434" cy="499757"/>
            <a:chOff x="3680235" y="1234439"/>
            <a:chExt cx="2935559" cy="499660"/>
          </a:xfrm>
        </p:grpSpPr>
        <p:sp>
          <p:nvSpPr>
            <p:cNvPr id="7" name="矩形: 圆角 46"/>
            <p:cNvSpPr/>
            <p:nvPr>
              <p:custDataLst>
                <p:tags r:id="rId2"/>
              </p:custDataLst>
            </p:nvPr>
          </p:nvSpPr>
          <p:spPr>
            <a:xfrm>
              <a:off x="3680235" y="1234439"/>
              <a:ext cx="2643805" cy="483141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任意多边形: 形状 52"/>
            <p:cNvSpPr/>
            <p:nvPr>
              <p:custDataLst>
                <p:tags r:id="rId3"/>
              </p:custDataLst>
            </p:nvPr>
          </p:nvSpPr>
          <p:spPr>
            <a:xfrm>
              <a:off x="4087109" y="1234439"/>
              <a:ext cx="2528685" cy="448858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>
              <p:custDataLst>
                <p:tags r:id="rId4"/>
              </p:custDataLst>
            </p:nvPr>
          </p:nvSpPr>
          <p:spPr>
            <a:xfrm>
              <a:off x="3859417" y="1273814"/>
              <a:ext cx="487680" cy="460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03</a:t>
              </a:r>
              <a:endParaRPr lang="zh-CN" altLang="en-US" sz="24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5"/>
              </p:custDataLst>
            </p:nvPr>
          </p:nvSpPr>
          <p:spPr>
            <a:xfrm>
              <a:off x="4793366" y="1242079"/>
              <a:ext cx="1758915" cy="4602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43" name="图片 42" descr="微信图片_202407160947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sp>
        <p:nvSpPr>
          <p:cNvPr id="16" name="Round Same Side Corner Rectangle 94"/>
          <p:cNvSpPr/>
          <p:nvPr/>
        </p:nvSpPr>
        <p:spPr>
          <a:xfrm rot="16200000">
            <a:off x="2131544" y="753701"/>
            <a:ext cx="985249" cy="223919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B4D9D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95"/>
          <p:cNvSpPr/>
          <p:nvPr/>
        </p:nvSpPr>
        <p:spPr>
          <a:xfrm>
            <a:off x="1609644" y="1474208"/>
            <a:ext cx="798177" cy="79817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Mongolian Baiti" panose="03000500000000000000" charset="0"/>
            </a:endParaRPr>
          </a:p>
        </p:txBody>
      </p:sp>
      <p:sp>
        <p:nvSpPr>
          <p:cNvPr id="18" name="Round Same Side Corner Rectangle 94" descr="D:\51PPT模板网\51pptmoban.com\图片.jpg"/>
          <p:cNvSpPr/>
          <p:nvPr/>
        </p:nvSpPr>
        <p:spPr>
          <a:xfrm rot="16200000">
            <a:off x="2131544" y="2269235"/>
            <a:ext cx="985249" cy="223919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4FA2B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95"/>
          <p:cNvSpPr/>
          <p:nvPr>
            <p:custDataLst>
              <p:tags r:id="rId7"/>
            </p:custDataLst>
          </p:nvPr>
        </p:nvSpPr>
        <p:spPr>
          <a:xfrm>
            <a:off x="1609644" y="2989742"/>
            <a:ext cx="798177" cy="79817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Mongolian Baiti" panose="03000500000000000000" charset="0"/>
            </a:endParaRPr>
          </a:p>
        </p:txBody>
      </p:sp>
      <p:sp>
        <p:nvSpPr>
          <p:cNvPr id="20" name="Round Same Side Corner Rectangle 94"/>
          <p:cNvSpPr/>
          <p:nvPr/>
        </p:nvSpPr>
        <p:spPr>
          <a:xfrm rot="16200000">
            <a:off x="2131544" y="3784769"/>
            <a:ext cx="985249" cy="223919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6757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95"/>
          <p:cNvSpPr/>
          <p:nvPr/>
        </p:nvSpPr>
        <p:spPr>
          <a:xfrm>
            <a:off x="1609644" y="4505276"/>
            <a:ext cx="798177" cy="79817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Mongolian Baiti" panose="03000500000000000000" charset="0"/>
            </a:endParaRPr>
          </a:p>
        </p:txBody>
      </p:sp>
      <p:sp>
        <p:nvSpPr>
          <p:cNvPr id="36" name="1"/>
          <p:cNvSpPr txBox="1">
            <a:spLocks noChangeArrowheads="1"/>
          </p:cNvSpPr>
          <p:nvPr/>
        </p:nvSpPr>
        <p:spPr bwMode="auto">
          <a:xfrm>
            <a:off x="2593523" y="1734800"/>
            <a:ext cx="899185" cy="245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zh-CN" altLang="en-US" sz="1600" b="1" dirty="0">
                <a:solidFill>
                  <a:schemeClr val="bg1"/>
                </a:solidFill>
                <a:latin typeface="+mn-ea"/>
                <a:ea typeface="+mn-ea"/>
                <a:cs typeface="+mn-ea"/>
                <a:sym typeface="+mn-lt"/>
              </a:rPr>
              <a:t>标题一</a:t>
            </a:r>
            <a:endParaRPr lang="zh-CN" altLang="en-US" sz="1600" b="1" dirty="0">
              <a:solidFill>
                <a:schemeClr val="bg1"/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7" name="1"/>
          <p:cNvSpPr txBox="1">
            <a:spLocks noChangeArrowheads="1"/>
          </p:cNvSpPr>
          <p:nvPr/>
        </p:nvSpPr>
        <p:spPr bwMode="auto">
          <a:xfrm>
            <a:off x="2593522" y="3238417"/>
            <a:ext cx="899185" cy="245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zh-CN" altLang="en-US" sz="1600" b="1" dirty="0">
                <a:solidFill>
                  <a:schemeClr val="bg1"/>
                </a:solidFill>
                <a:latin typeface="+mn-ea"/>
                <a:ea typeface="+mn-ea"/>
                <a:cs typeface="+mn-ea"/>
                <a:sym typeface="+mn-lt"/>
              </a:rPr>
              <a:t>标题二</a:t>
            </a:r>
            <a:endParaRPr lang="zh-CN" altLang="en-US" sz="1600" b="1" dirty="0">
              <a:solidFill>
                <a:schemeClr val="bg1"/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8" name="1"/>
          <p:cNvSpPr txBox="1">
            <a:spLocks noChangeArrowheads="1"/>
          </p:cNvSpPr>
          <p:nvPr/>
        </p:nvSpPr>
        <p:spPr bwMode="auto">
          <a:xfrm>
            <a:off x="2574661" y="4754943"/>
            <a:ext cx="899185" cy="245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zh-CN" altLang="en-US" sz="1600" b="1" dirty="0">
                <a:solidFill>
                  <a:schemeClr val="bg1"/>
                </a:solidFill>
                <a:latin typeface="+mn-ea"/>
                <a:ea typeface="+mn-ea"/>
                <a:cs typeface="+mn-ea"/>
                <a:sym typeface="+mn-lt"/>
              </a:rPr>
              <a:t>标题三</a:t>
            </a:r>
            <a:endParaRPr lang="zh-CN" altLang="en-US" sz="1600" b="1" dirty="0">
              <a:solidFill>
                <a:schemeClr val="bg1"/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grpSp>
        <p:nvGrpSpPr>
          <p:cNvPr id="39" name="组合 38"/>
          <p:cNvGrpSpPr/>
          <p:nvPr>
            <p:custDataLst>
              <p:tags r:id="rId8"/>
            </p:custDataLst>
          </p:nvPr>
        </p:nvGrpSpPr>
        <p:grpSpPr>
          <a:xfrm>
            <a:off x="3918364" y="1455863"/>
            <a:ext cx="7398923" cy="837154"/>
            <a:chOff x="283598" y="1906534"/>
            <a:chExt cx="7398923" cy="837154"/>
          </a:xfrm>
        </p:grpSpPr>
        <p:sp>
          <p:nvSpPr>
            <p:cNvPr id="40" name="文本框 39"/>
            <p:cNvSpPr txBox="1"/>
            <p:nvPr/>
          </p:nvSpPr>
          <p:spPr>
            <a:xfrm>
              <a:off x="283598" y="2190603"/>
              <a:ext cx="7398923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此处添加详细文本描述，建议与标题相关并符合整体语言风格，语言描述尽量简洁生动。尽量将每页幻灯片的字数控制在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200</a:t>
              </a:r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字以内，据统计每页幻灯片的最好控制在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5</a:t>
              </a:r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分钟之内。</a:t>
              </a:r>
              <a:endParaRPr lang="en-US" altLang="zh-CN" sz="1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41" name="文本框 40"/>
            <p:cNvSpPr txBox="1"/>
            <p:nvPr>
              <p:custDataLst>
                <p:tags r:id="rId9"/>
              </p:custDataLst>
            </p:nvPr>
          </p:nvSpPr>
          <p:spPr>
            <a:xfrm>
              <a:off x="283599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单击此处添加标题文本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2" name="组合 41"/>
          <p:cNvGrpSpPr/>
          <p:nvPr>
            <p:custDataLst>
              <p:tags r:id="rId10"/>
            </p:custDataLst>
          </p:nvPr>
        </p:nvGrpSpPr>
        <p:grpSpPr>
          <a:xfrm>
            <a:off x="3918364" y="2953266"/>
            <a:ext cx="7398923" cy="816522"/>
            <a:chOff x="283598" y="1906534"/>
            <a:chExt cx="7398923" cy="816522"/>
          </a:xfrm>
        </p:grpSpPr>
        <p:sp>
          <p:nvSpPr>
            <p:cNvPr id="44" name="文本框 43"/>
            <p:cNvSpPr txBox="1"/>
            <p:nvPr>
              <p:custDataLst>
                <p:tags r:id="rId11"/>
              </p:custDataLst>
            </p:nvPr>
          </p:nvSpPr>
          <p:spPr>
            <a:xfrm>
              <a:off x="283598" y="2190603"/>
              <a:ext cx="7398923" cy="5324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此处添加详细文本描述，建议与标题相关并符合整体语言风格，语言描述尽量简洁生动。尽量将每页幻灯片的字数控制在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200</a:t>
              </a:r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字以内，据统计每页幻灯片的最好控制在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5</a:t>
              </a:r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分钟之内。</a:t>
              </a:r>
              <a:endParaRPr lang="en-US" altLang="zh-CN" sz="1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46" name="文本框 45"/>
            <p:cNvSpPr txBox="1"/>
            <p:nvPr>
              <p:custDataLst>
                <p:tags r:id="rId12"/>
              </p:custDataLst>
            </p:nvPr>
          </p:nvSpPr>
          <p:spPr>
            <a:xfrm>
              <a:off x="283599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单击此处添加标题文本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7" name="组合 46"/>
          <p:cNvGrpSpPr/>
          <p:nvPr>
            <p:custDataLst>
              <p:tags r:id="rId13"/>
            </p:custDataLst>
          </p:nvPr>
        </p:nvGrpSpPr>
        <p:grpSpPr>
          <a:xfrm>
            <a:off x="3918364" y="4450669"/>
            <a:ext cx="7398923" cy="816522"/>
            <a:chOff x="283598" y="1906534"/>
            <a:chExt cx="7398923" cy="816522"/>
          </a:xfrm>
        </p:grpSpPr>
        <p:sp>
          <p:nvSpPr>
            <p:cNvPr id="48" name="文本框 47"/>
            <p:cNvSpPr txBox="1"/>
            <p:nvPr/>
          </p:nvSpPr>
          <p:spPr>
            <a:xfrm>
              <a:off x="283598" y="2190603"/>
              <a:ext cx="7398923" cy="5324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此处添加详细文本描述，建议与标题相关并符合整体语言风格，语言描述尽量简洁生动。尽量将每页幻灯片的字数控制在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200</a:t>
              </a:r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字以内，据统计每页幻灯片的最好控制在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5</a:t>
              </a:r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分钟之内。</a:t>
              </a:r>
              <a:endParaRPr lang="en-US" altLang="zh-CN" sz="1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49" name="文本框 48"/>
            <p:cNvSpPr txBox="1"/>
            <p:nvPr>
              <p:custDataLst>
                <p:tags r:id="rId14"/>
              </p:custDataLst>
            </p:nvPr>
          </p:nvSpPr>
          <p:spPr>
            <a:xfrm>
              <a:off x="283599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单击此处添加标题文本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sp>
        <p:nvSpPr>
          <p:cNvPr id="51" name="文本框 50"/>
          <p:cNvSpPr txBox="1"/>
          <p:nvPr/>
        </p:nvSpPr>
        <p:spPr>
          <a:xfrm>
            <a:off x="1685290" y="1618615"/>
            <a:ext cx="6394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 i="1">
                <a:solidFill>
                  <a:srgbClr val="B4D9DD"/>
                </a:solidFill>
                <a:latin typeface="方正姚体" panose="02010601030101010101" charset="-122"/>
                <a:ea typeface="方正姚体" panose="02010601030101010101" charset="-122"/>
              </a:rPr>
              <a:t>01</a:t>
            </a:r>
            <a:endParaRPr lang="en-US" altLang="zh-CN" sz="2800" b="1" i="1">
              <a:solidFill>
                <a:srgbClr val="B4D9DD"/>
              </a:solidFill>
              <a:latin typeface="方正姚体" panose="02010601030101010101" charset="-122"/>
              <a:ea typeface="方正姚体" panose="02010601030101010101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1685290" y="3128010"/>
            <a:ext cx="6394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 i="1">
                <a:solidFill>
                  <a:srgbClr val="57A1A7"/>
                </a:solidFill>
                <a:latin typeface="方正姚体" panose="02010601030101010101" charset="-122"/>
                <a:ea typeface="方正姚体" panose="02010601030101010101" charset="-122"/>
              </a:rPr>
              <a:t>02</a:t>
            </a:r>
            <a:endParaRPr lang="en-US" altLang="zh-CN" sz="2800" b="1" i="1">
              <a:solidFill>
                <a:srgbClr val="57A1A7"/>
              </a:solidFill>
              <a:latin typeface="方正姚体" panose="02010601030101010101" charset="-122"/>
              <a:ea typeface="方正姚体" panose="02010601030101010101" charset="-122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1685290" y="4665980"/>
            <a:ext cx="6394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 i="1">
                <a:solidFill>
                  <a:srgbClr val="06757E"/>
                </a:solidFill>
                <a:latin typeface="方正姚体" panose="02010601030101010101" charset="-122"/>
                <a:ea typeface="方正姚体" panose="02010601030101010101" charset="-122"/>
              </a:rPr>
              <a:t>03</a:t>
            </a:r>
            <a:endParaRPr lang="en-US" altLang="zh-CN" sz="2800" b="1" i="1">
              <a:solidFill>
                <a:srgbClr val="06757E"/>
              </a:solidFill>
              <a:latin typeface="方正姚体" panose="02010601030101010101" charset="-122"/>
              <a:ea typeface="方正姚体" panose="02010601030101010101" charset="-122"/>
            </a:endParaRPr>
          </a:p>
        </p:txBody>
      </p:sp>
    </p:spTree>
    <p:custDataLst>
      <p:tags r:id="rId15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图片 31" descr="372e787710696e01517adfd45a4e278_副本1"/>
          <p:cNvPicPr>
            <a:picLocks noChangeAspect="1"/>
          </p:cNvPicPr>
          <p:nvPr/>
        </p:nvPicPr>
        <p:blipFill>
          <a:blip r:embed="rId1">
            <a:alphaModFix amt="88000"/>
          </a:blip>
          <a:stretch>
            <a:fillRect/>
          </a:stretch>
        </p:blipFill>
        <p:spPr>
          <a:xfrm>
            <a:off x="0" y="3902710"/>
            <a:ext cx="7777480" cy="2955290"/>
          </a:xfrm>
          <a:prstGeom prst="rect">
            <a:avLst/>
          </a:prstGeom>
        </p:spPr>
      </p:pic>
      <p:pic>
        <p:nvPicPr>
          <p:cNvPr id="9" name="图片 8" descr="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18615" cy="1478280"/>
          </a:xfrm>
          <a:prstGeom prst="rect">
            <a:avLst/>
          </a:prstGeom>
        </p:spPr>
      </p:pic>
      <p:sp>
        <p:nvSpPr>
          <p:cNvPr id="10" name="椭圆 9"/>
          <p:cNvSpPr/>
          <p:nvPr/>
        </p:nvSpPr>
        <p:spPr>
          <a:xfrm>
            <a:off x="9852660" y="-1306195"/>
            <a:ext cx="2422525" cy="2422525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9001760" y="-84391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5" name="图片 4" descr="C:/Users/jzy123/Desktop/校园美图/微信图片_20260105163619_505_9.jpg微信图片_20260105163619_505_9"/>
          <p:cNvPicPr>
            <a:picLocks noChangeAspect="1"/>
          </p:cNvPicPr>
          <p:nvPr/>
        </p:nvPicPr>
        <p:blipFill>
          <a:blip r:embed="rId3"/>
          <a:srcRect l="16670" r="16670"/>
          <a:stretch>
            <a:fillRect/>
          </a:stretch>
        </p:blipFill>
        <p:spPr>
          <a:xfrm>
            <a:off x="424180" y="981075"/>
            <a:ext cx="4869180" cy="4869180"/>
          </a:xfrm>
          <a:prstGeom prst="ellipse">
            <a:avLst/>
          </a:prstGeom>
          <a:ln w="66675" cmpd="sng">
            <a:solidFill>
              <a:srgbClr val="FCFCFC"/>
            </a:solidFill>
            <a:prstDash val="solid"/>
          </a:ln>
        </p:spPr>
      </p:pic>
      <p:grpSp>
        <p:nvGrpSpPr>
          <p:cNvPr id="54" name="组合 53"/>
          <p:cNvGrpSpPr/>
          <p:nvPr>
            <p:custDataLst>
              <p:tags r:id="rId4"/>
            </p:custDataLst>
          </p:nvPr>
        </p:nvGrpSpPr>
        <p:grpSpPr>
          <a:xfrm rot="0">
            <a:off x="6407150" y="1817370"/>
            <a:ext cx="4042410" cy="600727"/>
            <a:chOff x="3680235" y="1234439"/>
            <a:chExt cx="3293662" cy="489362"/>
          </a:xfrm>
        </p:grpSpPr>
        <p:sp>
          <p:nvSpPr>
            <p:cNvPr id="47" name="矩形: 圆角 46"/>
            <p:cNvSpPr/>
            <p:nvPr>
              <p:custDataLst>
                <p:tags r:id="rId5"/>
              </p:custDataLst>
            </p:nvPr>
          </p:nvSpPr>
          <p:spPr>
            <a:xfrm>
              <a:off x="3680235" y="1236885"/>
              <a:ext cx="3292227" cy="480695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3" name="任意多边形: 形状 52"/>
            <p:cNvSpPr/>
            <p:nvPr>
              <p:custDataLst>
                <p:tags r:id="rId6"/>
              </p:custDataLst>
            </p:nvPr>
          </p:nvSpPr>
          <p:spPr>
            <a:xfrm>
              <a:off x="4086995" y="1234439"/>
              <a:ext cx="2886902" cy="448575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48" name="文本框 47"/>
            <p:cNvSpPr txBox="1"/>
            <p:nvPr>
              <p:custDataLst>
                <p:tags r:id="rId7"/>
              </p:custDataLst>
            </p:nvPr>
          </p:nvSpPr>
          <p:spPr>
            <a:xfrm>
              <a:off x="3796584" y="1248419"/>
              <a:ext cx="487680" cy="4753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02</a:t>
              </a:r>
              <a:endParaRPr lang="en-US" altLang="zh-CN" sz="32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49" name="文本框 48"/>
            <p:cNvSpPr txBox="1"/>
            <p:nvPr>
              <p:custDataLst>
                <p:tags r:id="rId8"/>
              </p:custDataLst>
            </p:nvPr>
          </p:nvSpPr>
          <p:spPr>
            <a:xfrm>
              <a:off x="4793366" y="1273823"/>
              <a:ext cx="1758915" cy="3750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34" name="图片 33" descr="微信图片_2024071609471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sp>
        <p:nvSpPr>
          <p:cNvPr id="2" name="任意多边形: 形状 19"/>
          <p:cNvSpPr/>
          <p:nvPr>
            <p:custDataLst>
              <p:tags r:id="rId10"/>
            </p:custDataLst>
          </p:nvPr>
        </p:nvSpPr>
        <p:spPr>
          <a:xfrm>
            <a:off x="6406934" y="2722118"/>
            <a:ext cx="1234843" cy="138277"/>
          </a:xfrm>
          <a:custGeom>
            <a:avLst/>
            <a:gdLst>
              <a:gd name="connsiteX0" fmla="*/ 0 w 1234843"/>
              <a:gd name="connsiteY0" fmla="*/ 0 h 138277"/>
              <a:gd name="connsiteX1" fmla="*/ 1234843 w 1234843"/>
              <a:gd name="connsiteY1" fmla="*/ 0 h 138277"/>
              <a:gd name="connsiteX2" fmla="*/ 1105033 w 1234843"/>
              <a:gd name="connsiteY2" fmla="*/ 138277 h 138277"/>
              <a:gd name="connsiteX3" fmla="*/ 0 w 1234843"/>
              <a:gd name="connsiteY3" fmla="*/ 138277 h 138277"/>
              <a:gd name="connsiteX4" fmla="*/ 0 w 1234843"/>
              <a:gd name="connsiteY4" fmla="*/ 0 h 138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4843" h="138277">
                <a:moveTo>
                  <a:pt x="0" y="0"/>
                </a:moveTo>
                <a:lnTo>
                  <a:pt x="1234843" y="0"/>
                </a:lnTo>
                <a:lnTo>
                  <a:pt x="1105033" y="138277"/>
                </a:lnTo>
                <a:lnTo>
                  <a:pt x="0" y="138277"/>
                </a:lnTo>
                <a:lnTo>
                  <a:pt x="0" y="0"/>
                </a:lnTo>
                <a:close/>
              </a:path>
            </a:pathLst>
          </a:custGeom>
          <a:solidFill>
            <a:srgbClr val="57A1A7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4" name="任意多边形: 形状 1"/>
          <p:cNvSpPr/>
          <p:nvPr>
            <p:custDataLst>
              <p:tags r:id="rId11"/>
            </p:custDataLst>
          </p:nvPr>
        </p:nvSpPr>
        <p:spPr>
          <a:xfrm>
            <a:off x="6406933" y="2722118"/>
            <a:ext cx="4648200" cy="1626235"/>
          </a:xfrm>
          <a:custGeom>
            <a:avLst/>
            <a:gdLst>
              <a:gd name="connsiteX0" fmla="*/ 1234843 w 4648200"/>
              <a:gd name="connsiteY0" fmla="*/ 0 h 1626235"/>
              <a:gd name="connsiteX1" fmla="*/ 4648200 w 4648200"/>
              <a:gd name="connsiteY1" fmla="*/ 0 h 1626235"/>
              <a:gd name="connsiteX2" fmla="*/ 4648200 w 4648200"/>
              <a:gd name="connsiteY2" fmla="*/ 1557868 h 1626235"/>
              <a:gd name="connsiteX3" fmla="*/ 3088719 w 4648200"/>
              <a:gd name="connsiteY3" fmla="*/ 1557868 h 1626235"/>
              <a:gd name="connsiteX4" fmla="*/ 3024538 w 4648200"/>
              <a:gd name="connsiteY4" fmla="*/ 1626235 h 1626235"/>
              <a:gd name="connsiteX5" fmla="*/ 0 w 4648200"/>
              <a:gd name="connsiteY5" fmla="*/ 1626235 h 1626235"/>
              <a:gd name="connsiteX6" fmla="*/ 0 w 4648200"/>
              <a:gd name="connsiteY6" fmla="*/ 138277 h 1626235"/>
              <a:gd name="connsiteX7" fmla="*/ 1105033 w 4648200"/>
              <a:gd name="connsiteY7" fmla="*/ 138277 h 1626235"/>
              <a:gd name="connsiteX8" fmla="*/ 1234843 w 4648200"/>
              <a:gd name="connsiteY8" fmla="*/ 0 h 16262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48200" h="1626235">
                <a:moveTo>
                  <a:pt x="1234843" y="0"/>
                </a:moveTo>
                <a:lnTo>
                  <a:pt x="4648200" y="0"/>
                </a:lnTo>
                <a:lnTo>
                  <a:pt x="4648200" y="1557868"/>
                </a:lnTo>
                <a:lnTo>
                  <a:pt x="3088719" y="1557868"/>
                </a:lnTo>
                <a:lnTo>
                  <a:pt x="3024538" y="1626235"/>
                </a:lnTo>
                <a:lnTo>
                  <a:pt x="0" y="1626235"/>
                </a:lnTo>
                <a:lnTo>
                  <a:pt x="0" y="138277"/>
                </a:lnTo>
                <a:lnTo>
                  <a:pt x="1105033" y="138277"/>
                </a:lnTo>
                <a:lnTo>
                  <a:pt x="1234843" y="0"/>
                </a:lnTo>
                <a:close/>
              </a:path>
            </a:pathLst>
          </a:custGeom>
          <a:solidFill>
            <a:srgbClr val="B4D9DD">
              <a:alpha val="17000"/>
            </a:srgbClr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sz="1600" b="1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椭圆 5"/>
          <p:cNvSpPr/>
          <p:nvPr>
            <p:custDataLst>
              <p:tags r:id="rId12"/>
            </p:custDataLst>
          </p:nvPr>
        </p:nvSpPr>
        <p:spPr>
          <a:xfrm>
            <a:off x="6597433" y="3139235"/>
            <a:ext cx="792000" cy="792000"/>
          </a:xfrm>
          <a:prstGeom prst="ellipse">
            <a:avLst/>
          </a:prstGeom>
          <a:solidFill>
            <a:srgbClr val="57A1A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文本框 35"/>
          <p:cNvSpPr txBox="1"/>
          <p:nvPr>
            <p:custDataLst>
              <p:tags r:id="rId13"/>
            </p:custDataLst>
          </p:nvPr>
        </p:nvSpPr>
        <p:spPr>
          <a:xfrm>
            <a:off x="7593965" y="3037840"/>
            <a:ext cx="2966720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根据自己的需要添加适当的文字，此处添加详细文本描述，建议与标题相关尽量简洁。</a:t>
            </a:r>
            <a:r>
              <a:rPr lang="zh-CN" alt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</a:t>
            </a:r>
            <a:r>
              <a:rPr lang="en-US" altLang="zh-CN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endParaRPr lang="en-US" altLang="zh-CN" sz="1000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pic>
        <p:nvPicPr>
          <p:cNvPr id="13" name="图片 12" descr="10787481302"/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765290" y="3315335"/>
            <a:ext cx="457200" cy="457200"/>
          </a:xfrm>
          <a:prstGeom prst="rect">
            <a:avLst/>
          </a:prstGeom>
        </p:spPr>
      </p:pic>
    </p:spTree>
    <p:custDataLst>
      <p:tags r:id="rId16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椭圆 1"/>
          <p:cNvSpPr/>
          <p:nvPr/>
        </p:nvSpPr>
        <p:spPr>
          <a:xfrm>
            <a:off x="9852660" y="-1306195"/>
            <a:ext cx="2422525" cy="2422525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0" y="-70040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图片 3" descr="01"/>
          <p:cNvPicPr>
            <a:picLocks noChangeAspect="1"/>
          </p:cNvPicPr>
          <p:nvPr/>
        </p:nvPicPr>
        <p:blipFill>
          <a:blip r:embed="rId1">
            <a:alphaModFix amt="67000"/>
          </a:blip>
          <a:stretch>
            <a:fillRect/>
          </a:stretch>
        </p:blipFill>
        <p:spPr>
          <a:xfrm>
            <a:off x="10160" y="5956935"/>
            <a:ext cx="7209155" cy="91122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 rot="0">
            <a:off x="386080" y="287020"/>
            <a:ext cx="4242434" cy="499758"/>
            <a:chOff x="3680235" y="1234439"/>
            <a:chExt cx="2935559" cy="499661"/>
          </a:xfrm>
        </p:grpSpPr>
        <p:sp>
          <p:nvSpPr>
            <p:cNvPr id="7" name="矩形: 圆角 46"/>
            <p:cNvSpPr/>
            <p:nvPr>
              <p:custDataLst>
                <p:tags r:id="rId2"/>
              </p:custDataLst>
            </p:nvPr>
          </p:nvSpPr>
          <p:spPr>
            <a:xfrm>
              <a:off x="3680235" y="1234439"/>
              <a:ext cx="2643805" cy="483141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任意多边形: 形状 52"/>
            <p:cNvSpPr/>
            <p:nvPr>
              <p:custDataLst>
                <p:tags r:id="rId3"/>
              </p:custDataLst>
            </p:nvPr>
          </p:nvSpPr>
          <p:spPr>
            <a:xfrm>
              <a:off x="4087109" y="1234439"/>
              <a:ext cx="2528685" cy="448858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>
              <p:custDataLst>
                <p:tags r:id="rId4"/>
              </p:custDataLst>
            </p:nvPr>
          </p:nvSpPr>
          <p:spPr>
            <a:xfrm>
              <a:off x="3859417" y="1273814"/>
              <a:ext cx="487680" cy="4602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01</a:t>
              </a:r>
              <a:endParaRPr lang="zh-CN" altLang="en-US" sz="24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5"/>
              </p:custDataLst>
            </p:nvPr>
          </p:nvSpPr>
          <p:spPr>
            <a:xfrm>
              <a:off x="4793366" y="1242079"/>
              <a:ext cx="1758915" cy="460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43" name="图片 42" descr="微信图片_202407160947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sp>
        <p:nvSpPr>
          <p:cNvPr id="5" name="矩形: 圆角 1" descr="D:\51PPT模板网\51pptmoban.com\图片.jpg"/>
          <p:cNvSpPr/>
          <p:nvPr>
            <p:custDataLst>
              <p:tags r:id="rId7"/>
            </p:custDataLst>
          </p:nvPr>
        </p:nvSpPr>
        <p:spPr>
          <a:xfrm>
            <a:off x="947738" y="3626838"/>
            <a:ext cx="10296525" cy="2347048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 cmpd="sng">
            <a:gradFill>
              <a:gsLst>
                <a:gs pos="6000">
                  <a:srgbClr val="E8F8F7"/>
                </a:gs>
                <a:gs pos="38000">
                  <a:srgbClr val="74C7C5"/>
                </a:gs>
                <a:gs pos="100000">
                  <a:srgbClr val="06757E"/>
                </a:gs>
              </a:gsLst>
              <a:lin ang="13080000" scaled="1"/>
            </a:gra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  <a:cs typeface="+mn-ea"/>
            </a:endParaRPr>
          </a:p>
        </p:txBody>
      </p:sp>
      <p:sp>
        <p:nvSpPr>
          <p:cNvPr id="21" name="矩形: 圆角 20" descr="D:\51PPT模板网\51pptmoban.com\图片.jpg"/>
          <p:cNvSpPr/>
          <p:nvPr>
            <p:custDataLst>
              <p:tags r:id="rId8"/>
            </p:custDataLst>
          </p:nvPr>
        </p:nvSpPr>
        <p:spPr>
          <a:xfrm>
            <a:off x="947738" y="1212127"/>
            <a:ext cx="10296525" cy="2347048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 cmpd="sng">
            <a:gradFill>
              <a:gsLst>
                <a:gs pos="6000">
                  <a:srgbClr val="E8F8F7"/>
                </a:gs>
                <a:gs pos="38000">
                  <a:srgbClr val="74C7C5"/>
                </a:gs>
                <a:gs pos="100000">
                  <a:srgbClr val="06757E"/>
                </a:gs>
              </a:gsLst>
              <a:lin ang="2700000" scaled="1"/>
            </a:gra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  <a:cs typeface="+mn-ea"/>
            </a:endParaRPr>
          </a:p>
        </p:txBody>
      </p:sp>
      <p:grpSp>
        <p:nvGrpSpPr>
          <p:cNvPr id="9" name="组合 8"/>
          <p:cNvGrpSpPr/>
          <p:nvPr>
            <p:custDataLst>
              <p:tags r:id="rId9"/>
            </p:custDataLst>
          </p:nvPr>
        </p:nvGrpSpPr>
        <p:grpSpPr>
          <a:xfrm>
            <a:off x="1138875" y="1395651"/>
            <a:ext cx="1980000" cy="1980000"/>
            <a:chOff x="825499" y="2089150"/>
            <a:chExt cx="1980000" cy="1980000"/>
          </a:xfrm>
        </p:grpSpPr>
        <p:sp>
          <p:nvSpPr>
            <p:cNvPr id="13" name="椭圆 12" descr="D:\51PPT模板网\51pptmoban.com\图片.jpg"/>
            <p:cNvSpPr/>
            <p:nvPr>
              <p:custDataLst>
                <p:tags r:id="rId10"/>
              </p:custDataLst>
            </p:nvPr>
          </p:nvSpPr>
          <p:spPr>
            <a:xfrm>
              <a:off x="1050658" y="2314310"/>
              <a:ext cx="1529681" cy="1529681"/>
            </a:xfrm>
            <a:prstGeom prst="ellipse">
              <a:avLst/>
            </a:prstGeom>
            <a:solidFill>
              <a:srgbClr val="06757E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tx1"/>
                </a:solidFill>
                <a:latin typeface="+mn-ea"/>
                <a:sym typeface="+mn-lt"/>
              </a:endParaRPr>
            </a:p>
          </p:txBody>
        </p:sp>
        <p:grpSp>
          <p:nvGrpSpPr>
            <p:cNvPr id="15" name="组合 14"/>
            <p:cNvGrpSpPr/>
            <p:nvPr/>
          </p:nvGrpSpPr>
          <p:grpSpPr>
            <a:xfrm rot="0">
              <a:off x="825499" y="2089150"/>
              <a:ext cx="1980000" cy="1980000"/>
              <a:chOff x="825500" y="1974850"/>
              <a:chExt cx="1980000" cy="1980000"/>
            </a:xfrm>
          </p:grpSpPr>
          <p:sp>
            <p:nvSpPr>
              <p:cNvPr id="16" name="椭圆 15"/>
              <p:cNvSpPr/>
              <p:nvPr>
                <p:custDataLst>
                  <p:tags r:id="rId11"/>
                </p:custDataLst>
              </p:nvPr>
            </p:nvSpPr>
            <p:spPr>
              <a:xfrm>
                <a:off x="825500" y="1974850"/>
                <a:ext cx="1980000" cy="1980000"/>
              </a:xfrm>
              <a:prstGeom prst="ellipse">
                <a:avLst/>
              </a:prstGeom>
              <a:noFill/>
              <a:ln w="127000"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>
                  <a:solidFill>
                    <a:schemeClr val="bg1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弧形 47"/>
              <p:cNvSpPr/>
              <p:nvPr>
                <p:custDataLst>
                  <p:tags r:id="rId12"/>
                </p:custDataLst>
              </p:nvPr>
            </p:nvSpPr>
            <p:spPr>
              <a:xfrm>
                <a:off x="825500" y="1974850"/>
                <a:ext cx="1980000" cy="1980000"/>
              </a:xfrm>
              <a:prstGeom prst="arc">
                <a:avLst>
                  <a:gd name="adj1" fmla="val 16200000"/>
                  <a:gd name="adj2" fmla="val 3175773"/>
                </a:avLst>
              </a:prstGeom>
              <a:ln w="190500" cap="rnd">
                <a:solidFill>
                  <a:srgbClr val="57A1A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>
                  <a:solidFill>
                    <a:schemeClr val="bg1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9" name="组合 18"/>
          <p:cNvGrpSpPr/>
          <p:nvPr>
            <p:custDataLst>
              <p:tags r:id="rId13"/>
            </p:custDataLst>
          </p:nvPr>
        </p:nvGrpSpPr>
        <p:grpSpPr>
          <a:xfrm>
            <a:off x="9089287" y="3810362"/>
            <a:ext cx="1980000" cy="1980000"/>
            <a:chOff x="3680036" y="2089150"/>
            <a:chExt cx="1980000" cy="1980000"/>
          </a:xfrm>
        </p:grpSpPr>
        <p:sp>
          <p:nvSpPr>
            <p:cNvPr id="20" name="椭圆 19"/>
            <p:cNvSpPr/>
            <p:nvPr>
              <p:custDataLst>
                <p:tags r:id="rId14"/>
              </p:custDataLst>
            </p:nvPr>
          </p:nvSpPr>
          <p:spPr>
            <a:xfrm>
              <a:off x="3905195" y="2314310"/>
              <a:ext cx="1529681" cy="1529681"/>
            </a:xfrm>
            <a:prstGeom prst="ellipse">
              <a:avLst/>
            </a:prstGeom>
            <a:solidFill>
              <a:srgbClr val="06757E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tx1"/>
                </a:solidFill>
                <a:latin typeface="+mn-ea"/>
                <a:sym typeface="+mn-lt"/>
              </a:endParaRPr>
            </a:p>
          </p:txBody>
        </p:sp>
        <p:grpSp>
          <p:nvGrpSpPr>
            <p:cNvPr id="23" name="组合 22"/>
            <p:cNvGrpSpPr/>
            <p:nvPr/>
          </p:nvGrpSpPr>
          <p:grpSpPr>
            <a:xfrm rot="0">
              <a:off x="3680036" y="2089150"/>
              <a:ext cx="1980000" cy="1980000"/>
              <a:chOff x="825500" y="1974850"/>
              <a:chExt cx="1980000" cy="1980000"/>
            </a:xfrm>
          </p:grpSpPr>
          <p:sp>
            <p:nvSpPr>
              <p:cNvPr id="24" name="椭圆 23"/>
              <p:cNvSpPr/>
              <p:nvPr>
                <p:custDataLst>
                  <p:tags r:id="rId15"/>
                </p:custDataLst>
              </p:nvPr>
            </p:nvSpPr>
            <p:spPr>
              <a:xfrm>
                <a:off x="825500" y="1974850"/>
                <a:ext cx="1980000" cy="1980000"/>
              </a:xfrm>
              <a:prstGeom prst="ellipse">
                <a:avLst/>
              </a:prstGeom>
              <a:noFill/>
              <a:ln w="127000"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>
                  <a:solidFill>
                    <a:schemeClr val="bg1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25" name="弧形 54"/>
              <p:cNvSpPr/>
              <p:nvPr>
                <p:custDataLst>
                  <p:tags r:id="rId16"/>
                </p:custDataLst>
              </p:nvPr>
            </p:nvSpPr>
            <p:spPr>
              <a:xfrm>
                <a:off x="825500" y="1974850"/>
                <a:ext cx="1980000" cy="1980000"/>
              </a:xfrm>
              <a:prstGeom prst="arc">
                <a:avLst>
                  <a:gd name="adj1" fmla="val 16200000"/>
                  <a:gd name="adj2" fmla="val 8746989"/>
                </a:avLst>
              </a:prstGeom>
              <a:ln w="190500" cap="rnd">
                <a:solidFill>
                  <a:srgbClr val="57A1A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>
                  <a:solidFill>
                    <a:schemeClr val="bg1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7" name="组合 26"/>
          <p:cNvGrpSpPr/>
          <p:nvPr>
            <p:custDataLst>
              <p:tags r:id="rId17"/>
            </p:custDataLst>
          </p:nvPr>
        </p:nvGrpSpPr>
        <p:grpSpPr>
          <a:xfrm>
            <a:off x="3434122" y="1786417"/>
            <a:ext cx="7157677" cy="1188222"/>
            <a:chOff x="283597" y="1906534"/>
            <a:chExt cx="7157677" cy="1188222"/>
          </a:xfrm>
        </p:grpSpPr>
        <p:sp>
          <p:nvSpPr>
            <p:cNvPr id="28" name="文本框 27"/>
            <p:cNvSpPr txBox="1"/>
            <p:nvPr>
              <p:custDataLst>
                <p:tags r:id="rId18"/>
              </p:custDataLst>
            </p:nvPr>
          </p:nvSpPr>
          <p:spPr>
            <a:xfrm>
              <a:off x="283597" y="2241951"/>
              <a:ext cx="7157677" cy="852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10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此处添加详细文本描述，建议与标题相关并符合整体语言风格，语言描述尽量简洁生动。尽量将每页幻灯片的字数控制在</a:t>
              </a:r>
              <a:r>
                <a:rPr lang="en-US" altLang="zh-CN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200</a:t>
              </a:r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字以内，据统计每页幻灯片的最好控制在</a:t>
              </a:r>
              <a:r>
                <a:rPr lang="en-US" altLang="zh-CN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5</a:t>
              </a:r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分钟之内。此处添加详细文本描述，建议与标题相关并符合整体语言风格，语言描述尽量简洁生动。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29" name="文本框 28"/>
            <p:cNvSpPr txBox="1"/>
            <p:nvPr>
              <p:custDataLst>
                <p:tags r:id="rId19"/>
              </p:custDataLst>
            </p:nvPr>
          </p:nvSpPr>
          <p:spPr>
            <a:xfrm>
              <a:off x="283598" y="1906534"/>
              <a:ext cx="26618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单击此处添加标题文本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0" name="组合 29"/>
          <p:cNvGrpSpPr/>
          <p:nvPr>
            <p:custDataLst>
              <p:tags r:id="rId20"/>
            </p:custDataLst>
          </p:nvPr>
        </p:nvGrpSpPr>
        <p:grpSpPr>
          <a:xfrm>
            <a:off x="1671374" y="4217475"/>
            <a:ext cx="7157677" cy="1188222"/>
            <a:chOff x="283597" y="1906534"/>
            <a:chExt cx="7157677" cy="1188222"/>
          </a:xfrm>
        </p:grpSpPr>
        <p:sp>
          <p:nvSpPr>
            <p:cNvPr id="31" name="文本框 30"/>
            <p:cNvSpPr txBox="1"/>
            <p:nvPr>
              <p:custDataLst>
                <p:tags r:id="rId21"/>
              </p:custDataLst>
            </p:nvPr>
          </p:nvSpPr>
          <p:spPr>
            <a:xfrm>
              <a:off x="283597" y="2241951"/>
              <a:ext cx="7157677" cy="852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10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此处添加详细文本描述，建议与标题相关并符合整体语言风格，语言描述尽量简洁生动。尽量将每页幻灯片的字数控制在</a:t>
              </a:r>
              <a:r>
                <a:rPr lang="en-US" altLang="zh-CN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200</a:t>
              </a:r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字以内，据统计每页幻灯片的最好控制在</a:t>
              </a:r>
              <a:r>
                <a:rPr lang="en-US" altLang="zh-CN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5</a:t>
              </a:r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分钟之内。此处添加详细文本描述，建议与标题相关并符合整体语言风格，语言描述尽量简洁生动。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2" name="文本框 31"/>
            <p:cNvSpPr txBox="1"/>
            <p:nvPr>
              <p:custDataLst>
                <p:tags r:id="rId22"/>
              </p:custDataLst>
            </p:nvPr>
          </p:nvSpPr>
          <p:spPr>
            <a:xfrm>
              <a:off x="4779397" y="1906534"/>
              <a:ext cx="26618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单击此处添加标题文本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pic>
        <p:nvPicPr>
          <p:cNvPr id="33" name="图片 32" descr="书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4"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1671320" y="1920875"/>
            <a:ext cx="914400" cy="914400"/>
          </a:xfrm>
          <a:prstGeom prst="rect">
            <a:avLst/>
          </a:prstGeom>
        </p:spPr>
      </p:pic>
      <p:pic>
        <p:nvPicPr>
          <p:cNvPr id="34" name="图片 33" descr="书籍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7">
            <a:extLst>
              <a:ext uri="{96DAC541-7B7A-43D3-8B79-37D633B846F1}">
                <asvg:svgBlip xmlns:asvg="http://schemas.microsoft.com/office/drawing/2016/SVG/main" r:embed="rId28"/>
              </a:ext>
            </a:extLst>
          </a:blip>
          <a:stretch>
            <a:fillRect/>
          </a:stretch>
        </p:blipFill>
        <p:spPr>
          <a:xfrm>
            <a:off x="9677400" y="4344035"/>
            <a:ext cx="914400" cy="914400"/>
          </a:xfrm>
          <a:prstGeom prst="rect">
            <a:avLst/>
          </a:prstGeom>
        </p:spPr>
      </p:pic>
    </p:spTree>
    <p:custDataLst>
      <p:tags r:id="rId29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椭圆 48"/>
          <p:cNvSpPr/>
          <p:nvPr/>
        </p:nvSpPr>
        <p:spPr>
          <a:xfrm>
            <a:off x="9852660" y="-1306195"/>
            <a:ext cx="2422525" cy="2422525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0" y="-70040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图片 3" descr="01"/>
          <p:cNvPicPr>
            <a:picLocks noChangeAspect="1"/>
          </p:cNvPicPr>
          <p:nvPr/>
        </p:nvPicPr>
        <p:blipFill>
          <a:blip r:embed="rId1">
            <a:alphaModFix amt="67000"/>
          </a:blip>
          <a:stretch>
            <a:fillRect/>
          </a:stretch>
        </p:blipFill>
        <p:spPr>
          <a:xfrm>
            <a:off x="10160" y="5956935"/>
            <a:ext cx="7209155" cy="91122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 rot="0">
            <a:off x="386080" y="287020"/>
            <a:ext cx="4242434" cy="499758"/>
            <a:chOff x="3680235" y="1234439"/>
            <a:chExt cx="2935559" cy="499661"/>
          </a:xfrm>
        </p:grpSpPr>
        <p:sp>
          <p:nvSpPr>
            <p:cNvPr id="7" name="矩形: 圆角 46"/>
            <p:cNvSpPr/>
            <p:nvPr>
              <p:custDataLst>
                <p:tags r:id="rId2"/>
              </p:custDataLst>
            </p:nvPr>
          </p:nvSpPr>
          <p:spPr>
            <a:xfrm>
              <a:off x="3680235" y="1234439"/>
              <a:ext cx="2643805" cy="483141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任意多边形: 形状 52"/>
            <p:cNvSpPr/>
            <p:nvPr>
              <p:custDataLst>
                <p:tags r:id="rId3"/>
              </p:custDataLst>
            </p:nvPr>
          </p:nvSpPr>
          <p:spPr>
            <a:xfrm>
              <a:off x="4087109" y="1234439"/>
              <a:ext cx="2528685" cy="448858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>
              <p:custDataLst>
                <p:tags r:id="rId4"/>
              </p:custDataLst>
            </p:nvPr>
          </p:nvSpPr>
          <p:spPr>
            <a:xfrm>
              <a:off x="3859417" y="1273814"/>
              <a:ext cx="487680" cy="4602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02</a:t>
              </a:r>
              <a:endParaRPr lang="zh-CN" altLang="en-US" sz="24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5"/>
              </p:custDataLst>
            </p:nvPr>
          </p:nvSpPr>
          <p:spPr>
            <a:xfrm>
              <a:off x="4793366" y="1242079"/>
              <a:ext cx="1758915" cy="460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43" name="图片 42" descr="微信图片_202407160947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sp>
        <p:nvSpPr>
          <p:cNvPr id="10" name="任意多边形: 形状 6"/>
          <p:cNvSpPr/>
          <p:nvPr>
            <p:custDataLst>
              <p:tags r:id="rId7"/>
            </p:custDataLst>
          </p:nvPr>
        </p:nvSpPr>
        <p:spPr>
          <a:xfrm>
            <a:off x="8136890" y="3771900"/>
            <a:ext cx="2862580" cy="549910"/>
          </a:xfrm>
          <a:custGeom>
            <a:avLst/>
            <a:gdLst>
              <a:gd name="connsiteX0" fmla="*/ 0 w 2056606"/>
              <a:gd name="connsiteY0" fmla="*/ 0 h 469900"/>
              <a:gd name="connsiteX1" fmla="*/ 1821656 w 2056606"/>
              <a:gd name="connsiteY1" fmla="*/ 0 h 469900"/>
              <a:gd name="connsiteX2" fmla="*/ 2056606 w 2056606"/>
              <a:gd name="connsiteY2" fmla="*/ 234950 h 469900"/>
              <a:gd name="connsiteX3" fmla="*/ 1821656 w 2056606"/>
              <a:gd name="connsiteY3" fmla="*/ 469900 h 469900"/>
              <a:gd name="connsiteX4" fmla="*/ 0 w 2056606"/>
              <a:gd name="connsiteY4" fmla="*/ 469900 h 469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56606" h="469900">
                <a:moveTo>
                  <a:pt x="0" y="0"/>
                </a:moveTo>
                <a:lnTo>
                  <a:pt x="1821656" y="0"/>
                </a:lnTo>
                <a:cubicBezTo>
                  <a:pt x="1951415" y="0"/>
                  <a:pt x="2056606" y="105191"/>
                  <a:pt x="2056606" y="234950"/>
                </a:cubicBezTo>
                <a:cubicBezTo>
                  <a:pt x="2056606" y="364709"/>
                  <a:pt x="1951415" y="469900"/>
                  <a:pt x="1821656" y="469900"/>
                </a:cubicBezTo>
                <a:lnTo>
                  <a:pt x="0" y="469900"/>
                </a:lnTo>
                <a:close/>
              </a:path>
            </a:pathLst>
          </a:custGeom>
          <a:solidFill>
            <a:srgbClr val="57A1A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Tx/>
              <a:buSzTx/>
              <a:buFontTx/>
            </a:pPr>
            <a:r>
              <a:rPr lang="zh-CN" altLang="en-US" sz="2400" b="1">
                <a:sym typeface="+mn-ea"/>
              </a:rPr>
              <a:t>请输入标题</a:t>
            </a:r>
            <a:endParaRPr lang="zh-CN" altLang="en-US" sz="2400" b="1"/>
          </a:p>
        </p:txBody>
      </p:sp>
      <p:sp>
        <p:nvSpPr>
          <p:cNvPr id="14" name="任意多边形: 形状 6"/>
          <p:cNvSpPr/>
          <p:nvPr>
            <p:custDataLst>
              <p:tags r:id="rId8"/>
            </p:custDataLst>
          </p:nvPr>
        </p:nvSpPr>
        <p:spPr>
          <a:xfrm flipH="1">
            <a:off x="1746885" y="3771900"/>
            <a:ext cx="2862580" cy="549910"/>
          </a:xfrm>
          <a:custGeom>
            <a:avLst/>
            <a:gdLst>
              <a:gd name="connsiteX0" fmla="*/ 0 w 2056606"/>
              <a:gd name="connsiteY0" fmla="*/ 0 h 469900"/>
              <a:gd name="connsiteX1" fmla="*/ 1821656 w 2056606"/>
              <a:gd name="connsiteY1" fmla="*/ 0 h 469900"/>
              <a:gd name="connsiteX2" fmla="*/ 2056606 w 2056606"/>
              <a:gd name="connsiteY2" fmla="*/ 234950 h 469900"/>
              <a:gd name="connsiteX3" fmla="*/ 1821656 w 2056606"/>
              <a:gd name="connsiteY3" fmla="*/ 469900 h 469900"/>
              <a:gd name="connsiteX4" fmla="*/ 0 w 2056606"/>
              <a:gd name="connsiteY4" fmla="*/ 469900 h 469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56606" h="469900">
                <a:moveTo>
                  <a:pt x="0" y="0"/>
                </a:moveTo>
                <a:lnTo>
                  <a:pt x="1821656" y="0"/>
                </a:lnTo>
                <a:cubicBezTo>
                  <a:pt x="1951415" y="0"/>
                  <a:pt x="2056606" y="105191"/>
                  <a:pt x="2056606" y="234950"/>
                </a:cubicBezTo>
                <a:cubicBezTo>
                  <a:pt x="2056606" y="364709"/>
                  <a:pt x="1951415" y="469900"/>
                  <a:pt x="1821656" y="469900"/>
                </a:cubicBezTo>
                <a:lnTo>
                  <a:pt x="0" y="469900"/>
                </a:lnTo>
                <a:close/>
              </a:path>
            </a:pathLst>
          </a:custGeom>
          <a:solidFill>
            <a:srgbClr val="57A1A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b="1">
                <a:sym typeface="+mn-ea"/>
              </a:rPr>
              <a:t>请输入标题</a:t>
            </a:r>
            <a:endParaRPr lang="zh-CN" altLang="en-US" sz="2400" b="1"/>
          </a:p>
        </p:txBody>
      </p:sp>
      <p:sp>
        <p:nvSpPr>
          <p:cNvPr id="22" name="矩形 21"/>
          <p:cNvSpPr/>
          <p:nvPr>
            <p:custDataLst>
              <p:tags r:id="rId9"/>
            </p:custDataLst>
          </p:nvPr>
        </p:nvSpPr>
        <p:spPr>
          <a:xfrm>
            <a:off x="4716145" y="3771900"/>
            <a:ext cx="3309620" cy="549910"/>
          </a:xfrm>
          <a:prstGeom prst="rect">
            <a:avLst/>
          </a:prstGeom>
          <a:solidFill>
            <a:srgbClr val="06757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400" b="1"/>
              <a:t>请输入标题</a:t>
            </a:r>
            <a:endParaRPr lang="zh-CN" altLang="en-US" sz="2400" b="1"/>
          </a:p>
        </p:txBody>
      </p:sp>
      <p:pic>
        <p:nvPicPr>
          <p:cNvPr id="39" name="图片 38" descr="书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/>
          <a:stretch>
            <a:fillRect/>
          </a:stretch>
        </p:blipFill>
        <p:spPr>
          <a:xfrm>
            <a:off x="1671320" y="1920875"/>
            <a:ext cx="914400" cy="914400"/>
          </a:xfrm>
          <a:prstGeom prst="rect">
            <a:avLst/>
          </a:prstGeom>
        </p:spPr>
      </p:pic>
      <p:sp>
        <p:nvSpPr>
          <p:cNvPr id="40" name="流程图: 终止 39"/>
          <p:cNvSpPr/>
          <p:nvPr>
            <p:custDataLst>
              <p:tags r:id="rId11"/>
            </p:custDataLst>
          </p:nvPr>
        </p:nvSpPr>
        <p:spPr>
          <a:xfrm>
            <a:off x="5498465" y="4690745"/>
            <a:ext cx="1775460" cy="549275"/>
          </a:xfrm>
          <a:prstGeom prst="flowChartTerminator">
            <a:avLst/>
          </a:prstGeom>
          <a:solidFill>
            <a:srgbClr val="06757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b="1"/>
              <a:t>输入文字</a:t>
            </a:r>
            <a:endParaRPr lang="zh-CN" altLang="en-US" b="1"/>
          </a:p>
        </p:txBody>
      </p:sp>
      <p:sp>
        <p:nvSpPr>
          <p:cNvPr id="41" name="流程图: 终止 40"/>
          <p:cNvSpPr/>
          <p:nvPr>
            <p:custDataLst>
              <p:tags r:id="rId12"/>
            </p:custDataLst>
          </p:nvPr>
        </p:nvSpPr>
        <p:spPr>
          <a:xfrm>
            <a:off x="8542020" y="4690745"/>
            <a:ext cx="1775460" cy="549275"/>
          </a:xfrm>
          <a:prstGeom prst="flowChartTerminator">
            <a:avLst/>
          </a:prstGeom>
          <a:solidFill>
            <a:srgbClr val="57A1A7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b="1">
                <a:sym typeface="+mn-ea"/>
              </a:rPr>
              <a:t>输入文字</a:t>
            </a:r>
            <a:endParaRPr lang="zh-CN" altLang="en-US"/>
          </a:p>
        </p:txBody>
      </p:sp>
      <p:sp>
        <p:nvSpPr>
          <p:cNvPr id="42" name="流程图: 终止 41"/>
          <p:cNvSpPr/>
          <p:nvPr>
            <p:custDataLst>
              <p:tags r:id="rId13"/>
            </p:custDataLst>
          </p:nvPr>
        </p:nvSpPr>
        <p:spPr>
          <a:xfrm>
            <a:off x="2386330" y="4690745"/>
            <a:ext cx="1775460" cy="549275"/>
          </a:xfrm>
          <a:prstGeom prst="flowChartTerminator">
            <a:avLst/>
          </a:prstGeom>
          <a:solidFill>
            <a:srgbClr val="57A1A7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b="1">
                <a:sym typeface="+mn-ea"/>
              </a:rPr>
              <a:t>输入文字</a:t>
            </a:r>
            <a:endParaRPr lang="zh-CN" altLang="en-US"/>
          </a:p>
        </p:txBody>
      </p:sp>
      <p:pic>
        <p:nvPicPr>
          <p:cNvPr id="44" name="图片 43" descr="微信图片_20260105163922_580_9"/>
          <p:cNvPicPr>
            <a:picLocks noChangeAspect="1"/>
          </p:cNvPicPr>
          <p:nvPr/>
        </p:nvPicPr>
        <p:blipFill>
          <a:blip r:embed="rId14"/>
          <a:srcRect t="14749" b="7222"/>
          <a:stretch>
            <a:fillRect/>
          </a:stretch>
        </p:blipFill>
        <p:spPr>
          <a:xfrm>
            <a:off x="1994535" y="1366520"/>
            <a:ext cx="8645525" cy="2180590"/>
          </a:xfrm>
          <a:prstGeom prst="round2DiagRect">
            <a:avLst/>
          </a:prstGeom>
        </p:spPr>
      </p:pic>
      <p:sp>
        <p:nvSpPr>
          <p:cNvPr id="46" name="文本框 45"/>
          <p:cNvSpPr txBox="1"/>
          <p:nvPr>
            <p:custDataLst>
              <p:tags r:id="rId15"/>
            </p:custDataLst>
          </p:nvPr>
        </p:nvSpPr>
        <p:spPr>
          <a:xfrm>
            <a:off x="2176780" y="5430520"/>
            <a:ext cx="2030095" cy="5530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ctr"/>
            <a:r>
              <a:rPr lang="zh-CN" alt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根据自己的需要添加适当的文字，此处添加详细文本描述。</a:t>
            </a:r>
            <a:endParaRPr lang="en-US" altLang="zh-CN" sz="1000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47" name="文本框 46"/>
          <p:cNvSpPr txBox="1"/>
          <p:nvPr>
            <p:custDataLst>
              <p:tags r:id="rId16"/>
            </p:custDataLst>
          </p:nvPr>
        </p:nvSpPr>
        <p:spPr>
          <a:xfrm>
            <a:off x="5419725" y="5430520"/>
            <a:ext cx="2030095" cy="5530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ctr"/>
            <a:r>
              <a:rPr lang="zh-CN" alt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根据自己的需要添加适当的文字，此处添加详细文本描述。</a:t>
            </a:r>
            <a:endParaRPr lang="en-US" altLang="zh-CN" sz="1000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48" name="文本框 47"/>
          <p:cNvSpPr txBox="1"/>
          <p:nvPr>
            <p:custDataLst>
              <p:tags r:id="rId17"/>
            </p:custDataLst>
          </p:nvPr>
        </p:nvSpPr>
        <p:spPr>
          <a:xfrm>
            <a:off x="8535035" y="5446395"/>
            <a:ext cx="2030095" cy="5530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ctr"/>
            <a:r>
              <a:rPr lang="zh-CN" alt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根据自己的需要添加适当的文字，此处添加详细文本描述。</a:t>
            </a:r>
            <a:endParaRPr lang="en-US" altLang="zh-CN" sz="1000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</p:spTree>
    <p:custDataLst>
      <p:tags r:id="rId18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椭圆 9"/>
          <p:cNvSpPr/>
          <p:nvPr/>
        </p:nvSpPr>
        <p:spPr>
          <a:xfrm>
            <a:off x="8439785" y="-1729105"/>
            <a:ext cx="8634730" cy="8634730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/>
          </a:p>
        </p:txBody>
      </p:sp>
      <p:sp>
        <p:nvSpPr>
          <p:cNvPr id="3" name="椭圆 2"/>
          <p:cNvSpPr/>
          <p:nvPr/>
        </p:nvSpPr>
        <p:spPr>
          <a:xfrm>
            <a:off x="0" y="-70040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图片 3" descr="01"/>
          <p:cNvPicPr>
            <a:picLocks noChangeAspect="1"/>
          </p:cNvPicPr>
          <p:nvPr/>
        </p:nvPicPr>
        <p:blipFill>
          <a:blip r:embed="rId1">
            <a:alphaModFix amt="67000"/>
          </a:blip>
          <a:stretch>
            <a:fillRect/>
          </a:stretch>
        </p:blipFill>
        <p:spPr>
          <a:xfrm>
            <a:off x="10160" y="5956935"/>
            <a:ext cx="7209155" cy="91122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 rot="0">
            <a:off x="386080" y="287020"/>
            <a:ext cx="4242434" cy="499757"/>
            <a:chOff x="3680235" y="1234439"/>
            <a:chExt cx="2935559" cy="499660"/>
          </a:xfrm>
        </p:grpSpPr>
        <p:sp>
          <p:nvSpPr>
            <p:cNvPr id="7" name="矩形: 圆角 46"/>
            <p:cNvSpPr/>
            <p:nvPr>
              <p:custDataLst>
                <p:tags r:id="rId2"/>
              </p:custDataLst>
            </p:nvPr>
          </p:nvSpPr>
          <p:spPr>
            <a:xfrm>
              <a:off x="3680235" y="1234439"/>
              <a:ext cx="2643805" cy="483141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任意多边形: 形状 52"/>
            <p:cNvSpPr/>
            <p:nvPr>
              <p:custDataLst>
                <p:tags r:id="rId3"/>
              </p:custDataLst>
            </p:nvPr>
          </p:nvSpPr>
          <p:spPr>
            <a:xfrm>
              <a:off x="4087109" y="1234439"/>
              <a:ext cx="2528685" cy="448858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>
              <p:custDataLst>
                <p:tags r:id="rId4"/>
              </p:custDataLst>
            </p:nvPr>
          </p:nvSpPr>
          <p:spPr>
            <a:xfrm>
              <a:off x="3859417" y="1273814"/>
              <a:ext cx="487680" cy="460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03</a:t>
              </a:r>
              <a:endParaRPr lang="zh-CN" altLang="en-US" sz="24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5"/>
              </p:custDataLst>
            </p:nvPr>
          </p:nvSpPr>
          <p:spPr>
            <a:xfrm>
              <a:off x="4793366" y="1242079"/>
              <a:ext cx="1758915" cy="460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43" name="图片 42" descr="微信图片_202407160947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grpSp>
        <p:nvGrpSpPr>
          <p:cNvPr id="13" name="组合 12"/>
          <p:cNvGrpSpPr/>
          <p:nvPr/>
        </p:nvGrpSpPr>
        <p:grpSpPr>
          <a:xfrm>
            <a:off x="909556" y="1956695"/>
            <a:ext cx="3388239" cy="2854208"/>
            <a:chOff x="283598" y="1906534"/>
            <a:chExt cx="3388239" cy="2854208"/>
          </a:xfrm>
        </p:grpSpPr>
        <p:sp>
          <p:nvSpPr>
            <p:cNvPr id="14" name="文本框 13"/>
            <p:cNvSpPr txBox="1"/>
            <p:nvPr/>
          </p:nvSpPr>
          <p:spPr>
            <a:xfrm>
              <a:off x="283598" y="2444603"/>
              <a:ext cx="3388239" cy="1106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1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此处添加详细文本描述，建议与标题相关并符合整体语言风格，语言描述尽量简洁生动。尽量将每页幻灯片的字数控制在</a:t>
              </a:r>
              <a:r>
                <a:rPr lang="en-US" altLang="zh-CN" sz="11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200</a:t>
              </a:r>
              <a:r>
                <a:rPr lang="zh-CN" altLang="en-US" sz="11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字以内，据统计每页幻灯片的最好控制在</a:t>
              </a:r>
              <a:r>
                <a:rPr lang="en-US" altLang="zh-CN" sz="11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5</a:t>
              </a:r>
              <a:r>
                <a:rPr lang="zh-CN" altLang="en-US" sz="11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分钟之内。</a:t>
              </a:r>
              <a:endParaRPr lang="en-US" altLang="zh-CN" sz="11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464574" y="1906534"/>
              <a:ext cx="2895862" cy="3987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2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此处添加标题文本</a:t>
              </a:r>
              <a:endParaRPr lang="zh-CN" altLang="en-US" sz="2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283598" y="3676471"/>
              <a:ext cx="3388239" cy="108427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1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此处添加详细文本描述，建议与标题相关并符合整体语言风格，语言描述尽量简洁生动。尽量将每页幻灯片的字数控制在</a:t>
              </a:r>
              <a:r>
                <a:rPr lang="en-US" altLang="zh-CN" sz="11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200</a:t>
              </a:r>
              <a:r>
                <a:rPr lang="zh-CN" altLang="en-US" sz="11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字以内，据统计每页幻灯片的最好控制在</a:t>
              </a:r>
              <a:r>
                <a:rPr lang="en-US" altLang="zh-CN" sz="11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5</a:t>
              </a:r>
              <a:r>
                <a:rPr lang="zh-CN" altLang="en-US" sz="11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分钟之内。</a:t>
              </a:r>
              <a:endParaRPr lang="en-US" altLang="zh-CN" sz="11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sp>
        <p:nvSpPr>
          <p:cNvPr id="33" name="矩形 32"/>
          <p:cNvSpPr/>
          <p:nvPr/>
        </p:nvSpPr>
        <p:spPr>
          <a:xfrm>
            <a:off x="8189235" y="1504251"/>
            <a:ext cx="3055028" cy="3965609"/>
          </a:xfrm>
          <a:prstGeom prst="rect">
            <a:avLst/>
          </a:prstGeom>
          <a:blipFill dpi="0" rotWithShape="1">
            <a:blip r:embed="rId7" cstate="email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4826350" y="1504251"/>
            <a:ext cx="3055028" cy="3965609"/>
          </a:xfrm>
          <a:prstGeom prst="rect">
            <a:avLst/>
          </a:prstGeom>
          <a:solidFill>
            <a:srgbClr val="57A1A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文本框 49"/>
          <p:cNvSpPr txBox="1"/>
          <p:nvPr/>
        </p:nvSpPr>
        <p:spPr>
          <a:xfrm>
            <a:off x="5266055" y="1863090"/>
            <a:ext cx="2235835" cy="3384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1600" b="1">
                <a:solidFill>
                  <a:schemeClr val="tx1">
                    <a:lumMod val="95000"/>
                    <a:lumOff val="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ctr"/>
            <a:r>
              <a:rPr lang="zh-CN" altLang="en-US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rPr>
              <a:t>添加标题文本</a:t>
            </a:r>
            <a:endParaRPr lang="zh-CN" altLang="en-US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54" name="L 形 53"/>
          <p:cNvSpPr/>
          <p:nvPr/>
        </p:nvSpPr>
        <p:spPr>
          <a:xfrm>
            <a:off x="4570095" y="5073015"/>
            <a:ext cx="647700" cy="647700"/>
          </a:xfrm>
          <a:prstGeom prst="corner">
            <a:avLst>
              <a:gd name="adj1" fmla="val 26389"/>
              <a:gd name="adj2" fmla="val 28212"/>
            </a:avLst>
          </a:prstGeom>
          <a:solidFill>
            <a:srgbClr val="06757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5" name="L 形 54"/>
          <p:cNvSpPr/>
          <p:nvPr/>
        </p:nvSpPr>
        <p:spPr>
          <a:xfrm rot="10800000">
            <a:off x="10802620" y="1265555"/>
            <a:ext cx="690880" cy="690880"/>
          </a:xfrm>
          <a:prstGeom prst="corner">
            <a:avLst>
              <a:gd name="adj1" fmla="val 26389"/>
              <a:gd name="adj2" fmla="val 28212"/>
            </a:avLst>
          </a:prstGeom>
          <a:solidFill>
            <a:srgbClr val="06757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>
                <a:solidFill>
                  <a:schemeClr val="tx1"/>
                </a:solidFill>
              </a:rPr>
              <a:t>-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57" name="文本框 56" descr="7b0a202020202262756c6c6574223a20227b5c2263617465676f727949645c223a5c225c222c5c2274656d706c61746549645c223a32303233313235387d220a7d0a"/>
          <p:cNvSpPr txBox="1"/>
          <p:nvPr/>
        </p:nvSpPr>
        <p:spPr>
          <a:xfrm>
            <a:off x="5345337" y="2315791"/>
            <a:ext cx="2156534" cy="26301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l"/>
            <a:r>
              <a:rPr lang="zh-CN" altLang="en-US" sz="10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此处添加详细文本描述，建议与标题相关并符合整体语言风格，语言描述尽量简洁生动。</a:t>
            </a:r>
            <a:endParaRPr lang="zh-CN" altLang="en-US" sz="100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  <a:p>
            <a:pPr algn="l"/>
            <a:endParaRPr lang="zh-CN" altLang="en-US" sz="100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  <a:p>
            <a:pPr algn="l"/>
            <a:r>
              <a:rPr lang="zh-CN" altLang="en-US" sz="10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此处添加详细文本描述，建议与标题相关并符合整体语言风格，语言描述尽量简洁生动。</a:t>
            </a:r>
            <a:endParaRPr lang="zh-CN" altLang="en-US" sz="100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  <a:p>
            <a:pPr algn="l"/>
            <a:endParaRPr lang="zh-CN" altLang="en-US" sz="100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  <a:p>
            <a:pPr algn="l"/>
            <a:r>
              <a:rPr lang="zh-CN" altLang="en-US" sz="10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此处添加详细文本描述，建议与标题相关并符合整体语言风格，语言描述尽量简洁生动。</a:t>
            </a:r>
            <a:endParaRPr lang="zh-CN" altLang="en-US" sz="100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</p:spTree>
    <p:custDataLst>
      <p:tags r:id="rId8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图片 31" descr="372e787710696e01517adfd45a4e278_副本1"/>
          <p:cNvPicPr>
            <a:picLocks noChangeAspect="1"/>
          </p:cNvPicPr>
          <p:nvPr/>
        </p:nvPicPr>
        <p:blipFill>
          <a:blip r:embed="rId1">
            <a:alphaModFix amt="88000"/>
          </a:blip>
          <a:stretch>
            <a:fillRect/>
          </a:stretch>
        </p:blipFill>
        <p:spPr>
          <a:xfrm>
            <a:off x="0" y="3902710"/>
            <a:ext cx="7777480" cy="2955290"/>
          </a:xfrm>
          <a:prstGeom prst="rect">
            <a:avLst/>
          </a:prstGeom>
        </p:spPr>
      </p:pic>
      <p:pic>
        <p:nvPicPr>
          <p:cNvPr id="9" name="图片 8" descr="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18615" cy="1478280"/>
          </a:xfrm>
          <a:prstGeom prst="rect">
            <a:avLst/>
          </a:prstGeom>
        </p:spPr>
      </p:pic>
      <p:sp>
        <p:nvSpPr>
          <p:cNvPr id="10" name="椭圆 9"/>
          <p:cNvSpPr/>
          <p:nvPr/>
        </p:nvSpPr>
        <p:spPr>
          <a:xfrm>
            <a:off x="9852660" y="-1306195"/>
            <a:ext cx="2422525" cy="2422525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9001760" y="-84391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54" name="组合 53"/>
          <p:cNvGrpSpPr/>
          <p:nvPr>
            <p:custDataLst>
              <p:tags r:id="rId3"/>
            </p:custDataLst>
          </p:nvPr>
        </p:nvGrpSpPr>
        <p:grpSpPr>
          <a:xfrm rot="0">
            <a:off x="6407150" y="1817370"/>
            <a:ext cx="4042410" cy="600727"/>
            <a:chOff x="3680235" y="1234439"/>
            <a:chExt cx="3293662" cy="489362"/>
          </a:xfrm>
        </p:grpSpPr>
        <p:sp>
          <p:nvSpPr>
            <p:cNvPr id="47" name="矩形: 圆角 46"/>
            <p:cNvSpPr/>
            <p:nvPr>
              <p:custDataLst>
                <p:tags r:id="rId4"/>
              </p:custDataLst>
            </p:nvPr>
          </p:nvSpPr>
          <p:spPr>
            <a:xfrm>
              <a:off x="3680235" y="1236885"/>
              <a:ext cx="3292227" cy="480695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3" name="任意多边形: 形状 52"/>
            <p:cNvSpPr/>
            <p:nvPr>
              <p:custDataLst>
                <p:tags r:id="rId5"/>
              </p:custDataLst>
            </p:nvPr>
          </p:nvSpPr>
          <p:spPr>
            <a:xfrm>
              <a:off x="4086995" y="1234439"/>
              <a:ext cx="2886902" cy="448575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48" name="文本框 47"/>
            <p:cNvSpPr txBox="1"/>
            <p:nvPr>
              <p:custDataLst>
                <p:tags r:id="rId6"/>
              </p:custDataLst>
            </p:nvPr>
          </p:nvSpPr>
          <p:spPr>
            <a:xfrm>
              <a:off x="3796584" y="1248419"/>
              <a:ext cx="487680" cy="4753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03</a:t>
              </a:r>
              <a:endParaRPr lang="en-US" altLang="zh-CN" sz="32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49" name="文本框 48"/>
            <p:cNvSpPr txBox="1"/>
            <p:nvPr>
              <p:custDataLst>
                <p:tags r:id="rId7"/>
              </p:custDataLst>
            </p:nvPr>
          </p:nvSpPr>
          <p:spPr>
            <a:xfrm>
              <a:off x="4793366" y="1273823"/>
              <a:ext cx="1758915" cy="3750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34" name="图片 33" descr="微信图片_2024071609471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sp>
        <p:nvSpPr>
          <p:cNvPr id="2" name="任意多边形: 形状 19"/>
          <p:cNvSpPr/>
          <p:nvPr>
            <p:custDataLst>
              <p:tags r:id="rId9"/>
            </p:custDataLst>
          </p:nvPr>
        </p:nvSpPr>
        <p:spPr>
          <a:xfrm>
            <a:off x="6406934" y="2722118"/>
            <a:ext cx="1234843" cy="138277"/>
          </a:xfrm>
          <a:custGeom>
            <a:avLst/>
            <a:gdLst>
              <a:gd name="connsiteX0" fmla="*/ 0 w 1234843"/>
              <a:gd name="connsiteY0" fmla="*/ 0 h 138277"/>
              <a:gd name="connsiteX1" fmla="*/ 1234843 w 1234843"/>
              <a:gd name="connsiteY1" fmla="*/ 0 h 138277"/>
              <a:gd name="connsiteX2" fmla="*/ 1105033 w 1234843"/>
              <a:gd name="connsiteY2" fmla="*/ 138277 h 138277"/>
              <a:gd name="connsiteX3" fmla="*/ 0 w 1234843"/>
              <a:gd name="connsiteY3" fmla="*/ 138277 h 138277"/>
              <a:gd name="connsiteX4" fmla="*/ 0 w 1234843"/>
              <a:gd name="connsiteY4" fmla="*/ 0 h 138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4843" h="138277">
                <a:moveTo>
                  <a:pt x="0" y="0"/>
                </a:moveTo>
                <a:lnTo>
                  <a:pt x="1234843" y="0"/>
                </a:lnTo>
                <a:lnTo>
                  <a:pt x="1105033" y="138277"/>
                </a:lnTo>
                <a:lnTo>
                  <a:pt x="0" y="138277"/>
                </a:lnTo>
                <a:lnTo>
                  <a:pt x="0" y="0"/>
                </a:lnTo>
                <a:close/>
              </a:path>
            </a:pathLst>
          </a:custGeom>
          <a:solidFill>
            <a:srgbClr val="57A1A7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4" name="任意多边形: 形状 1"/>
          <p:cNvSpPr/>
          <p:nvPr>
            <p:custDataLst>
              <p:tags r:id="rId10"/>
            </p:custDataLst>
          </p:nvPr>
        </p:nvSpPr>
        <p:spPr>
          <a:xfrm>
            <a:off x="6406933" y="2722118"/>
            <a:ext cx="4648200" cy="1626235"/>
          </a:xfrm>
          <a:custGeom>
            <a:avLst/>
            <a:gdLst>
              <a:gd name="connsiteX0" fmla="*/ 1234843 w 4648200"/>
              <a:gd name="connsiteY0" fmla="*/ 0 h 1626235"/>
              <a:gd name="connsiteX1" fmla="*/ 4648200 w 4648200"/>
              <a:gd name="connsiteY1" fmla="*/ 0 h 1626235"/>
              <a:gd name="connsiteX2" fmla="*/ 4648200 w 4648200"/>
              <a:gd name="connsiteY2" fmla="*/ 1557868 h 1626235"/>
              <a:gd name="connsiteX3" fmla="*/ 3088719 w 4648200"/>
              <a:gd name="connsiteY3" fmla="*/ 1557868 h 1626235"/>
              <a:gd name="connsiteX4" fmla="*/ 3024538 w 4648200"/>
              <a:gd name="connsiteY4" fmla="*/ 1626235 h 1626235"/>
              <a:gd name="connsiteX5" fmla="*/ 0 w 4648200"/>
              <a:gd name="connsiteY5" fmla="*/ 1626235 h 1626235"/>
              <a:gd name="connsiteX6" fmla="*/ 0 w 4648200"/>
              <a:gd name="connsiteY6" fmla="*/ 138277 h 1626235"/>
              <a:gd name="connsiteX7" fmla="*/ 1105033 w 4648200"/>
              <a:gd name="connsiteY7" fmla="*/ 138277 h 1626235"/>
              <a:gd name="connsiteX8" fmla="*/ 1234843 w 4648200"/>
              <a:gd name="connsiteY8" fmla="*/ 0 h 16262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48200" h="1626235">
                <a:moveTo>
                  <a:pt x="1234843" y="0"/>
                </a:moveTo>
                <a:lnTo>
                  <a:pt x="4648200" y="0"/>
                </a:lnTo>
                <a:lnTo>
                  <a:pt x="4648200" y="1557868"/>
                </a:lnTo>
                <a:lnTo>
                  <a:pt x="3088719" y="1557868"/>
                </a:lnTo>
                <a:lnTo>
                  <a:pt x="3024538" y="1626235"/>
                </a:lnTo>
                <a:lnTo>
                  <a:pt x="0" y="1626235"/>
                </a:lnTo>
                <a:lnTo>
                  <a:pt x="0" y="138277"/>
                </a:lnTo>
                <a:lnTo>
                  <a:pt x="1105033" y="138277"/>
                </a:lnTo>
                <a:lnTo>
                  <a:pt x="1234843" y="0"/>
                </a:lnTo>
                <a:close/>
              </a:path>
            </a:pathLst>
          </a:custGeom>
          <a:solidFill>
            <a:srgbClr val="B4D9DD">
              <a:alpha val="17000"/>
            </a:srgbClr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sz="1600" b="1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椭圆 5"/>
          <p:cNvSpPr/>
          <p:nvPr>
            <p:custDataLst>
              <p:tags r:id="rId11"/>
            </p:custDataLst>
          </p:nvPr>
        </p:nvSpPr>
        <p:spPr>
          <a:xfrm>
            <a:off x="6597433" y="3139235"/>
            <a:ext cx="792000" cy="792000"/>
          </a:xfrm>
          <a:prstGeom prst="ellipse">
            <a:avLst/>
          </a:prstGeom>
          <a:solidFill>
            <a:srgbClr val="57A1A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文本框 35"/>
          <p:cNvSpPr txBox="1"/>
          <p:nvPr>
            <p:custDataLst>
              <p:tags r:id="rId12"/>
            </p:custDataLst>
          </p:nvPr>
        </p:nvSpPr>
        <p:spPr>
          <a:xfrm>
            <a:off x="7593965" y="3037840"/>
            <a:ext cx="2966720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根据自己的需要添加适当的文字，此处添加详细文本描述，建议与标题相关尽量简洁。</a:t>
            </a:r>
            <a:r>
              <a:rPr lang="zh-CN" alt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</a:t>
            </a:r>
            <a:r>
              <a:rPr lang="en-US" altLang="zh-CN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endParaRPr lang="en-US" altLang="zh-CN" sz="1000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pic>
        <p:nvPicPr>
          <p:cNvPr id="13" name="图片 12" descr="10787481302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6765290" y="3315335"/>
            <a:ext cx="457200" cy="457200"/>
          </a:xfrm>
          <a:prstGeom prst="rect">
            <a:avLst/>
          </a:prstGeom>
        </p:spPr>
      </p:pic>
      <p:pic>
        <p:nvPicPr>
          <p:cNvPr id="7" name="图片 6" descr="10740923361"/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750050" y="3262630"/>
            <a:ext cx="511175" cy="511175"/>
          </a:xfrm>
          <a:prstGeom prst="rect">
            <a:avLst/>
          </a:prstGeom>
        </p:spPr>
      </p:pic>
      <p:pic>
        <p:nvPicPr>
          <p:cNvPr id="5" name="图片 4" descr="C:/Users/jzy123/Desktop/校园美图/微信图片_20260105163708_531_9.jpg微信图片_20260105163708_531_9"/>
          <p:cNvPicPr>
            <a:picLocks noChangeAspect="1"/>
          </p:cNvPicPr>
          <p:nvPr/>
        </p:nvPicPr>
        <p:blipFill>
          <a:blip r:embed="rId15"/>
          <a:srcRect l="16670" r="16670"/>
          <a:stretch>
            <a:fillRect/>
          </a:stretch>
        </p:blipFill>
        <p:spPr>
          <a:xfrm>
            <a:off x="392430" y="1031875"/>
            <a:ext cx="4819015" cy="4819015"/>
          </a:xfrm>
          <a:prstGeom prst="ellipse">
            <a:avLst/>
          </a:prstGeom>
          <a:ln w="66675" cmpd="sng">
            <a:solidFill>
              <a:srgbClr val="FCFCFC"/>
            </a:solidFill>
            <a:prstDash val="solid"/>
          </a:ln>
        </p:spPr>
      </p:pic>
    </p:spTree>
    <p:custDataLst>
      <p:tags r:id="rId16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椭圆 82"/>
          <p:cNvSpPr/>
          <p:nvPr/>
        </p:nvSpPr>
        <p:spPr>
          <a:xfrm>
            <a:off x="8439785" y="-1729105"/>
            <a:ext cx="8634730" cy="8634730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/>
          </a:p>
        </p:txBody>
      </p:sp>
      <p:sp>
        <p:nvSpPr>
          <p:cNvPr id="80" name="任意多边形: 形状 6"/>
          <p:cNvSpPr/>
          <p:nvPr>
            <p:custDataLst>
              <p:tags r:id="rId1"/>
            </p:custDataLst>
          </p:nvPr>
        </p:nvSpPr>
        <p:spPr>
          <a:xfrm flipH="1">
            <a:off x="951230" y="3303270"/>
            <a:ext cx="5089525" cy="1750695"/>
          </a:xfrm>
          <a:custGeom>
            <a:avLst/>
            <a:gdLst>
              <a:gd name="connsiteX0" fmla="*/ 0 w 2056606"/>
              <a:gd name="connsiteY0" fmla="*/ 0 h 469900"/>
              <a:gd name="connsiteX1" fmla="*/ 1821656 w 2056606"/>
              <a:gd name="connsiteY1" fmla="*/ 0 h 469900"/>
              <a:gd name="connsiteX2" fmla="*/ 2056606 w 2056606"/>
              <a:gd name="connsiteY2" fmla="*/ 234950 h 469900"/>
              <a:gd name="connsiteX3" fmla="*/ 1821656 w 2056606"/>
              <a:gd name="connsiteY3" fmla="*/ 469900 h 469900"/>
              <a:gd name="connsiteX4" fmla="*/ 0 w 2056606"/>
              <a:gd name="connsiteY4" fmla="*/ 469900 h 469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56606" h="469900">
                <a:moveTo>
                  <a:pt x="0" y="0"/>
                </a:moveTo>
                <a:lnTo>
                  <a:pt x="1821656" y="0"/>
                </a:lnTo>
                <a:cubicBezTo>
                  <a:pt x="1951415" y="0"/>
                  <a:pt x="2056606" y="105191"/>
                  <a:pt x="2056606" y="234950"/>
                </a:cubicBezTo>
                <a:cubicBezTo>
                  <a:pt x="2056606" y="364709"/>
                  <a:pt x="1951415" y="469900"/>
                  <a:pt x="1821656" y="469900"/>
                </a:cubicBezTo>
                <a:lnTo>
                  <a:pt x="0" y="469900"/>
                </a:lnTo>
                <a:close/>
              </a:path>
            </a:pathLst>
          </a:custGeom>
          <a:solidFill>
            <a:srgbClr val="57A1A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Tx/>
              <a:buSzTx/>
              <a:buFontTx/>
            </a:pPr>
            <a:endParaRPr lang="zh-CN" altLang="en-US" sz="2400" b="1"/>
          </a:p>
        </p:txBody>
      </p:sp>
      <p:sp>
        <p:nvSpPr>
          <p:cNvPr id="79" name="任意多边形: 形状 6"/>
          <p:cNvSpPr/>
          <p:nvPr>
            <p:custDataLst>
              <p:tags r:id="rId2"/>
            </p:custDataLst>
          </p:nvPr>
        </p:nvSpPr>
        <p:spPr>
          <a:xfrm>
            <a:off x="6216015" y="1462405"/>
            <a:ext cx="5089525" cy="1750695"/>
          </a:xfrm>
          <a:custGeom>
            <a:avLst/>
            <a:gdLst>
              <a:gd name="connsiteX0" fmla="*/ 0 w 2056606"/>
              <a:gd name="connsiteY0" fmla="*/ 0 h 469900"/>
              <a:gd name="connsiteX1" fmla="*/ 1821656 w 2056606"/>
              <a:gd name="connsiteY1" fmla="*/ 0 h 469900"/>
              <a:gd name="connsiteX2" fmla="*/ 2056606 w 2056606"/>
              <a:gd name="connsiteY2" fmla="*/ 234950 h 469900"/>
              <a:gd name="connsiteX3" fmla="*/ 1821656 w 2056606"/>
              <a:gd name="connsiteY3" fmla="*/ 469900 h 469900"/>
              <a:gd name="connsiteX4" fmla="*/ 0 w 2056606"/>
              <a:gd name="connsiteY4" fmla="*/ 469900 h 469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56606" h="469900">
                <a:moveTo>
                  <a:pt x="0" y="0"/>
                </a:moveTo>
                <a:lnTo>
                  <a:pt x="1821656" y="0"/>
                </a:lnTo>
                <a:cubicBezTo>
                  <a:pt x="1951415" y="0"/>
                  <a:pt x="2056606" y="105191"/>
                  <a:pt x="2056606" y="234950"/>
                </a:cubicBezTo>
                <a:cubicBezTo>
                  <a:pt x="2056606" y="364709"/>
                  <a:pt x="1951415" y="469900"/>
                  <a:pt x="1821656" y="469900"/>
                </a:cubicBezTo>
                <a:lnTo>
                  <a:pt x="0" y="469900"/>
                </a:lnTo>
                <a:close/>
              </a:path>
            </a:pathLst>
          </a:custGeom>
          <a:solidFill>
            <a:srgbClr val="57A1A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Tx/>
              <a:buSzTx/>
              <a:buFontTx/>
            </a:pPr>
            <a:endParaRPr lang="zh-CN" altLang="en-US" sz="2400" b="1"/>
          </a:p>
        </p:txBody>
      </p:sp>
      <p:sp>
        <p:nvSpPr>
          <p:cNvPr id="3" name="椭圆 2"/>
          <p:cNvSpPr/>
          <p:nvPr/>
        </p:nvSpPr>
        <p:spPr>
          <a:xfrm>
            <a:off x="0" y="-70040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图片 3" descr="01"/>
          <p:cNvPicPr>
            <a:picLocks noChangeAspect="1"/>
          </p:cNvPicPr>
          <p:nvPr/>
        </p:nvPicPr>
        <p:blipFill>
          <a:blip r:embed="rId3">
            <a:alphaModFix amt="67000"/>
          </a:blip>
          <a:stretch>
            <a:fillRect/>
          </a:stretch>
        </p:blipFill>
        <p:spPr>
          <a:xfrm>
            <a:off x="10160" y="5956935"/>
            <a:ext cx="7209155" cy="91122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 rot="0">
            <a:off x="386080" y="287020"/>
            <a:ext cx="4242434" cy="499758"/>
            <a:chOff x="3680235" y="1234439"/>
            <a:chExt cx="2935559" cy="499661"/>
          </a:xfrm>
        </p:grpSpPr>
        <p:sp>
          <p:nvSpPr>
            <p:cNvPr id="7" name="矩形: 圆角 46"/>
            <p:cNvSpPr/>
            <p:nvPr>
              <p:custDataLst>
                <p:tags r:id="rId4"/>
              </p:custDataLst>
            </p:nvPr>
          </p:nvSpPr>
          <p:spPr>
            <a:xfrm>
              <a:off x="3680235" y="1234439"/>
              <a:ext cx="2643805" cy="483141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任意多边形: 形状 52"/>
            <p:cNvSpPr/>
            <p:nvPr>
              <p:custDataLst>
                <p:tags r:id="rId5"/>
              </p:custDataLst>
            </p:nvPr>
          </p:nvSpPr>
          <p:spPr>
            <a:xfrm>
              <a:off x="4087109" y="1234439"/>
              <a:ext cx="2528685" cy="448858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>
              <p:custDataLst>
                <p:tags r:id="rId6"/>
              </p:custDataLst>
            </p:nvPr>
          </p:nvSpPr>
          <p:spPr>
            <a:xfrm>
              <a:off x="3859417" y="1273814"/>
              <a:ext cx="487680" cy="4602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01</a:t>
              </a:r>
              <a:endParaRPr lang="zh-CN" altLang="en-US" sz="24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7"/>
              </p:custDataLst>
            </p:nvPr>
          </p:nvSpPr>
          <p:spPr>
            <a:xfrm>
              <a:off x="4793366" y="1242079"/>
              <a:ext cx="1758915" cy="460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43" name="图片 42" descr="微信图片_2024071609471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pic>
        <p:nvPicPr>
          <p:cNvPr id="56" name="图片占位符 27" descr="C:/Users/jzy123/Desktop/校园美图/微信图片_20260105163931_585_9.jpg微信图片_20260105163931_585_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rcRect l="15548" r="15548"/>
          <a:stretch>
            <a:fillRect/>
          </a:stretch>
        </p:blipFill>
        <p:spPr>
          <a:xfrm>
            <a:off x="6159500" y="3310373"/>
            <a:ext cx="1809344" cy="1750979"/>
          </a:xfrm>
          <a:prstGeom prst="round2DiagRect">
            <a:avLst/>
          </a:prstGeom>
        </p:spPr>
      </p:pic>
      <p:pic>
        <p:nvPicPr>
          <p:cNvPr id="57" name="图片占位符 33" descr="C:/Users/jzy123/Desktop/校园美图/微信图片_20260105163635_515_9.jpg微信图片_20260105163635_515_9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2"/>
          <a:srcRect l="15566" r="15566"/>
          <a:stretch>
            <a:fillRect/>
          </a:stretch>
        </p:blipFill>
        <p:spPr>
          <a:xfrm>
            <a:off x="4231232" y="1462121"/>
            <a:ext cx="1809344" cy="1750979"/>
          </a:xfrm>
          <a:prstGeom prst="round2DiagRect">
            <a:avLst/>
          </a:prstGeom>
        </p:spPr>
      </p:pic>
      <p:grpSp>
        <p:nvGrpSpPr>
          <p:cNvPr id="58" name="组合 57"/>
          <p:cNvGrpSpPr/>
          <p:nvPr>
            <p:custDataLst>
              <p:tags r:id="rId13"/>
            </p:custDataLst>
          </p:nvPr>
        </p:nvGrpSpPr>
        <p:grpSpPr>
          <a:xfrm>
            <a:off x="1167818" y="1913503"/>
            <a:ext cx="2984539" cy="837154"/>
            <a:chOff x="283598" y="1906534"/>
            <a:chExt cx="2984539" cy="837154"/>
          </a:xfrm>
        </p:grpSpPr>
        <p:sp>
          <p:nvSpPr>
            <p:cNvPr id="59" name="文本框 58"/>
            <p:cNvSpPr txBox="1"/>
            <p:nvPr>
              <p:custDataLst>
                <p:tags r:id="rId14"/>
              </p:custDataLst>
            </p:nvPr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60" name="文本框 59"/>
            <p:cNvSpPr txBox="1"/>
            <p:nvPr>
              <p:custDataLst>
                <p:tags r:id="rId15"/>
              </p:custDataLst>
            </p:nvPr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sz="16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sz="16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61" name="组合 60"/>
          <p:cNvGrpSpPr/>
          <p:nvPr>
            <p:custDataLst>
              <p:tags r:id="rId16"/>
            </p:custDataLst>
          </p:nvPr>
        </p:nvGrpSpPr>
        <p:grpSpPr>
          <a:xfrm>
            <a:off x="8057757" y="3846916"/>
            <a:ext cx="2966425" cy="837154"/>
            <a:chOff x="283598" y="1906534"/>
            <a:chExt cx="2966425" cy="837154"/>
          </a:xfrm>
        </p:grpSpPr>
        <p:sp>
          <p:nvSpPr>
            <p:cNvPr id="62" name="文本框 61"/>
            <p:cNvSpPr txBox="1"/>
            <p:nvPr>
              <p:custDataLst>
                <p:tags r:id="rId17"/>
              </p:custDataLst>
            </p:nvPr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63" name="文本框 62"/>
            <p:cNvSpPr txBox="1"/>
            <p:nvPr>
              <p:custDataLst>
                <p:tags r:id="rId18"/>
              </p:custDataLst>
            </p:nvPr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73" name="组合 72"/>
          <p:cNvGrpSpPr/>
          <p:nvPr>
            <p:custDataLst>
              <p:tags r:id="rId19"/>
            </p:custDataLst>
          </p:nvPr>
        </p:nvGrpSpPr>
        <p:grpSpPr>
          <a:xfrm>
            <a:off x="7672139" y="1929349"/>
            <a:ext cx="2966425" cy="837154"/>
            <a:chOff x="283598" y="1906534"/>
            <a:chExt cx="2966425" cy="837154"/>
          </a:xfrm>
        </p:grpSpPr>
        <p:sp>
          <p:nvSpPr>
            <p:cNvPr id="74" name="文本框 73"/>
            <p:cNvSpPr txBox="1"/>
            <p:nvPr>
              <p:custDataLst>
                <p:tags r:id="rId20"/>
              </p:custDataLst>
            </p:nvPr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75" name="文本框 74"/>
            <p:cNvSpPr txBox="1"/>
            <p:nvPr>
              <p:custDataLst>
                <p:tags r:id="rId21"/>
              </p:custDataLst>
            </p:nvPr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76" name="组合 75"/>
          <p:cNvGrpSpPr/>
          <p:nvPr>
            <p:custDataLst>
              <p:tags r:id="rId22"/>
            </p:custDataLst>
          </p:nvPr>
        </p:nvGrpSpPr>
        <p:grpSpPr>
          <a:xfrm>
            <a:off x="1638235" y="3791189"/>
            <a:ext cx="2984539" cy="837154"/>
            <a:chOff x="283598" y="1906534"/>
            <a:chExt cx="2984539" cy="837154"/>
          </a:xfrm>
        </p:grpSpPr>
        <p:sp>
          <p:nvSpPr>
            <p:cNvPr id="77" name="文本框 76"/>
            <p:cNvSpPr txBox="1"/>
            <p:nvPr>
              <p:custDataLst>
                <p:tags r:id="rId23"/>
              </p:custDataLst>
            </p:nvPr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sz="10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78" name="文本框 77"/>
            <p:cNvSpPr txBox="1"/>
            <p:nvPr>
              <p:custDataLst>
                <p:tags r:id="rId24"/>
              </p:custDataLst>
            </p:nvPr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sz="16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sz="16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pic>
        <p:nvPicPr>
          <p:cNvPr id="81" name="图片 80" descr="阅读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/>
          <a:stretch>
            <a:fillRect/>
          </a:stretch>
        </p:blipFill>
        <p:spPr>
          <a:xfrm>
            <a:off x="4883785" y="3850005"/>
            <a:ext cx="704850" cy="704850"/>
          </a:xfrm>
          <a:prstGeom prst="rect">
            <a:avLst/>
          </a:prstGeom>
        </p:spPr>
      </p:pic>
      <p:pic>
        <p:nvPicPr>
          <p:cNvPr id="82" name="图片 81" descr="骑自行车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9">
            <a:extLst>
              <a:ext uri="{96DAC541-7B7A-43D3-8B79-37D633B846F1}">
                <asvg:svgBlip xmlns:asvg="http://schemas.microsoft.com/office/drawing/2016/SVG/main" r:embed="rId30"/>
              </a:ext>
            </a:extLst>
          </a:blip>
          <a:stretch>
            <a:fillRect/>
          </a:stretch>
        </p:blipFill>
        <p:spPr>
          <a:xfrm>
            <a:off x="6686550" y="1974850"/>
            <a:ext cx="691515" cy="691515"/>
          </a:xfrm>
          <a:prstGeom prst="rect">
            <a:avLst/>
          </a:prstGeom>
        </p:spPr>
      </p:pic>
    </p:spTree>
    <p:custDataLst>
      <p:tags r:id="rId3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椭圆 100"/>
          <p:cNvSpPr/>
          <p:nvPr/>
        </p:nvSpPr>
        <p:spPr>
          <a:xfrm>
            <a:off x="-2513965" y="-429260"/>
            <a:ext cx="7569200" cy="7569200"/>
          </a:xfrm>
          <a:prstGeom prst="ellipse">
            <a:avLst/>
          </a:prstGeom>
          <a:gradFill>
            <a:gsLst>
              <a:gs pos="14000">
                <a:srgbClr val="27939E"/>
              </a:gs>
              <a:gs pos="84000">
                <a:schemeClr val="bg1">
                  <a:alpha val="28000"/>
                </a:schemeClr>
              </a:gs>
            </a:gsLst>
            <a:lin ang="1074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/>
          </a:p>
        </p:txBody>
      </p:sp>
      <p:sp>
        <p:nvSpPr>
          <p:cNvPr id="84" name="椭圆 83"/>
          <p:cNvSpPr/>
          <p:nvPr/>
        </p:nvSpPr>
        <p:spPr>
          <a:xfrm>
            <a:off x="9852660" y="-1306195"/>
            <a:ext cx="2422525" cy="2422525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图片 3" descr="01"/>
          <p:cNvPicPr>
            <a:picLocks noChangeAspect="1"/>
          </p:cNvPicPr>
          <p:nvPr/>
        </p:nvPicPr>
        <p:blipFill>
          <a:blip r:embed="rId1">
            <a:alphaModFix amt="67000"/>
          </a:blip>
          <a:stretch>
            <a:fillRect/>
          </a:stretch>
        </p:blipFill>
        <p:spPr>
          <a:xfrm flipH="1">
            <a:off x="5728970" y="5977890"/>
            <a:ext cx="6463030" cy="91122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 rot="0">
            <a:off x="386080" y="287020"/>
            <a:ext cx="4242435" cy="499758"/>
            <a:chOff x="3680235" y="1234439"/>
            <a:chExt cx="2935560" cy="499661"/>
          </a:xfrm>
        </p:grpSpPr>
        <p:sp>
          <p:nvSpPr>
            <p:cNvPr id="7" name="矩形: 圆角 46"/>
            <p:cNvSpPr/>
            <p:nvPr>
              <p:custDataLst>
                <p:tags r:id="rId2"/>
              </p:custDataLst>
            </p:nvPr>
          </p:nvSpPr>
          <p:spPr>
            <a:xfrm>
              <a:off x="3680235" y="1234439"/>
              <a:ext cx="2643805" cy="483141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任意多边形: 形状 52"/>
            <p:cNvSpPr/>
            <p:nvPr>
              <p:custDataLst>
                <p:tags r:id="rId3"/>
              </p:custDataLst>
            </p:nvPr>
          </p:nvSpPr>
          <p:spPr>
            <a:xfrm>
              <a:off x="4087109" y="1234439"/>
              <a:ext cx="2528685" cy="448858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>
              <p:custDataLst>
                <p:tags r:id="rId4"/>
              </p:custDataLst>
            </p:nvPr>
          </p:nvSpPr>
          <p:spPr>
            <a:xfrm>
              <a:off x="3859417" y="1273814"/>
              <a:ext cx="487680" cy="4602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02</a:t>
              </a:r>
              <a:endParaRPr lang="zh-CN" altLang="en-US" sz="24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5"/>
              </p:custDataLst>
            </p:nvPr>
          </p:nvSpPr>
          <p:spPr>
            <a:xfrm>
              <a:off x="4793208" y="1242057"/>
              <a:ext cx="1822587" cy="460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43" name="图片 42" descr="微信图片_202407160947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grpSp>
        <p:nvGrpSpPr>
          <p:cNvPr id="86" name="组合 85"/>
          <p:cNvGrpSpPr/>
          <p:nvPr>
            <p:custDataLst>
              <p:tags r:id="rId7"/>
            </p:custDataLst>
          </p:nvPr>
        </p:nvGrpSpPr>
        <p:grpSpPr>
          <a:xfrm>
            <a:off x="5077355" y="1487668"/>
            <a:ext cx="5736594" cy="657901"/>
            <a:chOff x="1724025" y="4689693"/>
            <a:chExt cx="5736594" cy="657901"/>
          </a:xfrm>
        </p:grpSpPr>
        <p:sp>
          <p:nvSpPr>
            <p:cNvPr id="87" name="文本框 86"/>
            <p:cNvSpPr txBox="1"/>
            <p:nvPr>
              <p:custDataLst>
                <p:tags r:id="rId8"/>
              </p:custDataLst>
            </p:nvPr>
          </p:nvSpPr>
          <p:spPr>
            <a:xfrm>
              <a:off x="1724025" y="5002789"/>
              <a:ext cx="5736594" cy="344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10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lt"/>
                </a:rPr>
                <a:t>根据自己的需要添加适当的文字，此处添加详细文本描述，建议与标题相关尽量简洁。</a:t>
              </a:r>
              <a:endParaRPr lang="en-US" altLang="zh-CN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endParaRPr>
            </a:p>
          </p:txBody>
        </p:sp>
        <p:sp>
          <p:nvSpPr>
            <p:cNvPr id="88" name="文本框 87"/>
            <p:cNvSpPr txBox="1"/>
            <p:nvPr>
              <p:custDataLst>
                <p:tags r:id="rId9"/>
              </p:custDataLst>
            </p:nvPr>
          </p:nvSpPr>
          <p:spPr>
            <a:xfrm>
              <a:off x="1724025" y="4689693"/>
              <a:ext cx="22355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添加标题文本</a:t>
              </a:r>
              <a:endParaRPr lang="zh-CN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grpSp>
        <p:nvGrpSpPr>
          <p:cNvPr id="89" name="组合 88"/>
          <p:cNvGrpSpPr/>
          <p:nvPr>
            <p:custDataLst>
              <p:tags r:id="rId10"/>
            </p:custDataLst>
          </p:nvPr>
        </p:nvGrpSpPr>
        <p:grpSpPr>
          <a:xfrm>
            <a:off x="5451575" y="2347975"/>
            <a:ext cx="5736594" cy="657901"/>
            <a:chOff x="1724025" y="4689693"/>
            <a:chExt cx="5736594" cy="657901"/>
          </a:xfrm>
        </p:grpSpPr>
        <p:sp>
          <p:nvSpPr>
            <p:cNvPr id="90" name="文本框 89"/>
            <p:cNvSpPr txBox="1"/>
            <p:nvPr>
              <p:custDataLst>
                <p:tags r:id="rId11"/>
              </p:custDataLst>
            </p:nvPr>
          </p:nvSpPr>
          <p:spPr>
            <a:xfrm>
              <a:off x="1724025" y="5002789"/>
              <a:ext cx="5736594" cy="344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10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lt"/>
                </a:rPr>
                <a:t>根据自己的需要添加适当的文字，此处添加详细文本描述，建议与标题相关尽量简洁。</a:t>
              </a:r>
              <a:endParaRPr lang="zh-CN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endParaRPr>
            </a:p>
          </p:txBody>
        </p:sp>
        <p:sp>
          <p:nvSpPr>
            <p:cNvPr id="91" name="文本框 90"/>
            <p:cNvSpPr txBox="1"/>
            <p:nvPr>
              <p:custDataLst>
                <p:tags r:id="rId12"/>
              </p:custDataLst>
            </p:nvPr>
          </p:nvSpPr>
          <p:spPr>
            <a:xfrm>
              <a:off x="1724025" y="4689693"/>
              <a:ext cx="22355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添加标题文本</a:t>
              </a:r>
              <a:endParaRPr lang="zh-CN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grpSp>
        <p:nvGrpSpPr>
          <p:cNvPr id="92" name="组合 91"/>
          <p:cNvGrpSpPr/>
          <p:nvPr>
            <p:custDataLst>
              <p:tags r:id="rId13"/>
            </p:custDataLst>
          </p:nvPr>
        </p:nvGrpSpPr>
        <p:grpSpPr>
          <a:xfrm>
            <a:off x="5645680" y="3271782"/>
            <a:ext cx="5736594" cy="657901"/>
            <a:chOff x="1724025" y="4689693"/>
            <a:chExt cx="5736594" cy="657901"/>
          </a:xfrm>
        </p:grpSpPr>
        <p:sp>
          <p:nvSpPr>
            <p:cNvPr id="93" name="文本框 92"/>
            <p:cNvSpPr txBox="1"/>
            <p:nvPr>
              <p:custDataLst>
                <p:tags r:id="rId14"/>
              </p:custDataLst>
            </p:nvPr>
          </p:nvSpPr>
          <p:spPr>
            <a:xfrm>
              <a:off x="1724025" y="5002789"/>
              <a:ext cx="5736594" cy="344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10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lt"/>
                </a:rPr>
                <a:t>根据自己的需要添加适当的文字，此处添加详细文本描述，建议与标题相关尽量简洁。</a:t>
              </a:r>
              <a:endParaRPr lang="zh-CN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endParaRPr>
            </a:p>
          </p:txBody>
        </p:sp>
        <p:sp>
          <p:nvSpPr>
            <p:cNvPr id="94" name="文本框 93"/>
            <p:cNvSpPr txBox="1"/>
            <p:nvPr>
              <p:custDataLst>
                <p:tags r:id="rId15"/>
              </p:custDataLst>
            </p:nvPr>
          </p:nvSpPr>
          <p:spPr>
            <a:xfrm>
              <a:off x="1724025" y="4689693"/>
              <a:ext cx="22355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添加标题文本</a:t>
              </a:r>
              <a:endParaRPr lang="zh-CN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grpSp>
        <p:nvGrpSpPr>
          <p:cNvPr id="95" name="组合 94"/>
          <p:cNvGrpSpPr/>
          <p:nvPr>
            <p:custDataLst>
              <p:tags r:id="rId16"/>
            </p:custDataLst>
          </p:nvPr>
        </p:nvGrpSpPr>
        <p:grpSpPr>
          <a:xfrm>
            <a:off x="5467450" y="4271789"/>
            <a:ext cx="5736594" cy="657901"/>
            <a:chOff x="1724025" y="4689693"/>
            <a:chExt cx="5736594" cy="657901"/>
          </a:xfrm>
        </p:grpSpPr>
        <p:sp>
          <p:nvSpPr>
            <p:cNvPr id="96" name="文本框 95"/>
            <p:cNvSpPr txBox="1"/>
            <p:nvPr>
              <p:custDataLst>
                <p:tags r:id="rId17"/>
              </p:custDataLst>
            </p:nvPr>
          </p:nvSpPr>
          <p:spPr>
            <a:xfrm>
              <a:off x="1724025" y="5002789"/>
              <a:ext cx="5736594" cy="344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10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lt"/>
                </a:rPr>
                <a:t>根据自己的需要添加适当的文字，此处添加详细文本描述，建议与标题相关尽量简洁。</a:t>
              </a:r>
              <a:endParaRPr lang="zh-CN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endParaRPr>
            </a:p>
          </p:txBody>
        </p:sp>
        <p:sp>
          <p:nvSpPr>
            <p:cNvPr id="97" name="文本框 96"/>
            <p:cNvSpPr txBox="1"/>
            <p:nvPr>
              <p:custDataLst>
                <p:tags r:id="rId18"/>
              </p:custDataLst>
            </p:nvPr>
          </p:nvSpPr>
          <p:spPr>
            <a:xfrm>
              <a:off x="1724025" y="4689693"/>
              <a:ext cx="22355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添加标题文本</a:t>
              </a:r>
              <a:endParaRPr lang="zh-CN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grpSp>
        <p:nvGrpSpPr>
          <p:cNvPr id="98" name="组合 97"/>
          <p:cNvGrpSpPr/>
          <p:nvPr>
            <p:custDataLst>
              <p:tags r:id="rId19"/>
            </p:custDataLst>
          </p:nvPr>
        </p:nvGrpSpPr>
        <p:grpSpPr>
          <a:xfrm>
            <a:off x="5156730" y="5257832"/>
            <a:ext cx="5736594" cy="657901"/>
            <a:chOff x="1724025" y="4689693"/>
            <a:chExt cx="5736594" cy="657901"/>
          </a:xfrm>
        </p:grpSpPr>
        <p:sp>
          <p:nvSpPr>
            <p:cNvPr id="99" name="文本框 98"/>
            <p:cNvSpPr txBox="1"/>
            <p:nvPr>
              <p:custDataLst>
                <p:tags r:id="rId20"/>
              </p:custDataLst>
            </p:nvPr>
          </p:nvSpPr>
          <p:spPr>
            <a:xfrm>
              <a:off x="1724025" y="5002789"/>
              <a:ext cx="5736594" cy="344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10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lt"/>
                </a:rPr>
                <a:t>根据自己的需要添加适当的文字，此处添加详细文本描述，建议与标题相关尽量简洁。</a:t>
              </a:r>
              <a:endParaRPr lang="zh-CN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endParaRPr>
            </a:p>
          </p:txBody>
        </p:sp>
        <p:sp>
          <p:nvSpPr>
            <p:cNvPr id="100" name="文本框 99"/>
            <p:cNvSpPr txBox="1"/>
            <p:nvPr>
              <p:custDataLst>
                <p:tags r:id="rId21"/>
              </p:custDataLst>
            </p:nvPr>
          </p:nvSpPr>
          <p:spPr>
            <a:xfrm>
              <a:off x="1724025" y="4689693"/>
              <a:ext cx="22355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添加标题文本</a:t>
              </a:r>
              <a:endParaRPr lang="zh-CN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grpSp>
        <p:nvGrpSpPr>
          <p:cNvPr id="124" name="组合 123"/>
          <p:cNvGrpSpPr/>
          <p:nvPr/>
        </p:nvGrpSpPr>
        <p:grpSpPr>
          <a:xfrm>
            <a:off x="641985" y="1490980"/>
            <a:ext cx="3043555" cy="3862705"/>
            <a:chOff x="947738" y="1852085"/>
            <a:chExt cx="4415367" cy="3862915"/>
          </a:xfrm>
        </p:grpSpPr>
        <p:sp>
          <p:nvSpPr>
            <p:cNvPr id="125" name="Rectangle 7"/>
            <p:cNvSpPr>
              <a:spLocks noChangeArrowheads="1"/>
            </p:cNvSpPr>
            <p:nvPr/>
          </p:nvSpPr>
          <p:spPr bwMode="auto">
            <a:xfrm>
              <a:off x="951972" y="3640667"/>
              <a:ext cx="4411133" cy="279400"/>
            </a:xfrm>
            <a:prstGeom prst="rect">
              <a:avLst/>
            </a:prstGeom>
            <a:solidFill>
              <a:srgbClr val="4472C4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899" tIns="60949" rIns="121899" bIns="60949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zh-CN" sz="120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宋体" panose="02010600030101010101" pitchFamily="2" charset="-122"/>
              </a:endParaRPr>
            </a:p>
          </p:txBody>
        </p:sp>
        <p:sp>
          <p:nvSpPr>
            <p:cNvPr id="126" name="Rectangle 8"/>
            <p:cNvSpPr>
              <a:spLocks noChangeArrowheads="1"/>
            </p:cNvSpPr>
            <p:nvPr/>
          </p:nvSpPr>
          <p:spPr bwMode="auto">
            <a:xfrm>
              <a:off x="951972" y="3640667"/>
              <a:ext cx="4411133" cy="279400"/>
            </a:xfrm>
            <a:prstGeom prst="rect">
              <a:avLst/>
            </a:prstGeom>
            <a:solidFill>
              <a:srgbClr val="FCFCFC">
                <a:alpha val="94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zh-CN">
                <a:sym typeface="宋体" panose="02010600030101010101" pitchFamily="2" charset="-122"/>
              </a:endParaRPr>
            </a:p>
          </p:txBody>
        </p:sp>
        <p:sp>
          <p:nvSpPr>
            <p:cNvPr id="127" name="Freeform 9"/>
            <p:cNvSpPr>
              <a:spLocks noChangeArrowheads="1"/>
            </p:cNvSpPr>
            <p:nvPr/>
          </p:nvSpPr>
          <p:spPr bwMode="auto">
            <a:xfrm>
              <a:off x="947739" y="2681818"/>
              <a:ext cx="4349749" cy="859367"/>
            </a:xfrm>
            <a:custGeom>
              <a:avLst/>
              <a:gdLst>
                <a:gd name="T0" fmla="*/ 986 w 996"/>
                <a:gd name="T1" fmla="*/ 0 h 197"/>
                <a:gd name="T2" fmla="*/ 515 w 996"/>
                <a:gd name="T3" fmla="*/ 114 h 197"/>
                <a:gd name="T4" fmla="*/ 113 w 996"/>
                <a:gd name="T5" fmla="*/ 133 h 197"/>
                <a:gd name="T6" fmla="*/ 1 w 996"/>
                <a:gd name="T7" fmla="*/ 132 h 197"/>
                <a:gd name="T8" fmla="*/ 0 w 996"/>
                <a:gd name="T9" fmla="*/ 196 h 197"/>
                <a:gd name="T10" fmla="*/ 114 w 996"/>
                <a:gd name="T11" fmla="*/ 197 h 197"/>
                <a:gd name="T12" fmla="*/ 518 w 996"/>
                <a:gd name="T13" fmla="*/ 178 h 197"/>
                <a:gd name="T14" fmla="*/ 996 w 996"/>
                <a:gd name="T15" fmla="*/ 63 h 197"/>
                <a:gd name="T16" fmla="*/ 986 w 996"/>
                <a:gd name="T17" fmla="*/ 0 h 19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996"/>
                <a:gd name="T28" fmla="*/ 0 h 197"/>
                <a:gd name="T29" fmla="*/ 996 w 996"/>
                <a:gd name="T30" fmla="*/ 197 h 197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996" h="197">
                  <a:moveTo>
                    <a:pt x="986" y="0"/>
                  </a:moveTo>
                  <a:cubicBezTo>
                    <a:pt x="834" y="62"/>
                    <a:pt x="676" y="96"/>
                    <a:pt x="515" y="114"/>
                  </a:cubicBezTo>
                  <a:cubicBezTo>
                    <a:pt x="383" y="128"/>
                    <a:pt x="248" y="133"/>
                    <a:pt x="113" y="133"/>
                  </a:cubicBezTo>
                  <a:cubicBezTo>
                    <a:pt x="76" y="133"/>
                    <a:pt x="38" y="132"/>
                    <a:pt x="1" y="132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38" y="197"/>
                    <a:pt x="76" y="197"/>
                    <a:pt x="114" y="197"/>
                  </a:cubicBezTo>
                  <a:cubicBezTo>
                    <a:pt x="250" y="197"/>
                    <a:pt x="385" y="193"/>
                    <a:pt x="518" y="178"/>
                  </a:cubicBezTo>
                  <a:cubicBezTo>
                    <a:pt x="681" y="160"/>
                    <a:pt x="842" y="126"/>
                    <a:pt x="996" y="63"/>
                  </a:cubicBezTo>
                  <a:cubicBezTo>
                    <a:pt x="986" y="0"/>
                    <a:pt x="986" y="0"/>
                    <a:pt x="986" y="0"/>
                  </a:cubicBezTo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zh-CN">
                <a:sym typeface="宋体" panose="02010600030101010101" pitchFamily="2" charset="-122"/>
              </a:endParaRPr>
            </a:p>
          </p:txBody>
        </p:sp>
        <p:sp>
          <p:nvSpPr>
            <p:cNvPr id="128" name="Freeform 10"/>
            <p:cNvSpPr>
              <a:spLocks noChangeArrowheads="1"/>
            </p:cNvSpPr>
            <p:nvPr/>
          </p:nvSpPr>
          <p:spPr bwMode="auto">
            <a:xfrm>
              <a:off x="947738" y="1852085"/>
              <a:ext cx="4123267" cy="1291167"/>
            </a:xfrm>
            <a:custGeom>
              <a:avLst/>
              <a:gdLst>
                <a:gd name="T0" fmla="*/ 927 w 944"/>
                <a:gd name="T1" fmla="*/ 0 h 296"/>
                <a:gd name="T2" fmla="*/ 519 w 944"/>
                <a:gd name="T3" fmla="*/ 176 h 296"/>
                <a:gd name="T4" fmla="*/ 33 w 944"/>
                <a:gd name="T5" fmla="*/ 231 h 296"/>
                <a:gd name="T6" fmla="*/ 1 w 944"/>
                <a:gd name="T7" fmla="*/ 231 h 296"/>
                <a:gd name="T8" fmla="*/ 0 w 944"/>
                <a:gd name="T9" fmla="*/ 295 h 296"/>
                <a:gd name="T10" fmla="*/ 34 w 944"/>
                <a:gd name="T11" fmla="*/ 296 h 296"/>
                <a:gd name="T12" fmla="*/ 526 w 944"/>
                <a:gd name="T13" fmla="*/ 240 h 296"/>
                <a:gd name="T14" fmla="*/ 944 w 944"/>
                <a:gd name="T15" fmla="*/ 59 h 296"/>
                <a:gd name="T16" fmla="*/ 927 w 944"/>
                <a:gd name="T17" fmla="*/ 0 h 29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944"/>
                <a:gd name="T28" fmla="*/ 0 h 296"/>
                <a:gd name="T29" fmla="*/ 944 w 944"/>
                <a:gd name="T30" fmla="*/ 296 h 29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944" h="296">
                  <a:moveTo>
                    <a:pt x="927" y="0"/>
                  </a:moveTo>
                  <a:cubicBezTo>
                    <a:pt x="802" y="83"/>
                    <a:pt x="663" y="140"/>
                    <a:pt x="519" y="176"/>
                  </a:cubicBezTo>
                  <a:cubicBezTo>
                    <a:pt x="361" y="216"/>
                    <a:pt x="195" y="231"/>
                    <a:pt x="33" y="231"/>
                  </a:cubicBezTo>
                  <a:cubicBezTo>
                    <a:pt x="22" y="231"/>
                    <a:pt x="12" y="231"/>
                    <a:pt x="1" y="231"/>
                  </a:cubicBezTo>
                  <a:cubicBezTo>
                    <a:pt x="0" y="295"/>
                    <a:pt x="0" y="295"/>
                    <a:pt x="0" y="295"/>
                  </a:cubicBezTo>
                  <a:cubicBezTo>
                    <a:pt x="11" y="296"/>
                    <a:pt x="22" y="296"/>
                    <a:pt x="34" y="296"/>
                  </a:cubicBezTo>
                  <a:cubicBezTo>
                    <a:pt x="198" y="296"/>
                    <a:pt x="365" y="280"/>
                    <a:pt x="526" y="240"/>
                  </a:cubicBezTo>
                  <a:cubicBezTo>
                    <a:pt x="673" y="203"/>
                    <a:pt x="815" y="145"/>
                    <a:pt x="944" y="59"/>
                  </a:cubicBezTo>
                  <a:cubicBezTo>
                    <a:pt x="927" y="0"/>
                    <a:pt x="927" y="0"/>
                    <a:pt x="927" y="0"/>
                  </a:cubicBezTo>
                </a:path>
              </a:pathLst>
            </a:custGeom>
            <a:solidFill>
              <a:srgbClr val="FCFCFC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zh-CN">
                <a:sym typeface="宋体" panose="02010600030101010101" pitchFamily="2" charset="-122"/>
              </a:endParaRPr>
            </a:p>
          </p:txBody>
        </p:sp>
        <p:sp>
          <p:nvSpPr>
            <p:cNvPr id="129" name="Freeform 11"/>
            <p:cNvSpPr>
              <a:spLocks noChangeArrowheads="1"/>
            </p:cNvSpPr>
            <p:nvPr/>
          </p:nvSpPr>
          <p:spPr bwMode="auto">
            <a:xfrm>
              <a:off x="956205" y="4025901"/>
              <a:ext cx="4349749" cy="859367"/>
            </a:xfrm>
            <a:custGeom>
              <a:avLst/>
              <a:gdLst>
                <a:gd name="T0" fmla="*/ 114 w 996"/>
                <a:gd name="T1" fmla="*/ 0 h 197"/>
                <a:gd name="T2" fmla="*/ 0 w 996"/>
                <a:gd name="T3" fmla="*/ 1 h 197"/>
                <a:gd name="T4" fmla="*/ 0 w 996"/>
                <a:gd name="T5" fmla="*/ 66 h 197"/>
                <a:gd name="T6" fmla="*/ 112 w 996"/>
                <a:gd name="T7" fmla="*/ 65 h 197"/>
                <a:gd name="T8" fmla="*/ 515 w 996"/>
                <a:gd name="T9" fmla="*/ 84 h 197"/>
                <a:gd name="T10" fmla="*/ 985 w 996"/>
                <a:gd name="T11" fmla="*/ 197 h 197"/>
                <a:gd name="T12" fmla="*/ 996 w 996"/>
                <a:gd name="T13" fmla="*/ 134 h 197"/>
                <a:gd name="T14" fmla="*/ 518 w 996"/>
                <a:gd name="T15" fmla="*/ 19 h 197"/>
                <a:gd name="T16" fmla="*/ 114 w 996"/>
                <a:gd name="T17" fmla="*/ 0 h 19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996"/>
                <a:gd name="T28" fmla="*/ 0 h 197"/>
                <a:gd name="T29" fmla="*/ 996 w 996"/>
                <a:gd name="T30" fmla="*/ 197 h 197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996" h="197">
                  <a:moveTo>
                    <a:pt x="114" y="0"/>
                  </a:moveTo>
                  <a:cubicBezTo>
                    <a:pt x="76" y="0"/>
                    <a:pt x="38" y="1"/>
                    <a:pt x="0" y="1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37" y="65"/>
                    <a:pt x="75" y="65"/>
                    <a:pt x="112" y="65"/>
                  </a:cubicBezTo>
                  <a:cubicBezTo>
                    <a:pt x="247" y="65"/>
                    <a:pt x="382" y="69"/>
                    <a:pt x="515" y="84"/>
                  </a:cubicBezTo>
                  <a:cubicBezTo>
                    <a:pt x="676" y="101"/>
                    <a:pt x="833" y="135"/>
                    <a:pt x="985" y="197"/>
                  </a:cubicBezTo>
                  <a:cubicBezTo>
                    <a:pt x="996" y="134"/>
                    <a:pt x="996" y="134"/>
                    <a:pt x="996" y="134"/>
                  </a:cubicBezTo>
                  <a:cubicBezTo>
                    <a:pt x="841" y="72"/>
                    <a:pt x="681" y="37"/>
                    <a:pt x="518" y="19"/>
                  </a:cubicBezTo>
                  <a:cubicBezTo>
                    <a:pt x="385" y="4"/>
                    <a:pt x="250" y="0"/>
                    <a:pt x="114" y="0"/>
                  </a:cubicBezTo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zh-CN">
                <a:sym typeface="宋体" panose="02010600030101010101" pitchFamily="2" charset="-122"/>
              </a:endParaRPr>
            </a:p>
          </p:txBody>
        </p:sp>
        <p:sp>
          <p:nvSpPr>
            <p:cNvPr id="130" name="Freeform 12"/>
            <p:cNvSpPr>
              <a:spLocks noChangeArrowheads="1"/>
            </p:cNvSpPr>
            <p:nvPr/>
          </p:nvSpPr>
          <p:spPr bwMode="auto">
            <a:xfrm>
              <a:off x="956206" y="4428067"/>
              <a:ext cx="4119033" cy="1286933"/>
            </a:xfrm>
            <a:custGeom>
              <a:avLst/>
              <a:gdLst>
                <a:gd name="T0" fmla="*/ 33 w 943"/>
                <a:gd name="T1" fmla="*/ 0 h 295"/>
                <a:gd name="T2" fmla="*/ 0 w 943"/>
                <a:gd name="T3" fmla="*/ 0 h 295"/>
                <a:gd name="T4" fmla="*/ 0 w 943"/>
                <a:gd name="T5" fmla="*/ 64 h 295"/>
                <a:gd name="T6" fmla="*/ 33 w 943"/>
                <a:gd name="T7" fmla="*/ 64 h 295"/>
                <a:gd name="T8" fmla="*/ 518 w 943"/>
                <a:gd name="T9" fmla="*/ 119 h 295"/>
                <a:gd name="T10" fmla="*/ 927 w 943"/>
                <a:gd name="T11" fmla="*/ 295 h 295"/>
                <a:gd name="T12" fmla="*/ 943 w 943"/>
                <a:gd name="T13" fmla="*/ 236 h 295"/>
                <a:gd name="T14" fmla="*/ 525 w 943"/>
                <a:gd name="T15" fmla="*/ 56 h 295"/>
                <a:gd name="T16" fmla="*/ 33 w 943"/>
                <a:gd name="T17" fmla="*/ 0 h 295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943"/>
                <a:gd name="T28" fmla="*/ 0 h 295"/>
                <a:gd name="T29" fmla="*/ 943 w 943"/>
                <a:gd name="T30" fmla="*/ 295 h 295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943" h="295">
                  <a:moveTo>
                    <a:pt x="33" y="0"/>
                  </a:moveTo>
                  <a:cubicBezTo>
                    <a:pt x="22" y="0"/>
                    <a:pt x="11" y="0"/>
                    <a:pt x="0" y="0"/>
                  </a:cubicBezTo>
                  <a:cubicBezTo>
                    <a:pt x="0" y="64"/>
                    <a:pt x="0" y="64"/>
                    <a:pt x="0" y="64"/>
                  </a:cubicBezTo>
                  <a:cubicBezTo>
                    <a:pt x="11" y="64"/>
                    <a:pt x="22" y="64"/>
                    <a:pt x="33" y="64"/>
                  </a:cubicBezTo>
                  <a:cubicBezTo>
                    <a:pt x="195" y="64"/>
                    <a:pt x="360" y="80"/>
                    <a:pt x="518" y="119"/>
                  </a:cubicBezTo>
                  <a:cubicBezTo>
                    <a:pt x="662" y="155"/>
                    <a:pt x="801" y="212"/>
                    <a:pt x="927" y="295"/>
                  </a:cubicBezTo>
                  <a:cubicBezTo>
                    <a:pt x="943" y="236"/>
                    <a:pt x="943" y="236"/>
                    <a:pt x="943" y="236"/>
                  </a:cubicBezTo>
                  <a:cubicBezTo>
                    <a:pt x="814" y="150"/>
                    <a:pt x="672" y="93"/>
                    <a:pt x="525" y="56"/>
                  </a:cubicBezTo>
                  <a:cubicBezTo>
                    <a:pt x="364" y="15"/>
                    <a:pt x="197" y="0"/>
                    <a:pt x="33" y="0"/>
                  </a:cubicBezTo>
                </a:path>
              </a:pathLst>
            </a:custGeom>
            <a:solidFill>
              <a:srgbClr val="FCFCFC">
                <a:alpha val="82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zh-CN">
                <a:sym typeface="宋体" panose="02010600030101010101" pitchFamily="2" charset="-122"/>
              </a:endParaRPr>
            </a:p>
          </p:txBody>
        </p:sp>
      </p:grpSp>
    </p:spTree>
    <p:custDataLst>
      <p:tags r:id="rId2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椭圆 83"/>
          <p:cNvSpPr/>
          <p:nvPr/>
        </p:nvSpPr>
        <p:spPr>
          <a:xfrm>
            <a:off x="9852660" y="-1306195"/>
            <a:ext cx="2422525" cy="2422525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 rot="0">
            <a:off x="386080" y="287020"/>
            <a:ext cx="4242435" cy="499758"/>
            <a:chOff x="3680235" y="1234439"/>
            <a:chExt cx="2935560" cy="499661"/>
          </a:xfrm>
        </p:grpSpPr>
        <p:sp>
          <p:nvSpPr>
            <p:cNvPr id="7" name="矩形: 圆角 46"/>
            <p:cNvSpPr/>
            <p:nvPr>
              <p:custDataLst>
                <p:tags r:id="rId1"/>
              </p:custDataLst>
            </p:nvPr>
          </p:nvSpPr>
          <p:spPr>
            <a:xfrm>
              <a:off x="3680235" y="1234439"/>
              <a:ext cx="2643805" cy="483141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任意多边形: 形状 52"/>
            <p:cNvSpPr/>
            <p:nvPr>
              <p:custDataLst>
                <p:tags r:id="rId2"/>
              </p:custDataLst>
            </p:nvPr>
          </p:nvSpPr>
          <p:spPr>
            <a:xfrm>
              <a:off x="4087109" y="1234439"/>
              <a:ext cx="2528685" cy="448858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>
              <p:custDataLst>
                <p:tags r:id="rId3"/>
              </p:custDataLst>
            </p:nvPr>
          </p:nvSpPr>
          <p:spPr>
            <a:xfrm>
              <a:off x="3859417" y="1273814"/>
              <a:ext cx="487680" cy="4602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03</a:t>
              </a:r>
              <a:endParaRPr lang="zh-CN" altLang="en-US" sz="24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4"/>
              </p:custDataLst>
            </p:nvPr>
          </p:nvSpPr>
          <p:spPr>
            <a:xfrm>
              <a:off x="4793208" y="1242057"/>
              <a:ext cx="1822587" cy="460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43" name="图片 42" descr="微信图片_202407160947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grpSp>
        <p:nvGrpSpPr>
          <p:cNvPr id="25" name="组合 24"/>
          <p:cNvGrpSpPr/>
          <p:nvPr/>
        </p:nvGrpSpPr>
        <p:grpSpPr>
          <a:xfrm>
            <a:off x="941705" y="1391920"/>
            <a:ext cx="9907270" cy="3398520"/>
            <a:chOff x="1483" y="2292"/>
            <a:chExt cx="15602" cy="5352"/>
          </a:xfrm>
        </p:grpSpPr>
        <p:sp>
          <p:nvSpPr>
            <p:cNvPr id="15" name="对角圆角矩形 14"/>
            <p:cNvSpPr/>
            <p:nvPr/>
          </p:nvSpPr>
          <p:spPr>
            <a:xfrm>
              <a:off x="13883" y="2798"/>
              <a:ext cx="3202" cy="4796"/>
            </a:xfrm>
            <a:prstGeom prst="round2DiagRect">
              <a:avLst/>
            </a:prstGeom>
            <a:solidFill>
              <a:srgbClr val="06757E">
                <a:alpha val="38000"/>
              </a:srgb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4" name="对角圆角矩形 13"/>
            <p:cNvSpPr/>
            <p:nvPr/>
          </p:nvSpPr>
          <p:spPr>
            <a:xfrm>
              <a:off x="9893" y="2798"/>
              <a:ext cx="3202" cy="4796"/>
            </a:xfrm>
            <a:prstGeom prst="round2DiagRect">
              <a:avLst/>
            </a:prstGeom>
            <a:solidFill>
              <a:srgbClr val="06757E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3" name="对角圆角矩形 12"/>
            <p:cNvSpPr/>
            <p:nvPr/>
          </p:nvSpPr>
          <p:spPr>
            <a:xfrm>
              <a:off x="5695" y="2798"/>
              <a:ext cx="3202" cy="4796"/>
            </a:xfrm>
            <a:prstGeom prst="round2DiagRect">
              <a:avLst/>
            </a:prstGeom>
            <a:solidFill>
              <a:srgbClr val="06757E">
                <a:alpha val="78000"/>
              </a:srgb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" name="对角圆角矩形 9"/>
            <p:cNvSpPr/>
            <p:nvPr/>
          </p:nvSpPr>
          <p:spPr>
            <a:xfrm>
              <a:off x="1822" y="2848"/>
              <a:ext cx="3202" cy="4796"/>
            </a:xfrm>
            <a:prstGeom prst="round2DiagRect">
              <a:avLst/>
            </a:pr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pic>
          <p:nvPicPr>
            <p:cNvPr id="2" name="图片 1" descr="微信图片_20260105164125_645_9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451" y="2292"/>
              <a:ext cx="3215" cy="4826"/>
            </a:xfrm>
            <a:prstGeom prst="round2DiagRect">
              <a:avLst/>
            </a:prstGeom>
          </p:spPr>
        </p:pic>
        <p:pic>
          <p:nvPicPr>
            <p:cNvPr id="3" name="图片 2" descr="微信图片_20260105164126_646_9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483" y="2292"/>
              <a:ext cx="3216" cy="4826"/>
            </a:xfrm>
            <a:prstGeom prst="round2DiagRect">
              <a:avLst/>
            </a:prstGeom>
          </p:spPr>
        </p:pic>
        <p:pic>
          <p:nvPicPr>
            <p:cNvPr id="5" name="图片 4" descr="微信图片_20260105164128_647_9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9418" y="2292"/>
              <a:ext cx="3411" cy="4826"/>
            </a:xfrm>
            <a:prstGeom prst="round2DiagRect">
              <a:avLst/>
            </a:prstGeom>
          </p:spPr>
        </p:pic>
        <p:pic>
          <p:nvPicPr>
            <p:cNvPr id="9" name="图片 8" descr="微信图片_20260105164027_615_9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5400000">
              <a:off x="12777" y="3096"/>
              <a:ext cx="4825" cy="3217"/>
            </a:xfrm>
            <a:prstGeom prst="rect">
              <a:avLst/>
            </a:prstGeom>
          </p:spPr>
        </p:pic>
      </p:grpSp>
      <p:grpSp>
        <p:nvGrpSpPr>
          <p:cNvPr id="31" name="组合 30"/>
          <p:cNvGrpSpPr/>
          <p:nvPr/>
        </p:nvGrpSpPr>
        <p:grpSpPr>
          <a:xfrm>
            <a:off x="1093191" y="4982088"/>
            <a:ext cx="1898462" cy="1105759"/>
            <a:chOff x="817580" y="1906534"/>
            <a:chExt cx="1898462" cy="1105759"/>
          </a:xfrm>
        </p:grpSpPr>
        <p:sp>
          <p:nvSpPr>
            <p:cNvPr id="32" name="文本框 31"/>
            <p:cNvSpPr txBox="1"/>
            <p:nvPr/>
          </p:nvSpPr>
          <p:spPr>
            <a:xfrm>
              <a:off x="817580" y="2228703"/>
              <a:ext cx="1898462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989028" y="1906534"/>
              <a:ext cx="155556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3619856" y="5032888"/>
            <a:ext cx="1898462" cy="1105759"/>
            <a:chOff x="817580" y="1906534"/>
            <a:chExt cx="1898462" cy="1105759"/>
          </a:xfrm>
        </p:grpSpPr>
        <p:sp>
          <p:nvSpPr>
            <p:cNvPr id="17" name="文本框 16"/>
            <p:cNvSpPr txBox="1"/>
            <p:nvPr/>
          </p:nvSpPr>
          <p:spPr>
            <a:xfrm>
              <a:off x="817580" y="2228703"/>
              <a:ext cx="1898462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989028" y="1906534"/>
              <a:ext cx="155556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6241771" y="5032888"/>
            <a:ext cx="1898462" cy="1105759"/>
            <a:chOff x="817580" y="1906534"/>
            <a:chExt cx="1898462" cy="1105759"/>
          </a:xfrm>
        </p:grpSpPr>
        <p:sp>
          <p:nvSpPr>
            <p:cNvPr id="20" name="文本框 19"/>
            <p:cNvSpPr txBox="1"/>
            <p:nvPr/>
          </p:nvSpPr>
          <p:spPr>
            <a:xfrm>
              <a:off x="817580" y="2228703"/>
              <a:ext cx="1898462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989028" y="1906534"/>
              <a:ext cx="155556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8879561" y="5032888"/>
            <a:ext cx="1898462" cy="1105759"/>
            <a:chOff x="817580" y="1906534"/>
            <a:chExt cx="1898462" cy="1105759"/>
          </a:xfrm>
        </p:grpSpPr>
        <p:sp>
          <p:nvSpPr>
            <p:cNvPr id="23" name="文本框 22"/>
            <p:cNvSpPr txBox="1"/>
            <p:nvPr/>
          </p:nvSpPr>
          <p:spPr>
            <a:xfrm>
              <a:off x="817580" y="2228703"/>
              <a:ext cx="1898462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989028" y="1906534"/>
              <a:ext cx="155556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pic>
        <p:nvPicPr>
          <p:cNvPr id="26" name="图片 25" descr="01"/>
          <p:cNvPicPr>
            <a:picLocks noChangeAspect="1"/>
          </p:cNvPicPr>
          <p:nvPr/>
        </p:nvPicPr>
        <p:blipFill>
          <a:blip r:embed="rId10">
            <a:alphaModFix amt="67000"/>
          </a:blip>
          <a:stretch>
            <a:fillRect/>
          </a:stretch>
        </p:blipFill>
        <p:spPr>
          <a:xfrm>
            <a:off x="10160" y="5956935"/>
            <a:ext cx="7209155" cy="911225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图片 31" descr="372e787710696e01517adfd45a4e278_副本1"/>
          <p:cNvPicPr>
            <a:picLocks noChangeAspect="1"/>
          </p:cNvPicPr>
          <p:nvPr/>
        </p:nvPicPr>
        <p:blipFill>
          <a:blip r:embed="rId1">
            <a:alphaModFix amt="88000"/>
          </a:blip>
          <a:stretch>
            <a:fillRect/>
          </a:stretch>
        </p:blipFill>
        <p:spPr>
          <a:xfrm>
            <a:off x="0" y="3902710"/>
            <a:ext cx="7777480" cy="2955290"/>
          </a:xfrm>
          <a:prstGeom prst="rect">
            <a:avLst/>
          </a:prstGeom>
        </p:spPr>
      </p:pic>
      <p:pic>
        <p:nvPicPr>
          <p:cNvPr id="9" name="图片 8" descr="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18615" cy="1478280"/>
          </a:xfrm>
          <a:prstGeom prst="rect">
            <a:avLst/>
          </a:prstGeom>
        </p:spPr>
      </p:pic>
      <p:sp>
        <p:nvSpPr>
          <p:cNvPr id="10" name="椭圆 9"/>
          <p:cNvSpPr/>
          <p:nvPr/>
        </p:nvSpPr>
        <p:spPr>
          <a:xfrm>
            <a:off x="9852660" y="-1306195"/>
            <a:ext cx="2422525" cy="2422525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9001760" y="-84391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54" name="组合 53"/>
          <p:cNvGrpSpPr/>
          <p:nvPr>
            <p:custDataLst>
              <p:tags r:id="rId3"/>
            </p:custDataLst>
          </p:nvPr>
        </p:nvGrpSpPr>
        <p:grpSpPr>
          <a:xfrm rot="0">
            <a:off x="6407150" y="1817370"/>
            <a:ext cx="4042410" cy="600727"/>
            <a:chOff x="3680235" y="1234439"/>
            <a:chExt cx="3293662" cy="489362"/>
          </a:xfrm>
        </p:grpSpPr>
        <p:sp>
          <p:nvSpPr>
            <p:cNvPr id="47" name="矩形: 圆角 46"/>
            <p:cNvSpPr/>
            <p:nvPr>
              <p:custDataLst>
                <p:tags r:id="rId4"/>
              </p:custDataLst>
            </p:nvPr>
          </p:nvSpPr>
          <p:spPr>
            <a:xfrm>
              <a:off x="3680235" y="1236885"/>
              <a:ext cx="3292227" cy="480695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3" name="任意多边形: 形状 52"/>
            <p:cNvSpPr/>
            <p:nvPr>
              <p:custDataLst>
                <p:tags r:id="rId5"/>
              </p:custDataLst>
            </p:nvPr>
          </p:nvSpPr>
          <p:spPr>
            <a:xfrm>
              <a:off x="4086995" y="1234439"/>
              <a:ext cx="2886902" cy="448575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48" name="文本框 47"/>
            <p:cNvSpPr txBox="1"/>
            <p:nvPr>
              <p:custDataLst>
                <p:tags r:id="rId6"/>
              </p:custDataLst>
            </p:nvPr>
          </p:nvSpPr>
          <p:spPr>
            <a:xfrm>
              <a:off x="3796584" y="1248419"/>
              <a:ext cx="487680" cy="4753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04</a:t>
              </a:r>
              <a:endParaRPr lang="en-US" altLang="zh-CN" sz="32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49" name="文本框 48"/>
            <p:cNvSpPr txBox="1"/>
            <p:nvPr>
              <p:custDataLst>
                <p:tags r:id="rId7"/>
              </p:custDataLst>
            </p:nvPr>
          </p:nvSpPr>
          <p:spPr>
            <a:xfrm>
              <a:off x="4793366" y="1273823"/>
              <a:ext cx="1758915" cy="3750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34" name="图片 33" descr="微信图片_2024071609471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sp>
        <p:nvSpPr>
          <p:cNvPr id="2" name="任意多边形: 形状 19"/>
          <p:cNvSpPr/>
          <p:nvPr>
            <p:custDataLst>
              <p:tags r:id="rId9"/>
            </p:custDataLst>
          </p:nvPr>
        </p:nvSpPr>
        <p:spPr>
          <a:xfrm>
            <a:off x="6406934" y="2722118"/>
            <a:ext cx="1234843" cy="138277"/>
          </a:xfrm>
          <a:custGeom>
            <a:avLst/>
            <a:gdLst>
              <a:gd name="connsiteX0" fmla="*/ 0 w 1234843"/>
              <a:gd name="connsiteY0" fmla="*/ 0 h 138277"/>
              <a:gd name="connsiteX1" fmla="*/ 1234843 w 1234843"/>
              <a:gd name="connsiteY1" fmla="*/ 0 h 138277"/>
              <a:gd name="connsiteX2" fmla="*/ 1105033 w 1234843"/>
              <a:gd name="connsiteY2" fmla="*/ 138277 h 138277"/>
              <a:gd name="connsiteX3" fmla="*/ 0 w 1234843"/>
              <a:gd name="connsiteY3" fmla="*/ 138277 h 138277"/>
              <a:gd name="connsiteX4" fmla="*/ 0 w 1234843"/>
              <a:gd name="connsiteY4" fmla="*/ 0 h 138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4843" h="138277">
                <a:moveTo>
                  <a:pt x="0" y="0"/>
                </a:moveTo>
                <a:lnTo>
                  <a:pt x="1234843" y="0"/>
                </a:lnTo>
                <a:lnTo>
                  <a:pt x="1105033" y="138277"/>
                </a:lnTo>
                <a:lnTo>
                  <a:pt x="0" y="138277"/>
                </a:lnTo>
                <a:lnTo>
                  <a:pt x="0" y="0"/>
                </a:lnTo>
                <a:close/>
              </a:path>
            </a:pathLst>
          </a:custGeom>
          <a:solidFill>
            <a:srgbClr val="57A1A7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4" name="任意多边形: 形状 1"/>
          <p:cNvSpPr/>
          <p:nvPr>
            <p:custDataLst>
              <p:tags r:id="rId10"/>
            </p:custDataLst>
          </p:nvPr>
        </p:nvSpPr>
        <p:spPr>
          <a:xfrm>
            <a:off x="6406933" y="2722118"/>
            <a:ext cx="4648200" cy="1626235"/>
          </a:xfrm>
          <a:custGeom>
            <a:avLst/>
            <a:gdLst>
              <a:gd name="connsiteX0" fmla="*/ 1234843 w 4648200"/>
              <a:gd name="connsiteY0" fmla="*/ 0 h 1626235"/>
              <a:gd name="connsiteX1" fmla="*/ 4648200 w 4648200"/>
              <a:gd name="connsiteY1" fmla="*/ 0 h 1626235"/>
              <a:gd name="connsiteX2" fmla="*/ 4648200 w 4648200"/>
              <a:gd name="connsiteY2" fmla="*/ 1557868 h 1626235"/>
              <a:gd name="connsiteX3" fmla="*/ 3088719 w 4648200"/>
              <a:gd name="connsiteY3" fmla="*/ 1557868 h 1626235"/>
              <a:gd name="connsiteX4" fmla="*/ 3024538 w 4648200"/>
              <a:gd name="connsiteY4" fmla="*/ 1626235 h 1626235"/>
              <a:gd name="connsiteX5" fmla="*/ 0 w 4648200"/>
              <a:gd name="connsiteY5" fmla="*/ 1626235 h 1626235"/>
              <a:gd name="connsiteX6" fmla="*/ 0 w 4648200"/>
              <a:gd name="connsiteY6" fmla="*/ 138277 h 1626235"/>
              <a:gd name="connsiteX7" fmla="*/ 1105033 w 4648200"/>
              <a:gd name="connsiteY7" fmla="*/ 138277 h 1626235"/>
              <a:gd name="connsiteX8" fmla="*/ 1234843 w 4648200"/>
              <a:gd name="connsiteY8" fmla="*/ 0 h 16262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48200" h="1626235">
                <a:moveTo>
                  <a:pt x="1234843" y="0"/>
                </a:moveTo>
                <a:lnTo>
                  <a:pt x="4648200" y="0"/>
                </a:lnTo>
                <a:lnTo>
                  <a:pt x="4648200" y="1557868"/>
                </a:lnTo>
                <a:lnTo>
                  <a:pt x="3088719" y="1557868"/>
                </a:lnTo>
                <a:lnTo>
                  <a:pt x="3024538" y="1626235"/>
                </a:lnTo>
                <a:lnTo>
                  <a:pt x="0" y="1626235"/>
                </a:lnTo>
                <a:lnTo>
                  <a:pt x="0" y="138277"/>
                </a:lnTo>
                <a:lnTo>
                  <a:pt x="1105033" y="138277"/>
                </a:lnTo>
                <a:lnTo>
                  <a:pt x="1234843" y="0"/>
                </a:lnTo>
                <a:close/>
              </a:path>
            </a:pathLst>
          </a:custGeom>
          <a:solidFill>
            <a:srgbClr val="B4D9DD">
              <a:alpha val="17000"/>
            </a:srgbClr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sz="1600" b="1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椭圆 5"/>
          <p:cNvSpPr/>
          <p:nvPr>
            <p:custDataLst>
              <p:tags r:id="rId11"/>
            </p:custDataLst>
          </p:nvPr>
        </p:nvSpPr>
        <p:spPr>
          <a:xfrm>
            <a:off x="6597433" y="3139235"/>
            <a:ext cx="792000" cy="792000"/>
          </a:xfrm>
          <a:prstGeom prst="ellipse">
            <a:avLst/>
          </a:prstGeom>
          <a:solidFill>
            <a:srgbClr val="57A1A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文本框 35"/>
          <p:cNvSpPr txBox="1"/>
          <p:nvPr>
            <p:custDataLst>
              <p:tags r:id="rId12"/>
            </p:custDataLst>
          </p:nvPr>
        </p:nvSpPr>
        <p:spPr>
          <a:xfrm>
            <a:off x="7593965" y="3037840"/>
            <a:ext cx="2966720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根据自己的需要添加适当的文字，此处添加详细文本描述，建议与标题相关尽量简洁。</a:t>
            </a:r>
            <a:r>
              <a:rPr lang="zh-CN" alt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</a:t>
            </a:r>
            <a:r>
              <a:rPr lang="en-US" altLang="zh-CN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endParaRPr lang="en-US" altLang="zh-CN" sz="1000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pic>
        <p:nvPicPr>
          <p:cNvPr id="13" name="图片 12" descr="10787481302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6765290" y="3315335"/>
            <a:ext cx="457200" cy="457200"/>
          </a:xfrm>
          <a:prstGeom prst="rect">
            <a:avLst/>
          </a:prstGeom>
        </p:spPr>
      </p:pic>
      <p:pic>
        <p:nvPicPr>
          <p:cNvPr id="7" name="图片 6" descr="1074092336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6750050" y="3262630"/>
            <a:ext cx="511175" cy="511175"/>
          </a:xfrm>
          <a:prstGeom prst="rect">
            <a:avLst/>
          </a:prstGeom>
        </p:spPr>
      </p:pic>
      <p:pic>
        <p:nvPicPr>
          <p:cNvPr id="5" name="图片 4" descr="C:/Users/jzy123/Desktop/校园美图/微信图片_20260105163632_513_9.jpg微信图片_20260105163632_513_9"/>
          <p:cNvPicPr>
            <a:picLocks noChangeAspect="1"/>
          </p:cNvPicPr>
          <p:nvPr/>
        </p:nvPicPr>
        <p:blipFill>
          <a:blip r:embed="rId13"/>
          <a:srcRect l="16735" r="16735"/>
          <a:stretch>
            <a:fillRect/>
          </a:stretch>
        </p:blipFill>
        <p:spPr>
          <a:xfrm>
            <a:off x="392430" y="1031875"/>
            <a:ext cx="4819015" cy="4819015"/>
          </a:xfrm>
          <a:prstGeom prst="ellipse">
            <a:avLst/>
          </a:prstGeom>
          <a:ln w="66675" cmpd="sng">
            <a:solidFill>
              <a:srgbClr val="FCFCFC"/>
            </a:solidFill>
            <a:prstDash val="solid"/>
          </a:ln>
        </p:spPr>
      </p:pic>
      <p:pic>
        <p:nvPicPr>
          <p:cNvPr id="8" name="图片 7" descr="实施"/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823710" y="3315335"/>
            <a:ext cx="398780" cy="398780"/>
          </a:xfrm>
          <a:prstGeom prst="rect">
            <a:avLst/>
          </a:prstGeom>
        </p:spPr>
      </p:pic>
    </p:spTree>
    <p:custDataLst>
      <p:tags r:id="rId16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椭圆 24"/>
          <p:cNvSpPr/>
          <p:nvPr/>
        </p:nvSpPr>
        <p:spPr>
          <a:xfrm>
            <a:off x="8439785" y="-1729105"/>
            <a:ext cx="8634730" cy="8634730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/>
          </a:p>
        </p:txBody>
      </p:sp>
      <p:sp>
        <p:nvSpPr>
          <p:cNvPr id="3" name="椭圆 2"/>
          <p:cNvSpPr/>
          <p:nvPr/>
        </p:nvSpPr>
        <p:spPr>
          <a:xfrm>
            <a:off x="0" y="-70040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图片 3" descr="01"/>
          <p:cNvPicPr>
            <a:picLocks noChangeAspect="1"/>
          </p:cNvPicPr>
          <p:nvPr/>
        </p:nvPicPr>
        <p:blipFill>
          <a:blip r:embed="rId1">
            <a:alphaModFix amt="67000"/>
          </a:blip>
          <a:stretch>
            <a:fillRect/>
          </a:stretch>
        </p:blipFill>
        <p:spPr>
          <a:xfrm>
            <a:off x="10160" y="5956935"/>
            <a:ext cx="7209155" cy="91122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 rot="0">
            <a:off x="386080" y="287020"/>
            <a:ext cx="4242434" cy="499758"/>
            <a:chOff x="3680235" y="1234439"/>
            <a:chExt cx="2935559" cy="499661"/>
          </a:xfrm>
        </p:grpSpPr>
        <p:sp>
          <p:nvSpPr>
            <p:cNvPr id="7" name="矩形: 圆角 46"/>
            <p:cNvSpPr/>
            <p:nvPr>
              <p:custDataLst>
                <p:tags r:id="rId2"/>
              </p:custDataLst>
            </p:nvPr>
          </p:nvSpPr>
          <p:spPr>
            <a:xfrm>
              <a:off x="3680235" y="1234439"/>
              <a:ext cx="2643805" cy="483141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任意多边形: 形状 52"/>
            <p:cNvSpPr/>
            <p:nvPr>
              <p:custDataLst>
                <p:tags r:id="rId3"/>
              </p:custDataLst>
            </p:nvPr>
          </p:nvSpPr>
          <p:spPr>
            <a:xfrm>
              <a:off x="4087109" y="1234439"/>
              <a:ext cx="2528685" cy="448858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>
              <p:custDataLst>
                <p:tags r:id="rId4"/>
              </p:custDataLst>
            </p:nvPr>
          </p:nvSpPr>
          <p:spPr>
            <a:xfrm>
              <a:off x="3859417" y="1273814"/>
              <a:ext cx="487680" cy="4602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01</a:t>
              </a:r>
              <a:endParaRPr lang="zh-CN" altLang="en-US" sz="24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5"/>
              </p:custDataLst>
            </p:nvPr>
          </p:nvSpPr>
          <p:spPr>
            <a:xfrm>
              <a:off x="4793366" y="1242079"/>
              <a:ext cx="1758915" cy="460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43" name="图片 42" descr="微信图片_202407160947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sp>
        <p:nvSpPr>
          <p:cNvPr id="37893" name="Freeform 6"/>
          <p:cNvSpPr/>
          <p:nvPr/>
        </p:nvSpPr>
        <p:spPr bwMode="auto">
          <a:xfrm>
            <a:off x="7269539" y="5345842"/>
            <a:ext cx="1321871" cy="198361"/>
          </a:xfrm>
          <a:custGeom>
            <a:avLst/>
            <a:gdLst>
              <a:gd name="T0" fmla="*/ 2147483646 w 1903"/>
              <a:gd name="T1" fmla="*/ 0 h 285"/>
              <a:gd name="T2" fmla="*/ 0 w 1903"/>
              <a:gd name="T3" fmla="*/ 2147483646 h 285"/>
              <a:gd name="T4" fmla="*/ 2147483646 w 1903"/>
              <a:gd name="T5" fmla="*/ 2147483646 h 285"/>
              <a:gd name="T6" fmla="*/ 2147483646 w 1903"/>
              <a:gd name="T7" fmla="*/ 0 h 285"/>
              <a:gd name="T8" fmla="*/ 2147483646 w 1903"/>
              <a:gd name="T9" fmla="*/ 0 h 28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903" h="285">
                <a:moveTo>
                  <a:pt x="226" y="0"/>
                </a:moveTo>
                <a:lnTo>
                  <a:pt x="0" y="285"/>
                </a:lnTo>
                <a:lnTo>
                  <a:pt x="1677" y="285"/>
                </a:lnTo>
                <a:lnTo>
                  <a:pt x="1903" y="0"/>
                </a:lnTo>
                <a:lnTo>
                  <a:pt x="226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/>
          <a:p>
            <a:pPr defTabSz="91376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1800">
              <a:solidFill>
                <a:srgbClr val="4D4D4D"/>
              </a:solidFill>
              <a:cs typeface="+mn-ea"/>
              <a:sym typeface="+mn-lt"/>
            </a:endParaRPr>
          </a:p>
        </p:txBody>
      </p:sp>
      <p:sp>
        <p:nvSpPr>
          <p:cNvPr id="37894" name="Freeform 7"/>
          <p:cNvSpPr/>
          <p:nvPr/>
        </p:nvSpPr>
        <p:spPr bwMode="auto">
          <a:xfrm>
            <a:off x="3607019" y="5345842"/>
            <a:ext cx="1323458" cy="198361"/>
          </a:xfrm>
          <a:custGeom>
            <a:avLst/>
            <a:gdLst>
              <a:gd name="T0" fmla="*/ 2147483646 w 1903"/>
              <a:gd name="T1" fmla="*/ 0 h 285"/>
              <a:gd name="T2" fmla="*/ 2147483646 w 1903"/>
              <a:gd name="T3" fmla="*/ 2147483646 h 285"/>
              <a:gd name="T4" fmla="*/ 2147483646 w 1903"/>
              <a:gd name="T5" fmla="*/ 2147483646 h 285"/>
              <a:gd name="T6" fmla="*/ 0 w 1903"/>
              <a:gd name="T7" fmla="*/ 0 h 285"/>
              <a:gd name="T8" fmla="*/ 2147483646 w 1903"/>
              <a:gd name="T9" fmla="*/ 0 h 28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903" h="285">
                <a:moveTo>
                  <a:pt x="1677" y="0"/>
                </a:moveTo>
                <a:lnTo>
                  <a:pt x="1903" y="285"/>
                </a:lnTo>
                <a:lnTo>
                  <a:pt x="226" y="285"/>
                </a:lnTo>
                <a:lnTo>
                  <a:pt x="0" y="0"/>
                </a:lnTo>
                <a:lnTo>
                  <a:pt x="1677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/>
          <a:p>
            <a:pPr defTabSz="91376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1800">
              <a:solidFill>
                <a:srgbClr val="4D4D4D"/>
              </a:solidFill>
              <a:cs typeface="+mn-ea"/>
              <a:sym typeface="+mn-lt"/>
            </a:endParaRPr>
          </a:p>
        </p:txBody>
      </p:sp>
      <p:sp>
        <p:nvSpPr>
          <p:cNvPr id="37895" name="Freeform 8"/>
          <p:cNvSpPr/>
          <p:nvPr/>
        </p:nvSpPr>
        <p:spPr bwMode="auto">
          <a:xfrm>
            <a:off x="7269539" y="1327861"/>
            <a:ext cx="1321871" cy="198361"/>
          </a:xfrm>
          <a:custGeom>
            <a:avLst/>
            <a:gdLst>
              <a:gd name="T0" fmla="*/ 2147483646 w 1903"/>
              <a:gd name="T1" fmla="*/ 2147483646 h 285"/>
              <a:gd name="T2" fmla="*/ 0 w 1903"/>
              <a:gd name="T3" fmla="*/ 0 h 285"/>
              <a:gd name="T4" fmla="*/ 2147483646 w 1903"/>
              <a:gd name="T5" fmla="*/ 0 h 285"/>
              <a:gd name="T6" fmla="*/ 2147483646 w 1903"/>
              <a:gd name="T7" fmla="*/ 2147483646 h 285"/>
              <a:gd name="T8" fmla="*/ 2147483646 w 1903"/>
              <a:gd name="T9" fmla="*/ 2147483646 h 28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903" h="285">
                <a:moveTo>
                  <a:pt x="226" y="285"/>
                </a:moveTo>
                <a:lnTo>
                  <a:pt x="0" y="0"/>
                </a:lnTo>
                <a:lnTo>
                  <a:pt x="1677" y="0"/>
                </a:lnTo>
                <a:lnTo>
                  <a:pt x="1903" y="285"/>
                </a:lnTo>
                <a:lnTo>
                  <a:pt x="226" y="285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/>
          <a:p>
            <a:pPr defTabSz="91376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1800">
              <a:solidFill>
                <a:srgbClr val="4D4D4D"/>
              </a:solidFill>
              <a:cs typeface="+mn-ea"/>
              <a:sym typeface="+mn-lt"/>
            </a:endParaRPr>
          </a:p>
        </p:txBody>
      </p:sp>
      <p:sp>
        <p:nvSpPr>
          <p:cNvPr id="37896" name="Freeform 9"/>
          <p:cNvSpPr/>
          <p:nvPr/>
        </p:nvSpPr>
        <p:spPr bwMode="auto">
          <a:xfrm>
            <a:off x="1096645" y="1515745"/>
            <a:ext cx="10063480" cy="3819525"/>
          </a:xfrm>
          <a:custGeom>
            <a:avLst/>
            <a:gdLst>
              <a:gd name="T0" fmla="*/ 2147483646 w 13604"/>
              <a:gd name="T1" fmla="*/ 0 h 5499"/>
              <a:gd name="T2" fmla="*/ 2147483646 w 13604"/>
              <a:gd name="T3" fmla="*/ 0 h 5499"/>
              <a:gd name="T4" fmla="*/ 2147483646 w 13604"/>
              <a:gd name="T5" fmla="*/ 2147483646 h 5499"/>
              <a:gd name="T6" fmla="*/ 2147483646 w 13604"/>
              <a:gd name="T7" fmla="*/ 2147483646 h 5499"/>
              <a:gd name="T8" fmla="*/ 2147483646 w 13604"/>
              <a:gd name="T9" fmla="*/ 2147483646 h 5499"/>
              <a:gd name="T10" fmla="*/ 2147483646 w 13604"/>
              <a:gd name="T11" fmla="*/ 2147483646 h 5499"/>
              <a:gd name="T12" fmla="*/ 0 w 13604"/>
              <a:gd name="T13" fmla="*/ 2147483646 h 5499"/>
              <a:gd name="T14" fmla="*/ 0 w 13604"/>
              <a:gd name="T15" fmla="*/ 2147483646 h 5499"/>
              <a:gd name="T16" fmla="*/ 2147483646 w 13604"/>
              <a:gd name="T17" fmla="*/ 0 h 5499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3604" h="5499">
                <a:moveTo>
                  <a:pt x="225" y="0"/>
                </a:moveTo>
                <a:lnTo>
                  <a:pt x="13379" y="0"/>
                </a:lnTo>
                <a:cubicBezTo>
                  <a:pt x="13503" y="0"/>
                  <a:pt x="13604" y="101"/>
                  <a:pt x="13604" y="225"/>
                </a:cubicBezTo>
                <a:lnTo>
                  <a:pt x="13604" y="5274"/>
                </a:lnTo>
                <a:cubicBezTo>
                  <a:pt x="13604" y="5398"/>
                  <a:pt x="13503" y="5499"/>
                  <a:pt x="13379" y="5499"/>
                </a:cubicBezTo>
                <a:lnTo>
                  <a:pt x="225" y="5499"/>
                </a:lnTo>
                <a:cubicBezTo>
                  <a:pt x="101" y="5499"/>
                  <a:pt x="0" y="5398"/>
                  <a:pt x="0" y="5274"/>
                </a:cubicBezTo>
                <a:lnTo>
                  <a:pt x="0" y="225"/>
                </a:lnTo>
                <a:cubicBezTo>
                  <a:pt x="0" y="101"/>
                  <a:pt x="101" y="0"/>
                  <a:pt x="225" y="0"/>
                </a:cubicBezTo>
                <a:close/>
              </a:path>
            </a:pathLst>
          </a:custGeom>
          <a:noFill/>
          <a:ln w="3175">
            <a:solidFill>
              <a:schemeClr val="bg1">
                <a:lumMod val="50000"/>
              </a:schemeClr>
            </a:solidFill>
          </a:ln>
        </p:spPr>
        <p:txBody>
          <a:bodyPr lIns="107989" tIns="143983" rIns="107989" bIns="143983" rtlCol="0" anchor="t" anchorCtr="0"/>
          <a:lstStyle/>
          <a:p>
            <a:pPr algn="just">
              <a:lnSpc>
                <a:spcPct val="125000"/>
              </a:lnSpc>
            </a:pPr>
            <a:endParaRPr lang="zh-CN" altLang="en-US" sz="1000" spc="30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7897" name="Freeform 10"/>
          <p:cNvSpPr/>
          <p:nvPr/>
        </p:nvSpPr>
        <p:spPr bwMode="auto">
          <a:xfrm>
            <a:off x="3607019" y="1327861"/>
            <a:ext cx="1323458" cy="198361"/>
          </a:xfrm>
          <a:custGeom>
            <a:avLst/>
            <a:gdLst>
              <a:gd name="T0" fmla="*/ 2147483646 w 1903"/>
              <a:gd name="T1" fmla="*/ 2147483646 h 285"/>
              <a:gd name="T2" fmla="*/ 2147483646 w 1903"/>
              <a:gd name="T3" fmla="*/ 0 h 285"/>
              <a:gd name="T4" fmla="*/ 2147483646 w 1903"/>
              <a:gd name="T5" fmla="*/ 0 h 285"/>
              <a:gd name="T6" fmla="*/ 0 w 1903"/>
              <a:gd name="T7" fmla="*/ 2147483646 h 285"/>
              <a:gd name="T8" fmla="*/ 2147483646 w 1903"/>
              <a:gd name="T9" fmla="*/ 2147483646 h 28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903" h="285">
                <a:moveTo>
                  <a:pt x="1677" y="285"/>
                </a:moveTo>
                <a:lnTo>
                  <a:pt x="1903" y="0"/>
                </a:lnTo>
                <a:lnTo>
                  <a:pt x="226" y="0"/>
                </a:lnTo>
                <a:lnTo>
                  <a:pt x="0" y="285"/>
                </a:lnTo>
                <a:lnTo>
                  <a:pt x="1677" y="285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/>
          <a:p>
            <a:pPr defTabSz="91376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1800">
              <a:solidFill>
                <a:srgbClr val="4D4D4D"/>
              </a:solidFill>
              <a:cs typeface="+mn-ea"/>
              <a:sym typeface="+mn-lt"/>
            </a:endParaRPr>
          </a:p>
        </p:txBody>
      </p:sp>
      <p:sp>
        <p:nvSpPr>
          <p:cNvPr id="37898" name="Freeform 11"/>
          <p:cNvSpPr/>
          <p:nvPr/>
        </p:nvSpPr>
        <p:spPr bwMode="auto">
          <a:xfrm>
            <a:off x="6339626" y="1327862"/>
            <a:ext cx="2099442" cy="1517057"/>
          </a:xfrm>
          <a:custGeom>
            <a:avLst/>
            <a:gdLst>
              <a:gd name="T0" fmla="*/ 2147483646 w 3022"/>
              <a:gd name="T1" fmla="*/ 0 h 2183"/>
              <a:gd name="T2" fmla="*/ 2147483646 w 3022"/>
              <a:gd name="T3" fmla="*/ 2147483646 h 2183"/>
              <a:gd name="T4" fmla="*/ 2147483646 w 3022"/>
              <a:gd name="T5" fmla="*/ 2147483646 h 2183"/>
              <a:gd name="T6" fmla="*/ 0 w 3022"/>
              <a:gd name="T7" fmla="*/ 2147483646 h 2183"/>
              <a:gd name="T8" fmla="*/ 0 w 3022"/>
              <a:gd name="T9" fmla="*/ 2147483646 h 2183"/>
              <a:gd name="T10" fmla="*/ 2147483646 w 3022"/>
              <a:gd name="T11" fmla="*/ 2147483646 h 2183"/>
              <a:gd name="T12" fmla="*/ 2147483646 w 3022"/>
              <a:gd name="T13" fmla="*/ 0 h 2183"/>
              <a:gd name="T14" fmla="*/ 2147483646 w 3022"/>
              <a:gd name="T15" fmla="*/ 0 h 218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3022" h="2183">
                <a:moveTo>
                  <a:pt x="3022" y="0"/>
                </a:moveTo>
                <a:lnTo>
                  <a:pt x="1258" y="1764"/>
                </a:lnTo>
                <a:lnTo>
                  <a:pt x="1677" y="2183"/>
                </a:lnTo>
                <a:lnTo>
                  <a:pt x="0" y="2183"/>
                </a:lnTo>
                <a:lnTo>
                  <a:pt x="0" y="506"/>
                </a:lnTo>
                <a:lnTo>
                  <a:pt x="419" y="925"/>
                </a:lnTo>
                <a:lnTo>
                  <a:pt x="1345" y="0"/>
                </a:lnTo>
                <a:lnTo>
                  <a:pt x="3022" y="0"/>
                </a:lnTo>
                <a:close/>
              </a:path>
            </a:pathLst>
          </a:custGeom>
          <a:solidFill>
            <a:srgbClr val="B4D9D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37899" name="Freeform 12"/>
          <p:cNvSpPr/>
          <p:nvPr/>
        </p:nvSpPr>
        <p:spPr bwMode="auto">
          <a:xfrm>
            <a:off x="3764120" y="1327862"/>
            <a:ext cx="2099443" cy="1517057"/>
          </a:xfrm>
          <a:custGeom>
            <a:avLst/>
            <a:gdLst>
              <a:gd name="T0" fmla="*/ 0 w 3022"/>
              <a:gd name="T1" fmla="*/ 0 h 2183"/>
              <a:gd name="T2" fmla="*/ 2147483646 w 3022"/>
              <a:gd name="T3" fmla="*/ 2147483646 h 2183"/>
              <a:gd name="T4" fmla="*/ 2147483646 w 3022"/>
              <a:gd name="T5" fmla="*/ 2147483646 h 2183"/>
              <a:gd name="T6" fmla="*/ 2147483646 w 3022"/>
              <a:gd name="T7" fmla="*/ 2147483646 h 2183"/>
              <a:gd name="T8" fmla="*/ 2147483646 w 3022"/>
              <a:gd name="T9" fmla="*/ 2147483646 h 2183"/>
              <a:gd name="T10" fmla="*/ 2147483646 w 3022"/>
              <a:gd name="T11" fmla="*/ 2147483646 h 2183"/>
              <a:gd name="T12" fmla="*/ 2147483646 w 3022"/>
              <a:gd name="T13" fmla="*/ 0 h 2183"/>
              <a:gd name="T14" fmla="*/ 0 w 3022"/>
              <a:gd name="T15" fmla="*/ 0 h 218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3022" h="2183">
                <a:moveTo>
                  <a:pt x="0" y="0"/>
                </a:moveTo>
                <a:lnTo>
                  <a:pt x="1764" y="1764"/>
                </a:lnTo>
                <a:lnTo>
                  <a:pt x="1345" y="2183"/>
                </a:lnTo>
                <a:lnTo>
                  <a:pt x="3022" y="2183"/>
                </a:lnTo>
                <a:lnTo>
                  <a:pt x="3022" y="506"/>
                </a:lnTo>
                <a:lnTo>
                  <a:pt x="2603" y="925"/>
                </a:lnTo>
                <a:lnTo>
                  <a:pt x="1677" y="0"/>
                </a:lnTo>
                <a:lnTo>
                  <a:pt x="0" y="0"/>
                </a:lnTo>
                <a:close/>
              </a:path>
            </a:pathLst>
          </a:custGeom>
          <a:solidFill>
            <a:srgbClr val="06757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37900" name="Freeform 13"/>
          <p:cNvSpPr/>
          <p:nvPr/>
        </p:nvSpPr>
        <p:spPr bwMode="auto">
          <a:xfrm>
            <a:off x="3764120" y="4027145"/>
            <a:ext cx="2099443" cy="1517057"/>
          </a:xfrm>
          <a:custGeom>
            <a:avLst/>
            <a:gdLst>
              <a:gd name="T0" fmla="*/ 0 w 3022"/>
              <a:gd name="T1" fmla="*/ 2147483646 h 2183"/>
              <a:gd name="T2" fmla="*/ 2147483646 w 3022"/>
              <a:gd name="T3" fmla="*/ 2147483646 h 2183"/>
              <a:gd name="T4" fmla="*/ 2147483646 w 3022"/>
              <a:gd name="T5" fmla="*/ 0 h 2183"/>
              <a:gd name="T6" fmla="*/ 2147483646 w 3022"/>
              <a:gd name="T7" fmla="*/ 0 h 2183"/>
              <a:gd name="T8" fmla="*/ 2147483646 w 3022"/>
              <a:gd name="T9" fmla="*/ 2147483646 h 2183"/>
              <a:gd name="T10" fmla="*/ 2147483646 w 3022"/>
              <a:gd name="T11" fmla="*/ 2147483646 h 2183"/>
              <a:gd name="T12" fmla="*/ 2147483646 w 3022"/>
              <a:gd name="T13" fmla="*/ 2147483646 h 2183"/>
              <a:gd name="T14" fmla="*/ 0 w 3022"/>
              <a:gd name="T15" fmla="*/ 2147483646 h 218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3022" h="2183">
                <a:moveTo>
                  <a:pt x="0" y="2183"/>
                </a:moveTo>
                <a:lnTo>
                  <a:pt x="1764" y="419"/>
                </a:lnTo>
                <a:lnTo>
                  <a:pt x="1345" y="0"/>
                </a:lnTo>
                <a:lnTo>
                  <a:pt x="3022" y="0"/>
                </a:lnTo>
                <a:lnTo>
                  <a:pt x="3022" y="1677"/>
                </a:lnTo>
                <a:lnTo>
                  <a:pt x="2603" y="1258"/>
                </a:lnTo>
                <a:lnTo>
                  <a:pt x="1677" y="2183"/>
                </a:lnTo>
                <a:lnTo>
                  <a:pt x="0" y="2183"/>
                </a:lnTo>
                <a:close/>
              </a:path>
            </a:pathLst>
          </a:custGeom>
          <a:solidFill>
            <a:srgbClr val="B4D9D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37901" name="Freeform 14"/>
          <p:cNvSpPr/>
          <p:nvPr/>
        </p:nvSpPr>
        <p:spPr bwMode="auto">
          <a:xfrm>
            <a:off x="6339626" y="4027145"/>
            <a:ext cx="2099442" cy="1517057"/>
          </a:xfrm>
          <a:custGeom>
            <a:avLst/>
            <a:gdLst>
              <a:gd name="T0" fmla="*/ 2147483646 w 3022"/>
              <a:gd name="T1" fmla="*/ 2147483646 h 2183"/>
              <a:gd name="T2" fmla="*/ 2147483646 w 3022"/>
              <a:gd name="T3" fmla="*/ 2147483646 h 2183"/>
              <a:gd name="T4" fmla="*/ 2147483646 w 3022"/>
              <a:gd name="T5" fmla="*/ 0 h 2183"/>
              <a:gd name="T6" fmla="*/ 0 w 3022"/>
              <a:gd name="T7" fmla="*/ 0 h 2183"/>
              <a:gd name="T8" fmla="*/ 0 w 3022"/>
              <a:gd name="T9" fmla="*/ 2147483646 h 2183"/>
              <a:gd name="T10" fmla="*/ 2147483646 w 3022"/>
              <a:gd name="T11" fmla="*/ 2147483646 h 2183"/>
              <a:gd name="T12" fmla="*/ 2147483646 w 3022"/>
              <a:gd name="T13" fmla="*/ 2147483646 h 2183"/>
              <a:gd name="T14" fmla="*/ 2147483646 w 3022"/>
              <a:gd name="T15" fmla="*/ 2147483646 h 218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3022" h="2183">
                <a:moveTo>
                  <a:pt x="3022" y="2183"/>
                </a:moveTo>
                <a:lnTo>
                  <a:pt x="1258" y="419"/>
                </a:lnTo>
                <a:lnTo>
                  <a:pt x="1677" y="0"/>
                </a:lnTo>
                <a:lnTo>
                  <a:pt x="0" y="0"/>
                </a:lnTo>
                <a:lnTo>
                  <a:pt x="0" y="1677"/>
                </a:lnTo>
                <a:lnTo>
                  <a:pt x="419" y="1258"/>
                </a:lnTo>
                <a:lnTo>
                  <a:pt x="1345" y="2183"/>
                </a:lnTo>
                <a:lnTo>
                  <a:pt x="3022" y="2183"/>
                </a:lnTo>
                <a:close/>
              </a:path>
            </a:pathLst>
          </a:custGeom>
          <a:solidFill>
            <a:srgbClr val="06757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1298780" y="2021703"/>
            <a:ext cx="9594439" cy="911901"/>
            <a:chOff x="1120433" y="2339203"/>
            <a:chExt cx="9594439" cy="911901"/>
          </a:xfrm>
        </p:grpSpPr>
        <p:grpSp>
          <p:nvGrpSpPr>
            <p:cNvPr id="2" name="组合 1"/>
            <p:cNvGrpSpPr/>
            <p:nvPr/>
          </p:nvGrpSpPr>
          <p:grpSpPr>
            <a:xfrm>
              <a:off x="7844427" y="2339203"/>
              <a:ext cx="2870445" cy="911901"/>
              <a:chOff x="1390650" y="4689693"/>
              <a:chExt cx="2870445" cy="911901"/>
            </a:xfrm>
          </p:grpSpPr>
          <p:sp>
            <p:nvSpPr>
              <p:cNvPr id="5" name="文本框 4"/>
              <p:cNvSpPr txBox="1"/>
              <p:nvPr/>
            </p:nvSpPr>
            <p:spPr>
              <a:xfrm>
                <a:off x="1390650" y="5002789"/>
                <a:ext cx="2870445" cy="59880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>
                  <a:lnSpc>
                    <a:spcPct val="150000"/>
                  </a:lnSpc>
                  <a:defRPr sz="1100" b="0" i="0">
                    <a:solidFill>
                      <a:schemeClr val="bg1">
                        <a:lumMod val="50000"/>
                      </a:schemeClr>
                    </a:solidFill>
                    <a:effectLst/>
                    <a:latin typeface="HarmonyOS Sans SC Light" panose="00000400000000000000" pitchFamily="2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defRPr>
                </a:lvl1pPr>
              </a:lstStyle>
              <a:p>
                <a:r>
                  <a:rPr lang="zh-CN" altLang="en-US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+mn-lt"/>
                  </a:rPr>
                  <a:t>根据自己的需要添加适当的文字，此处添加详细文本描述，建议与标题相关尽量简洁。</a:t>
                </a:r>
                <a:endPara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lt"/>
                </a:endParaRPr>
              </a:p>
            </p:txBody>
          </p:sp>
          <p:sp>
            <p:nvSpPr>
              <p:cNvPr id="9" name="文本框 8"/>
              <p:cNvSpPr txBox="1"/>
              <p:nvPr/>
            </p:nvSpPr>
            <p:spPr>
              <a:xfrm>
                <a:off x="1390650" y="4689693"/>
                <a:ext cx="223556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>
                  <a:defRPr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HarmonyOS Sans SC Light" panose="00000400000000000000" pitchFamily="2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defRPr>
                </a:lvl1pPr>
              </a:lstStyle>
              <a:p>
                <a:r>
                  <a:rPr lang="zh-CN" altLang="en-US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+mn-ea"/>
                    <a:sym typeface="+mn-lt"/>
                  </a:rPr>
                  <a:t>添加标题文本</a:t>
                </a:r>
                <a:endPara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1120433" y="2339203"/>
              <a:ext cx="2898390" cy="911901"/>
              <a:chOff x="2303252" y="4689693"/>
              <a:chExt cx="2898390" cy="911901"/>
            </a:xfrm>
          </p:grpSpPr>
          <p:sp>
            <p:nvSpPr>
              <p:cNvPr id="14" name="文本框 13"/>
              <p:cNvSpPr txBox="1"/>
              <p:nvPr/>
            </p:nvSpPr>
            <p:spPr>
              <a:xfrm>
                <a:off x="2303252" y="5002789"/>
                <a:ext cx="2898389" cy="59880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>
                  <a:lnSpc>
                    <a:spcPct val="150000"/>
                  </a:lnSpc>
                  <a:defRPr sz="1100" b="0" i="0">
                    <a:solidFill>
                      <a:schemeClr val="bg1">
                        <a:lumMod val="50000"/>
                      </a:schemeClr>
                    </a:solidFill>
                    <a:effectLst/>
                    <a:latin typeface="HarmonyOS Sans SC Light" panose="00000400000000000000" pitchFamily="2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defRPr>
                </a:lvl1pPr>
              </a:lstStyle>
              <a:p>
                <a:pPr algn="r"/>
                <a:r>
                  <a:rPr lang="zh-CN" altLang="en-US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+mn-lt"/>
                  </a:rPr>
                  <a:t>根据自己的需要添加适当的文字，此处添加详细文本描述，建议与标题相关尽量简洁</a:t>
                </a:r>
                <a:r>
                  <a:rPr lang="en-US" altLang="zh-CN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+mn-lt"/>
                  </a:rPr>
                  <a:t>.</a:t>
                </a:r>
                <a:r>
                  <a:rPr lang="zh-CN" altLang="en-US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+mn-lt"/>
                  </a:rPr>
                  <a:t>。</a:t>
                </a:r>
                <a:endPara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lt"/>
                </a:endParaRPr>
              </a:p>
            </p:txBody>
          </p:sp>
          <p:sp>
            <p:nvSpPr>
              <p:cNvPr id="15" name="文本框 14"/>
              <p:cNvSpPr txBox="1"/>
              <p:nvPr/>
            </p:nvSpPr>
            <p:spPr>
              <a:xfrm>
                <a:off x="2966075" y="4689693"/>
                <a:ext cx="223556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>
                  <a:defRPr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HarmonyOS Sans SC Light" panose="00000400000000000000" pitchFamily="2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defRPr>
                </a:lvl1pPr>
              </a:lstStyle>
              <a:p>
                <a:pPr algn="r"/>
                <a:r>
                  <a:rPr lang="zh-CN" altLang="en-US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+mn-ea"/>
                    <a:sym typeface="+mn-lt"/>
                  </a:rPr>
                  <a:t>添加标题文本</a:t>
                </a:r>
                <a:endPara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6" name="组合 15"/>
          <p:cNvGrpSpPr/>
          <p:nvPr/>
        </p:nvGrpSpPr>
        <p:grpSpPr>
          <a:xfrm>
            <a:off x="1298780" y="4001060"/>
            <a:ext cx="9594439" cy="911901"/>
            <a:chOff x="1120433" y="2339203"/>
            <a:chExt cx="9594439" cy="911901"/>
          </a:xfrm>
        </p:grpSpPr>
        <p:grpSp>
          <p:nvGrpSpPr>
            <p:cNvPr id="17" name="组合 16"/>
            <p:cNvGrpSpPr/>
            <p:nvPr/>
          </p:nvGrpSpPr>
          <p:grpSpPr>
            <a:xfrm>
              <a:off x="7844427" y="2339203"/>
              <a:ext cx="2870445" cy="911901"/>
              <a:chOff x="1390650" y="4689693"/>
              <a:chExt cx="2870445" cy="911901"/>
            </a:xfrm>
          </p:grpSpPr>
          <p:sp>
            <p:nvSpPr>
              <p:cNvPr id="18" name="文本框 17"/>
              <p:cNvSpPr txBox="1"/>
              <p:nvPr/>
            </p:nvSpPr>
            <p:spPr>
              <a:xfrm>
                <a:off x="1390650" y="5002789"/>
                <a:ext cx="2870445" cy="59880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>
                  <a:lnSpc>
                    <a:spcPct val="150000"/>
                  </a:lnSpc>
                  <a:defRPr sz="1100" b="0" i="0">
                    <a:solidFill>
                      <a:schemeClr val="bg1">
                        <a:lumMod val="50000"/>
                      </a:schemeClr>
                    </a:solidFill>
                    <a:effectLst/>
                    <a:latin typeface="HarmonyOS Sans SC Light" panose="00000400000000000000" pitchFamily="2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defRPr>
                </a:lvl1pPr>
              </a:lstStyle>
              <a:p>
                <a:r>
                  <a:rPr lang="zh-CN" altLang="en-US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+mn-lt"/>
                  </a:rPr>
                  <a:t>根据自己的需要添加适当的文字，此处添加详细文本描述，建议与标题相关尽量简洁。</a:t>
                </a:r>
                <a:endParaRPr lang="en-US" altLang="zh-CN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lt"/>
                </a:endParaRPr>
              </a:p>
            </p:txBody>
          </p:sp>
          <p:sp>
            <p:nvSpPr>
              <p:cNvPr id="19" name="文本框 18"/>
              <p:cNvSpPr txBox="1"/>
              <p:nvPr/>
            </p:nvSpPr>
            <p:spPr>
              <a:xfrm>
                <a:off x="1390650" y="4689693"/>
                <a:ext cx="223556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>
                  <a:defRPr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HarmonyOS Sans SC Light" panose="00000400000000000000" pitchFamily="2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defRPr>
                </a:lvl1pPr>
              </a:lstStyle>
              <a:p>
                <a:r>
                  <a:rPr lang="zh-CN" altLang="en-US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+mn-ea"/>
                    <a:sym typeface="+mn-lt"/>
                  </a:rPr>
                  <a:t>添加标题文本</a:t>
                </a:r>
                <a:endPara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20" name="组合 19"/>
            <p:cNvGrpSpPr/>
            <p:nvPr/>
          </p:nvGrpSpPr>
          <p:grpSpPr>
            <a:xfrm>
              <a:off x="1120433" y="2339203"/>
              <a:ext cx="2898390" cy="911901"/>
              <a:chOff x="2303252" y="4689693"/>
              <a:chExt cx="2898390" cy="911901"/>
            </a:xfrm>
          </p:grpSpPr>
          <p:sp>
            <p:nvSpPr>
              <p:cNvPr id="21" name="文本框 20"/>
              <p:cNvSpPr txBox="1"/>
              <p:nvPr/>
            </p:nvSpPr>
            <p:spPr>
              <a:xfrm>
                <a:off x="2303252" y="5002789"/>
                <a:ext cx="2898389" cy="59880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>
                  <a:lnSpc>
                    <a:spcPct val="150000"/>
                  </a:lnSpc>
                  <a:defRPr sz="1100" b="0" i="0">
                    <a:solidFill>
                      <a:schemeClr val="bg1">
                        <a:lumMod val="50000"/>
                      </a:schemeClr>
                    </a:solidFill>
                    <a:effectLst/>
                    <a:latin typeface="HarmonyOS Sans SC Light" panose="00000400000000000000" pitchFamily="2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defRPr>
                </a:lvl1pPr>
              </a:lstStyle>
              <a:p>
                <a:pPr algn="r"/>
                <a:r>
                  <a:rPr lang="zh-CN" altLang="en-US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+mn-lt"/>
                  </a:rPr>
                  <a:t>根据自己的需要添加适当的文字，此处添加详细文本描述，建议与标题相关尽量简洁。</a:t>
                </a:r>
                <a:endPara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lt"/>
                </a:endParaRPr>
              </a:p>
            </p:txBody>
          </p:sp>
          <p:sp>
            <p:nvSpPr>
              <p:cNvPr id="22" name="文本框 21"/>
              <p:cNvSpPr txBox="1"/>
              <p:nvPr/>
            </p:nvSpPr>
            <p:spPr>
              <a:xfrm>
                <a:off x="2966075" y="4689693"/>
                <a:ext cx="223556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>
                  <a:defRPr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HarmonyOS Sans SC Light" panose="00000400000000000000" pitchFamily="2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defRPr>
                </a:lvl1pPr>
              </a:lstStyle>
              <a:p>
                <a:pPr algn="r"/>
                <a:r>
                  <a:rPr lang="zh-CN" altLang="en-US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+mn-ea"/>
                    <a:sym typeface="+mn-lt"/>
                  </a:rPr>
                  <a:t>添加标题文本</a:t>
                </a:r>
                <a:endParaRPr lang="zh-CN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</p:grpSp>
      <p:sp>
        <p:nvSpPr>
          <p:cNvPr id="23" name="文本框 22"/>
          <p:cNvSpPr txBox="1"/>
          <p:nvPr/>
        </p:nvSpPr>
        <p:spPr>
          <a:xfrm>
            <a:off x="4384761" y="3212799"/>
            <a:ext cx="34224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b="1">
                <a:solidFill>
                  <a:schemeClr val="tx1">
                    <a:lumMod val="65000"/>
                    <a:lumOff val="3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ctr"/>
            <a:r>
              <a:rPr lang="zh-CN" altLang="en-US" sz="2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单击此处添加标题文本</a:t>
            </a:r>
            <a:endParaRPr lang="zh-CN" altLang="en-US" sz="2000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</p:spTree>
    <p:custDataLst>
      <p:tags r:id="rId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椭圆 24"/>
          <p:cNvSpPr/>
          <p:nvPr/>
        </p:nvSpPr>
        <p:spPr>
          <a:xfrm>
            <a:off x="8439785" y="-1729105"/>
            <a:ext cx="8634730" cy="8634730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/>
          </a:p>
        </p:txBody>
      </p:sp>
      <p:sp>
        <p:nvSpPr>
          <p:cNvPr id="3" name="椭圆 2"/>
          <p:cNvSpPr/>
          <p:nvPr/>
        </p:nvSpPr>
        <p:spPr>
          <a:xfrm>
            <a:off x="0" y="-700405"/>
            <a:ext cx="1713865" cy="1713865"/>
          </a:xfrm>
          <a:prstGeom prst="ellipse">
            <a:avLst/>
          </a:prstGeom>
          <a:gradFill>
            <a:gsLst>
              <a:gs pos="14000">
                <a:schemeClr val="accent5">
                  <a:lumMod val="60000"/>
                  <a:lumOff val="40000"/>
                </a:schemeClr>
              </a:gs>
              <a:gs pos="60000">
                <a:schemeClr val="bg1">
                  <a:alpha val="28000"/>
                </a:schemeClr>
              </a:gs>
            </a:gsLst>
            <a:lin ang="1998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图片 3" descr="01"/>
          <p:cNvPicPr>
            <a:picLocks noChangeAspect="1"/>
          </p:cNvPicPr>
          <p:nvPr/>
        </p:nvPicPr>
        <p:blipFill>
          <a:blip r:embed="rId1">
            <a:alphaModFix amt="67000"/>
          </a:blip>
          <a:stretch>
            <a:fillRect/>
          </a:stretch>
        </p:blipFill>
        <p:spPr>
          <a:xfrm>
            <a:off x="11430" y="5978525"/>
            <a:ext cx="7209155" cy="91122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 rot="0">
            <a:off x="386080" y="287020"/>
            <a:ext cx="4242434" cy="499758"/>
            <a:chOff x="3680235" y="1234439"/>
            <a:chExt cx="2935559" cy="499661"/>
          </a:xfrm>
        </p:grpSpPr>
        <p:sp>
          <p:nvSpPr>
            <p:cNvPr id="7" name="矩形: 圆角 46"/>
            <p:cNvSpPr/>
            <p:nvPr>
              <p:custDataLst>
                <p:tags r:id="rId2"/>
              </p:custDataLst>
            </p:nvPr>
          </p:nvSpPr>
          <p:spPr>
            <a:xfrm>
              <a:off x="3680235" y="1234439"/>
              <a:ext cx="2643805" cy="483141"/>
            </a:xfrm>
            <a:prstGeom prst="roundRect">
              <a:avLst>
                <a:gd name="adj" fmla="val 50000"/>
              </a:avLst>
            </a:prstGeom>
            <a:solidFill>
              <a:srgbClr val="B4D9D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任意多边形: 形状 52"/>
            <p:cNvSpPr/>
            <p:nvPr>
              <p:custDataLst>
                <p:tags r:id="rId3"/>
              </p:custDataLst>
            </p:nvPr>
          </p:nvSpPr>
          <p:spPr>
            <a:xfrm>
              <a:off x="4087109" y="1234439"/>
              <a:ext cx="2528685" cy="448858"/>
            </a:xfrm>
            <a:custGeom>
              <a:avLst/>
              <a:gdLst>
                <a:gd name="csX0" fmla="*/ 0 w 2886902"/>
                <a:gd name="csY0" fmla="*/ 0 h 448575"/>
                <a:gd name="csX1" fmla="*/ 2646554 w 2886902"/>
                <a:gd name="csY1" fmla="*/ 0 h 448575"/>
                <a:gd name="csX2" fmla="*/ 2886902 w 2886902"/>
                <a:gd name="csY2" fmla="*/ 240348 h 448575"/>
                <a:gd name="csX3" fmla="*/ 2886901 w 2886902"/>
                <a:gd name="csY3" fmla="*/ 240348 h 448575"/>
                <a:gd name="csX4" fmla="*/ 2780934 w 2886902"/>
                <a:gd name="csY4" fmla="*/ 439649 h 448575"/>
                <a:gd name="csX5" fmla="*/ 2764489 w 2886902"/>
                <a:gd name="csY5" fmla="*/ 448575 h 448575"/>
                <a:gd name="csX6" fmla="*/ 2548580 w 2886902"/>
                <a:gd name="csY6" fmla="*/ 448575 h 448575"/>
                <a:gd name="csX7" fmla="*/ 2046011 w 2886902"/>
                <a:gd name="csY7" fmla="*/ 448575 h 448575"/>
                <a:gd name="csX8" fmla="*/ 1826263 w 2886902"/>
                <a:gd name="csY8" fmla="*/ 448575 h 448575"/>
                <a:gd name="csX9" fmla="*/ 1323695 w 2886902"/>
                <a:gd name="csY9" fmla="*/ 448575 h 448575"/>
                <a:gd name="csX10" fmla="*/ 601379 w 2886902"/>
                <a:gd name="csY10" fmla="*/ 448575 h 448575"/>
                <a:gd name="csX11" fmla="*/ 292885 w 2886902"/>
                <a:gd name="csY11" fmla="*/ 217191 h 448575"/>
                <a:gd name="csX12" fmla="*/ 56272 w 2886902"/>
                <a:gd name="csY12" fmla="*/ 4441 h 4485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2886902" h="448575">
                  <a:moveTo>
                    <a:pt x="0" y="0"/>
                  </a:moveTo>
                  <a:lnTo>
                    <a:pt x="2646554" y="0"/>
                  </a:lnTo>
                  <a:cubicBezTo>
                    <a:pt x="2779295" y="0"/>
                    <a:pt x="2886902" y="107607"/>
                    <a:pt x="2886902" y="240348"/>
                  </a:cubicBezTo>
                  <a:lnTo>
                    <a:pt x="2886901" y="240348"/>
                  </a:lnTo>
                  <a:cubicBezTo>
                    <a:pt x="2886901" y="323311"/>
                    <a:pt x="2844867" y="396456"/>
                    <a:pt x="2780934" y="439649"/>
                  </a:cubicBezTo>
                  <a:lnTo>
                    <a:pt x="2764489" y="448575"/>
                  </a:lnTo>
                  <a:lnTo>
                    <a:pt x="2548580" y="448575"/>
                  </a:lnTo>
                  <a:lnTo>
                    <a:pt x="2046011" y="448575"/>
                  </a:lnTo>
                  <a:lnTo>
                    <a:pt x="1826263" y="448575"/>
                  </a:lnTo>
                  <a:lnTo>
                    <a:pt x="1323695" y="448575"/>
                  </a:lnTo>
                  <a:lnTo>
                    <a:pt x="601379" y="448575"/>
                  </a:lnTo>
                  <a:cubicBezTo>
                    <a:pt x="345816" y="410011"/>
                    <a:pt x="336867" y="300472"/>
                    <a:pt x="292885" y="217191"/>
                  </a:cubicBezTo>
                  <a:cubicBezTo>
                    <a:pt x="271471" y="163421"/>
                    <a:pt x="227864" y="-238"/>
                    <a:pt x="56272" y="4441"/>
                  </a:cubicBezTo>
                  <a:close/>
                </a:path>
              </a:pathLst>
            </a:cu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>
              <p:custDataLst>
                <p:tags r:id="rId4"/>
              </p:custDataLst>
            </p:nvPr>
          </p:nvSpPr>
          <p:spPr>
            <a:xfrm>
              <a:off x="3859417" y="1273814"/>
              <a:ext cx="487680" cy="4602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solidFill>
                    <a:schemeClr val="bg1"/>
                  </a:solidFill>
                  <a:latin typeface="方正公文小标宋" panose="02000500000000000000" charset="-122"/>
                  <a:ea typeface="方正公文小标宋" panose="02000500000000000000" charset="-122"/>
                </a:rPr>
                <a:t>01</a:t>
              </a:r>
              <a:endParaRPr lang="zh-CN" altLang="en-US" sz="2400" dirty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5"/>
              </p:custDataLst>
            </p:nvPr>
          </p:nvSpPr>
          <p:spPr>
            <a:xfrm>
              <a:off x="4793366" y="1242079"/>
              <a:ext cx="1758915" cy="460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43" name="图片 42" descr="微信图片_202407160947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61070" y="258445"/>
            <a:ext cx="3058160" cy="611505"/>
          </a:xfrm>
          <a:prstGeom prst="rect">
            <a:avLst/>
          </a:prstGeom>
        </p:spPr>
      </p:pic>
      <p:pic>
        <p:nvPicPr>
          <p:cNvPr id="24" name="图片 23" descr="C:/Users/jzy123/Desktop/校园美图/微信图片_20260105163719_537_9.jpg微信图片_20260105163719_537_9"/>
          <p:cNvPicPr>
            <a:picLocks noChangeAspect="1"/>
          </p:cNvPicPr>
          <p:nvPr/>
        </p:nvPicPr>
        <p:blipFill>
          <a:blip r:embed="rId7"/>
          <a:srcRect t="29862" b="21049"/>
          <a:stretch>
            <a:fillRect/>
          </a:stretch>
        </p:blipFill>
        <p:spPr>
          <a:xfrm>
            <a:off x="974090" y="1324610"/>
            <a:ext cx="8522335" cy="2352040"/>
          </a:xfrm>
          <a:prstGeom prst="round2DiagRect">
            <a:avLst/>
          </a:prstGeom>
        </p:spPr>
      </p:pic>
      <p:grpSp>
        <p:nvGrpSpPr>
          <p:cNvPr id="33" name="组合 32"/>
          <p:cNvGrpSpPr/>
          <p:nvPr/>
        </p:nvGrpSpPr>
        <p:grpSpPr>
          <a:xfrm>
            <a:off x="7074535" y="1324610"/>
            <a:ext cx="3934460" cy="2360930"/>
            <a:chOff x="11141" y="1892"/>
            <a:chExt cx="6196" cy="4383"/>
          </a:xfrm>
        </p:grpSpPr>
        <p:sp>
          <p:nvSpPr>
            <p:cNvPr id="28" name="文本框 27"/>
            <p:cNvSpPr txBox="1"/>
            <p:nvPr/>
          </p:nvSpPr>
          <p:spPr>
            <a:xfrm>
              <a:off x="12568" y="4790"/>
              <a:ext cx="4769" cy="111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100" dirty="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100" dirty="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... ...</a:t>
              </a:r>
              <a:endParaRPr lang="en-US" altLang="zh-CN" sz="1100" dirty="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  <p:sp>
          <p:nvSpPr>
            <p:cNvPr id="29" name="对角圆角矩形 28"/>
            <p:cNvSpPr/>
            <p:nvPr/>
          </p:nvSpPr>
          <p:spPr>
            <a:xfrm>
              <a:off x="11419" y="1892"/>
              <a:ext cx="5772" cy="4383"/>
            </a:xfrm>
            <a:prstGeom prst="round2DiagRect">
              <a:avLst/>
            </a:prstGeom>
            <a:solidFill>
              <a:srgbClr val="57A1A7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0" name="矩形 29"/>
            <p:cNvSpPr/>
            <p:nvPr/>
          </p:nvSpPr>
          <p:spPr>
            <a:xfrm>
              <a:off x="11371" y="1892"/>
              <a:ext cx="3127" cy="4332"/>
            </a:xfrm>
            <a:prstGeom prst="rect">
              <a:avLst/>
            </a:prstGeom>
            <a:solidFill>
              <a:srgbClr val="57A1A7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2" name="直角三角形 31"/>
            <p:cNvSpPr/>
            <p:nvPr/>
          </p:nvSpPr>
          <p:spPr>
            <a:xfrm rot="2940000">
              <a:off x="11034" y="2752"/>
              <a:ext cx="818" cy="605"/>
            </a:xfrm>
            <a:prstGeom prst="rtTriangle">
              <a:avLst/>
            </a:prstGeom>
            <a:solidFill>
              <a:srgbClr val="57A1A7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34" name="组合 33"/>
          <p:cNvGrpSpPr/>
          <p:nvPr>
            <p:custDataLst>
              <p:tags r:id="rId8"/>
            </p:custDataLst>
          </p:nvPr>
        </p:nvGrpSpPr>
        <p:grpSpPr>
          <a:xfrm>
            <a:off x="7787005" y="1759585"/>
            <a:ext cx="2624455" cy="1382490"/>
            <a:chOff x="817580" y="1906534"/>
            <a:chExt cx="1898462" cy="1383043"/>
          </a:xfrm>
        </p:grpSpPr>
        <p:sp>
          <p:nvSpPr>
            <p:cNvPr id="35" name="文本框 34"/>
            <p:cNvSpPr txBox="1"/>
            <p:nvPr>
              <p:custDataLst>
                <p:tags r:id="rId9"/>
              </p:custDataLst>
            </p:nvPr>
          </p:nvSpPr>
          <p:spPr>
            <a:xfrm>
              <a:off x="817580" y="2228703"/>
              <a:ext cx="1898462" cy="106087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4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4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4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6" name="文本框 35"/>
            <p:cNvSpPr txBox="1"/>
            <p:nvPr>
              <p:custDataLst>
                <p:tags r:id="rId10"/>
              </p:custDataLst>
            </p:nvPr>
          </p:nvSpPr>
          <p:spPr>
            <a:xfrm>
              <a:off x="989028" y="1906534"/>
              <a:ext cx="1555564" cy="3989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sz="20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pic>
        <p:nvPicPr>
          <p:cNvPr id="47" name="图片 46" descr="C:/Users/jzy123/Desktop/校园美图/微信图片_20260105163823_573_9.jpg微信图片_20260105163823_573_9"/>
          <p:cNvPicPr>
            <a:picLocks noChangeAspect="1"/>
          </p:cNvPicPr>
          <p:nvPr/>
        </p:nvPicPr>
        <p:blipFill>
          <a:blip r:embed="rId11"/>
          <a:srcRect l="-522" t="42362" r="522" b="16247"/>
          <a:stretch>
            <a:fillRect/>
          </a:stretch>
        </p:blipFill>
        <p:spPr>
          <a:xfrm>
            <a:off x="2349500" y="3856355"/>
            <a:ext cx="8522335" cy="2352040"/>
          </a:xfrm>
          <a:prstGeom prst="round2DiagRect">
            <a:avLst/>
          </a:prstGeom>
        </p:spPr>
      </p:pic>
      <p:grpSp>
        <p:nvGrpSpPr>
          <p:cNvPr id="57" name="组合 56"/>
          <p:cNvGrpSpPr/>
          <p:nvPr/>
        </p:nvGrpSpPr>
        <p:grpSpPr>
          <a:xfrm>
            <a:off x="871220" y="3856355"/>
            <a:ext cx="3841115" cy="2360930"/>
            <a:chOff x="1517" y="6630"/>
            <a:chExt cx="6049" cy="3718"/>
          </a:xfrm>
        </p:grpSpPr>
        <p:sp>
          <p:nvSpPr>
            <p:cNvPr id="50" name="对角圆角矩形 49"/>
            <p:cNvSpPr/>
            <p:nvPr/>
          </p:nvSpPr>
          <p:spPr>
            <a:xfrm>
              <a:off x="1517" y="6630"/>
              <a:ext cx="5772" cy="3718"/>
            </a:xfrm>
            <a:prstGeom prst="round2DiagRect">
              <a:avLst/>
            </a:pr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1" name="矩形 50"/>
            <p:cNvSpPr/>
            <p:nvPr/>
          </p:nvSpPr>
          <p:spPr>
            <a:xfrm>
              <a:off x="4162" y="6655"/>
              <a:ext cx="3127" cy="3675"/>
            </a:xfrm>
            <a:prstGeom prst="rect">
              <a:avLst/>
            </a:pr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2" name="直角三角形 51"/>
            <p:cNvSpPr/>
            <p:nvPr/>
          </p:nvSpPr>
          <p:spPr>
            <a:xfrm rot="2940000">
              <a:off x="2534" y="7314"/>
              <a:ext cx="694" cy="605"/>
            </a:xfrm>
            <a:prstGeom prst="rtTriangle">
              <a:avLst/>
            </a:pr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6" name="直角三角形 55"/>
            <p:cNvSpPr/>
            <p:nvPr/>
          </p:nvSpPr>
          <p:spPr>
            <a:xfrm rot="13740000">
              <a:off x="6916" y="7012"/>
              <a:ext cx="694" cy="605"/>
            </a:xfrm>
            <a:prstGeom prst="rtTriangle">
              <a:avLst/>
            </a:prstGeom>
            <a:solidFill>
              <a:srgbClr val="06757E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53" name="组合 52"/>
          <p:cNvGrpSpPr/>
          <p:nvPr>
            <p:custDataLst>
              <p:tags r:id="rId12"/>
            </p:custDataLst>
          </p:nvPr>
        </p:nvGrpSpPr>
        <p:grpSpPr>
          <a:xfrm>
            <a:off x="1350010" y="4357370"/>
            <a:ext cx="2624455" cy="1382490"/>
            <a:chOff x="817580" y="1906534"/>
            <a:chExt cx="1898462" cy="1383043"/>
          </a:xfrm>
        </p:grpSpPr>
        <p:sp>
          <p:nvSpPr>
            <p:cNvPr id="54" name="文本框 53"/>
            <p:cNvSpPr txBox="1"/>
            <p:nvPr>
              <p:custDataLst>
                <p:tags r:id="rId13"/>
              </p:custDataLst>
            </p:nvPr>
          </p:nvSpPr>
          <p:spPr>
            <a:xfrm>
              <a:off x="817580" y="2228703"/>
              <a:ext cx="1898462" cy="106087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4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4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4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55" name="文本框 54"/>
            <p:cNvSpPr txBox="1"/>
            <p:nvPr>
              <p:custDataLst>
                <p:tags r:id="rId14"/>
              </p:custDataLst>
            </p:nvPr>
          </p:nvSpPr>
          <p:spPr>
            <a:xfrm>
              <a:off x="989028" y="1906534"/>
              <a:ext cx="1555564" cy="3989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sz="20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</p:spTree>
    <p:custDataLst>
      <p:tags r:id="rId15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C:/Users/jzy123/Desktop/校园美图/微信图片_20260105164033_618_9.jpg微信图片_20260105164033_618_9"/>
          <p:cNvPicPr>
            <a:picLocks noChangeAspect="1"/>
          </p:cNvPicPr>
          <p:nvPr/>
        </p:nvPicPr>
        <p:blipFill>
          <a:blip r:embed="rId1"/>
          <a:srcRect t="12432" b="1243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64135" y="0"/>
            <a:ext cx="12192000" cy="6943090"/>
          </a:xfrm>
          <a:prstGeom prst="rect">
            <a:avLst/>
          </a:prstGeom>
          <a:gradFill>
            <a:gsLst>
              <a:gs pos="90000">
                <a:srgbClr val="06757E"/>
              </a:gs>
              <a:gs pos="21000">
                <a:schemeClr val="bg1">
                  <a:alpha val="28000"/>
                </a:schemeClr>
              </a:gs>
            </a:gsLst>
            <a:lin ang="9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9" name="图片 8" descr="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18615" cy="1478280"/>
          </a:xfrm>
          <a:prstGeom prst="rect">
            <a:avLst/>
          </a:prstGeom>
        </p:spPr>
      </p:pic>
      <p:sp>
        <p:nvSpPr>
          <p:cNvPr id="10" name="椭圆 9"/>
          <p:cNvSpPr/>
          <p:nvPr/>
        </p:nvSpPr>
        <p:spPr>
          <a:xfrm>
            <a:off x="9833610" y="-1143635"/>
            <a:ext cx="2422525" cy="2422525"/>
          </a:xfrm>
          <a:prstGeom prst="ellipse">
            <a:avLst/>
          </a:prstGeom>
          <a:gradFill>
            <a:gsLst>
              <a:gs pos="14000">
                <a:srgbClr val="27939E"/>
              </a:gs>
              <a:gs pos="60000">
                <a:schemeClr val="bg1">
                  <a:alpha val="28000"/>
                </a:schemeClr>
              </a:gs>
            </a:gsLst>
            <a:lin ang="1476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6145530" y="2352675"/>
            <a:ext cx="4862830" cy="9220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dist"/>
            <a:r>
              <a:rPr lang="zh-CN" altLang="en-US" sz="5400" dirty="0" smtClean="0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  <a:cs typeface="方正公文小标宋" panose="02000500000000000000" charset="-122"/>
                <a:sym typeface="+mn-lt"/>
              </a:rPr>
              <a:t>谢谢聆听</a:t>
            </a:r>
            <a:endParaRPr lang="zh-CN" altLang="en-US" sz="5400" dirty="0" smtClean="0">
              <a:solidFill>
                <a:schemeClr val="bg1"/>
              </a:solidFill>
              <a:latin typeface="方正公文小标宋" panose="02000500000000000000" charset="-122"/>
              <a:ea typeface="方正公文小标宋" panose="02000500000000000000" charset="-122"/>
              <a:cs typeface="方正公文小标宋" panose="02000500000000000000" charset="-122"/>
              <a:sym typeface="+mn-lt"/>
            </a:endParaRPr>
          </a:p>
        </p:txBody>
      </p:sp>
      <p:pic>
        <p:nvPicPr>
          <p:cNvPr id="2" name="图片 1" descr="372e787710696e01517adfd45a4e278_副本1"/>
          <p:cNvPicPr>
            <a:picLocks noChangeAspect="1"/>
          </p:cNvPicPr>
          <p:nvPr/>
        </p:nvPicPr>
        <p:blipFill>
          <a:blip r:embed="rId3">
            <a:alphaModFix amt="67000"/>
          </a:blip>
          <a:stretch>
            <a:fillRect/>
          </a:stretch>
        </p:blipFill>
        <p:spPr>
          <a:xfrm>
            <a:off x="0" y="4011295"/>
            <a:ext cx="5916295" cy="2846705"/>
          </a:xfrm>
          <a:prstGeom prst="rect">
            <a:avLst/>
          </a:prstGeom>
        </p:spPr>
      </p:pic>
      <p:sp>
        <p:nvSpPr>
          <p:cNvPr id="8" name="矩形: 圆角 7"/>
          <p:cNvSpPr/>
          <p:nvPr/>
        </p:nvSpPr>
        <p:spPr>
          <a:xfrm>
            <a:off x="6145530" y="3403600"/>
            <a:ext cx="4862830" cy="480695"/>
          </a:xfrm>
          <a:prstGeom prst="roundRect">
            <a:avLst>
              <a:gd name="adj" fmla="val 50000"/>
            </a:avLst>
          </a:prstGeom>
          <a:solidFill>
            <a:srgbClr val="FABE3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9" name="文本框 78"/>
          <p:cNvSpPr txBox="1"/>
          <p:nvPr/>
        </p:nvSpPr>
        <p:spPr>
          <a:xfrm>
            <a:off x="6360160" y="3483610"/>
            <a:ext cx="443293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1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制作人：小金</a:t>
            </a:r>
            <a:r>
              <a:rPr lang="en-US" altLang="zh-CN" sz="1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/    </a:t>
            </a:r>
            <a:r>
              <a:rPr lang="zh-CN" altLang="en-US" sz="1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适用场景：交流分享、学术汇报</a:t>
            </a:r>
            <a:endParaRPr lang="zh-CN" altLang="en-US" sz="14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4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65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66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67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68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69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70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71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72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73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74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75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76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77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78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79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80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81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81.9844881889765}"/>
</p:tagLst>
</file>

<file path=ppt/tags/tag82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3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84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85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86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87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88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89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90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91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92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93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94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95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96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97.xml><?xml version="1.0" encoding="utf-8"?>
<p:tagLst xmlns:p="http://schemas.openxmlformats.org/presentationml/2006/main">
  <p:tag name="MH" val="20211215103201"/>
  <p:tag name="MH_LIBRARY" val="GRAPHIC"/>
  <p:tag name="MH_TYPE" val="SubTitle"/>
  <p:tag name="MH_ORDER" val="1"/>
</p:tagLst>
</file>

<file path=ppt/tags/tag98.xml><?xml version="1.0" encoding="utf-8"?>
<p:tagLst xmlns:p="http://schemas.openxmlformats.org/presentationml/2006/main">
  <p:tag name="MH" val="20211215103201"/>
  <p:tag name="MH_LIBRARY" val="GRAPHIC"/>
  <p:tag name="MH_TYPE" val="SubTitle"/>
  <p:tag name="MH_ORDER" val="2"/>
</p:tagLst>
</file>

<file path=ppt/tags/tag99.xml><?xml version="1.0" encoding="utf-8"?>
<p:tagLst xmlns:p="http://schemas.openxmlformats.org/presentationml/2006/main">
  <p:tag name="MH" val="20211215103201"/>
  <p:tag name="MH_LIBRARY" val="GRAPHIC"/>
  <p:tag name="MH_TYPE" val="SubTitle"/>
  <p:tag name="MH_ORDER" val="3"/>
</p:tagLst>
</file>

<file path=ppt/tags/tag100.xml><?xml version="1.0" encoding="utf-8"?>
<p:tagLst xmlns:p="http://schemas.openxmlformats.org/presentationml/2006/main">
  <p:tag name="MH" val="20211215103201"/>
  <p:tag name="MH_LIBRARY" val="GRAPHIC"/>
  <p:tag name="MH_TYPE" val="SubTitle"/>
  <p:tag name="MH_ORDER" val="3"/>
</p:tagLst>
</file>

<file path=ppt/tags/tag101.xml><?xml version="1.0" encoding="utf-8"?>
<p:tagLst xmlns:p="http://schemas.openxmlformats.org/presentationml/2006/main">
  <p:tag name="MH" val="20211215103201"/>
  <p:tag name="MH_LIBRARY" val="GRAPHIC"/>
  <p:tag name="MH_TYPE" val="Other"/>
  <p:tag name="MH_ORDER" val="1"/>
</p:tagLst>
</file>

<file path=ppt/tags/tag102.xml><?xml version="1.0" encoding="utf-8"?>
<p:tagLst xmlns:p="http://schemas.openxmlformats.org/presentationml/2006/main">
  <p:tag name="MH" val="20211215103201"/>
  <p:tag name="MH_LIBRARY" val="GRAPHIC"/>
  <p:tag name="MH_TYPE" val="Other"/>
  <p:tag name="MH_ORDER" val="2"/>
</p:tagLst>
</file>

<file path=ppt/tags/tag103.xml><?xml version="1.0" encoding="utf-8"?>
<p:tagLst xmlns:p="http://schemas.openxmlformats.org/presentationml/2006/main">
  <p:tag name="MH" val="20211215103201"/>
  <p:tag name="MH_LIBRARY" val="GRAPHIC"/>
  <p:tag name="MH_TYPE" val="Other"/>
  <p:tag name="MH_ORDER" val="2"/>
</p:tagLst>
</file>

<file path=ppt/tags/tag10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05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06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07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08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09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10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11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12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13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14.xml><?xml version="1.0" encoding="utf-8"?>
<p:tagLst xmlns:p="http://schemas.openxmlformats.org/presentationml/2006/main">
  <p:tag name="KSO_WM_DIAGRAM_VIRTUALLY_FRAME" val="{&quot;height&quot;:316.24543307086617,&quot;left&quot;:118.47027559055118,&quot;top&quot;:108.71437007874015,&quot;width&quot;:772.6546850393701}"/>
</p:tagLst>
</file>

<file path=ppt/tags/tag115.xml><?xml version="1.0" encoding="utf-8"?>
<p:tagLst xmlns:p="http://schemas.openxmlformats.org/presentationml/2006/main">
  <p:tag name="KSO_WM_DIAGRAM_VIRTUALLY_FRAME" val="{&quot;height&quot;:316.24543307086617,&quot;left&quot;:118.47027559055118,&quot;top&quot;:108.71437007874015,&quot;width&quot;:772.6546850393701}"/>
</p:tagLst>
</file>

<file path=ppt/tags/tag116.xml><?xml version="1.0" encoding="utf-8"?>
<p:tagLst xmlns:p="http://schemas.openxmlformats.org/presentationml/2006/main">
  <p:tag name="KSO_WM_DIAGRAM_VIRTUALLY_FRAME" val="{&quot;height&quot;:316.24543307086617,&quot;left&quot;:118.47027559055118,&quot;top&quot;:108.71437007874015,&quot;width&quot;:772.6546850393701}"/>
</p:tagLst>
</file>

<file path=ppt/tags/tag117.xml><?xml version="1.0" encoding="utf-8"?>
<p:tagLst xmlns:p="http://schemas.openxmlformats.org/presentationml/2006/main">
  <p:tag name="KSO_WM_DIAGRAM_VIRTUALLY_FRAME" val="{&quot;height&quot;:316.24543307086617,&quot;left&quot;:118.47027559055118,&quot;top&quot;:108.71437007874015,&quot;width&quot;:772.6546850393701}"/>
</p:tagLst>
</file>

<file path=ppt/tags/tag118.xml><?xml version="1.0" encoding="utf-8"?>
<p:tagLst xmlns:p="http://schemas.openxmlformats.org/presentationml/2006/main">
  <p:tag name="KSO_WM_DIAGRAM_VIRTUALLY_FRAME" val="{&quot;height&quot;:316.24543307086617,&quot;left&quot;:118.47027559055118,&quot;top&quot;:108.71437007874015,&quot;width&quot;:772.6546850393701}"/>
</p:tagLst>
</file>

<file path=ppt/tags/tag119.xml><?xml version="1.0" encoding="utf-8"?>
<p:tagLst xmlns:p="http://schemas.openxmlformats.org/presentationml/2006/main">
  <p:tag name="KSO_WM_DIAGRAM_VIRTUALLY_FRAME" val="{&quot;height&quot;:316.24543307086617,&quot;left&quot;:118.47027559055118,&quot;top&quot;:108.71437007874015,&quot;width&quot;:772.6546850393701}"/>
</p:tagLst>
</file>

<file path=ppt/tags/tag120.xml><?xml version="1.0" encoding="utf-8"?>
<p:tagLst xmlns:p="http://schemas.openxmlformats.org/presentationml/2006/main">
  <p:tag name="KSO_WM_DIAGRAM_VIRTUALLY_FRAME" val="{&quot;height&quot;:316.24543307086617,&quot;left&quot;:118.47027559055118,&quot;top&quot;:108.71437007874015,&quot;width&quot;:772.6546850393701}"/>
</p:tagLst>
</file>

<file path=ppt/tags/tag121.xml><?xml version="1.0" encoding="utf-8"?>
<p:tagLst xmlns:p="http://schemas.openxmlformats.org/presentationml/2006/main">
  <p:tag name="KSO_WM_DIAGRAM_VIRTUALLY_FRAME" val="{&quot;height&quot;:316.24543307086617,&quot;left&quot;:118.47027559055118,&quot;top&quot;:108.71437007874015,&quot;width&quot;:772.6546850393701}"/>
</p:tagLst>
</file>

<file path=ppt/tags/tag122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23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124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125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126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127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128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129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130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131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132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33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34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35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36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37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38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39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40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41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42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43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44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45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46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47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48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49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50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51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52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53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54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5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0&quot;:[21571834,3470924],&quot;65&quot;:[20205081]}"/>
</p:tagLst>
</file>

<file path=ppt/tags/tag156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57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58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59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60.xml><?xml version="1.0" encoding="utf-8"?>
<p:tagLst xmlns:p="http://schemas.openxmlformats.org/presentationml/2006/main">
  <p:tag name="KSO_WM_DIAGRAM_VIRTUALLY_FRAME" val="{&quot;height&quot;:344.76,&quot;left&quot;:96.03291338582677,&quot;top&quot;:127.64000000000001,&quot;width&quot;:770.0670866141733}"/>
</p:tagLst>
</file>

<file path=ppt/tags/tag161.xml><?xml version="1.0" encoding="utf-8"?>
<p:tagLst xmlns:p="http://schemas.openxmlformats.org/presentationml/2006/main">
  <p:tag name="KSO_WM_DIAGRAM_VIRTUALLY_FRAME" val="{&quot;height&quot;:344.76,&quot;left&quot;:96.03291338582677,&quot;top&quot;:127.64000000000001,&quot;width&quot;:770.0670866141733}"/>
</p:tagLst>
</file>

<file path=ppt/tags/tag162.xml><?xml version="1.0" encoding="utf-8"?>
<p:tagLst xmlns:p="http://schemas.openxmlformats.org/presentationml/2006/main">
  <p:tag name="KSO_WM_DIAGRAM_VIRTUALLY_FRAME" val="{&quot;height&quot;:344.76,&quot;left&quot;:96.03291338582677,&quot;top&quot;:127.64000000000001,&quot;width&quot;:770.0670866141733}"/>
</p:tagLst>
</file>

<file path=ppt/tags/tag163.xml><?xml version="1.0" encoding="utf-8"?>
<p:tagLst xmlns:p="http://schemas.openxmlformats.org/presentationml/2006/main">
  <p:tag name="KSO_WM_DIAGRAM_VIRTUALLY_FRAME" val="{&quot;height&quot;:381.6916535433071,&quot;left&quot;:74.62503937007874,&quot;top&quot;:95.44307086614172,&quot;width&quot;:810.75}"/>
</p:tagLst>
</file>

<file path=ppt/tags/tag164.xml><?xml version="1.0" encoding="utf-8"?>
<p:tagLst xmlns:p="http://schemas.openxmlformats.org/presentationml/2006/main">
  <p:tag name="KSO_WM_DIAGRAM_VIRTUALLY_FRAME" val="{&quot;height&quot;:344.76,&quot;left&quot;:96.03291338582677,&quot;top&quot;:127.64000000000001,&quot;width&quot;:770.0670866141733}"/>
</p:tagLst>
</file>

<file path=ppt/tags/tag165.xml><?xml version="1.0" encoding="utf-8"?>
<p:tagLst xmlns:p="http://schemas.openxmlformats.org/presentationml/2006/main">
  <p:tag name="KSO_WM_DIAGRAM_VIRTUALLY_FRAME" val="{&quot;height&quot;:344.76,&quot;left&quot;:96.03291338582677,&quot;top&quot;:127.64000000000001,&quot;width&quot;:770.0670866141733}"/>
</p:tagLst>
</file>

<file path=ppt/tags/tag166.xml><?xml version="1.0" encoding="utf-8"?>
<p:tagLst xmlns:p="http://schemas.openxmlformats.org/presentationml/2006/main">
  <p:tag name="KSO_WM_DIAGRAM_VIRTUALLY_FRAME" val="{&quot;height&quot;:344.76,&quot;left&quot;:96.03291338582677,&quot;top&quot;:127.64000000000001,&quot;width&quot;:770.0670866141733}"/>
</p:tagLst>
</file>

<file path=ppt/tags/tag167.xml><?xml version="1.0" encoding="utf-8"?>
<p:tagLst xmlns:p="http://schemas.openxmlformats.org/presentationml/2006/main">
  <p:tag name="KSO_WM_DIAGRAM_VIRTUALLY_FRAME" val="{&quot;height&quot;:344.76,&quot;left&quot;:96.03291338582677,&quot;top&quot;:127.64000000000001,&quot;width&quot;:770.0670866141733}"/>
</p:tagLst>
</file>

<file path=ppt/tags/tag168.xml><?xml version="1.0" encoding="utf-8"?>
<p:tagLst xmlns:p="http://schemas.openxmlformats.org/presentationml/2006/main">
  <p:tag name="KSO_WM_DIAGRAM_VIRTUALLY_FRAME" val="{&quot;height&quot;:344.76,&quot;left&quot;:96.03291338582677,&quot;top&quot;:127.64000000000001,&quot;width&quot;:770.0670866141733}"/>
</p:tagLst>
</file>

<file path=ppt/tags/tag169.xml><?xml version="1.0" encoding="utf-8"?>
<p:tagLst xmlns:p="http://schemas.openxmlformats.org/presentationml/2006/main">
  <p:tag name="KSO_WM_DIAGRAM_VIRTUALLY_FRAME" val="{&quot;height&quot;:344.76,&quot;left&quot;:96.03291338582677,&quot;top&quot;:127.64000000000001,&quot;width&quot;:770.0670866141733}"/>
</p:tagLst>
</file>

<file path=ppt/tags/tag170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0&quot;:[21571834,3470924],&quot;65&quot;:[20205081]}"/>
</p:tagLst>
</file>

<file path=ppt/tags/tag171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72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73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74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7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76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177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178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179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180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181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182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183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184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18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86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187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188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89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90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91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192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193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194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195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196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197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198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199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200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201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202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203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204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205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206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207.xml><?xml version="1.0" encoding="utf-8"?>
<p:tagLst xmlns:p="http://schemas.openxmlformats.org/presentationml/2006/main">
  <p:tag name="KSO_WM_DIAGRAM_VIRTUALLY_FRAME" val="{&quot;height&quot;:357.2723622047244,&quot;left&quot;:74.9,&quot;top&quot;:115.12763779527559,&quot;width&quot;:818}"/>
</p:tagLst>
</file>

<file path=ppt/tags/tag20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0&quot;:[21571834,3470924,21577525,50063154],&quot;65&quot;:[20205081]}"/>
</p:tagLst>
</file>

<file path=ppt/tags/tag209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10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11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12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13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14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15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16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17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18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19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20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21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22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23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24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25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26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27.xml><?xml version="1.0" encoding="utf-8"?>
<p:tagLst xmlns:p="http://schemas.openxmlformats.org/presentationml/2006/main">
  <p:tag name="KSO_WM_DIAGRAM_VIRTUALLY_FRAME" val="{&quot;height&quot;:348.6665354330708,&quot;left&quot;:399.79173228346457,&quot;top&quot;:117.13921259842523,&quot;width&quot;:496.45031496063}"/>
</p:tagLst>
</file>

<file path=ppt/tags/tag22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0&quot;:[21571834,3470924,21577525,50063154],&quot;65&quot;:[20205081]}"/>
</p:tagLst>
</file>

<file path=ppt/tags/tag229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30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31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32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3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0&quot;:[21571834,3470924,21577525,50063154],&quot;65&quot;:[20205081]}"/>
</p:tagLst>
</file>

<file path=ppt/tags/tag234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235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236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237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238.xml><?xml version="1.0" encoding="utf-8"?>
<p:tagLst xmlns:p="http://schemas.openxmlformats.org/presentationml/2006/main">
  <p:tag name="KSO_WM_DIAGRAM_VIRTUALLY_FRAME" val="{&quot;height&quot;:192.77472440944882,&quot;left&quot;:262.35,&quot;top&quot;:120.46566929133857,&quot;width&quot;:609.4167716535434}"/>
</p:tagLst>
</file>

<file path=ppt/tags/tag239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240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241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242.xml><?xml version="1.0" encoding="utf-8"?>
<p:tagLst xmlns:p="http://schemas.openxmlformats.org/presentationml/2006/main">
  <p:tag name="KSO_WM_DIAGRAM_VIRTUALLY_FRAME" val="{&quot;height&quot;:294.2038582677165,&quot;left&quot;:96.03291338582677,&quot;top&quot;:127.64000000000001,&quot;width&quot;:767.934094488189}"/>
</p:tagLst>
</file>

<file path=ppt/tags/tag24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0&quot;:[4450731],&quot;65&quot;:[20205081]}"/>
</p:tagLst>
</file>

<file path=ppt/tags/tag244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45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46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47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4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0&quot;:[21571834,3470924,21577525,50063154],&quot;65&quot;:[20205081]}"/>
</p:tagLst>
</file>

<file path=ppt/tags/tag249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50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51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52.xml><?xml version="1.0" encoding="utf-8"?>
<p:tagLst xmlns:p="http://schemas.openxmlformats.org/presentationml/2006/main">
  <p:tag name="KSO_WM_DIAGRAM_VIRTUALLY_FRAME" val="{&quot;height&quot;:192.77472440944882,&quot;left&quot;:289.78228346456694,&quot;top&quot;:120.46566929133857,&quot;width&quot;:550.4844881889765}"/>
</p:tagLst>
</file>

<file path=ppt/tags/tag253.xml><?xml version="1.0" encoding="utf-8"?>
<p:tagLst xmlns:p="http://schemas.openxmlformats.org/presentationml/2006/main">
  <p:tag name="KSO_WM_DIAGRAM_VIRTUALLY_FRAME" val="{&quot;height&quot;:373.7580314960631,&quot;left&quot;:74.15,&quot;top&quot;:109.6,&quot;width&quot;:780.1}"/>
</p:tagLst>
</file>

<file path=ppt/tags/tag254.xml><?xml version="1.0" encoding="utf-8"?>
<p:tagLst xmlns:p="http://schemas.openxmlformats.org/presentationml/2006/main">
  <p:tag name="KSO_WM_DIAGRAM_VIRTUALLY_FRAME" val="{&quot;height&quot;:373.7580314960631,&quot;left&quot;:74.15,&quot;top&quot;:109.6,&quot;width&quot;:780.1}"/>
</p:tagLst>
</file>

<file path=ppt/tags/tag255.xml><?xml version="1.0" encoding="utf-8"?>
<p:tagLst xmlns:p="http://schemas.openxmlformats.org/presentationml/2006/main">
  <p:tag name="KSO_WM_DIAGRAM_VIRTUALLY_FRAME" val="{&quot;height&quot;:373.7580314960631,&quot;left&quot;:74.15,&quot;top&quot;:109.6,&quot;width&quot;:780.1}"/>
</p:tagLst>
</file>

<file path=ppt/tags/tag256.xml><?xml version="1.0" encoding="utf-8"?>
<p:tagLst xmlns:p="http://schemas.openxmlformats.org/presentationml/2006/main">
  <p:tag name="KSO_WM_DIAGRAM_VIRTUALLY_FRAME" val="{&quot;height&quot;:373.7580314960631,&quot;left&quot;:74.15,&quot;top&quot;:109.6,&quot;width&quot;:780.1}"/>
</p:tagLst>
</file>

<file path=ppt/tags/tag257.xml><?xml version="1.0" encoding="utf-8"?>
<p:tagLst xmlns:p="http://schemas.openxmlformats.org/presentationml/2006/main">
  <p:tag name="KSO_WM_DIAGRAM_VIRTUALLY_FRAME" val="{&quot;height&quot;:373.7580314960631,&quot;left&quot;:74.15,&quot;top&quot;:109.6,&quot;width&quot;:780.1}"/>
</p:tagLst>
</file>

<file path=ppt/tags/tag258.xml><?xml version="1.0" encoding="utf-8"?>
<p:tagLst xmlns:p="http://schemas.openxmlformats.org/presentationml/2006/main">
  <p:tag name="KSO_WM_DIAGRAM_VIRTUALLY_FRAME" val="{&quot;height&quot;:373.7580314960631,&quot;left&quot;:74.15,&quot;top&quot;:109.6,&quot;width&quot;:780.1}"/>
</p:tagLst>
</file>

<file path=ppt/tags/tag259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0&quot;:[21571834,3470924,21577525,50063154],&quot;65&quot;:[20205081]}"/>
</p:tagLst>
</file>

<file path=ppt/tags/tag260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61.xml><?xml version="1.0" encoding="utf-8"?>
<p:tagLst xmlns:p="http://schemas.openxmlformats.org/presentationml/2006/main">
  <p:tag name="resource_record_key" val="{&quot;10&quot;:[21571834,3470924,21577525,50063154,4450731],&quot;65&quot;:[20205081]}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3045</Words>
  <Application>WPS 演示</Application>
  <PresentationFormat>宽屏</PresentationFormat>
  <Paragraphs>280</Paragraphs>
  <Slides>18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33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18</vt:i4>
      </vt:variant>
    </vt:vector>
  </HeadingPairs>
  <TitlesOfParts>
    <vt:vector size="52" baseType="lpstr">
      <vt:lpstr>Arial</vt:lpstr>
      <vt:lpstr>宋体</vt:lpstr>
      <vt:lpstr>Wingdings</vt:lpstr>
      <vt:lpstr>Wingdings</vt:lpstr>
      <vt:lpstr>方正姚体</vt:lpstr>
      <vt:lpstr>方正公文小标宋</vt:lpstr>
      <vt:lpstr>微软雅黑</vt:lpstr>
      <vt:lpstr>Arial Unicode MS</vt:lpstr>
      <vt:lpstr>Calibri</vt:lpstr>
      <vt:lpstr>思源黑体 CN Heavy</vt:lpstr>
      <vt:lpstr>黑体</vt:lpstr>
      <vt:lpstr>HarmonyOS Sans SC Black</vt:lpstr>
      <vt:lpstr>思源宋体 CN Medium</vt:lpstr>
      <vt:lpstr>Heiti SC</vt:lpstr>
      <vt:lpstr>HarmonyOS Sans SC Light</vt:lpstr>
      <vt:lpstr>阿里巴巴普惠体 2.0 55 Regular</vt:lpstr>
      <vt:lpstr>Segoe Print</vt:lpstr>
      <vt:lpstr>华文中宋</vt:lpstr>
      <vt:lpstr>Mongolian Baiti</vt:lpstr>
      <vt:lpstr>汉仪力量黑简</vt:lpstr>
      <vt:lpstr>华文琥珀</vt:lpstr>
      <vt:lpstr>短视频字剪准圆</vt:lpstr>
      <vt:lpstr>汉仪古隶简</vt:lpstr>
      <vt:lpstr>HarmonyOS Sans SC Light</vt:lpstr>
      <vt:lpstr>Heiti SC</vt:lpstr>
      <vt:lpstr>思源宋体 CN Medium</vt:lpstr>
      <vt:lpstr>思源黑体 CN Heavy</vt:lpstr>
      <vt:lpstr>阿里巴巴普惠体 2.0 55 Regular</vt:lpstr>
      <vt:lpstr>方正大黑体_GBK</vt:lpstr>
      <vt:lpstr>方正颜宋体</vt:lpstr>
      <vt:lpstr>Calisto MT</vt:lpstr>
      <vt:lpstr>Saturday Sans Regular</vt:lpstr>
      <vt:lpstr>锐字逼格青春体简2.0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胡慧洁</cp:lastModifiedBy>
  <cp:revision>163</cp:revision>
  <dcterms:created xsi:type="dcterms:W3CDTF">2019-06-19T02:08:00Z</dcterms:created>
  <dcterms:modified xsi:type="dcterms:W3CDTF">2026-02-04T06:49:52Z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2052-12.1.0.24657</vt:lpwstr>
  </property>
  <property fmtid="{D5CDD505-2E9C-101B-9397-08002B2CF9AE}" pid="3" name="ICV">
    <vt:lpwstr>C64856D0ADC347A7ADBD93A6BAEE3E93_11</vt:lpwstr>
  </property>
</Properties>
</file>