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media/image14.svg" ContentType="image/svg+xml"/>
  <Override PartName="/ppt/media/image1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24"/>
  </p:handoutMasterIdLst>
  <p:sldIdLst>
    <p:sldId id="263" r:id="rId3"/>
    <p:sldId id="258" r:id="rId5"/>
    <p:sldId id="259" r:id="rId6"/>
    <p:sldId id="269" r:id="rId7"/>
    <p:sldId id="268" r:id="rId8"/>
    <p:sldId id="266" r:id="rId9"/>
    <p:sldId id="260" r:id="rId10"/>
    <p:sldId id="264" r:id="rId11"/>
    <p:sldId id="265" r:id="rId12"/>
    <p:sldId id="272" r:id="rId13"/>
    <p:sldId id="261" r:id="rId14"/>
    <p:sldId id="267" r:id="rId15"/>
    <p:sldId id="276" r:id="rId16"/>
    <p:sldId id="273" r:id="rId17"/>
    <p:sldId id="275" r:id="rId18"/>
    <p:sldId id="262" r:id="rId19"/>
    <p:sldId id="277" r:id="rId20"/>
    <p:sldId id="278" r:id="rId21"/>
    <p:sldId id="270" r:id="rId22"/>
    <p:sldId id="279" r:id="rId23"/>
  </p:sldIdLst>
  <p:sldSz cx="12192000" cy="6858000"/>
  <p:notesSz cx="6858000" cy="9144000"/>
  <p:embeddedFontLst>
    <p:embeddedFont>
      <p:font typeface="汉仪古隶简" panose="00020600040101010101" charset="-122"/>
      <p:regular r:id="rId28"/>
    </p:embeddedFont>
    <p:embeddedFont>
      <p:font typeface="Calibri" panose="020F0502020204030204"/>
      <p:regular r:id="rId29"/>
      <p:bold r:id="rId30"/>
      <p:italic r:id="rId31"/>
      <p:boldItalic r:id="rId32"/>
    </p:embeddedFont>
    <p:embeddedFont>
      <p:font typeface="微软雅黑" panose="020B0503020204020204" charset="-122"/>
      <p:regular r:id="rId33"/>
    </p:embeddedFont>
    <p:embeddedFont>
      <p:font typeface="方正姚体" panose="02010601030101010101" charset="-122"/>
      <p:regular r:id="rId34"/>
    </p:embeddedFont>
  </p:embeddedFontLst>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7" userDrawn="1">
          <p15:clr>
            <a:srgbClr val="A4A3A4"/>
          </p15:clr>
        </p15:guide>
        <p15:guide id="2" pos="389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00000"/>
    <a:srgbClr val="905656"/>
    <a:srgbClr val="C28888"/>
    <a:srgbClr val="AE251A"/>
    <a:srgbClr val="C41010"/>
    <a:srgbClr val="EED2D5"/>
    <a:srgbClr val="D86F70"/>
    <a:srgbClr val="DCDCDC"/>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27"/>
        <p:guide pos="389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5" Type="http://schemas.openxmlformats.org/officeDocument/2006/relationships/tags" Target="tags/tag232.xml"/><Relationship Id="rId34" Type="http://schemas.openxmlformats.org/officeDocument/2006/relationships/font" Target="fonts/font7.fntdata"/><Relationship Id="rId33" Type="http://schemas.openxmlformats.org/officeDocument/2006/relationships/font" Target="fonts/font6.fntdata"/><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 Target="slides/slide1.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B9ED14B-6AF3-4391-B17B-CA8E9AC09CE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B9ED14B-6AF3-4391-B17B-CA8E9AC09CE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B9ED14B-6AF3-4391-B17B-CA8E9AC09CE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B9ED14B-6AF3-4391-B17B-CA8E9AC09CE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B9ED14B-6AF3-4391-B17B-CA8E9AC09CE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B9ED14B-6AF3-4391-B17B-CA8E9AC09CE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B9ED14B-6AF3-4391-B17B-CA8E9AC09CE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B9ED14B-6AF3-4391-B17B-CA8E9AC09CE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tags" Target="../tags/tag62.xml"/><Relationship Id="rId18" Type="http://schemas.openxmlformats.org/officeDocument/2006/relationships/tags" Target="../tags/tag61.xml"/><Relationship Id="rId17" Type="http://schemas.openxmlformats.org/officeDocument/2006/relationships/tags" Target="../tags/tag60.xml"/><Relationship Id="rId16" Type="http://schemas.openxmlformats.org/officeDocument/2006/relationships/tags" Target="../tags/tag59.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image" Target="../media/image2.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alphaModFix amt="30000"/>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9"/>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tags" Target="../tags/tag64.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tags" Target="../tags/tag63.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10.png"/><Relationship Id="rId2" Type="http://schemas.openxmlformats.org/officeDocument/2006/relationships/tags" Target="../tags/tag154.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tags" Target="../tags/tag155.xml"/><Relationship Id="rId2" Type="http://schemas.openxmlformats.org/officeDocument/2006/relationships/image" Target="../media/image3.png"/><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tags" Target="../tags/tag159.xml"/><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image" Target="../media/image14.svg"/><Relationship Id="rId4" Type="http://schemas.openxmlformats.org/officeDocument/2006/relationships/image" Target="../media/image13.png"/><Relationship Id="rId3" Type="http://schemas.openxmlformats.org/officeDocument/2006/relationships/tags" Target="../tags/tag156.xml"/><Relationship Id="rId2" Type="http://schemas.openxmlformats.org/officeDocument/2006/relationships/image" Target="../media/image12.png"/><Relationship Id="rId15" Type="http://schemas.openxmlformats.org/officeDocument/2006/relationships/notesSlide" Target="../notesSlides/notesSlide11.xml"/><Relationship Id="rId14" Type="http://schemas.openxmlformats.org/officeDocument/2006/relationships/slideLayout" Target="../slideLayouts/slideLayout2.xml"/><Relationship Id="rId13" Type="http://schemas.openxmlformats.org/officeDocument/2006/relationships/tags" Target="../tags/tag164.xml"/><Relationship Id="rId12" Type="http://schemas.openxmlformats.org/officeDocument/2006/relationships/tags" Target="../tags/tag163.xml"/><Relationship Id="rId11" Type="http://schemas.openxmlformats.org/officeDocument/2006/relationships/tags" Target="../tags/tag162.xml"/><Relationship Id="rId10" Type="http://schemas.openxmlformats.org/officeDocument/2006/relationships/tags" Target="../tags/tag161.xml"/><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9" Type="http://schemas.openxmlformats.org/officeDocument/2006/relationships/tags" Target="../tags/tag172.xml"/><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tags" Target="../tags/tag165.xml"/><Relationship Id="rId19" Type="http://schemas.openxmlformats.org/officeDocument/2006/relationships/notesSlide" Target="../notesSlides/notesSlide12.xml"/><Relationship Id="rId18" Type="http://schemas.openxmlformats.org/officeDocument/2006/relationships/slideLayout" Target="../slideLayouts/slideLayout7.xml"/><Relationship Id="rId17" Type="http://schemas.openxmlformats.org/officeDocument/2006/relationships/tags" Target="../tags/tag177.xml"/><Relationship Id="rId16" Type="http://schemas.openxmlformats.org/officeDocument/2006/relationships/tags" Target="../tags/tag176.xml"/><Relationship Id="rId15" Type="http://schemas.openxmlformats.org/officeDocument/2006/relationships/image" Target="../media/image16.svg"/><Relationship Id="rId14" Type="http://schemas.openxmlformats.org/officeDocument/2006/relationships/image" Target="../media/image15.png"/><Relationship Id="rId13" Type="http://schemas.openxmlformats.org/officeDocument/2006/relationships/tags" Target="../tags/tag175.xml"/><Relationship Id="rId12" Type="http://schemas.openxmlformats.org/officeDocument/2006/relationships/tags" Target="../tags/tag174.xml"/><Relationship Id="rId11" Type="http://schemas.openxmlformats.org/officeDocument/2006/relationships/image" Target="../media/image3.png"/><Relationship Id="rId10" Type="http://schemas.openxmlformats.org/officeDocument/2006/relationships/tags" Target="../tags/tag173.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tags" Target="../tags/tag179.xml"/><Relationship Id="rId3" Type="http://schemas.openxmlformats.org/officeDocument/2006/relationships/image" Target="../media/image18.png"/><Relationship Id="rId2" Type="http://schemas.openxmlformats.org/officeDocument/2006/relationships/tags" Target="../tags/tag178.xml"/><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2" Type="http://schemas.openxmlformats.org/officeDocument/2006/relationships/notesSlide" Target="../notesSlides/notesSlide14.xml"/><Relationship Id="rId21" Type="http://schemas.openxmlformats.org/officeDocument/2006/relationships/slideLayout" Target="../slideLayouts/slideLayout2.xml"/><Relationship Id="rId20" Type="http://schemas.openxmlformats.org/officeDocument/2006/relationships/tags" Target="../tags/tag195.xml"/><Relationship Id="rId2" Type="http://schemas.openxmlformats.org/officeDocument/2006/relationships/image" Target="../media/image18.png"/><Relationship Id="rId19" Type="http://schemas.openxmlformats.org/officeDocument/2006/relationships/image" Target="../media/image3.png"/><Relationship Id="rId18" Type="http://schemas.openxmlformats.org/officeDocument/2006/relationships/image" Target="../media/image5.png"/><Relationship Id="rId17" Type="http://schemas.openxmlformats.org/officeDocument/2006/relationships/tags" Target="../tags/tag194.xml"/><Relationship Id="rId16" Type="http://schemas.openxmlformats.org/officeDocument/2006/relationships/tags" Target="../tags/tag193.xml"/><Relationship Id="rId15" Type="http://schemas.openxmlformats.org/officeDocument/2006/relationships/tags" Target="../tags/tag192.xml"/><Relationship Id="rId14" Type="http://schemas.openxmlformats.org/officeDocument/2006/relationships/tags" Target="../tags/tag191.xml"/><Relationship Id="rId13" Type="http://schemas.openxmlformats.org/officeDocument/2006/relationships/tags" Target="../tags/tag190.xml"/><Relationship Id="rId12" Type="http://schemas.openxmlformats.org/officeDocument/2006/relationships/tags" Target="../tags/tag189.xml"/><Relationship Id="rId11" Type="http://schemas.openxmlformats.org/officeDocument/2006/relationships/tags" Target="../tags/tag188.xml"/><Relationship Id="rId10" Type="http://schemas.openxmlformats.org/officeDocument/2006/relationships/tags" Target="../tags/tag187.xml"/><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tags" Target="../tags/tag196.xml"/><Relationship Id="rId2" Type="http://schemas.openxmlformats.org/officeDocument/2006/relationships/image" Target="../media/image3.png"/><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tags" Target="../tags/tag198.xml"/><Relationship Id="rId3" Type="http://schemas.openxmlformats.org/officeDocument/2006/relationships/tags" Target="../tags/tag197.xml"/><Relationship Id="rId2" Type="http://schemas.openxmlformats.org/officeDocument/2006/relationships/image" Target="../media/image8.png"/><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tags" Target="../tags/tag205.xml"/><Relationship Id="rId7" Type="http://schemas.openxmlformats.org/officeDocument/2006/relationships/tags" Target="../tags/tag204.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tags" Target="../tags/tag199.xml"/><Relationship Id="rId17" Type="http://schemas.openxmlformats.org/officeDocument/2006/relationships/notesSlide" Target="../notesSlides/notesSlide17.xml"/><Relationship Id="rId16" Type="http://schemas.openxmlformats.org/officeDocument/2006/relationships/slideLayout" Target="../slideLayouts/slideLayout7.xml"/><Relationship Id="rId15" Type="http://schemas.openxmlformats.org/officeDocument/2006/relationships/image" Target="../media/image3.png"/><Relationship Id="rId14" Type="http://schemas.microsoft.com/office/2007/relationships/hdphoto" Target="../media/image21.wdp"/><Relationship Id="rId13" Type="http://schemas.openxmlformats.org/officeDocument/2006/relationships/image" Target="../media/image20.png"/><Relationship Id="rId12" Type="http://schemas.openxmlformats.org/officeDocument/2006/relationships/tags" Target="../tags/tag209.xml"/><Relationship Id="rId11" Type="http://schemas.openxmlformats.org/officeDocument/2006/relationships/tags" Target="../tags/tag208.xml"/><Relationship Id="rId10" Type="http://schemas.openxmlformats.org/officeDocument/2006/relationships/tags" Target="../tags/tag207.xml"/><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9" Type="http://schemas.openxmlformats.org/officeDocument/2006/relationships/tags" Target="../tags/tag217.xml"/><Relationship Id="rId8" Type="http://schemas.openxmlformats.org/officeDocument/2006/relationships/tags" Target="../tags/tag216.xml"/><Relationship Id="rId7" Type="http://schemas.openxmlformats.org/officeDocument/2006/relationships/tags" Target="../tags/tag215.xml"/><Relationship Id="rId6" Type="http://schemas.openxmlformats.org/officeDocument/2006/relationships/tags" Target="../tags/tag214.xml"/><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tags" Target="../tags/tag211.xml"/><Relationship Id="rId27" Type="http://schemas.openxmlformats.org/officeDocument/2006/relationships/notesSlide" Target="../notesSlides/notesSlide18.xml"/><Relationship Id="rId26" Type="http://schemas.openxmlformats.org/officeDocument/2006/relationships/slideLayout" Target="../slideLayouts/slideLayout7.xml"/><Relationship Id="rId25" Type="http://schemas.openxmlformats.org/officeDocument/2006/relationships/tags" Target="../tags/tag230.xml"/><Relationship Id="rId24" Type="http://schemas.openxmlformats.org/officeDocument/2006/relationships/tags" Target="../tags/tag229.xml"/><Relationship Id="rId23" Type="http://schemas.openxmlformats.org/officeDocument/2006/relationships/tags" Target="../tags/tag228.xml"/><Relationship Id="rId22" Type="http://schemas.openxmlformats.org/officeDocument/2006/relationships/tags" Target="../tags/tag227.xml"/><Relationship Id="rId21" Type="http://schemas.openxmlformats.org/officeDocument/2006/relationships/tags" Target="../tags/tag226.xml"/><Relationship Id="rId20" Type="http://schemas.openxmlformats.org/officeDocument/2006/relationships/image" Target="../media/image22.jpeg"/><Relationship Id="rId2" Type="http://schemas.openxmlformats.org/officeDocument/2006/relationships/tags" Target="../tags/tag210.xml"/><Relationship Id="rId19" Type="http://schemas.openxmlformats.org/officeDocument/2006/relationships/tags" Target="../tags/tag225.xml"/><Relationship Id="rId18" Type="http://schemas.openxmlformats.org/officeDocument/2006/relationships/tags" Target="../tags/tag224.xml"/><Relationship Id="rId17" Type="http://schemas.openxmlformats.org/officeDocument/2006/relationships/tags" Target="../tags/tag223.xml"/><Relationship Id="rId16" Type="http://schemas.openxmlformats.org/officeDocument/2006/relationships/tags" Target="../tags/tag222.xml"/><Relationship Id="rId15" Type="http://schemas.openxmlformats.org/officeDocument/2006/relationships/image" Target="../media/image10.png"/><Relationship Id="rId14" Type="http://schemas.openxmlformats.org/officeDocument/2006/relationships/tags" Target="../tags/tag221.xml"/><Relationship Id="rId13" Type="http://schemas.openxmlformats.org/officeDocument/2006/relationships/tags" Target="../tags/tag220.xml"/><Relationship Id="rId12" Type="http://schemas.openxmlformats.org/officeDocument/2006/relationships/tags" Target="../tags/tag219.xml"/><Relationship Id="rId11" Type="http://schemas.openxmlformats.org/officeDocument/2006/relationships/tags" Target="../tags/tag218.xml"/><Relationship Id="rId10" Type="http://schemas.openxmlformats.org/officeDocument/2006/relationships/image" Target="../media/image8.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image" Target="../media/image5.png"/><Relationship Id="rId18" Type="http://schemas.openxmlformats.org/officeDocument/2006/relationships/slideLayout" Target="../slideLayouts/slideLayout2.xml"/><Relationship Id="rId17" Type="http://schemas.openxmlformats.org/officeDocument/2006/relationships/tags" Target="../tags/tag78.xml"/><Relationship Id="rId16" Type="http://schemas.openxmlformats.org/officeDocument/2006/relationships/tags" Target="../tags/tag77.xml"/><Relationship Id="rId15" Type="http://schemas.openxmlformats.org/officeDocument/2006/relationships/tags" Target="../tags/tag76.xml"/><Relationship Id="rId14" Type="http://schemas.openxmlformats.org/officeDocument/2006/relationships/tags" Target="../tags/tag75.xml"/><Relationship Id="rId13" Type="http://schemas.openxmlformats.org/officeDocument/2006/relationships/image" Target="../media/image3.png"/><Relationship Id="rId12" Type="http://schemas.openxmlformats.org/officeDocument/2006/relationships/tags" Target="../tags/tag74.xml"/><Relationship Id="rId11" Type="http://schemas.openxmlformats.org/officeDocument/2006/relationships/tags" Target="../tags/tag73.xml"/><Relationship Id="rId10" Type="http://schemas.openxmlformats.org/officeDocument/2006/relationships/tags" Target="../tags/tag7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31.xml"/><Relationship Id="rId1" Type="http://schemas.openxmlformats.org/officeDocument/2006/relationships/image" Target="../media/image7.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tags" Target="../tags/tag79.xml"/><Relationship Id="rId2" Type="http://schemas.openxmlformats.org/officeDocument/2006/relationships/image" Target="../media/image3.pn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4" Type="http://schemas.openxmlformats.org/officeDocument/2006/relationships/notesSlide" Target="../notesSlides/notesSlide3.xml"/><Relationship Id="rId23" Type="http://schemas.openxmlformats.org/officeDocument/2006/relationships/slideLayout" Target="../slideLayouts/slideLayout7.xml"/><Relationship Id="rId22" Type="http://schemas.openxmlformats.org/officeDocument/2006/relationships/tags" Target="../tags/tag100.xml"/><Relationship Id="rId21" Type="http://schemas.openxmlformats.org/officeDocument/2006/relationships/tags" Target="../tags/tag99.xml"/><Relationship Id="rId20" Type="http://schemas.openxmlformats.org/officeDocument/2006/relationships/tags" Target="../tags/tag98.xml"/><Relationship Id="rId2" Type="http://schemas.openxmlformats.org/officeDocument/2006/relationships/tags" Target="../tags/tag80.xml"/><Relationship Id="rId19" Type="http://schemas.openxmlformats.org/officeDocument/2006/relationships/tags" Target="../tags/tag97.xml"/><Relationship Id="rId18" Type="http://schemas.openxmlformats.org/officeDocument/2006/relationships/tags" Target="../tags/tag96.xml"/><Relationship Id="rId17" Type="http://schemas.openxmlformats.org/officeDocument/2006/relationships/tags" Target="../tags/tag95.xml"/><Relationship Id="rId16" Type="http://schemas.openxmlformats.org/officeDocument/2006/relationships/tags" Target="../tags/tag94.xml"/><Relationship Id="rId15" Type="http://schemas.openxmlformats.org/officeDocument/2006/relationships/tags" Target="../tags/tag93.xml"/><Relationship Id="rId14" Type="http://schemas.openxmlformats.org/officeDocument/2006/relationships/tags" Target="../tags/tag92.xml"/><Relationship Id="rId13" Type="http://schemas.openxmlformats.org/officeDocument/2006/relationships/tags" Target="../tags/tag91.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0" Type="http://schemas.openxmlformats.org/officeDocument/2006/relationships/notesSlide" Target="../notesSlides/notesSlide4.xml"/><Relationship Id="rId2" Type="http://schemas.openxmlformats.org/officeDocument/2006/relationships/tags" Target="../tags/tag101.xml"/><Relationship Id="rId19" Type="http://schemas.openxmlformats.org/officeDocument/2006/relationships/slideLayout" Target="../slideLayouts/slideLayout7.xml"/><Relationship Id="rId18" Type="http://schemas.openxmlformats.org/officeDocument/2006/relationships/image" Target="../media/image3.png"/><Relationship Id="rId17" Type="http://schemas.openxmlformats.org/officeDocument/2006/relationships/tags" Target="../tags/tag116.xml"/><Relationship Id="rId16" Type="http://schemas.openxmlformats.org/officeDocument/2006/relationships/tags" Target="../tags/tag115.xml"/><Relationship Id="rId15" Type="http://schemas.openxmlformats.org/officeDocument/2006/relationships/tags" Target="../tags/tag114.xml"/><Relationship Id="rId14" Type="http://schemas.openxmlformats.org/officeDocument/2006/relationships/tags" Target="../tags/tag113.xml"/><Relationship Id="rId13" Type="http://schemas.openxmlformats.org/officeDocument/2006/relationships/tags" Target="../tags/tag112.xml"/><Relationship Id="rId12" Type="http://schemas.openxmlformats.org/officeDocument/2006/relationships/tags" Target="../tags/tag111.xml"/><Relationship Id="rId11" Type="http://schemas.openxmlformats.org/officeDocument/2006/relationships/tags" Target="../tags/tag110.xml"/><Relationship Id="rId10" Type="http://schemas.openxmlformats.org/officeDocument/2006/relationships/tags" Target="../tags/tag109.xml"/><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image" Target="../media/image5.png"/><Relationship Id="rId4" Type="http://schemas.openxmlformats.org/officeDocument/2006/relationships/image" Target="../media/image3.png"/><Relationship Id="rId3" Type="http://schemas.openxmlformats.org/officeDocument/2006/relationships/image" Target="../media/image7.jpeg"/><Relationship Id="rId2" Type="http://schemas.openxmlformats.org/officeDocument/2006/relationships/tags" Target="../tags/tag117.xml"/><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tags" Target="../tags/tag120.xml"/><Relationship Id="rId2" Type="http://schemas.openxmlformats.org/officeDocument/2006/relationships/image" Target="../media/image3.png"/><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image" Target="../media/image3.png"/><Relationship Id="rId2" Type="http://schemas.openxmlformats.org/officeDocument/2006/relationships/image" Target="../media/image8.png"/><Relationship Id="rId15" Type="http://schemas.openxmlformats.org/officeDocument/2006/relationships/notesSlide" Target="../notesSlides/notesSlide7.xml"/><Relationship Id="rId14" Type="http://schemas.openxmlformats.org/officeDocument/2006/relationships/slideLayout" Target="../slideLayouts/slideLayout2.xml"/><Relationship Id="rId13" Type="http://schemas.openxmlformats.org/officeDocument/2006/relationships/tags" Target="../tags/tag130.xml"/><Relationship Id="rId12" Type="http://schemas.openxmlformats.org/officeDocument/2006/relationships/tags" Target="../tags/tag129.xml"/><Relationship Id="rId11" Type="http://schemas.openxmlformats.org/officeDocument/2006/relationships/tags" Target="../tags/tag128.xml"/><Relationship Id="rId10" Type="http://schemas.openxmlformats.org/officeDocument/2006/relationships/tags" Target="../tags/tag127.xml"/><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9" Type="http://schemas.openxmlformats.org/officeDocument/2006/relationships/image" Target="../media/image9.jpeg"/><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image" Target="../media/image8.png"/><Relationship Id="rId5" Type="http://schemas.openxmlformats.org/officeDocument/2006/relationships/tags" Target="../tags/tag133.xml"/><Relationship Id="rId4" Type="http://schemas.openxmlformats.org/officeDocument/2006/relationships/tags" Target="../tags/tag132.xml"/><Relationship Id="rId32" Type="http://schemas.openxmlformats.org/officeDocument/2006/relationships/notesSlide" Target="../notesSlides/notesSlide8.xml"/><Relationship Id="rId31" Type="http://schemas.openxmlformats.org/officeDocument/2006/relationships/slideLayout" Target="../slideLayouts/slideLayout2.xml"/><Relationship Id="rId30" Type="http://schemas.openxmlformats.org/officeDocument/2006/relationships/tags" Target="../tags/tag153.xml"/><Relationship Id="rId3" Type="http://schemas.openxmlformats.org/officeDocument/2006/relationships/tags" Target="../tags/tag131.xml"/><Relationship Id="rId29" Type="http://schemas.openxmlformats.org/officeDocument/2006/relationships/tags" Target="../tags/tag152.xml"/><Relationship Id="rId28" Type="http://schemas.openxmlformats.org/officeDocument/2006/relationships/tags" Target="../tags/tag151.xml"/><Relationship Id="rId27" Type="http://schemas.openxmlformats.org/officeDocument/2006/relationships/tags" Target="../tags/tag150.xml"/><Relationship Id="rId26" Type="http://schemas.openxmlformats.org/officeDocument/2006/relationships/tags" Target="../tags/tag149.xml"/><Relationship Id="rId25" Type="http://schemas.openxmlformats.org/officeDocument/2006/relationships/tags" Target="../tags/tag148.xml"/><Relationship Id="rId24" Type="http://schemas.openxmlformats.org/officeDocument/2006/relationships/tags" Target="../tags/tag147.xml"/><Relationship Id="rId23" Type="http://schemas.openxmlformats.org/officeDocument/2006/relationships/tags" Target="../tags/tag146.xml"/><Relationship Id="rId22" Type="http://schemas.openxmlformats.org/officeDocument/2006/relationships/image" Target="../media/image4.png"/><Relationship Id="rId21" Type="http://schemas.openxmlformats.org/officeDocument/2006/relationships/tags" Target="../tags/tag145.xml"/><Relationship Id="rId20" Type="http://schemas.openxmlformats.org/officeDocument/2006/relationships/tags" Target="../tags/tag144.xml"/><Relationship Id="rId2" Type="http://schemas.openxmlformats.org/officeDocument/2006/relationships/image" Target="../media/image3.png"/><Relationship Id="rId19" Type="http://schemas.openxmlformats.org/officeDocument/2006/relationships/tags" Target="../tags/tag143.xml"/><Relationship Id="rId18" Type="http://schemas.openxmlformats.org/officeDocument/2006/relationships/tags" Target="../tags/tag142.xml"/><Relationship Id="rId17" Type="http://schemas.openxmlformats.org/officeDocument/2006/relationships/image" Target="../media/image11.jpeg"/><Relationship Id="rId16" Type="http://schemas.openxmlformats.org/officeDocument/2006/relationships/tags" Target="../tags/tag141.xml"/><Relationship Id="rId15" Type="http://schemas.openxmlformats.org/officeDocument/2006/relationships/tags" Target="../tags/tag140.xml"/><Relationship Id="rId14" Type="http://schemas.openxmlformats.org/officeDocument/2006/relationships/tags" Target="../tags/tag139.xml"/><Relationship Id="rId13" Type="http://schemas.openxmlformats.org/officeDocument/2006/relationships/image" Target="../media/image10.png"/><Relationship Id="rId12" Type="http://schemas.openxmlformats.org/officeDocument/2006/relationships/tags" Target="../tags/tag138.xml"/><Relationship Id="rId11" Type="http://schemas.openxmlformats.org/officeDocument/2006/relationships/tags" Target="../tags/tag137.xml"/><Relationship Id="rId10" Type="http://schemas.openxmlformats.org/officeDocument/2006/relationships/tags" Target="../tags/tag136.xml"/><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21000"/>
          </a:blip>
          <a:stretch>
            <a:fillRect/>
          </a:stretch>
        </a:blipFill>
        <a:effectLst/>
      </p:bgPr>
    </p:bg>
    <p:spTree>
      <p:nvGrpSpPr>
        <p:cNvPr id="1" name=""/>
        <p:cNvGrpSpPr/>
        <p:nvPr/>
      </p:nvGrpSpPr>
      <p:grpSpPr/>
      <p:pic>
        <p:nvPicPr>
          <p:cNvPr id="22" name="图片 21" descr="E:/设计图片素材/7898059_.jpg7898059_"/>
          <p:cNvPicPr>
            <a:picLocks noChangeAspect="1"/>
          </p:cNvPicPr>
          <p:nvPr>
            <p:custDataLst>
              <p:tags r:id="rId2"/>
            </p:custDataLst>
          </p:nvPr>
        </p:nvPicPr>
        <p:blipFill>
          <a:blip r:embed="rId1" cstate="email"/>
          <a:srcRect l="1458" r="1458"/>
          <a:stretch>
            <a:fillRect/>
          </a:stretch>
        </p:blipFill>
        <p:spPr>
          <a:xfrm>
            <a:off x="178871" y="1903"/>
            <a:ext cx="11836473" cy="6854189"/>
          </a:xfrm>
          <a:custGeom>
            <a:avLst/>
            <a:gdLst/>
            <a:ahLst/>
            <a:cxnLst>
              <a:cxn ang="3">
                <a:pos x="hc" y="t"/>
              </a:cxn>
              <a:cxn ang="cd2">
                <a:pos x="l" y="vc"/>
              </a:cxn>
              <a:cxn ang="cd4">
                <a:pos x="hc" y="b"/>
              </a:cxn>
              <a:cxn ang="0">
                <a:pos x="r" y="vc"/>
              </a:cxn>
            </a:cxnLst>
            <a:rect l="l" t="t" r="r" b="b"/>
            <a:pathLst>
              <a:path w="9556" h="5534">
                <a:moveTo>
                  <a:pt x="2810" y="5352"/>
                </a:moveTo>
                <a:lnTo>
                  <a:pt x="2810" y="5352"/>
                </a:lnTo>
                <a:cubicBezTo>
                  <a:pt x="2810" y="5352"/>
                  <a:pt x="2810" y="5352"/>
                  <a:pt x="2810" y="5352"/>
                </a:cubicBezTo>
                <a:lnTo>
                  <a:pt x="2810" y="5352"/>
                </a:lnTo>
                <a:close/>
                <a:moveTo>
                  <a:pt x="1574" y="5052"/>
                </a:moveTo>
                <a:lnTo>
                  <a:pt x="1575" y="5052"/>
                </a:lnTo>
                <a:lnTo>
                  <a:pt x="1574" y="5052"/>
                </a:lnTo>
                <a:lnTo>
                  <a:pt x="1574" y="5052"/>
                </a:lnTo>
                <a:close/>
                <a:moveTo>
                  <a:pt x="1999" y="4894"/>
                </a:moveTo>
                <a:cubicBezTo>
                  <a:pt x="1964" y="4895"/>
                  <a:pt x="1930" y="4901"/>
                  <a:pt x="1895" y="4913"/>
                </a:cubicBezTo>
                <a:lnTo>
                  <a:pt x="1879" y="4919"/>
                </a:lnTo>
                <a:lnTo>
                  <a:pt x="1879" y="4919"/>
                </a:lnTo>
                <a:lnTo>
                  <a:pt x="1878" y="4920"/>
                </a:lnTo>
                <a:lnTo>
                  <a:pt x="1771" y="4931"/>
                </a:lnTo>
                <a:cubicBezTo>
                  <a:pt x="1769" y="4936"/>
                  <a:pt x="1768" y="4941"/>
                  <a:pt x="1767" y="4946"/>
                </a:cubicBezTo>
                <a:cubicBezTo>
                  <a:pt x="1778" y="4956"/>
                  <a:pt x="1790" y="4974"/>
                  <a:pt x="1800" y="4973"/>
                </a:cubicBezTo>
                <a:cubicBezTo>
                  <a:pt x="1813" y="4971"/>
                  <a:pt x="1826" y="4955"/>
                  <a:pt x="1839" y="4946"/>
                </a:cubicBezTo>
                <a:cubicBezTo>
                  <a:pt x="1845" y="4941"/>
                  <a:pt x="1852" y="4937"/>
                  <a:pt x="1859" y="4932"/>
                </a:cubicBezTo>
                <a:lnTo>
                  <a:pt x="1878" y="4920"/>
                </a:lnTo>
                <a:lnTo>
                  <a:pt x="1878" y="4920"/>
                </a:lnTo>
                <a:lnTo>
                  <a:pt x="1879" y="4919"/>
                </a:lnTo>
                <a:lnTo>
                  <a:pt x="1881" y="4923"/>
                </a:lnTo>
                <a:cubicBezTo>
                  <a:pt x="1882" y="4927"/>
                  <a:pt x="1884" y="4931"/>
                  <a:pt x="1887" y="4933"/>
                </a:cubicBezTo>
                <a:cubicBezTo>
                  <a:pt x="1940" y="4973"/>
                  <a:pt x="1999" y="4951"/>
                  <a:pt x="2056" y="4947"/>
                </a:cubicBezTo>
                <a:cubicBezTo>
                  <a:pt x="2089" y="4945"/>
                  <a:pt x="2122" y="4934"/>
                  <a:pt x="2155" y="4927"/>
                </a:cubicBezTo>
                <a:cubicBezTo>
                  <a:pt x="2103" y="4906"/>
                  <a:pt x="2051" y="4894"/>
                  <a:pt x="1999" y="4894"/>
                </a:cubicBezTo>
                <a:close/>
                <a:moveTo>
                  <a:pt x="5757" y="4462"/>
                </a:moveTo>
                <a:cubicBezTo>
                  <a:pt x="5733" y="4465"/>
                  <a:pt x="5709" y="4470"/>
                  <a:pt x="5685" y="4469"/>
                </a:cubicBezTo>
                <a:cubicBezTo>
                  <a:pt x="5648" y="4467"/>
                  <a:pt x="5637" y="4476"/>
                  <a:pt x="5649" y="4509"/>
                </a:cubicBezTo>
                <a:cubicBezTo>
                  <a:pt x="5687" y="4496"/>
                  <a:pt x="5724" y="4483"/>
                  <a:pt x="5762" y="4470"/>
                </a:cubicBezTo>
                <a:cubicBezTo>
                  <a:pt x="5760" y="4468"/>
                  <a:pt x="5759" y="4465"/>
                  <a:pt x="5757" y="4462"/>
                </a:cubicBezTo>
                <a:close/>
                <a:moveTo>
                  <a:pt x="6820" y="4360"/>
                </a:moveTo>
                <a:cubicBezTo>
                  <a:pt x="6776" y="4369"/>
                  <a:pt x="6732" y="4377"/>
                  <a:pt x="6685" y="4386"/>
                </a:cubicBezTo>
                <a:cubicBezTo>
                  <a:pt x="6693" y="4399"/>
                  <a:pt x="6699" y="4409"/>
                  <a:pt x="6700" y="4410"/>
                </a:cubicBezTo>
                <a:cubicBezTo>
                  <a:pt x="6746" y="4398"/>
                  <a:pt x="6785" y="4388"/>
                  <a:pt x="6824" y="4378"/>
                </a:cubicBezTo>
                <a:cubicBezTo>
                  <a:pt x="6823" y="4372"/>
                  <a:pt x="6821" y="4366"/>
                  <a:pt x="6820" y="4360"/>
                </a:cubicBezTo>
                <a:close/>
                <a:moveTo>
                  <a:pt x="6086" y="4232"/>
                </a:moveTo>
                <a:cubicBezTo>
                  <a:pt x="6055" y="4243"/>
                  <a:pt x="6029" y="4253"/>
                  <a:pt x="5999" y="4265"/>
                </a:cubicBezTo>
                <a:cubicBezTo>
                  <a:pt x="6067" y="4299"/>
                  <a:pt x="6082" y="4295"/>
                  <a:pt x="6086" y="4232"/>
                </a:cubicBezTo>
                <a:close/>
                <a:moveTo>
                  <a:pt x="6428" y="4127"/>
                </a:moveTo>
                <a:cubicBezTo>
                  <a:pt x="6407" y="4149"/>
                  <a:pt x="6390" y="4180"/>
                  <a:pt x="6354" y="4151"/>
                </a:cubicBezTo>
                <a:cubicBezTo>
                  <a:pt x="6349" y="4147"/>
                  <a:pt x="6337" y="4148"/>
                  <a:pt x="6329" y="4151"/>
                </a:cubicBezTo>
                <a:cubicBezTo>
                  <a:pt x="6261" y="4177"/>
                  <a:pt x="6193" y="4205"/>
                  <a:pt x="6116" y="4236"/>
                </a:cubicBezTo>
                <a:cubicBezTo>
                  <a:pt x="6190" y="4263"/>
                  <a:pt x="6217" y="4259"/>
                  <a:pt x="6263" y="4220"/>
                </a:cubicBezTo>
                <a:cubicBezTo>
                  <a:pt x="6266" y="4217"/>
                  <a:pt x="6270" y="4213"/>
                  <a:pt x="6274" y="4212"/>
                </a:cubicBezTo>
                <a:cubicBezTo>
                  <a:pt x="6317" y="4201"/>
                  <a:pt x="6361" y="4192"/>
                  <a:pt x="6403" y="4179"/>
                </a:cubicBezTo>
                <a:cubicBezTo>
                  <a:pt x="6422" y="4173"/>
                  <a:pt x="6439" y="4160"/>
                  <a:pt x="6458" y="4148"/>
                </a:cubicBezTo>
                <a:cubicBezTo>
                  <a:pt x="6446" y="4139"/>
                  <a:pt x="6436" y="4133"/>
                  <a:pt x="6428" y="4127"/>
                </a:cubicBezTo>
                <a:close/>
                <a:moveTo>
                  <a:pt x="1064" y="3887"/>
                </a:moveTo>
                <a:cubicBezTo>
                  <a:pt x="1045" y="3887"/>
                  <a:pt x="1025" y="3894"/>
                  <a:pt x="1006" y="3897"/>
                </a:cubicBezTo>
                <a:cubicBezTo>
                  <a:pt x="1007" y="3904"/>
                  <a:pt x="1007" y="3910"/>
                  <a:pt x="1007" y="3917"/>
                </a:cubicBezTo>
                <a:cubicBezTo>
                  <a:pt x="1035" y="3923"/>
                  <a:pt x="1063" y="3929"/>
                  <a:pt x="1090" y="3935"/>
                </a:cubicBezTo>
                <a:cubicBezTo>
                  <a:pt x="1093" y="3932"/>
                  <a:pt x="1097" y="3929"/>
                  <a:pt x="1100" y="3925"/>
                </a:cubicBezTo>
                <a:cubicBezTo>
                  <a:pt x="1090" y="3912"/>
                  <a:pt x="1082" y="3890"/>
                  <a:pt x="1071" y="3888"/>
                </a:cubicBezTo>
                <a:cubicBezTo>
                  <a:pt x="1069" y="3888"/>
                  <a:pt x="1066" y="3887"/>
                  <a:pt x="1064" y="3887"/>
                </a:cubicBezTo>
                <a:close/>
                <a:moveTo>
                  <a:pt x="6533" y="3807"/>
                </a:moveTo>
                <a:cubicBezTo>
                  <a:pt x="6501" y="3827"/>
                  <a:pt x="6476" y="3842"/>
                  <a:pt x="6451" y="3858"/>
                </a:cubicBezTo>
                <a:cubicBezTo>
                  <a:pt x="6452" y="3863"/>
                  <a:pt x="6453" y="3868"/>
                  <a:pt x="6454" y="3873"/>
                </a:cubicBezTo>
                <a:cubicBezTo>
                  <a:pt x="6484" y="3866"/>
                  <a:pt x="6513" y="3861"/>
                  <a:pt x="6541" y="3850"/>
                </a:cubicBezTo>
                <a:cubicBezTo>
                  <a:pt x="6544" y="3849"/>
                  <a:pt x="6535" y="3817"/>
                  <a:pt x="6533" y="3807"/>
                </a:cubicBezTo>
                <a:close/>
                <a:moveTo>
                  <a:pt x="986" y="3605"/>
                </a:moveTo>
                <a:cubicBezTo>
                  <a:pt x="1001" y="3624"/>
                  <a:pt x="1012" y="3640"/>
                  <a:pt x="1021" y="3652"/>
                </a:cubicBezTo>
                <a:cubicBezTo>
                  <a:pt x="1031" y="3648"/>
                  <a:pt x="1040" y="3640"/>
                  <a:pt x="1044" y="3642"/>
                </a:cubicBezTo>
                <a:cubicBezTo>
                  <a:pt x="1076" y="3658"/>
                  <a:pt x="1115" y="3648"/>
                  <a:pt x="1143" y="3686"/>
                </a:cubicBezTo>
                <a:cubicBezTo>
                  <a:pt x="1155" y="3702"/>
                  <a:pt x="1207" y="3689"/>
                  <a:pt x="1250" y="3689"/>
                </a:cubicBezTo>
                <a:cubicBezTo>
                  <a:pt x="1177" y="3591"/>
                  <a:pt x="1074" y="3629"/>
                  <a:pt x="986" y="3605"/>
                </a:cubicBezTo>
                <a:close/>
                <a:moveTo>
                  <a:pt x="7285" y="3490"/>
                </a:moveTo>
                <a:cubicBezTo>
                  <a:pt x="7220" y="3491"/>
                  <a:pt x="7156" y="3521"/>
                  <a:pt x="7144" y="3558"/>
                </a:cubicBezTo>
                <a:cubicBezTo>
                  <a:pt x="7174" y="3546"/>
                  <a:pt x="7202" y="3534"/>
                  <a:pt x="7230" y="3523"/>
                </a:cubicBezTo>
                <a:cubicBezTo>
                  <a:pt x="7232" y="3527"/>
                  <a:pt x="7233" y="3530"/>
                  <a:pt x="7234" y="3534"/>
                </a:cubicBezTo>
                <a:cubicBezTo>
                  <a:pt x="7251" y="3519"/>
                  <a:pt x="7268" y="3505"/>
                  <a:pt x="7285" y="3490"/>
                </a:cubicBezTo>
                <a:close/>
                <a:moveTo>
                  <a:pt x="956" y="3476"/>
                </a:moveTo>
                <a:cubicBezTo>
                  <a:pt x="955" y="3479"/>
                  <a:pt x="954" y="3483"/>
                  <a:pt x="952" y="3487"/>
                </a:cubicBezTo>
                <a:cubicBezTo>
                  <a:pt x="991" y="3501"/>
                  <a:pt x="1029" y="3515"/>
                  <a:pt x="1067" y="3529"/>
                </a:cubicBezTo>
                <a:cubicBezTo>
                  <a:pt x="1069" y="3520"/>
                  <a:pt x="1072" y="3511"/>
                  <a:pt x="1075" y="3502"/>
                </a:cubicBezTo>
                <a:cubicBezTo>
                  <a:pt x="1035" y="3493"/>
                  <a:pt x="996" y="3484"/>
                  <a:pt x="956" y="3476"/>
                </a:cubicBezTo>
                <a:close/>
                <a:moveTo>
                  <a:pt x="7479" y="3391"/>
                </a:moveTo>
                <a:cubicBezTo>
                  <a:pt x="7422" y="3390"/>
                  <a:pt x="7365" y="3417"/>
                  <a:pt x="7353" y="3452"/>
                </a:cubicBezTo>
                <a:cubicBezTo>
                  <a:pt x="7418" y="3472"/>
                  <a:pt x="7441" y="3404"/>
                  <a:pt x="7490" y="3392"/>
                </a:cubicBezTo>
                <a:cubicBezTo>
                  <a:pt x="7486" y="3392"/>
                  <a:pt x="7483" y="3392"/>
                  <a:pt x="7479" y="3391"/>
                </a:cubicBezTo>
                <a:close/>
                <a:moveTo>
                  <a:pt x="7961" y="3336"/>
                </a:moveTo>
                <a:cubicBezTo>
                  <a:pt x="7839" y="3376"/>
                  <a:pt x="7717" y="3417"/>
                  <a:pt x="7596" y="3458"/>
                </a:cubicBezTo>
                <a:cubicBezTo>
                  <a:pt x="7609" y="3511"/>
                  <a:pt x="7627" y="3532"/>
                  <a:pt x="7670" y="3509"/>
                </a:cubicBezTo>
                <a:cubicBezTo>
                  <a:pt x="7694" y="3496"/>
                  <a:pt x="7727" y="3491"/>
                  <a:pt x="7744" y="3472"/>
                </a:cubicBezTo>
                <a:cubicBezTo>
                  <a:pt x="7770" y="3442"/>
                  <a:pt x="7765" y="3439"/>
                  <a:pt x="7797" y="3455"/>
                </a:cubicBezTo>
                <a:cubicBezTo>
                  <a:pt x="7799" y="3456"/>
                  <a:pt x="7803" y="3454"/>
                  <a:pt x="7809" y="3453"/>
                </a:cubicBezTo>
                <a:cubicBezTo>
                  <a:pt x="7812" y="3443"/>
                  <a:pt x="7816" y="3431"/>
                  <a:pt x="7818" y="3424"/>
                </a:cubicBezTo>
                <a:cubicBezTo>
                  <a:pt x="7832" y="3425"/>
                  <a:pt x="7852" y="3428"/>
                  <a:pt x="7853" y="3426"/>
                </a:cubicBezTo>
                <a:cubicBezTo>
                  <a:pt x="7866" y="3369"/>
                  <a:pt x="7905" y="3398"/>
                  <a:pt x="7942" y="3401"/>
                </a:cubicBezTo>
                <a:cubicBezTo>
                  <a:pt x="7905" y="3360"/>
                  <a:pt x="7950" y="3364"/>
                  <a:pt x="7965" y="3350"/>
                </a:cubicBezTo>
                <a:cubicBezTo>
                  <a:pt x="7964" y="3345"/>
                  <a:pt x="7962" y="3341"/>
                  <a:pt x="7961" y="3336"/>
                </a:cubicBezTo>
                <a:close/>
                <a:moveTo>
                  <a:pt x="6951" y="3294"/>
                </a:moveTo>
                <a:cubicBezTo>
                  <a:pt x="6898" y="3310"/>
                  <a:pt x="6857" y="3323"/>
                  <a:pt x="6810" y="3337"/>
                </a:cubicBezTo>
                <a:cubicBezTo>
                  <a:pt x="6855" y="3360"/>
                  <a:pt x="6909" y="3345"/>
                  <a:pt x="6951" y="3294"/>
                </a:cubicBezTo>
                <a:close/>
                <a:moveTo>
                  <a:pt x="7668" y="3164"/>
                </a:moveTo>
                <a:cubicBezTo>
                  <a:pt x="7583" y="3191"/>
                  <a:pt x="7498" y="3218"/>
                  <a:pt x="7414" y="3245"/>
                </a:cubicBezTo>
                <a:cubicBezTo>
                  <a:pt x="7416" y="3253"/>
                  <a:pt x="7419" y="3262"/>
                  <a:pt x="7422" y="3270"/>
                </a:cubicBezTo>
                <a:cubicBezTo>
                  <a:pt x="7506" y="3241"/>
                  <a:pt x="7590" y="3213"/>
                  <a:pt x="7674" y="3184"/>
                </a:cubicBezTo>
                <a:cubicBezTo>
                  <a:pt x="7672" y="3177"/>
                  <a:pt x="7670" y="3171"/>
                  <a:pt x="7668" y="3164"/>
                </a:cubicBezTo>
                <a:close/>
                <a:moveTo>
                  <a:pt x="7511" y="3130"/>
                </a:moveTo>
                <a:cubicBezTo>
                  <a:pt x="7452" y="3154"/>
                  <a:pt x="7393" y="3177"/>
                  <a:pt x="7334" y="3201"/>
                </a:cubicBezTo>
                <a:cubicBezTo>
                  <a:pt x="7336" y="3206"/>
                  <a:pt x="7337" y="3210"/>
                  <a:pt x="7339" y="3215"/>
                </a:cubicBezTo>
                <a:cubicBezTo>
                  <a:pt x="7399" y="3196"/>
                  <a:pt x="7460" y="3176"/>
                  <a:pt x="7520" y="3156"/>
                </a:cubicBezTo>
                <a:cubicBezTo>
                  <a:pt x="7517" y="3148"/>
                  <a:pt x="7514" y="3139"/>
                  <a:pt x="7511" y="3130"/>
                </a:cubicBezTo>
                <a:close/>
                <a:moveTo>
                  <a:pt x="7873" y="3041"/>
                </a:moveTo>
                <a:cubicBezTo>
                  <a:pt x="7863" y="3042"/>
                  <a:pt x="7853" y="3050"/>
                  <a:pt x="7842" y="3067"/>
                </a:cubicBezTo>
                <a:cubicBezTo>
                  <a:pt x="7839" y="3071"/>
                  <a:pt x="7836" y="3078"/>
                  <a:pt x="7834" y="3078"/>
                </a:cubicBezTo>
                <a:cubicBezTo>
                  <a:pt x="7767" y="3068"/>
                  <a:pt x="7730" y="3132"/>
                  <a:pt x="7656" y="3138"/>
                </a:cubicBezTo>
                <a:cubicBezTo>
                  <a:pt x="7685" y="3156"/>
                  <a:pt x="7700" y="3165"/>
                  <a:pt x="7714" y="3174"/>
                </a:cubicBezTo>
                <a:cubicBezTo>
                  <a:pt x="7716" y="3171"/>
                  <a:pt x="7717" y="3167"/>
                  <a:pt x="7719" y="3164"/>
                </a:cubicBezTo>
                <a:cubicBezTo>
                  <a:pt x="7716" y="3158"/>
                  <a:pt x="7713" y="3152"/>
                  <a:pt x="7710" y="3146"/>
                </a:cubicBezTo>
                <a:cubicBezTo>
                  <a:pt x="7781" y="3126"/>
                  <a:pt x="7848" y="3107"/>
                  <a:pt x="7919" y="3087"/>
                </a:cubicBezTo>
                <a:cubicBezTo>
                  <a:pt x="7903" y="3057"/>
                  <a:pt x="7889" y="3039"/>
                  <a:pt x="7873" y="3041"/>
                </a:cubicBezTo>
                <a:close/>
                <a:moveTo>
                  <a:pt x="8057" y="2939"/>
                </a:moveTo>
                <a:cubicBezTo>
                  <a:pt x="8033" y="2962"/>
                  <a:pt x="8003" y="2989"/>
                  <a:pt x="7974" y="3016"/>
                </a:cubicBezTo>
                <a:cubicBezTo>
                  <a:pt x="8000" y="3043"/>
                  <a:pt x="8061" y="3033"/>
                  <a:pt x="8070" y="3001"/>
                </a:cubicBezTo>
                <a:cubicBezTo>
                  <a:pt x="8072" y="2992"/>
                  <a:pt x="8075" y="2982"/>
                  <a:pt x="8073" y="2974"/>
                </a:cubicBezTo>
                <a:cubicBezTo>
                  <a:pt x="8071" y="2964"/>
                  <a:pt x="8065" y="2955"/>
                  <a:pt x="8057" y="2939"/>
                </a:cubicBezTo>
                <a:close/>
                <a:moveTo>
                  <a:pt x="8471" y="2886"/>
                </a:moveTo>
                <a:cubicBezTo>
                  <a:pt x="8361" y="2908"/>
                  <a:pt x="8333" y="2930"/>
                  <a:pt x="8348" y="2979"/>
                </a:cubicBezTo>
                <a:cubicBezTo>
                  <a:pt x="8387" y="2950"/>
                  <a:pt x="8424" y="2922"/>
                  <a:pt x="8471" y="2886"/>
                </a:cubicBezTo>
                <a:close/>
                <a:moveTo>
                  <a:pt x="8954" y="1993"/>
                </a:moveTo>
                <a:cubicBezTo>
                  <a:pt x="8948" y="1995"/>
                  <a:pt x="8942" y="1999"/>
                  <a:pt x="8935" y="1998"/>
                </a:cubicBezTo>
                <a:cubicBezTo>
                  <a:pt x="8885" y="1994"/>
                  <a:pt x="8866" y="2033"/>
                  <a:pt x="8841" y="2065"/>
                </a:cubicBezTo>
                <a:cubicBezTo>
                  <a:pt x="8837" y="2070"/>
                  <a:pt x="8836" y="2077"/>
                  <a:pt x="8833" y="2083"/>
                </a:cubicBezTo>
                <a:cubicBezTo>
                  <a:pt x="8848" y="2076"/>
                  <a:pt x="8865" y="2069"/>
                  <a:pt x="8879" y="2061"/>
                </a:cubicBezTo>
                <a:cubicBezTo>
                  <a:pt x="8903" y="2047"/>
                  <a:pt x="8927" y="2033"/>
                  <a:pt x="8949" y="2017"/>
                </a:cubicBezTo>
                <a:cubicBezTo>
                  <a:pt x="8954" y="2013"/>
                  <a:pt x="8953" y="2001"/>
                  <a:pt x="8954" y="1993"/>
                </a:cubicBezTo>
                <a:close/>
                <a:moveTo>
                  <a:pt x="7663" y="1633"/>
                </a:moveTo>
                <a:cubicBezTo>
                  <a:pt x="7656" y="1633"/>
                  <a:pt x="7649" y="1634"/>
                  <a:pt x="7642" y="1636"/>
                </a:cubicBezTo>
                <a:cubicBezTo>
                  <a:pt x="7556" y="1663"/>
                  <a:pt x="7471" y="1694"/>
                  <a:pt x="7383" y="1720"/>
                </a:cubicBezTo>
                <a:cubicBezTo>
                  <a:pt x="7348" y="1730"/>
                  <a:pt x="7310" y="1729"/>
                  <a:pt x="7274" y="1736"/>
                </a:cubicBezTo>
                <a:cubicBezTo>
                  <a:pt x="7264" y="1738"/>
                  <a:pt x="7258" y="1751"/>
                  <a:pt x="7250" y="1760"/>
                </a:cubicBezTo>
                <a:cubicBezTo>
                  <a:pt x="7262" y="1763"/>
                  <a:pt x="7275" y="1771"/>
                  <a:pt x="7285" y="1769"/>
                </a:cubicBezTo>
                <a:cubicBezTo>
                  <a:pt x="7359" y="1750"/>
                  <a:pt x="7433" y="1732"/>
                  <a:pt x="7507" y="1711"/>
                </a:cubicBezTo>
                <a:cubicBezTo>
                  <a:pt x="7572" y="1692"/>
                  <a:pt x="7636" y="1668"/>
                  <a:pt x="7701" y="1647"/>
                </a:cubicBezTo>
                <a:cubicBezTo>
                  <a:pt x="7700" y="1643"/>
                  <a:pt x="7700" y="1639"/>
                  <a:pt x="7699" y="1635"/>
                </a:cubicBezTo>
                <a:cubicBezTo>
                  <a:pt x="7687" y="1635"/>
                  <a:pt x="7675" y="1633"/>
                  <a:pt x="7663" y="1633"/>
                </a:cubicBezTo>
                <a:close/>
                <a:moveTo>
                  <a:pt x="8131" y="1550"/>
                </a:moveTo>
                <a:cubicBezTo>
                  <a:pt x="8002" y="1547"/>
                  <a:pt x="7738" y="1644"/>
                  <a:pt x="7719" y="1710"/>
                </a:cubicBezTo>
                <a:cubicBezTo>
                  <a:pt x="7755" y="1706"/>
                  <a:pt x="7787" y="1707"/>
                  <a:pt x="7817" y="1699"/>
                </a:cubicBezTo>
                <a:cubicBezTo>
                  <a:pt x="7923" y="1670"/>
                  <a:pt x="8028" y="1638"/>
                  <a:pt x="8134" y="1607"/>
                </a:cubicBezTo>
                <a:cubicBezTo>
                  <a:pt x="8133" y="1588"/>
                  <a:pt x="8132" y="1569"/>
                  <a:pt x="8131" y="1550"/>
                </a:cubicBezTo>
                <a:close/>
                <a:moveTo>
                  <a:pt x="8247" y="1520"/>
                </a:moveTo>
                <a:cubicBezTo>
                  <a:pt x="8216" y="1539"/>
                  <a:pt x="8188" y="1556"/>
                  <a:pt x="8160" y="1573"/>
                </a:cubicBezTo>
                <a:cubicBezTo>
                  <a:pt x="8164" y="1580"/>
                  <a:pt x="8168" y="1587"/>
                  <a:pt x="8172" y="1594"/>
                </a:cubicBezTo>
                <a:cubicBezTo>
                  <a:pt x="8203" y="1583"/>
                  <a:pt x="8235" y="1572"/>
                  <a:pt x="8267" y="1561"/>
                </a:cubicBezTo>
                <a:cubicBezTo>
                  <a:pt x="8260" y="1546"/>
                  <a:pt x="8255" y="1536"/>
                  <a:pt x="8247" y="1520"/>
                </a:cubicBezTo>
                <a:close/>
                <a:moveTo>
                  <a:pt x="6844" y="1518"/>
                </a:moveTo>
                <a:cubicBezTo>
                  <a:pt x="6849" y="1536"/>
                  <a:pt x="6853" y="1553"/>
                  <a:pt x="6861" y="1584"/>
                </a:cubicBezTo>
                <a:cubicBezTo>
                  <a:pt x="6886" y="1561"/>
                  <a:pt x="6897" y="1550"/>
                  <a:pt x="6920" y="1529"/>
                </a:cubicBezTo>
                <a:cubicBezTo>
                  <a:pt x="6886" y="1524"/>
                  <a:pt x="6865" y="1521"/>
                  <a:pt x="6844" y="1518"/>
                </a:cubicBezTo>
                <a:close/>
                <a:moveTo>
                  <a:pt x="6661" y="1516"/>
                </a:moveTo>
                <a:cubicBezTo>
                  <a:pt x="6657" y="1526"/>
                  <a:pt x="6650" y="1547"/>
                  <a:pt x="6642" y="1569"/>
                </a:cubicBezTo>
                <a:cubicBezTo>
                  <a:pt x="6684" y="1557"/>
                  <a:pt x="6720" y="1547"/>
                  <a:pt x="6755" y="1536"/>
                </a:cubicBezTo>
                <a:cubicBezTo>
                  <a:pt x="6724" y="1530"/>
                  <a:pt x="6694" y="1523"/>
                  <a:pt x="6661" y="1516"/>
                </a:cubicBezTo>
                <a:close/>
                <a:moveTo>
                  <a:pt x="7042" y="1508"/>
                </a:moveTo>
                <a:cubicBezTo>
                  <a:pt x="7026" y="1509"/>
                  <a:pt x="7010" y="1517"/>
                  <a:pt x="6991" y="1534"/>
                </a:cubicBezTo>
                <a:cubicBezTo>
                  <a:pt x="7035" y="1550"/>
                  <a:pt x="7071" y="1564"/>
                  <a:pt x="7118" y="1581"/>
                </a:cubicBezTo>
                <a:cubicBezTo>
                  <a:pt x="7091" y="1532"/>
                  <a:pt x="7068" y="1508"/>
                  <a:pt x="7042" y="1508"/>
                </a:cubicBezTo>
                <a:close/>
                <a:moveTo>
                  <a:pt x="7219" y="1488"/>
                </a:moveTo>
                <a:cubicBezTo>
                  <a:pt x="7182" y="1501"/>
                  <a:pt x="7149" y="1513"/>
                  <a:pt x="7102" y="1529"/>
                </a:cubicBezTo>
                <a:cubicBezTo>
                  <a:pt x="7146" y="1545"/>
                  <a:pt x="7180" y="1558"/>
                  <a:pt x="7219" y="1572"/>
                </a:cubicBezTo>
                <a:cubicBezTo>
                  <a:pt x="7219" y="1535"/>
                  <a:pt x="7219" y="1514"/>
                  <a:pt x="7219" y="1488"/>
                </a:cubicBezTo>
                <a:close/>
                <a:moveTo>
                  <a:pt x="7281" y="1486"/>
                </a:moveTo>
                <a:cubicBezTo>
                  <a:pt x="7273" y="1486"/>
                  <a:pt x="7265" y="1488"/>
                  <a:pt x="7257" y="1492"/>
                </a:cubicBezTo>
                <a:cubicBezTo>
                  <a:pt x="7241" y="1500"/>
                  <a:pt x="7236" y="1531"/>
                  <a:pt x="7226" y="1552"/>
                </a:cubicBezTo>
                <a:cubicBezTo>
                  <a:pt x="7232" y="1554"/>
                  <a:pt x="7238" y="1556"/>
                  <a:pt x="7243" y="1558"/>
                </a:cubicBezTo>
                <a:cubicBezTo>
                  <a:pt x="7271" y="1544"/>
                  <a:pt x="7325" y="1577"/>
                  <a:pt x="7326" y="1524"/>
                </a:cubicBezTo>
                <a:cubicBezTo>
                  <a:pt x="7326" y="1505"/>
                  <a:pt x="7304" y="1488"/>
                  <a:pt x="7281" y="1486"/>
                </a:cubicBezTo>
                <a:close/>
                <a:moveTo>
                  <a:pt x="7892" y="1317"/>
                </a:moveTo>
                <a:cubicBezTo>
                  <a:pt x="7723" y="1319"/>
                  <a:pt x="7701" y="1325"/>
                  <a:pt x="7697" y="1370"/>
                </a:cubicBezTo>
                <a:cubicBezTo>
                  <a:pt x="7758" y="1342"/>
                  <a:pt x="7833" y="1379"/>
                  <a:pt x="7892" y="1317"/>
                </a:cubicBezTo>
                <a:close/>
                <a:moveTo>
                  <a:pt x="6703" y="1288"/>
                </a:moveTo>
                <a:cubicBezTo>
                  <a:pt x="6675" y="1313"/>
                  <a:pt x="6661" y="1326"/>
                  <a:pt x="6646" y="1340"/>
                </a:cubicBezTo>
                <a:cubicBezTo>
                  <a:pt x="6664" y="1355"/>
                  <a:pt x="6681" y="1374"/>
                  <a:pt x="6701" y="1384"/>
                </a:cubicBezTo>
                <a:cubicBezTo>
                  <a:pt x="6707" y="1387"/>
                  <a:pt x="6736" y="1364"/>
                  <a:pt x="6736" y="1353"/>
                </a:cubicBezTo>
                <a:cubicBezTo>
                  <a:pt x="6735" y="1335"/>
                  <a:pt x="6719" y="1318"/>
                  <a:pt x="6703" y="1288"/>
                </a:cubicBezTo>
                <a:close/>
                <a:moveTo>
                  <a:pt x="6452" y="1166"/>
                </a:moveTo>
                <a:cubicBezTo>
                  <a:pt x="6443" y="1182"/>
                  <a:pt x="6435" y="1195"/>
                  <a:pt x="6424" y="1214"/>
                </a:cubicBezTo>
                <a:cubicBezTo>
                  <a:pt x="6471" y="1219"/>
                  <a:pt x="6511" y="1224"/>
                  <a:pt x="6551" y="1229"/>
                </a:cubicBezTo>
                <a:cubicBezTo>
                  <a:pt x="6553" y="1223"/>
                  <a:pt x="6556" y="1217"/>
                  <a:pt x="6558" y="1211"/>
                </a:cubicBezTo>
                <a:cubicBezTo>
                  <a:pt x="6523" y="1196"/>
                  <a:pt x="6487" y="1181"/>
                  <a:pt x="6452" y="1166"/>
                </a:cubicBezTo>
                <a:close/>
                <a:moveTo>
                  <a:pt x="7541" y="1111"/>
                </a:moveTo>
                <a:cubicBezTo>
                  <a:pt x="7478" y="1119"/>
                  <a:pt x="7414" y="1128"/>
                  <a:pt x="7351" y="1136"/>
                </a:cubicBezTo>
                <a:cubicBezTo>
                  <a:pt x="7352" y="1143"/>
                  <a:pt x="7353" y="1150"/>
                  <a:pt x="7353" y="1157"/>
                </a:cubicBezTo>
                <a:cubicBezTo>
                  <a:pt x="7417" y="1149"/>
                  <a:pt x="7480" y="1140"/>
                  <a:pt x="7544" y="1132"/>
                </a:cubicBezTo>
                <a:cubicBezTo>
                  <a:pt x="7543" y="1125"/>
                  <a:pt x="7542" y="1118"/>
                  <a:pt x="7541" y="1111"/>
                </a:cubicBezTo>
                <a:close/>
                <a:moveTo>
                  <a:pt x="6426" y="1014"/>
                </a:moveTo>
                <a:cubicBezTo>
                  <a:pt x="6436" y="1027"/>
                  <a:pt x="6442" y="1041"/>
                  <a:pt x="6448" y="1041"/>
                </a:cubicBezTo>
                <a:cubicBezTo>
                  <a:pt x="6496" y="1043"/>
                  <a:pt x="6544" y="1042"/>
                  <a:pt x="6592" y="1042"/>
                </a:cubicBezTo>
                <a:cubicBezTo>
                  <a:pt x="6591" y="1036"/>
                  <a:pt x="6591" y="1029"/>
                  <a:pt x="6590" y="1023"/>
                </a:cubicBezTo>
                <a:cubicBezTo>
                  <a:pt x="6539" y="1020"/>
                  <a:pt x="6487" y="1017"/>
                  <a:pt x="6426" y="1014"/>
                </a:cubicBezTo>
                <a:close/>
                <a:moveTo>
                  <a:pt x="7760" y="948"/>
                </a:moveTo>
                <a:cubicBezTo>
                  <a:pt x="7717" y="968"/>
                  <a:pt x="7694" y="1029"/>
                  <a:pt x="7639" y="981"/>
                </a:cubicBezTo>
                <a:cubicBezTo>
                  <a:pt x="7640" y="1002"/>
                  <a:pt x="7641" y="1016"/>
                  <a:pt x="7643" y="1037"/>
                </a:cubicBezTo>
                <a:cubicBezTo>
                  <a:pt x="7712" y="1024"/>
                  <a:pt x="7776" y="1011"/>
                  <a:pt x="7841" y="998"/>
                </a:cubicBezTo>
                <a:cubicBezTo>
                  <a:pt x="7841" y="994"/>
                  <a:pt x="7840" y="989"/>
                  <a:pt x="7839" y="985"/>
                </a:cubicBezTo>
                <a:cubicBezTo>
                  <a:pt x="7810" y="987"/>
                  <a:pt x="7781" y="990"/>
                  <a:pt x="7752" y="992"/>
                </a:cubicBezTo>
                <a:cubicBezTo>
                  <a:pt x="7755" y="977"/>
                  <a:pt x="7757" y="965"/>
                  <a:pt x="7760" y="948"/>
                </a:cubicBezTo>
                <a:close/>
                <a:moveTo>
                  <a:pt x="7637" y="910"/>
                </a:moveTo>
                <a:cubicBezTo>
                  <a:pt x="7567" y="915"/>
                  <a:pt x="7497" y="919"/>
                  <a:pt x="7424" y="924"/>
                </a:cubicBezTo>
                <a:cubicBezTo>
                  <a:pt x="7428" y="936"/>
                  <a:pt x="7432" y="948"/>
                  <a:pt x="7433" y="952"/>
                </a:cubicBezTo>
                <a:cubicBezTo>
                  <a:pt x="7506" y="938"/>
                  <a:pt x="7572" y="926"/>
                  <a:pt x="7637" y="914"/>
                </a:cubicBezTo>
                <a:cubicBezTo>
                  <a:pt x="7637" y="913"/>
                  <a:pt x="7637" y="911"/>
                  <a:pt x="7637" y="910"/>
                </a:cubicBezTo>
                <a:close/>
                <a:moveTo>
                  <a:pt x="5961" y="879"/>
                </a:moveTo>
                <a:cubicBezTo>
                  <a:pt x="5926" y="898"/>
                  <a:pt x="5896" y="914"/>
                  <a:pt x="5860" y="933"/>
                </a:cubicBezTo>
                <a:cubicBezTo>
                  <a:pt x="5886" y="938"/>
                  <a:pt x="5908" y="940"/>
                  <a:pt x="5929" y="947"/>
                </a:cubicBezTo>
                <a:cubicBezTo>
                  <a:pt x="5959" y="956"/>
                  <a:pt x="5978" y="948"/>
                  <a:pt x="5984" y="918"/>
                </a:cubicBezTo>
                <a:lnTo>
                  <a:pt x="5985" y="913"/>
                </a:lnTo>
                <a:lnTo>
                  <a:pt x="5985" y="913"/>
                </a:lnTo>
                <a:lnTo>
                  <a:pt x="5986" y="912"/>
                </a:lnTo>
                <a:lnTo>
                  <a:pt x="5989" y="912"/>
                </a:lnTo>
                <a:cubicBezTo>
                  <a:pt x="5999" y="913"/>
                  <a:pt x="6013" y="911"/>
                  <a:pt x="6015" y="915"/>
                </a:cubicBezTo>
                <a:cubicBezTo>
                  <a:pt x="6043" y="973"/>
                  <a:pt x="6098" y="945"/>
                  <a:pt x="6149" y="967"/>
                </a:cubicBezTo>
                <a:cubicBezTo>
                  <a:pt x="6132" y="940"/>
                  <a:pt x="6124" y="925"/>
                  <a:pt x="6115" y="910"/>
                </a:cubicBezTo>
                <a:cubicBezTo>
                  <a:pt x="6106" y="919"/>
                  <a:pt x="6098" y="929"/>
                  <a:pt x="6086" y="942"/>
                </a:cubicBezTo>
                <a:cubicBezTo>
                  <a:pt x="6066" y="896"/>
                  <a:pt x="6034" y="886"/>
                  <a:pt x="5993" y="908"/>
                </a:cubicBezTo>
                <a:lnTo>
                  <a:pt x="5986" y="912"/>
                </a:lnTo>
                <a:lnTo>
                  <a:pt x="5985" y="912"/>
                </a:lnTo>
                <a:lnTo>
                  <a:pt x="5985" y="913"/>
                </a:lnTo>
                <a:lnTo>
                  <a:pt x="5976" y="921"/>
                </a:lnTo>
                <a:cubicBezTo>
                  <a:pt x="5972" y="924"/>
                  <a:pt x="5969" y="927"/>
                  <a:pt x="5966" y="930"/>
                </a:cubicBezTo>
                <a:cubicBezTo>
                  <a:pt x="5965" y="917"/>
                  <a:pt x="5963" y="904"/>
                  <a:pt x="5961" y="879"/>
                </a:cubicBezTo>
                <a:close/>
                <a:moveTo>
                  <a:pt x="1092" y="805"/>
                </a:moveTo>
                <a:lnTo>
                  <a:pt x="1092" y="805"/>
                </a:lnTo>
                <a:lnTo>
                  <a:pt x="1092" y="806"/>
                </a:lnTo>
                <a:lnTo>
                  <a:pt x="1092" y="805"/>
                </a:lnTo>
                <a:close/>
                <a:moveTo>
                  <a:pt x="8305" y="796"/>
                </a:moveTo>
                <a:cubicBezTo>
                  <a:pt x="8305" y="796"/>
                  <a:pt x="8307" y="798"/>
                  <a:pt x="8307" y="798"/>
                </a:cubicBezTo>
                <a:lnTo>
                  <a:pt x="8303" y="797"/>
                </a:lnTo>
                <a:lnTo>
                  <a:pt x="8305" y="796"/>
                </a:lnTo>
                <a:close/>
                <a:moveTo>
                  <a:pt x="6823" y="734"/>
                </a:moveTo>
                <a:cubicBezTo>
                  <a:pt x="6823" y="736"/>
                  <a:pt x="6823" y="738"/>
                  <a:pt x="6822" y="740"/>
                </a:cubicBezTo>
                <a:cubicBezTo>
                  <a:pt x="6870" y="747"/>
                  <a:pt x="6918" y="755"/>
                  <a:pt x="6965" y="760"/>
                </a:cubicBezTo>
                <a:cubicBezTo>
                  <a:pt x="7020" y="767"/>
                  <a:pt x="7075" y="778"/>
                  <a:pt x="7130" y="775"/>
                </a:cubicBezTo>
                <a:cubicBezTo>
                  <a:pt x="7181" y="773"/>
                  <a:pt x="7231" y="756"/>
                  <a:pt x="7282" y="746"/>
                </a:cubicBezTo>
                <a:cubicBezTo>
                  <a:pt x="7281" y="742"/>
                  <a:pt x="7280" y="738"/>
                  <a:pt x="7279" y="734"/>
                </a:cubicBezTo>
                <a:cubicBezTo>
                  <a:pt x="7127" y="734"/>
                  <a:pt x="6975" y="734"/>
                  <a:pt x="6823" y="734"/>
                </a:cubicBezTo>
                <a:close/>
                <a:moveTo>
                  <a:pt x="6870" y="683"/>
                </a:moveTo>
                <a:lnTo>
                  <a:pt x="6870" y="683"/>
                </a:lnTo>
                <a:lnTo>
                  <a:pt x="6870" y="683"/>
                </a:lnTo>
                <a:lnTo>
                  <a:pt x="6870" y="683"/>
                </a:lnTo>
                <a:close/>
                <a:moveTo>
                  <a:pt x="4841" y="551"/>
                </a:moveTo>
                <a:cubicBezTo>
                  <a:pt x="4845" y="562"/>
                  <a:pt x="4847" y="570"/>
                  <a:pt x="4847" y="576"/>
                </a:cubicBezTo>
                <a:lnTo>
                  <a:pt x="4847" y="576"/>
                </a:lnTo>
                <a:lnTo>
                  <a:pt x="4846" y="575"/>
                </a:lnTo>
                <a:cubicBezTo>
                  <a:pt x="4844" y="568"/>
                  <a:pt x="4842" y="561"/>
                  <a:pt x="4841" y="551"/>
                </a:cubicBezTo>
                <a:close/>
                <a:moveTo>
                  <a:pt x="2484" y="392"/>
                </a:moveTo>
                <a:cubicBezTo>
                  <a:pt x="2481" y="392"/>
                  <a:pt x="2479" y="392"/>
                  <a:pt x="2476" y="392"/>
                </a:cubicBezTo>
                <a:cubicBezTo>
                  <a:pt x="2476" y="457"/>
                  <a:pt x="2546" y="425"/>
                  <a:pt x="2560" y="453"/>
                </a:cubicBezTo>
                <a:cubicBezTo>
                  <a:pt x="2581" y="498"/>
                  <a:pt x="2619" y="495"/>
                  <a:pt x="2652" y="510"/>
                </a:cubicBezTo>
                <a:cubicBezTo>
                  <a:pt x="2592" y="478"/>
                  <a:pt x="2567" y="391"/>
                  <a:pt x="2484" y="392"/>
                </a:cubicBezTo>
                <a:close/>
                <a:moveTo>
                  <a:pt x="1534" y="0"/>
                </a:moveTo>
                <a:cubicBezTo>
                  <a:pt x="1574" y="30"/>
                  <a:pt x="1625" y="68"/>
                  <a:pt x="1679" y="109"/>
                </a:cubicBezTo>
                <a:cubicBezTo>
                  <a:pt x="1675" y="93"/>
                  <a:pt x="1671" y="79"/>
                  <a:pt x="1668" y="67"/>
                </a:cubicBezTo>
                <a:cubicBezTo>
                  <a:pt x="1701" y="87"/>
                  <a:pt x="1717" y="137"/>
                  <a:pt x="1760" y="120"/>
                </a:cubicBezTo>
                <a:cubicBezTo>
                  <a:pt x="1797" y="106"/>
                  <a:pt x="1809" y="127"/>
                  <a:pt x="1824" y="146"/>
                </a:cubicBezTo>
                <a:cubicBezTo>
                  <a:pt x="1847" y="175"/>
                  <a:pt x="1873" y="174"/>
                  <a:pt x="1902" y="162"/>
                </a:cubicBezTo>
                <a:cubicBezTo>
                  <a:pt x="1932" y="149"/>
                  <a:pt x="1957" y="164"/>
                  <a:pt x="1960" y="195"/>
                </a:cubicBezTo>
                <a:cubicBezTo>
                  <a:pt x="1961" y="206"/>
                  <a:pt x="1968" y="223"/>
                  <a:pt x="1976" y="227"/>
                </a:cubicBezTo>
                <a:cubicBezTo>
                  <a:pt x="1987" y="231"/>
                  <a:pt x="2002" y="224"/>
                  <a:pt x="2028" y="220"/>
                </a:cubicBezTo>
                <a:cubicBezTo>
                  <a:pt x="2008" y="206"/>
                  <a:pt x="2001" y="201"/>
                  <a:pt x="1994" y="196"/>
                </a:cubicBezTo>
                <a:cubicBezTo>
                  <a:pt x="1987" y="192"/>
                  <a:pt x="1980" y="187"/>
                  <a:pt x="1971" y="181"/>
                </a:cubicBezTo>
                <a:cubicBezTo>
                  <a:pt x="1979" y="170"/>
                  <a:pt x="1986" y="162"/>
                  <a:pt x="1993" y="152"/>
                </a:cubicBezTo>
                <a:cubicBezTo>
                  <a:pt x="1963" y="130"/>
                  <a:pt x="1934" y="108"/>
                  <a:pt x="1904" y="86"/>
                </a:cubicBezTo>
                <a:cubicBezTo>
                  <a:pt x="1904" y="81"/>
                  <a:pt x="1904" y="77"/>
                  <a:pt x="1904" y="73"/>
                </a:cubicBezTo>
                <a:cubicBezTo>
                  <a:pt x="1923" y="72"/>
                  <a:pt x="1946" y="64"/>
                  <a:pt x="1960" y="71"/>
                </a:cubicBezTo>
                <a:cubicBezTo>
                  <a:pt x="2008" y="95"/>
                  <a:pt x="2055" y="122"/>
                  <a:pt x="2099" y="152"/>
                </a:cubicBezTo>
                <a:cubicBezTo>
                  <a:pt x="2168" y="198"/>
                  <a:pt x="2235" y="249"/>
                  <a:pt x="2304" y="296"/>
                </a:cubicBezTo>
                <a:cubicBezTo>
                  <a:pt x="2315" y="303"/>
                  <a:pt x="2337" y="294"/>
                  <a:pt x="2353" y="293"/>
                </a:cubicBezTo>
                <a:cubicBezTo>
                  <a:pt x="2378" y="292"/>
                  <a:pt x="2394" y="315"/>
                  <a:pt x="2415" y="320"/>
                </a:cubicBezTo>
                <a:cubicBezTo>
                  <a:pt x="2471" y="332"/>
                  <a:pt x="2529" y="339"/>
                  <a:pt x="2588" y="344"/>
                </a:cubicBezTo>
                <a:cubicBezTo>
                  <a:pt x="2541" y="317"/>
                  <a:pt x="2474" y="318"/>
                  <a:pt x="2451" y="248"/>
                </a:cubicBezTo>
                <a:cubicBezTo>
                  <a:pt x="2519" y="269"/>
                  <a:pt x="2604" y="263"/>
                  <a:pt x="2637" y="329"/>
                </a:cubicBezTo>
                <a:cubicBezTo>
                  <a:pt x="2672" y="399"/>
                  <a:pt x="2740" y="388"/>
                  <a:pt x="2788" y="420"/>
                </a:cubicBezTo>
                <a:cubicBezTo>
                  <a:pt x="2812" y="435"/>
                  <a:pt x="2822" y="435"/>
                  <a:pt x="2820" y="456"/>
                </a:cubicBezTo>
                <a:cubicBezTo>
                  <a:pt x="2839" y="448"/>
                  <a:pt x="2854" y="442"/>
                  <a:pt x="2882" y="431"/>
                </a:cubicBezTo>
                <a:cubicBezTo>
                  <a:pt x="2873" y="451"/>
                  <a:pt x="2868" y="463"/>
                  <a:pt x="2863" y="476"/>
                </a:cubicBezTo>
                <a:cubicBezTo>
                  <a:pt x="2893" y="478"/>
                  <a:pt x="2924" y="480"/>
                  <a:pt x="2964" y="483"/>
                </a:cubicBezTo>
                <a:cubicBezTo>
                  <a:pt x="2969" y="476"/>
                  <a:pt x="2965" y="428"/>
                  <a:pt x="3002" y="460"/>
                </a:cubicBezTo>
                <a:cubicBezTo>
                  <a:pt x="2994" y="477"/>
                  <a:pt x="2986" y="494"/>
                  <a:pt x="2975" y="518"/>
                </a:cubicBezTo>
                <a:cubicBezTo>
                  <a:pt x="3018" y="508"/>
                  <a:pt x="3046" y="505"/>
                  <a:pt x="3077" y="532"/>
                </a:cubicBezTo>
                <a:cubicBezTo>
                  <a:pt x="3095" y="548"/>
                  <a:pt x="3135" y="544"/>
                  <a:pt x="3164" y="542"/>
                </a:cubicBezTo>
                <a:cubicBezTo>
                  <a:pt x="3245" y="538"/>
                  <a:pt x="3326" y="531"/>
                  <a:pt x="3407" y="523"/>
                </a:cubicBezTo>
                <a:cubicBezTo>
                  <a:pt x="3443" y="519"/>
                  <a:pt x="3490" y="492"/>
                  <a:pt x="3515" y="506"/>
                </a:cubicBezTo>
                <a:cubicBezTo>
                  <a:pt x="3602" y="557"/>
                  <a:pt x="3694" y="524"/>
                  <a:pt x="3783" y="531"/>
                </a:cubicBezTo>
                <a:cubicBezTo>
                  <a:pt x="3880" y="540"/>
                  <a:pt x="3979" y="528"/>
                  <a:pt x="4077" y="526"/>
                </a:cubicBezTo>
                <a:cubicBezTo>
                  <a:pt x="4109" y="526"/>
                  <a:pt x="4140" y="532"/>
                  <a:pt x="4172" y="532"/>
                </a:cubicBezTo>
                <a:cubicBezTo>
                  <a:pt x="4187" y="533"/>
                  <a:pt x="4202" y="526"/>
                  <a:pt x="4218" y="524"/>
                </a:cubicBezTo>
                <a:cubicBezTo>
                  <a:pt x="4231" y="523"/>
                  <a:pt x="4251" y="511"/>
                  <a:pt x="4250" y="540"/>
                </a:cubicBezTo>
                <a:cubicBezTo>
                  <a:pt x="4250" y="541"/>
                  <a:pt x="4259" y="544"/>
                  <a:pt x="4263" y="543"/>
                </a:cubicBezTo>
                <a:cubicBezTo>
                  <a:pt x="4301" y="538"/>
                  <a:pt x="4338" y="533"/>
                  <a:pt x="4376" y="520"/>
                </a:cubicBezTo>
                <a:cubicBezTo>
                  <a:pt x="4363" y="516"/>
                  <a:pt x="4350" y="512"/>
                  <a:pt x="4333" y="506"/>
                </a:cubicBezTo>
                <a:cubicBezTo>
                  <a:pt x="4339" y="488"/>
                  <a:pt x="4344" y="471"/>
                  <a:pt x="4348" y="456"/>
                </a:cubicBezTo>
                <a:cubicBezTo>
                  <a:pt x="4369" y="471"/>
                  <a:pt x="4391" y="484"/>
                  <a:pt x="4409" y="500"/>
                </a:cubicBezTo>
                <a:cubicBezTo>
                  <a:pt x="4425" y="515"/>
                  <a:pt x="4435" y="537"/>
                  <a:pt x="4452" y="552"/>
                </a:cubicBezTo>
                <a:cubicBezTo>
                  <a:pt x="4509" y="601"/>
                  <a:pt x="4580" y="586"/>
                  <a:pt x="4647" y="594"/>
                </a:cubicBezTo>
                <a:cubicBezTo>
                  <a:pt x="4692" y="598"/>
                  <a:pt x="4738" y="595"/>
                  <a:pt x="4783" y="595"/>
                </a:cubicBezTo>
                <a:cubicBezTo>
                  <a:pt x="4783" y="600"/>
                  <a:pt x="4784" y="605"/>
                  <a:pt x="4784" y="611"/>
                </a:cubicBezTo>
                <a:cubicBezTo>
                  <a:pt x="4763" y="613"/>
                  <a:pt x="4742" y="616"/>
                  <a:pt x="4721" y="619"/>
                </a:cubicBezTo>
                <a:cubicBezTo>
                  <a:pt x="4721" y="620"/>
                  <a:pt x="4721" y="622"/>
                  <a:pt x="4721" y="623"/>
                </a:cubicBezTo>
                <a:cubicBezTo>
                  <a:pt x="4755" y="630"/>
                  <a:pt x="4789" y="636"/>
                  <a:pt x="4823" y="642"/>
                </a:cubicBezTo>
                <a:cubicBezTo>
                  <a:pt x="4825" y="638"/>
                  <a:pt x="4827" y="633"/>
                  <a:pt x="4829" y="628"/>
                </a:cubicBezTo>
                <a:cubicBezTo>
                  <a:pt x="4819" y="620"/>
                  <a:pt x="4809" y="612"/>
                  <a:pt x="4796" y="601"/>
                </a:cubicBezTo>
                <a:cubicBezTo>
                  <a:pt x="4807" y="587"/>
                  <a:pt x="4845" y="608"/>
                  <a:pt x="4847" y="579"/>
                </a:cubicBezTo>
                <a:lnTo>
                  <a:pt x="4847" y="576"/>
                </a:lnTo>
                <a:lnTo>
                  <a:pt x="4848" y="579"/>
                </a:lnTo>
                <a:cubicBezTo>
                  <a:pt x="4867" y="617"/>
                  <a:pt x="4917" y="594"/>
                  <a:pt x="4943" y="614"/>
                </a:cubicBezTo>
                <a:cubicBezTo>
                  <a:pt x="4945" y="612"/>
                  <a:pt x="4957" y="603"/>
                  <a:pt x="4969" y="593"/>
                </a:cubicBezTo>
                <a:cubicBezTo>
                  <a:pt x="4958" y="656"/>
                  <a:pt x="4911" y="632"/>
                  <a:pt x="4868" y="637"/>
                </a:cubicBezTo>
                <a:cubicBezTo>
                  <a:pt x="4894" y="649"/>
                  <a:pt x="4912" y="659"/>
                  <a:pt x="4931" y="668"/>
                </a:cubicBezTo>
                <a:cubicBezTo>
                  <a:pt x="4930" y="672"/>
                  <a:pt x="4928" y="675"/>
                  <a:pt x="4927" y="679"/>
                </a:cubicBezTo>
                <a:cubicBezTo>
                  <a:pt x="4910" y="678"/>
                  <a:pt x="4894" y="677"/>
                  <a:pt x="4876" y="677"/>
                </a:cubicBezTo>
                <a:cubicBezTo>
                  <a:pt x="4876" y="682"/>
                  <a:pt x="4876" y="688"/>
                  <a:pt x="4875" y="694"/>
                </a:cubicBezTo>
                <a:cubicBezTo>
                  <a:pt x="4986" y="702"/>
                  <a:pt x="5096" y="710"/>
                  <a:pt x="5208" y="718"/>
                </a:cubicBezTo>
                <a:cubicBezTo>
                  <a:pt x="5195" y="696"/>
                  <a:pt x="5195" y="696"/>
                  <a:pt x="5082" y="687"/>
                </a:cubicBezTo>
                <a:cubicBezTo>
                  <a:pt x="5035" y="684"/>
                  <a:pt x="4988" y="682"/>
                  <a:pt x="4942" y="679"/>
                </a:cubicBezTo>
                <a:cubicBezTo>
                  <a:pt x="4942" y="673"/>
                  <a:pt x="4942" y="667"/>
                  <a:pt x="4941" y="660"/>
                </a:cubicBezTo>
                <a:cubicBezTo>
                  <a:pt x="5059" y="660"/>
                  <a:pt x="5177" y="660"/>
                  <a:pt x="5291" y="660"/>
                </a:cubicBezTo>
                <a:cubicBezTo>
                  <a:pt x="5300" y="627"/>
                  <a:pt x="5308" y="601"/>
                  <a:pt x="5315" y="574"/>
                </a:cubicBezTo>
                <a:cubicBezTo>
                  <a:pt x="5339" y="570"/>
                  <a:pt x="5362" y="567"/>
                  <a:pt x="5385" y="564"/>
                </a:cubicBezTo>
                <a:cubicBezTo>
                  <a:pt x="5411" y="564"/>
                  <a:pt x="5437" y="564"/>
                  <a:pt x="5480" y="564"/>
                </a:cubicBezTo>
                <a:cubicBezTo>
                  <a:pt x="5450" y="578"/>
                  <a:pt x="5435" y="586"/>
                  <a:pt x="5419" y="594"/>
                </a:cubicBezTo>
                <a:cubicBezTo>
                  <a:pt x="5419" y="599"/>
                  <a:pt x="5419" y="604"/>
                  <a:pt x="5420" y="609"/>
                </a:cubicBezTo>
                <a:cubicBezTo>
                  <a:pt x="5476" y="609"/>
                  <a:pt x="5534" y="620"/>
                  <a:pt x="5586" y="605"/>
                </a:cubicBezTo>
                <a:cubicBezTo>
                  <a:pt x="5620" y="596"/>
                  <a:pt x="5621" y="624"/>
                  <a:pt x="5641" y="637"/>
                </a:cubicBezTo>
                <a:cubicBezTo>
                  <a:pt x="5617" y="638"/>
                  <a:pt x="5594" y="640"/>
                  <a:pt x="5571" y="641"/>
                </a:cubicBezTo>
                <a:cubicBezTo>
                  <a:pt x="5571" y="644"/>
                  <a:pt x="5570" y="646"/>
                  <a:pt x="5570" y="648"/>
                </a:cubicBezTo>
                <a:cubicBezTo>
                  <a:pt x="5597" y="654"/>
                  <a:pt x="5625" y="660"/>
                  <a:pt x="5645" y="664"/>
                </a:cubicBezTo>
                <a:cubicBezTo>
                  <a:pt x="5657" y="645"/>
                  <a:pt x="5664" y="628"/>
                  <a:pt x="5678" y="616"/>
                </a:cubicBezTo>
                <a:cubicBezTo>
                  <a:pt x="5689" y="605"/>
                  <a:pt x="5706" y="601"/>
                  <a:pt x="5735" y="587"/>
                </a:cubicBezTo>
                <a:cubicBezTo>
                  <a:pt x="5759" y="585"/>
                  <a:pt x="5799" y="582"/>
                  <a:pt x="5840" y="578"/>
                </a:cubicBezTo>
                <a:cubicBezTo>
                  <a:pt x="5841" y="583"/>
                  <a:pt x="5842" y="589"/>
                  <a:pt x="5843" y="593"/>
                </a:cubicBezTo>
                <a:cubicBezTo>
                  <a:pt x="5834" y="601"/>
                  <a:pt x="5825" y="608"/>
                  <a:pt x="5812" y="619"/>
                </a:cubicBezTo>
                <a:cubicBezTo>
                  <a:pt x="5881" y="639"/>
                  <a:pt x="5947" y="658"/>
                  <a:pt x="6013" y="677"/>
                </a:cubicBezTo>
                <a:cubicBezTo>
                  <a:pt x="6004" y="687"/>
                  <a:pt x="5991" y="701"/>
                  <a:pt x="5977" y="718"/>
                </a:cubicBezTo>
                <a:cubicBezTo>
                  <a:pt x="6019" y="730"/>
                  <a:pt x="6056" y="740"/>
                  <a:pt x="6096" y="751"/>
                </a:cubicBezTo>
                <a:cubicBezTo>
                  <a:pt x="6090" y="759"/>
                  <a:pt x="6086" y="765"/>
                  <a:pt x="6082" y="770"/>
                </a:cubicBezTo>
                <a:cubicBezTo>
                  <a:pt x="6119" y="789"/>
                  <a:pt x="6155" y="807"/>
                  <a:pt x="6192" y="826"/>
                </a:cubicBezTo>
                <a:cubicBezTo>
                  <a:pt x="6192" y="831"/>
                  <a:pt x="6191" y="837"/>
                  <a:pt x="6191" y="842"/>
                </a:cubicBezTo>
                <a:cubicBezTo>
                  <a:pt x="6100" y="849"/>
                  <a:pt x="6009" y="856"/>
                  <a:pt x="5918" y="863"/>
                </a:cubicBezTo>
                <a:cubicBezTo>
                  <a:pt x="5918" y="866"/>
                  <a:pt x="5918" y="870"/>
                  <a:pt x="5918" y="873"/>
                </a:cubicBezTo>
                <a:cubicBezTo>
                  <a:pt x="6003" y="882"/>
                  <a:pt x="6088" y="890"/>
                  <a:pt x="6173" y="898"/>
                </a:cubicBezTo>
                <a:cubicBezTo>
                  <a:pt x="6173" y="901"/>
                  <a:pt x="6173" y="904"/>
                  <a:pt x="6173" y="907"/>
                </a:cubicBezTo>
                <a:cubicBezTo>
                  <a:pt x="6163" y="910"/>
                  <a:pt x="6153" y="912"/>
                  <a:pt x="6142" y="915"/>
                </a:cubicBezTo>
                <a:cubicBezTo>
                  <a:pt x="6142" y="917"/>
                  <a:pt x="6141" y="920"/>
                  <a:pt x="6141" y="922"/>
                </a:cubicBezTo>
                <a:cubicBezTo>
                  <a:pt x="6171" y="926"/>
                  <a:pt x="6201" y="930"/>
                  <a:pt x="6230" y="933"/>
                </a:cubicBezTo>
                <a:cubicBezTo>
                  <a:pt x="6230" y="938"/>
                  <a:pt x="6230" y="942"/>
                  <a:pt x="6229" y="947"/>
                </a:cubicBezTo>
                <a:cubicBezTo>
                  <a:pt x="6220" y="947"/>
                  <a:pt x="6211" y="948"/>
                  <a:pt x="6202" y="948"/>
                </a:cubicBezTo>
                <a:cubicBezTo>
                  <a:pt x="6231" y="979"/>
                  <a:pt x="6305" y="983"/>
                  <a:pt x="6325" y="951"/>
                </a:cubicBezTo>
                <a:cubicBezTo>
                  <a:pt x="6355" y="905"/>
                  <a:pt x="6398" y="900"/>
                  <a:pt x="6446" y="898"/>
                </a:cubicBezTo>
                <a:cubicBezTo>
                  <a:pt x="6465" y="898"/>
                  <a:pt x="6500" y="903"/>
                  <a:pt x="6476" y="860"/>
                </a:cubicBezTo>
                <a:cubicBezTo>
                  <a:pt x="6514" y="878"/>
                  <a:pt x="6553" y="909"/>
                  <a:pt x="6587" y="863"/>
                </a:cubicBezTo>
                <a:cubicBezTo>
                  <a:pt x="6598" y="847"/>
                  <a:pt x="6594" y="821"/>
                  <a:pt x="6596" y="800"/>
                </a:cubicBezTo>
                <a:cubicBezTo>
                  <a:pt x="6592" y="799"/>
                  <a:pt x="6588" y="799"/>
                  <a:pt x="6584" y="799"/>
                </a:cubicBezTo>
                <a:cubicBezTo>
                  <a:pt x="6574" y="807"/>
                  <a:pt x="6564" y="816"/>
                  <a:pt x="6557" y="823"/>
                </a:cubicBezTo>
                <a:cubicBezTo>
                  <a:pt x="6539" y="787"/>
                  <a:pt x="6522" y="752"/>
                  <a:pt x="6510" y="727"/>
                </a:cubicBezTo>
                <a:cubicBezTo>
                  <a:pt x="6520" y="714"/>
                  <a:pt x="6528" y="696"/>
                  <a:pt x="6541" y="689"/>
                </a:cubicBezTo>
                <a:cubicBezTo>
                  <a:pt x="6563" y="677"/>
                  <a:pt x="6589" y="668"/>
                  <a:pt x="6614" y="666"/>
                </a:cubicBezTo>
                <a:cubicBezTo>
                  <a:pt x="6649" y="663"/>
                  <a:pt x="6687" y="647"/>
                  <a:pt x="6720" y="675"/>
                </a:cubicBezTo>
                <a:cubicBezTo>
                  <a:pt x="6722" y="677"/>
                  <a:pt x="6727" y="678"/>
                  <a:pt x="6730" y="677"/>
                </a:cubicBezTo>
                <a:cubicBezTo>
                  <a:pt x="6751" y="675"/>
                  <a:pt x="6770" y="660"/>
                  <a:pt x="6789" y="692"/>
                </a:cubicBezTo>
                <a:cubicBezTo>
                  <a:pt x="6797" y="705"/>
                  <a:pt x="6840" y="697"/>
                  <a:pt x="6870" y="699"/>
                </a:cubicBezTo>
                <a:cubicBezTo>
                  <a:pt x="6870" y="694"/>
                  <a:pt x="6870" y="687"/>
                  <a:pt x="6870" y="684"/>
                </a:cubicBezTo>
                <a:lnTo>
                  <a:pt x="6870" y="683"/>
                </a:lnTo>
                <a:cubicBezTo>
                  <a:pt x="6896" y="683"/>
                  <a:pt x="6921" y="677"/>
                  <a:pt x="6940" y="685"/>
                </a:cubicBezTo>
                <a:cubicBezTo>
                  <a:pt x="6976" y="699"/>
                  <a:pt x="7013" y="698"/>
                  <a:pt x="7050" y="702"/>
                </a:cubicBezTo>
                <a:cubicBezTo>
                  <a:pt x="7105" y="708"/>
                  <a:pt x="7160" y="712"/>
                  <a:pt x="7215" y="713"/>
                </a:cubicBezTo>
                <a:cubicBezTo>
                  <a:pt x="7250" y="714"/>
                  <a:pt x="7285" y="709"/>
                  <a:pt x="7323" y="706"/>
                </a:cubicBezTo>
                <a:cubicBezTo>
                  <a:pt x="7315" y="719"/>
                  <a:pt x="7310" y="728"/>
                  <a:pt x="7306" y="736"/>
                </a:cubicBezTo>
                <a:cubicBezTo>
                  <a:pt x="7321" y="744"/>
                  <a:pt x="7336" y="758"/>
                  <a:pt x="7351" y="758"/>
                </a:cubicBezTo>
                <a:cubicBezTo>
                  <a:pt x="7430" y="758"/>
                  <a:pt x="7509" y="754"/>
                  <a:pt x="7587" y="751"/>
                </a:cubicBezTo>
                <a:cubicBezTo>
                  <a:pt x="7602" y="751"/>
                  <a:pt x="7617" y="750"/>
                  <a:pt x="7632" y="757"/>
                </a:cubicBezTo>
                <a:cubicBezTo>
                  <a:pt x="7490" y="789"/>
                  <a:pt x="7345" y="800"/>
                  <a:pt x="7199" y="810"/>
                </a:cubicBezTo>
                <a:cubicBezTo>
                  <a:pt x="7331" y="810"/>
                  <a:pt x="7462" y="810"/>
                  <a:pt x="7593" y="810"/>
                </a:cubicBezTo>
                <a:cubicBezTo>
                  <a:pt x="7593" y="818"/>
                  <a:pt x="7593" y="826"/>
                  <a:pt x="7593" y="833"/>
                </a:cubicBezTo>
                <a:cubicBezTo>
                  <a:pt x="7544" y="833"/>
                  <a:pt x="7496" y="831"/>
                  <a:pt x="7447" y="834"/>
                </a:cubicBezTo>
                <a:cubicBezTo>
                  <a:pt x="7428" y="835"/>
                  <a:pt x="7410" y="848"/>
                  <a:pt x="7392" y="849"/>
                </a:cubicBezTo>
                <a:cubicBezTo>
                  <a:pt x="7369" y="850"/>
                  <a:pt x="7345" y="843"/>
                  <a:pt x="7314" y="838"/>
                </a:cubicBezTo>
                <a:cubicBezTo>
                  <a:pt x="7314" y="845"/>
                  <a:pt x="7315" y="855"/>
                  <a:pt x="7316" y="866"/>
                </a:cubicBezTo>
                <a:lnTo>
                  <a:pt x="7317" y="876"/>
                </a:lnTo>
                <a:lnTo>
                  <a:pt x="7316" y="876"/>
                </a:lnTo>
                <a:lnTo>
                  <a:pt x="7310" y="870"/>
                </a:lnTo>
                <a:cubicBezTo>
                  <a:pt x="7247" y="810"/>
                  <a:pt x="7184" y="868"/>
                  <a:pt x="7122" y="871"/>
                </a:cubicBezTo>
                <a:cubicBezTo>
                  <a:pt x="7158" y="879"/>
                  <a:pt x="7195" y="879"/>
                  <a:pt x="7231" y="878"/>
                </a:cubicBezTo>
                <a:cubicBezTo>
                  <a:pt x="7246" y="878"/>
                  <a:pt x="7260" y="878"/>
                  <a:pt x="7274" y="877"/>
                </a:cubicBezTo>
                <a:lnTo>
                  <a:pt x="7316" y="876"/>
                </a:lnTo>
                <a:lnTo>
                  <a:pt x="7317" y="876"/>
                </a:lnTo>
                <a:lnTo>
                  <a:pt x="7317" y="876"/>
                </a:lnTo>
                <a:lnTo>
                  <a:pt x="7317" y="876"/>
                </a:lnTo>
                <a:cubicBezTo>
                  <a:pt x="7349" y="929"/>
                  <a:pt x="7398" y="907"/>
                  <a:pt x="7443" y="906"/>
                </a:cubicBezTo>
                <a:cubicBezTo>
                  <a:pt x="7514" y="905"/>
                  <a:pt x="7586" y="915"/>
                  <a:pt x="7656" y="906"/>
                </a:cubicBezTo>
                <a:cubicBezTo>
                  <a:pt x="7759" y="893"/>
                  <a:pt x="7861" y="866"/>
                  <a:pt x="7964" y="847"/>
                </a:cubicBezTo>
                <a:cubicBezTo>
                  <a:pt x="8029" y="835"/>
                  <a:pt x="8097" y="836"/>
                  <a:pt x="8159" y="816"/>
                </a:cubicBezTo>
                <a:cubicBezTo>
                  <a:pt x="8199" y="803"/>
                  <a:pt x="8238" y="799"/>
                  <a:pt x="8279" y="794"/>
                </a:cubicBezTo>
                <a:cubicBezTo>
                  <a:pt x="8285" y="793"/>
                  <a:pt x="8292" y="795"/>
                  <a:pt x="8300" y="796"/>
                </a:cubicBezTo>
                <a:lnTo>
                  <a:pt x="8303" y="797"/>
                </a:lnTo>
                <a:lnTo>
                  <a:pt x="8293" y="802"/>
                </a:lnTo>
                <a:cubicBezTo>
                  <a:pt x="8263" y="816"/>
                  <a:pt x="8234" y="831"/>
                  <a:pt x="8203" y="840"/>
                </a:cubicBezTo>
                <a:cubicBezTo>
                  <a:pt x="8130" y="860"/>
                  <a:pt x="8056" y="875"/>
                  <a:pt x="7983" y="893"/>
                </a:cubicBezTo>
                <a:cubicBezTo>
                  <a:pt x="7977" y="894"/>
                  <a:pt x="7972" y="900"/>
                  <a:pt x="7967" y="900"/>
                </a:cubicBezTo>
                <a:cubicBezTo>
                  <a:pt x="7926" y="900"/>
                  <a:pt x="7885" y="900"/>
                  <a:pt x="7843" y="900"/>
                </a:cubicBezTo>
                <a:cubicBezTo>
                  <a:pt x="7865" y="962"/>
                  <a:pt x="7893" y="966"/>
                  <a:pt x="8038" y="929"/>
                </a:cubicBezTo>
                <a:cubicBezTo>
                  <a:pt x="8034" y="945"/>
                  <a:pt x="8030" y="958"/>
                  <a:pt x="8026" y="971"/>
                </a:cubicBezTo>
                <a:cubicBezTo>
                  <a:pt x="8024" y="966"/>
                  <a:pt x="8022" y="962"/>
                  <a:pt x="8019" y="957"/>
                </a:cubicBezTo>
                <a:cubicBezTo>
                  <a:pt x="7965" y="966"/>
                  <a:pt x="7911" y="974"/>
                  <a:pt x="7856" y="983"/>
                </a:cubicBezTo>
                <a:cubicBezTo>
                  <a:pt x="7857" y="988"/>
                  <a:pt x="7857" y="994"/>
                  <a:pt x="7858" y="999"/>
                </a:cubicBezTo>
                <a:cubicBezTo>
                  <a:pt x="7901" y="992"/>
                  <a:pt x="7945" y="984"/>
                  <a:pt x="7988" y="977"/>
                </a:cubicBezTo>
                <a:cubicBezTo>
                  <a:pt x="7990" y="981"/>
                  <a:pt x="7991" y="986"/>
                  <a:pt x="7993" y="990"/>
                </a:cubicBezTo>
                <a:cubicBezTo>
                  <a:pt x="7850" y="1033"/>
                  <a:pt x="7707" y="1076"/>
                  <a:pt x="7560" y="1120"/>
                </a:cubicBezTo>
                <a:cubicBezTo>
                  <a:pt x="7640" y="1116"/>
                  <a:pt x="7719" y="1113"/>
                  <a:pt x="7796" y="1109"/>
                </a:cubicBezTo>
                <a:cubicBezTo>
                  <a:pt x="7791" y="1122"/>
                  <a:pt x="7784" y="1137"/>
                  <a:pt x="7781" y="1153"/>
                </a:cubicBezTo>
                <a:cubicBezTo>
                  <a:pt x="7770" y="1226"/>
                  <a:pt x="7722" y="1250"/>
                  <a:pt x="7657" y="1215"/>
                </a:cubicBezTo>
                <a:cubicBezTo>
                  <a:pt x="7650" y="1210"/>
                  <a:pt x="7632" y="1221"/>
                  <a:pt x="7621" y="1227"/>
                </a:cubicBezTo>
                <a:cubicBezTo>
                  <a:pt x="7613" y="1232"/>
                  <a:pt x="7608" y="1246"/>
                  <a:pt x="7601" y="1247"/>
                </a:cubicBezTo>
                <a:cubicBezTo>
                  <a:pt x="7594" y="1248"/>
                  <a:pt x="7586" y="1235"/>
                  <a:pt x="7578" y="1231"/>
                </a:cubicBezTo>
                <a:cubicBezTo>
                  <a:pt x="7570" y="1226"/>
                  <a:pt x="7553" y="1218"/>
                  <a:pt x="7552" y="1219"/>
                </a:cubicBezTo>
                <a:cubicBezTo>
                  <a:pt x="7526" y="1267"/>
                  <a:pt x="7478" y="1234"/>
                  <a:pt x="7443" y="1254"/>
                </a:cubicBezTo>
                <a:cubicBezTo>
                  <a:pt x="7447" y="1258"/>
                  <a:pt x="7453" y="1263"/>
                  <a:pt x="7465" y="1273"/>
                </a:cubicBezTo>
                <a:cubicBezTo>
                  <a:pt x="7383" y="1283"/>
                  <a:pt x="7307" y="1291"/>
                  <a:pt x="7231" y="1300"/>
                </a:cubicBezTo>
                <a:cubicBezTo>
                  <a:pt x="7232" y="1305"/>
                  <a:pt x="7232" y="1310"/>
                  <a:pt x="7233" y="1316"/>
                </a:cubicBezTo>
                <a:cubicBezTo>
                  <a:pt x="7646" y="1356"/>
                  <a:pt x="8044" y="1258"/>
                  <a:pt x="8449" y="1174"/>
                </a:cubicBezTo>
                <a:cubicBezTo>
                  <a:pt x="8453" y="1204"/>
                  <a:pt x="8456" y="1238"/>
                  <a:pt x="8460" y="1273"/>
                </a:cubicBezTo>
                <a:cubicBezTo>
                  <a:pt x="8457" y="1274"/>
                  <a:pt x="8453" y="1274"/>
                  <a:pt x="8449" y="1275"/>
                </a:cubicBezTo>
                <a:cubicBezTo>
                  <a:pt x="8442" y="1266"/>
                  <a:pt x="8434" y="1256"/>
                  <a:pt x="8422" y="1241"/>
                </a:cubicBezTo>
                <a:cubicBezTo>
                  <a:pt x="8424" y="1269"/>
                  <a:pt x="8425" y="1288"/>
                  <a:pt x="8427" y="1315"/>
                </a:cubicBezTo>
                <a:cubicBezTo>
                  <a:pt x="8391" y="1288"/>
                  <a:pt x="8380" y="1265"/>
                  <a:pt x="8415" y="1234"/>
                </a:cubicBezTo>
                <a:cubicBezTo>
                  <a:pt x="8421" y="1228"/>
                  <a:pt x="8419" y="1212"/>
                  <a:pt x="8422" y="1201"/>
                </a:cubicBezTo>
                <a:cubicBezTo>
                  <a:pt x="8416" y="1198"/>
                  <a:pt x="8411" y="1196"/>
                  <a:pt x="8406" y="1193"/>
                </a:cubicBezTo>
                <a:cubicBezTo>
                  <a:pt x="8387" y="1215"/>
                  <a:pt x="8368" y="1237"/>
                  <a:pt x="8350" y="1258"/>
                </a:cubicBezTo>
                <a:cubicBezTo>
                  <a:pt x="8332" y="1194"/>
                  <a:pt x="8285" y="1246"/>
                  <a:pt x="8250" y="1249"/>
                </a:cubicBezTo>
                <a:cubicBezTo>
                  <a:pt x="8193" y="1254"/>
                  <a:pt x="8137" y="1274"/>
                  <a:pt x="8079" y="1284"/>
                </a:cubicBezTo>
                <a:cubicBezTo>
                  <a:pt x="8027" y="1293"/>
                  <a:pt x="7975" y="1296"/>
                  <a:pt x="7913" y="1303"/>
                </a:cubicBezTo>
                <a:cubicBezTo>
                  <a:pt x="7931" y="1336"/>
                  <a:pt x="7940" y="1354"/>
                  <a:pt x="7950" y="1372"/>
                </a:cubicBezTo>
                <a:cubicBezTo>
                  <a:pt x="7954" y="1371"/>
                  <a:pt x="7958" y="1369"/>
                  <a:pt x="7961" y="1368"/>
                </a:cubicBezTo>
                <a:cubicBezTo>
                  <a:pt x="7967" y="1389"/>
                  <a:pt x="7901" y="1414"/>
                  <a:pt x="7990" y="1432"/>
                </a:cubicBezTo>
                <a:cubicBezTo>
                  <a:pt x="7909" y="1452"/>
                  <a:pt x="7852" y="1466"/>
                  <a:pt x="7784" y="1482"/>
                </a:cubicBezTo>
                <a:cubicBezTo>
                  <a:pt x="7823" y="1439"/>
                  <a:pt x="7848" y="1394"/>
                  <a:pt x="7909" y="1409"/>
                </a:cubicBezTo>
                <a:cubicBezTo>
                  <a:pt x="7787" y="1367"/>
                  <a:pt x="7739" y="1372"/>
                  <a:pt x="7714" y="1430"/>
                </a:cubicBezTo>
                <a:cubicBezTo>
                  <a:pt x="7735" y="1431"/>
                  <a:pt x="7755" y="1433"/>
                  <a:pt x="7779" y="1434"/>
                </a:cubicBezTo>
                <a:cubicBezTo>
                  <a:pt x="7732" y="1484"/>
                  <a:pt x="7681" y="1512"/>
                  <a:pt x="7614" y="1506"/>
                </a:cubicBezTo>
                <a:cubicBezTo>
                  <a:pt x="7629" y="1542"/>
                  <a:pt x="7661" y="1544"/>
                  <a:pt x="7714" y="1514"/>
                </a:cubicBezTo>
                <a:cubicBezTo>
                  <a:pt x="7721" y="1524"/>
                  <a:pt x="7728" y="1534"/>
                  <a:pt x="7733" y="1541"/>
                </a:cubicBezTo>
                <a:cubicBezTo>
                  <a:pt x="7777" y="1526"/>
                  <a:pt x="7818" y="1513"/>
                  <a:pt x="7867" y="1497"/>
                </a:cubicBezTo>
                <a:cubicBezTo>
                  <a:pt x="7869" y="1500"/>
                  <a:pt x="7878" y="1511"/>
                  <a:pt x="7886" y="1522"/>
                </a:cubicBezTo>
                <a:cubicBezTo>
                  <a:pt x="7856" y="1531"/>
                  <a:pt x="7833" y="1539"/>
                  <a:pt x="7810" y="1547"/>
                </a:cubicBezTo>
                <a:cubicBezTo>
                  <a:pt x="7809" y="1551"/>
                  <a:pt x="7809" y="1555"/>
                  <a:pt x="7808" y="1558"/>
                </a:cubicBezTo>
                <a:cubicBezTo>
                  <a:pt x="7822" y="1563"/>
                  <a:pt x="7836" y="1573"/>
                  <a:pt x="7849" y="1571"/>
                </a:cubicBezTo>
                <a:cubicBezTo>
                  <a:pt x="8054" y="1537"/>
                  <a:pt x="8261" y="1511"/>
                  <a:pt x="8463" y="1462"/>
                </a:cubicBezTo>
                <a:cubicBezTo>
                  <a:pt x="8670" y="1412"/>
                  <a:pt x="8874" y="1346"/>
                  <a:pt x="9076" y="1276"/>
                </a:cubicBezTo>
                <a:cubicBezTo>
                  <a:pt x="9163" y="1246"/>
                  <a:pt x="9239" y="1183"/>
                  <a:pt x="9325" y="1147"/>
                </a:cubicBezTo>
                <a:cubicBezTo>
                  <a:pt x="9400" y="1116"/>
                  <a:pt x="9453" y="1058"/>
                  <a:pt x="9517" y="1013"/>
                </a:cubicBezTo>
                <a:cubicBezTo>
                  <a:pt x="9528" y="1006"/>
                  <a:pt x="9541" y="1004"/>
                  <a:pt x="9556" y="998"/>
                </a:cubicBezTo>
                <a:cubicBezTo>
                  <a:pt x="9508" y="1057"/>
                  <a:pt x="9465" y="1111"/>
                  <a:pt x="9417" y="1169"/>
                </a:cubicBezTo>
                <a:cubicBezTo>
                  <a:pt x="9420" y="1155"/>
                  <a:pt x="9422" y="1147"/>
                  <a:pt x="9424" y="1138"/>
                </a:cubicBezTo>
                <a:cubicBezTo>
                  <a:pt x="9420" y="1137"/>
                  <a:pt x="9417" y="1136"/>
                  <a:pt x="9414" y="1135"/>
                </a:cubicBezTo>
                <a:cubicBezTo>
                  <a:pt x="9406" y="1154"/>
                  <a:pt x="9399" y="1173"/>
                  <a:pt x="9387" y="1207"/>
                </a:cubicBezTo>
                <a:cubicBezTo>
                  <a:pt x="9374" y="1187"/>
                  <a:pt x="9365" y="1172"/>
                  <a:pt x="9361" y="1165"/>
                </a:cubicBezTo>
                <a:cubicBezTo>
                  <a:pt x="9289" y="1203"/>
                  <a:pt x="9215" y="1240"/>
                  <a:pt x="9143" y="1279"/>
                </a:cubicBezTo>
                <a:cubicBezTo>
                  <a:pt x="9137" y="1282"/>
                  <a:pt x="9131" y="1287"/>
                  <a:pt x="9129" y="1293"/>
                </a:cubicBezTo>
                <a:cubicBezTo>
                  <a:pt x="9114" y="1331"/>
                  <a:pt x="9098" y="1320"/>
                  <a:pt x="9081" y="1292"/>
                </a:cubicBezTo>
                <a:cubicBezTo>
                  <a:pt x="9033" y="1354"/>
                  <a:pt x="8959" y="1358"/>
                  <a:pt x="8893" y="1382"/>
                </a:cubicBezTo>
                <a:cubicBezTo>
                  <a:pt x="8873" y="1389"/>
                  <a:pt x="8855" y="1406"/>
                  <a:pt x="8828" y="1424"/>
                </a:cubicBezTo>
                <a:cubicBezTo>
                  <a:pt x="8819" y="1427"/>
                  <a:pt x="8798" y="1434"/>
                  <a:pt x="8777" y="1441"/>
                </a:cubicBezTo>
                <a:cubicBezTo>
                  <a:pt x="8759" y="1437"/>
                  <a:pt x="8735" y="1431"/>
                  <a:pt x="8707" y="1423"/>
                </a:cubicBezTo>
                <a:cubicBezTo>
                  <a:pt x="8705" y="1442"/>
                  <a:pt x="8703" y="1460"/>
                  <a:pt x="8701" y="1477"/>
                </a:cubicBezTo>
                <a:cubicBezTo>
                  <a:pt x="8700" y="1477"/>
                  <a:pt x="8697" y="1477"/>
                  <a:pt x="8695" y="1476"/>
                </a:cubicBezTo>
                <a:cubicBezTo>
                  <a:pt x="8682" y="1461"/>
                  <a:pt x="8670" y="1447"/>
                  <a:pt x="8657" y="1432"/>
                </a:cubicBezTo>
                <a:cubicBezTo>
                  <a:pt x="8649" y="1451"/>
                  <a:pt x="8641" y="1470"/>
                  <a:pt x="8633" y="1489"/>
                </a:cubicBezTo>
                <a:cubicBezTo>
                  <a:pt x="8624" y="1510"/>
                  <a:pt x="8614" y="1531"/>
                  <a:pt x="8606" y="1551"/>
                </a:cubicBezTo>
                <a:cubicBezTo>
                  <a:pt x="8583" y="1520"/>
                  <a:pt x="8566" y="1496"/>
                  <a:pt x="8550" y="1472"/>
                </a:cubicBezTo>
                <a:cubicBezTo>
                  <a:pt x="8540" y="1492"/>
                  <a:pt x="8530" y="1512"/>
                  <a:pt x="8521" y="1530"/>
                </a:cubicBezTo>
                <a:cubicBezTo>
                  <a:pt x="8509" y="1453"/>
                  <a:pt x="8451" y="1524"/>
                  <a:pt x="8414" y="1509"/>
                </a:cubicBezTo>
                <a:cubicBezTo>
                  <a:pt x="8403" y="1504"/>
                  <a:pt x="8385" y="1515"/>
                  <a:pt x="8375" y="1523"/>
                </a:cubicBezTo>
                <a:cubicBezTo>
                  <a:pt x="8345" y="1540"/>
                  <a:pt x="8316" y="1561"/>
                  <a:pt x="8284" y="1573"/>
                </a:cubicBezTo>
                <a:cubicBezTo>
                  <a:pt x="8163" y="1620"/>
                  <a:pt x="8040" y="1663"/>
                  <a:pt x="7919" y="1707"/>
                </a:cubicBezTo>
                <a:cubicBezTo>
                  <a:pt x="7911" y="1710"/>
                  <a:pt x="7904" y="1714"/>
                  <a:pt x="7899" y="1726"/>
                </a:cubicBezTo>
                <a:cubicBezTo>
                  <a:pt x="7962" y="1715"/>
                  <a:pt x="8026" y="1705"/>
                  <a:pt x="8090" y="1695"/>
                </a:cubicBezTo>
                <a:cubicBezTo>
                  <a:pt x="8092" y="1700"/>
                  <a:pt x="8094" y="1705"/>
                  <a:pt x="8096" y="1710"/>
                </a:cubicBezTo>
                <a:cubicBezTo>
                  <a:pt x="7998" y="1731"/>
                  <a:pt x="7887" y="1727"/>
                  <a:pt x="7825" y="1833"/>
                </a:cubicBezTo>
                <a:cubicBezTo>
                  <a:pt x="7924" y="1854"/>
                  <a:pt x="8012" y="1829"/>
                  <a:pt x="8099" y="1806"/>
                </a:cubicBezTo>
                <a:cubicBezTo>
                  <a:pt x="8176" y="1786"/>
                  <a:pt x="8251" y="1758"/>
                  <a:pt x="8327" y="1734"/>
                </a:cubicBezTo>
                <a:cubicBezTo>
                  <a:pt x="8335" y="1732"/>
                  <a:pt x="8351" y="1732"/>
                  <a:pt x="8353" y="1735"/>
                </a:cubicBezTo>
                <a:cubicBezTo>
                  <a:pt x="8372" y="1776"/>
                  <a:pt x="8400" y="1754"/>
                  <a:pt x="8425" y="1747"/>
                </a:cubicBezTo>
                <a:cubicBezTo>
                  <a:pt x="8471" y="1735"/>
                  <a:pt x="8513" y="1709"/>
                  <a:pt x="8564" y="1743"/>
                </a:cubicBezTo>
                <a:cubicBezTo>
                  <a:pt x="8580" y="1753"/>
                  <a:pt x="8620" y="1731"/>
                  <a:pt x="8648" y="1720"/>
                </a:cubicBezTo>
                <a:cubicBezTo>
                  <a:pt x="8674" y="1710"/>
                  <a:pt x="8698" y="1693"/>
                  <a:pt x="8725" y="1684"/>
                </a:cubicBezTo>
                <a:cubicBezTo>
                  <a:pt x="8792" y="1660"/>
                  <a:pt x="8861" y="1639"/>
                  <a:pt x="8933" y="1615"/>
                </a:cubicBezTo>
                <a:cubicBezTo>
                  <a:pt x="8894" y="1646"/>
                  <a:pt x="8855" y="1675"/>
                  <a:pt x="8805" y="1714"/>
                </a:cubicBezTo>
                <a:cubicBezTo>
                  <a:pt x="8982" y="1722"/>
                  <a:pt x="9073" y="1588"/>
                  <a:pt x="9208" y="1524"/>
                </a:cubicBezTo>
                <a:cubicBezTo>
                  <a:pt x="9147" y="1576"/>
                  <a:pt x="9090" y="1626"/>
                  <a:pt x="9034" y="1674"/>
                </a:cubicBezTo>
                <a:lnTo>
                  <a:pt x="8978" y="1723"/>
                </a:lnTo>
                <a:lnTo>
                  <a:pt x="8977" y="1722"/>
                </a:lnTo>
                <a:lnTo>
                  <a:pt x="8976" y="1724"/>
                </a:lnTo>
                <a:lnTo>
                  <a:pt x="8926" y="1777"/>
                </a:lnTo>
                <a:cubicBezTo>
                  <a:pt x="8908" y="1795"/>
                  <a:pt x="8891" y="1812"/>
                  <a:pt x="8874" y="1830"/>
                </a:cubicBezTo>
                <a:cubicBezTo>
                  <a:pt x="8907" y="1821"/>
                  <a:pt x="8940" y="1808"/>
                  <a:pt x="8963" y="1785"/>
                </a:cubicBezTo>
                <a:cubicBezTo>
                  <a:pt x="8974" y="1774"/>
                  <a:pt x="8973" y="1751"/>
                  <a:pt x="8975" y="1730"/>
                </a:cubicBezTo>
                <a:lnTo>
                  <a:pt x="8976" y="1724"/>
                </a:lnTo>
                <a:lnTo>
                  <a:pt x="8978" y="1723"/>
                </a:lnTo>
                <a:lnTo>
                  <a:pt x="8978" y="1723"/>
                </a:lnTo>
                <a:lnTo>
                  <a:pt x="8985" y="1729"/>
                </a:lnTo>
                <a:cubicBezTo>
                  <a:pt x="8994" y="1737"/>
                  <a:pt x="9003" y="1745"/>
                  <a:pt x="9016" y="1757"/>
                </a:cubicBezTo>
                <a:cubicBezTo>
                  <a:pt x="9100" y="1691"/>
                  <a:pt x="9189" y="1621"/>
                  <a:pt x="9278" y="1552"/>
                </a:cubicBezTo>
                <a:cubicBezTo>
                  <a:pt x="9281" y="1555"/>
                  <a:pt x="9284" y="1558"/>
                  <a:pt x="9287" y="1561"/>
                </a:cubicBezTo>
                <a:cubicBezTo>
                  <a:pt x="9275" y="1572"/>
                  <a:pt x="9263" y="1583"/>
                  <a:pt x="9251" y="1593"/>
                </a:cubicBezTo>
                <a:cubicBezTo>
                  <a:pt x="9194" y="1638"/>
                  <a:pt x="9136" y="1681"/>
                  <a:pt x="9080" y="1727"/>
                </a:cubicBezTo>
                <a:cubicBezTo>
                  <a:pt x="9070" y="1734"/>
                  <a:pt x="9041" y="1744"/>
                  <a:pt x="9070" y="1765"/>
                </a:cubicBezTo>
                <a:cubicBezTo>
                  <a:pt x="9062" y="1774"/>
                  <a:pt x="9054" y="1785"/>
                  <a:pt x="9044" y="1793"/>
                </a:cubicBezTo>
                <a:cubicBezTo>
                  <a:pt x="9024" y="1810"/>
                  <a:pt x="9003" y="1826"/>
                  <a:pt x="8983" y="1842"/>
                </a:cubicBezTo>
                <a:cubicBezTo>
                  <a:pt x="8985" y="1846"/>
                  <a:pt x="8988" y="1850"/>
                  <a:pt x="8991" y="1854"/>
                </a:cubicBezTo>
                <a:cubicBezTo>
                  <a:pt x="9018" y="1837"/>
                  <a:pt x="9044" y="1819"/>
                  <a:pt x="9080" y="1796"/>
                </a:cubicBezTo>
                <a:cubicBezTo>
                  <a:pt x="9065" y="1835"/>
                  <a:pt x="9053" y="1867"/>
                  <a:pt x="9041" y="1901"/>
                </a:cubicBezTo>
                <a:cubicBezTo>
                  <a:pt x="9072" y="1887"/>
                  <a:pt x="9109" y="1871"/>
                  <a:pt x="9146" y="1855"/>
                </a:cubicBezTo>
                <a:cubicBezTo>
                  <a:pt x="9181" y="1889"/>
                  <a:pt x="9216" y="1831"/>
                  <a:pt x="9256" y="1845"/>
                </a:cubicBezTo>
                <a:cubicBezTo>
                  <a:pt x="9213" y="1886"/>
                  <a:pt x="9159" y="1895"/>
                  <a:pt x="9108" y="1911"/>
                </a:cubicBezTo>
                <a:cubicBezTo>
                  <a:pt x="9079" y="1920"/>
                  <a:pt x="9053" y="1936"/>
                  <a:pt x="9070" y="1975"/>
                </a:cubicBezTo>
                <a:cubicBezTo>
                  <a:pt x="8960" y="1980"/>
                  <a:pt x="8944" y="2099"/>
                  <a:pt x="8864" y="2146"/>
                </a:cubicBezTo>
                <a:cubicBezTo>
                  <a:pt x="8872" y="2152"/>
                  <a:pt x="8881" y="2158"/>
                  <a:pt x="8885" y="2161"/>
                </a:cubicBezTo>
                <a:cubicBezTo>
                  <a:pt x="8866" y="2185"/>
                  <a:pt x="8850" y="2206"/>
                  <a:pt x="8833" y="2227"/>
                </a:cubicBezTo>
                <a:cubicBezTo>
                  <a:pt x="8838" y="2231"/>
                  <a:pt x="8843" y="2235"/>
                  <a:pt x="8848" y="2239"/>
                </a:cubicBezTo>
                <a:cubicBezTo>
                  <a:pt x="9002" y="2101"/>
                  <a:pt x="9175" y="1984"/>
                  <a:pt x="9301" y="1812"/>
                </a:cubicBezTo>
                <a:cubicBezTo>
                  <a:pt x="9290" y="1809"/>
                  <a:pt x="9282" y="1807"/>
                  <a:pt x="9273" y="1804"/>
                </a:cubicBezTo>
                <a:cubicBezTo>
                  <a:pt x="9275" y="1802"/>
                  <a:pt x="9276" y="1799"/>
                  <a:pt x="9277" y="1798"/>
                </a:cubicBezTo>
                <a:cubicBezTo>
                  <a:pt x="9312" y="1783"/>
                  <a:pt x="9347" y="1770"/>
                  <a:pt x="9381" y="1755"/>
                </a:cubicBezTo>
                <a:cubicBezTo>
                  <a:pt x="9388" y="1752"/>
                  <a:pt x="9391" y="1743"/>
                  <a:pt x="9396" y="1736"/>
                </a:cubicBezTo>
                <a:cubicBezTo>
                  <a:pt x="9389" y="1731"/>
                  <a:pt x="9382" y="1726"/>
                  <a:pt x="9381" y="1724"/>
                </a:cubicBezTo>
                <a:cubicBezTo>
                  <a:pt x="9421" y="1689"/>
                  <a:pt x="9463" y="1652"/>
                  <a:pt x="9506" y="1615"/>
                </a:cubicBezTo>
                <a:cubicBezTo>
                  <a:pt x="9508" y="1617"/>
                  <a:pt x="9510" y="1619"/>
                  <a:pt x="9512" y="1620"/>
                </a:cubicBezTo>
                <a:cubicBezTo>
                  <a:pt x="9507" y="1630"/>
                  <a:pt x="9502" y="1640"/>
                  <a:pt x="9501" y="1640"/>
                </a:cubicBezTo>
                <a:cubicBezTo>
                  <a:pt x="9514" y="1658"/>
                  <a:pt x="9533" y="1681"/>
                  <a:pt x="9530" y="1683"/>
                </a:cubicBezTo>
                <a:cubicBezTo>
                  <a:pt x="9508" y="1706"/>
                  <a:pt x="9488" y="1744"/>
                  <a:pt x="9447" y="1708"/>
                </a:cubicBezTo>
                <a:cubicBezTo>
                  <a:pt x="9424" y="1751"/>
                  <a:pt x="9374" y="1816"/>
                  <a:pt x="9355" y="1828"/>
                </a:cubicBezTo>
                <a:cubicBezTo>
                  <a:pt x="9363" y="1836"/>
                  <a:pt x="9371" y="1843"/>
                  <a:pt x="9375" y="1846"/>
                </a:cubicBezTo>
                <a:cubicBezTo>
                  <a:pt x="9359" y="1859"/>
                  <a:pt x="9344" y="1872"/>
                  <a:pt x="9327" y="1885"/>
                </a:cubicBezTo>
                <a:cubicBezTo>
                  <a:pt x="9324" y="1878"/>
                  <a:pt x="9319" y="1864"/>
                  <a:pt x="9308" y="1837"/>
                </a:cubicBezTo>
                <a:cubicBezTo>
                  <a:pt x="9293" y="1863"/>
                  <a:pt x="9282" y="1882"/>
                  <a:pt x="9270" y="1901"/>
                </a:cubicBezTo>
                <a:cubicBezTo>
                  <a:pt x="9264" y="1902"/>
                  <a:pt x="9250" y="1902"/>
                  <a:pt x="9243" y="1909"/>
                </a:cubicBezTo>
                <a:cubicBezTo>
                  <a:pt x="9218" y="1931"/>
                  <a:pt x="9194" y="1954"/>
                  <a:pt x="9172" y="1980"/>
                </a:cubicBezTo>
                <a:cubicBezTo>
                  <a:pt x="9158" y="1997"/>
                  <a:pt x="9149" y="2020"/>
                  <a:pt x="9135" y="2039"/>
                </a:cubicBezTo>
                <a:cubicBezTo>
                  <a:pt x="9123" y="2056"/>
                  <a:pt x="9107" y="2071"/>
                  <a:pt x="9086" y="2094"/>
                </a:cubicBezTo>
                <a:cubicBezTo>
                  <a:pt x="9086" y="2099"/>
                  <a:pt x="9087" y="2116"/>
                  <a:pt x="9089" y="2139"/>
                </a:cubicBezTo>
                <a:cubicBezTo>
                  <a:pt x="9072" y="2126"/>
                  <a:pt x="9059" y="2116"/>
                  <a:pt x="9036" y="2097"/>
                </a:cubicBezTo>
                <a:cubicBezTo>
                  <a:pt x="9026" y="2121"/>
                  <a:pt x="9018" y="2142"/>
                  <a:pt x="9010" y="2162"/>
                </a:cubicBezTo>
                <a:cubicBezTo>
                  <a:pt x="9007" y="2167"/>
                  <a:pt x="9001" y="2171"/>
                  <a:pt x="8996" y="2175"/>
                </a:cubicBezTo>
                <a:cubicBezTo>
                  <a:pt x="8955" y="2219"/>
                  <a:pt x="8912" y="2261"/>
                  <a:pt x="8873" y="2306"/>
                </a:cubicBezTo>
                <a:cubicBezTo>
                  <a:pt x="8843" y="2341"/>
                  <a:pt x="8832" y="2393"/>
                  <a:pt x="8779" y="2409"/>
                </a:cubicBezTo>
                <a:cubicBezTo>
                  <a:pt x="8774" y="2410"/>
                  <a:pt x="8777" y="2442"/>
                  <a:pt x="8777" y="2460"/>
                </a:cubicBezTo>
                <a:cubicBezTo>
                  <a:pt x="8753" y="2479"/>
                  <a:pt x="8740" y="2472"/>
                  <a:pt x="8741" y="2436"/>
                </a:cubicBezTo>
                <a:cubicBezTo>
                  <a:pt x="8679" y="2479"/>
                  <a:pt x="8626" y="2520"/>
                  <a:pt x="8642" y="2590"/>
                </a:cubicBezTo>
                <a:cubicBezTo>
                  <a:pt x="8614" y="2611"/>
                  <a:pt x="8594" y="2626"/>
                  <a:pt x="8570" y="2644"/>
                </a:cubicBezTo>
                <a:cubicBezTo>
                  <a:pt x="8570" y="2634"/>
                  <a:pt x="8570" y="2626"/>
                  <a:pt x="8570" y="2618"/>
                </a:cubicBezTo>
                <a:cubicBezTo>
                  <a:pt x="8567" y="2618"/>
                  <a:pt x="8564" y="2618"/>
                  <a:pt x="8560" y="2618"/>
                </a:cubicBezTo>
                <a:cubicBezTo>
                  <a:pt x="8560" y="2654"/>
                  <a:pt x="8560" y="2689"/>
                  <a:pt x="8560" y="2727"/>
                </a:cubicBezTo>
                <a:cubicBezTo>
                  <a:pt x="8610" y="2699"/>
                  <a:pt x="8659" y="2669"/>
                  <a:pt x="8710" y="2644"/>
                </a:cubicBezTo>
                <a:cubicBezTo>
                  <a:pt x="8755" y="2621"/>
                  <a:pt x="8771" y="2591"/>
                  <a:pt x="8763" y="2542"/>
                </a:cubicBezTo>
                <a:cubicBezTo>
                  <a:pt x="8761" y="2526"/>
                  <a:pt x="8772" y="2509"/>
                  <a:pt x="8777" y="2492"/>
                </a:cubicBezTo>
                <a:cubicBezTo>
                  <a:pt x="8777" y="2513"/>
                  <a:pt x="8777" y="2535"/>
                  <a:pt x="8777" y="2556"/>
                </a:cubicBezTo>
                <a:cubicBezTo>
                  <a:pt x="8780" y="2557"/>
                  <a:pt x="8783" y="2557"/>
                  <a:pt x="8785" y="2557"/>
                </a:cubicBezTo>
                <a:cubicBezTo>
                  <a:pt x="8801" y="2510"/>
                  <a:pt x="8816" y="2462"/>
                  <a:pt x="8832" y="2414"/>
                </a:cubicBezTo>
                <a:cubicBezTo>
                  <a:pt x="8836" y="2415"/>
                  <a:pt x="8840" y="2415"/>
                  <a:pt x="8844" y="2415"/>
                </a:cubicBezTo>
                <a:cubicBezTo>
                  <a:pt x="8842" y="2437"/>
                  <a:pt x="8840" y="2458"/>
                  <a:pt x="8839" y="2476"/>
                </a:cubicBezTo>
                <a:cubicBezTo>
                  <a:pt x="8852" y="2473"/>
                  <a:pt x="8874" y="2468"/>
                  <a:pt x="8896" y="2463"/>
                </a:cubicBezTo>
                <a:cubicBezTo>
                  <a:pt x="8897" y="2465"/>
                  <a:pt x="8898" y="2468"/>
                  <a:pt x="8899" y="2470"/>
                </a:cubicBezTo>
                <a:cubicBezTo>
                  <a:pt x="8952" y="2424"/>
                  <a:pt x="9006" y="2377"/>
                  <a:pt x="9059" y="2331"/>
                </a:cubicBezTo>
                <a:cubicBezTo>
                  <a:pt x="9062" y="2332"/>
                  <a:pt x="9065" y="2334"/>
                  <a:pt x="9068" y="2335"/>
                </a:cubicBezTo>
                <a:cubicBezTo>
                  <a:pt x="9036" y="2386"/>
                  <a:pt x="9005" y="2438"/>
                  <a:pt x="8974" y="2490"/>
                </a:cubicBezTo>
                <a:cubicBezTo>
                  <a:pt x="8975" y="2492"/>
                  <a:pt x="8977" y="2495"/>
                  <a:pt x="8978" y="2497"/>
                </a:cubicBezTo>
                <a:cubicBezTo>
                  <a:pt x="9001" y="2481"/>
                  <a:pt x="9023" y="2466"/>
                  <a:pt x="9046" y="2450"/>
                </a:cubicBezTo>
                <a:cubicBezTo>
                  <a:pt x="9027" y="2485"/>
                  <a:pt x="9024" y="2536"/>
                  <a:pt x="8965" y="2532"/>
                </a:cubicBezTo>
                <a:cubicBezTo>
                  <a:pt x="8961" y="2532"/>
                  <a:pt x="8958" y="2553"/>
                  <a:pt x="8951" y="2563"/>
                </a:cubicBezTo>
                <a:cubicBezTo>
                  <a:pt x="8929" y="2597"/>
                  <a:pt x="8905" y="2632"/>
                  <a:pt x="8881" y="2666"/>
                </a:cubicBezTo>
                <a:cubicBezTo>
                  <a:pt x="8860" y="2697"/>
                  <a:pt x="8839" y="2727"/>
                  <a:pt x="8821" y="2754"/>
                </a:cubicBezTo>
                <a:cubicBezTo>
                  <a:pt x="8758" y="2731"/>
                  <a:pt x="8778" y="2806"/>
                  <a:pt x="8738" y="2814"/>
                </a:cubicBezTo>
                <a:cubicBezTo>
                  <a:pt x="8738" y="2792"/>
                  <a:pt x="8738" y="2772"/>
                  <a:pt x="8738" y="2749"/>
                </a:cubicBezTo>
                <a:cubicBezTo>
                  <a:pt x="8734" y="2752"/>
                  <a:pt x="8726" y="2761"/>
                  <a:pt x="8716" y="2766"/>
                </a:cubicBezTo>
                <a:cubicBezTo>
                  <a:pt x="8705" y="2773"/>
                  <a:pt x="8692" y="2777"/>
                  <a:pt x="8680" y="2782"/>
                </a:cubicBezTo>
                <a:cubicBezTo>
                  <a:pt x="8672" y="2747"/>
                  <a:pt x="8661" y="2783"/>
                  <a:pt x="8651" y="2781"/>
                </a:cubicBezTo>
                <a:cubicBezTo>
                  <a:pt x="8667" y="2836"/>
                  <a:pt x="8606" y="2844"/>
                  <a:pt x="8591" y="2879"/>
                </a:cubicBezTo>
                <a:cubicBezTo>
                  <a:pt x="8586" y="2889"/>
                  <a:pt x="8586" y="2900"/>
                  <a:pt x="8584" y="2907"/>
                </a:cubicBezTo>
                <a:cubicBezTo>
                  <a:pt x="8575" y="2918"/>
                  <a:pt x="8564" y="2930"/>
                  <a:pt x="8555" y="2942"/>
                </a:cubicBezTo>
                <a:cubicBezTo>
                  <a:pt x="8546" y="2955"/>
                  <a:pt x="8539" y="2969"/>
                  <a:pt x="8523" y="2994"/>
                </a:cubicBezTo>
                <a:cubicBezTo>
                  <a:pt x="8520" y="2967"/>
                  <a:pt x="8518" y="2955"/>
                  <a:pt x="8514" y="2928"/>
                </a:cubicBezTo>
                <a:cubicBezTo>
                  <a:pt x="8489" y="2962"/>
                  <a:pt x="8468" y="2990"/>
                  <a:pt x="8440" y="3027"/>
                </a:cubicBezTo>
                <a:cubicBezTo>
                  <a:pt x="8445" y="3007"/>
                  <a:pt x="8447" y="2997"/>
                  <a:pt x="8449" y="2988"/>
                </a:cubicBezTo>
                <a:cubicBezTo>
                  <a:pt x="8410" y="3028"/>
                  <a:pt x="8338" y="3040"/>
                  <a:pt x="8344" y="3116"/>
                </a:cubicBezTo>
                <a:cubicBezTo>
                  <a:pt x="8336" y="3117"/>
                  <a:pt x="8328" y="3119"/>
                  <a:pt x="8320" y="3118"/>
                </a:cubicBezTo>
                <a:cubicBezTo>
                  <a:pt x="8299" y="3115"/>
                  <a:pt x="8275" y="3101"/>
                  <a:pt x="8259" y="3108"/>
                </a:cubicBezTo>
                <a:cubicBezTo>
                  <a:pt x="8228" y="3121"/>
                  <a:pt x="8202" y="3145"/>
                  <a:pt x="8226" y="3190"/>
                </a:cubicBezTo>
                <a:cubicBezTo>
                  <a:pt x="8238" y="3184"/>
                  <a:pt x="8249" y="3178"/>
                  <a:pt x="8261" y="3172"/>
                </a:cubicBezTo>
                <a:cubicBezTo>
                  <a:pt x="8263" y="3174"/>
                  <a:pt x="8265" y="3176"/>
                  <a:pt x="8267" y="3178"/>
                </a:cubicBezTo>
                <a:cubicBezTo>
                  <a:pt x="8256" y="3192"/>
                  <a:pt x="8245" y="3207"/>
                  <a:pt x="8233" y="3223"/>
                </a:cubicBezTo>
                <a:cubicBezTo>
                  <a:pt x="8217" y="3198"/>
                  <a:pt x="8204" y="3176"/>
                  <a:pt x="8194" y="3159"/>
                </a:cubicBezTo>
                <a:cubicBezTo>
                  <a:pt x="8109" y="3207"/>
                  <a:pt x="8022" y="3256"/>
                  <a:pt x="7936" y="3305"/>
                </a:cubicBezTo>
                <a:cubicBezTo>
                  <a:pt x="7927" y="3311"/>
                  <a:pt x="7917" y="3316"/>
                  <a:pt x="7907" y="3321"/>
                </a:cubicBezTo>
                <a:cubicBezTo>
                  <a:pt x="7910" y="3326"/>
                  <a:pt x="7914" y="3331"/>
                  <a:pt x="7918" y="3337"/>
                </a:cubicBezTo>
                <a:cubicBezTo>
                  <a:pt x="8030" y="3313"/>
                  <a:pt x="8142" y="3289"/>
                  <a:pt x="8254" y="3265"/>
                </a:cubicBezTo>
                <a:cubicBezTo>
                  <a:pt x="8255" y="3271"/>
                  <a:pt x="8257" y="3276"/>
                  <a:pt x="8258" y="3282"/>
                </a:cubicBezTo>
                <a:cubicBezTo>
                  <a:pt x="8194" y="3291"/>
                  <a:pt x="8143" y="3343"/>
                  <a:pt x="8068" y="3311"/>
                </a:cubicBezTo>
                <a:cubicBezTo>
                  <a:pt x="8073" y="3335"/>
                  <a:pt x="8076" y="3351"/>
                  <a:pt x="8079" y="3367"/>
                </a:cubicBezTo>
                <a:cubicBezTo>
                  <a:pt x="8055" y="3380"/>
                  <a:pt x="8030" y="3394"/>
                  <a:pt x="8005" y="3407"/>
                </a:cubicBezTo>
                <a:cubicBezTo>
                  <a:pt x="8007" y="3410"/>
                  <a:pt x="8008" y="3413"/>
                  <a:pt x="8010" y="3416"/>
                </a:cubicBezTo>
                <a:cubicBezTo>
                  <a:pt x="8030" y="3413"/>
                  <a:pt x="8051" y="3410"/>
                  <a:pt x="8072" y="3406"/>
                </a:cubicBezTo>
                <a:cubicBezTo>
                  <a:pt x="8073" y="3409"/>
                  <a:pt x="8074" y="3413"/>
                  <a:pt x="8075" y="3416"/>
                </a:cubicBezTo>
                <a:cubicBezTo>
                  <a:pt x="8042" y="3429"/>
                  <a:pt x="8010" y="3442"/>
                  <a:pt x="7975" y="3456"/>
                </a:cubicBezTo>
                <a:cubicBezTo>
                  <a:pt x="7975" y="3446"/>
                  <a:pt x="7976" y="3437"/>
                  <a:pt x="7976" y="3428"/>
                </a:cubicBezTo>
                <a:cubicBezTo>
                  <a:pt x="7962" y="3477"/>
                  <a:pt x="7852" y="3439"/>
                  <a:pt x="7881" y="3530"/>
                </a:cubicBezTo>
                <a:cubicBezTo>
                  <a:pt x="7867" y="3508"/>
                  <a:pt x="7854" y="3486"/>
                  <a:pt x="7843" y="3468"/>
                </a:cubicBezTo>
                <a:cubicBezTo>
                  <a:pt x="7755" y="3519"/>
                  <a:pt x="7663" y="3572"/>
                  <a:pt x="7571" y="3626"/>
                </a:cubicBezTo>
                <a:cubicBezTo>
                  <a:pt x="7576" y="3629"/>
                  <a:pt x="7582" y="3633"/>
                  <a:pt x="7588" y="3637"/>
                </a:cubicBezTo>
                <a:cubicBezTo>
                  <a:pt x="7587" y="3638"/>
                  <a:pt x="7587" y="3640"/>
                  <a:pt x="7586" y="3641"/>
                </a:cubicBezTo>
                <a:cubicBezTo>
                  <a:pt x="7567" y="3635"/>
                  <a:pt x="7547" y="3628"/>
                  <a:pt x="7524" y="3620"/>
                </a:cubicBezTo>
                <a:cubicBezTo>
                  <a:pt x="7539" y="3610"/>
                  <a:pt x="7552" y="3601"/>
                  <a:pt x="7564" y="3592"/>
                </a:cubicBezTo>
                <a:cubicBezTo>
                  <a:pt x="7564" y="3590"/>
                  <a:pt x="7563" y="3588"/>
                  <a:pt x="7562" y="3586"/>
                </a:cubicBezTo>
                <a:cubicBezTo>
                  <a:pt x="7534" y="3593"/>
                  <a:pt x="7506" y="3600"/>
                  <a:pt x="7478" y="3608"/>
                </a:cubicBezTo>
                <a:cubicBezTo>
                  <a:pt x="7477" y="3604"/>
                  <a:pt x="7476" y="3600"/>
                  <a:pt x="7474" y="3596"/>
                </a:cubicBezTo>
                <a:cubicBezTo>
                  <a:pt x="7494" y="3588"/>
                  <a:pt x="7513" y="3580"/>
                  <a:pt x="7547" y="3566"/>
                </a:cubicBezTo>
                <a:cubicBezTo>
                  <a:pt x="7530" y="3556"/>
                  <a:pt x="7520" y="3550"/>
                  <a:pt x="7515" y="3547"/>
                </a:cubicBezTo>
                <a:cubicBezTo>
                  <a:pt x="7525" y="3524"/>
                  <a:pt x="7534" y="3503"/>
                  <a:pt x="7544" y="3481"/>
                </a:cubicBezTo>
                <a:cubicBezTo>
                  <a:pt x="7492" y="3474"/>
                  <a:pt x="7395" y="3503"/>
                  <a:pt x="7391" y="3529"/>
                </a:cubicBezTo>
                <a:cubicBezTo>
                  <a:pt x="7401" y="3527"/>
                  <a:pt x="7411" y="3525"/>
                  <a:pt x="7422" y="3522"/>
                </a:cubicBezTo>
                <a:cubicBezTo>
                  <a:pt x="7422" y="3529"/>
                  <a:pt x="7425" y="3540"/>
                  <a:pt x="7422" y="3541"/>
                </a:cubicBezTo>
                <a:cubicBezTo>
                  <a:pt x="7395" y="3556"/>
                  <a:pt x="7366" y="3569"/>
                  <a:pt x="7338" y="3583"/>
                </a:cubicBezTo>
                <a:cubicBezTo>
                  <a:pt x="7332" y="3578"/>
                  <a:pt x="7326" y="3574"/>
                  <a:pt x="7321" y="3569"/>
                </a:cubicBezTo>
                <a:cubicBezTo>
                  <a:pt x="7319" y="3595"/>
                  <a:pt x="7319" y="3621"/>
                  <a:pt x="7315" y="3646"/>
                </a:cubicBezTo>
                <a:cubicBezTo>
                  <a:pt x="7314" y="3657"/>
                  <a:pt x="7304" y="3668"/>
                  <a:pt x="7298" y="3678"/>
                </a:cubicBezTo>
                <a:cubicBezTo>
                  <a:pt x="7288" y="3670"/>
                  <a:pt x="7272" y="3663"/>
                  <a:pt x="7268" y="3652"/>
                </a:cubicBezTo>
                <a:cubicBezTo>
                  <a:pt x="7263" y="3638"/>
                  <a:pt x="7268" y="3621"/>
                  <a:pt x="7269" y="3605"/>
                </a:cubicBezTo>
                <a:cubicBezTo>
                  <a:pt x="7220" y="3600"/>
                  <a:pt x="7164" y="3622"/>
                  <a:pt x="7154" y="3654"/>
                </a:cubicBezTo>
                <a:cubicBezTo>
                  <a:pt x="7141" y="3641"/>
                  <a:pt x="7130" y="3626"/>
                  <a:pt x="7115" y="3618"/>
                </a:cubicBezTo>
                <a:cubicBezTo>
                  <a:pt x="7110" y="3615"/>
                  <a:pt x="7095" y="3628"/>
                  <a:pt x="7085" y="3633"/>
                </a:cubicBezTo>
                <a:cubicBezTo>
                  <a:pt x="7076" y="3638"/>
                  <a:pt x="7061" y="3648"/>
                  <a:pt x="7059" y="3646"/>
                </a:cubicBezTo>
                <a:cubicBezTo>
                  <a:pt x="7027" y="3610"/>
                  <a:pt x="7000" y="3621"/>
                  <a:pt x="6974" y="3649"/>
                </a:cubicBezTo>
                <a:lnTo>
                  <a:pt x="6970" y="3654"/>
                </a:lnTo>
                <a:lnTo>
                  <a:pt x="6970" y="3654"/>
                </a:lnTo>
                <a:lnTo>
                  <a:pt x="6969" y="3655"/>
                </a:lnTo>
                <a:lnTo>
                  <a:pt x="6957" y="3649"/>
                </a:lnTo>
                <a:cubicBezTo>
                  <a:pt x="6945" y="3643"/>
                  <a:pt x="6932" y="3636"/>
                  <a:pt x="6916" y="3628"/>
                </a:cubicBezTo>
                <a:cubicBezTo>
                  <a:pt x="6913" y="3646"/>
                  <a:pt x="6910" y="3664"/>
                  <a:pt x="6906" y="3683"/>
                </a:cubicBezTo>
                <a:cubicBezTo>
                  <a:pt x="6862" y="3634"/>
                  <a:pt x="6842" y="3633"/>
                  <a:pt x="6814" y="3683"/>
                </a:cubicBezTo>
                <a:cubicBezTo>
                  <a:pt x="6836" y="3679"/>
                  <a:pt x="6862" y="3666"/>
                  <a:pt x="6872" y="3673"/>
                </a:cubicBezTo>
                <a:cubicBezTo>
                  <a:pt x="6910" y="3705"/>
                  <a:pt x="6935" y="3685"/>
                  <a:pt x="6959" y="3663"/>
                </a:cubicBezTo>
                <a:lnTo>
                  <a:pt x="6969" y="3655"/>
                </a:lnTo>
                <a:lnTo>
                  <a:pt x="6969" y="3655"/>
                </a:lnTo>
                <a:lnTo>
                  <a:pt x="6970" y="3654"/>
                </a:lnTo>
                <a:lnTo>
                  <a:pt x="6972" y="3655"/>
                </a:lnTo>
                <a:cubicBezTo>
                  <a:pt x="6976" y="3660"/>
                  <a:pt x="6981" y="3666"/>
                  <a:pt x="6984" y="3665"/>
                </a:cubicBezTo>
                <a:cubicBezTo>
                  <a:pt x="6997" y="3661"/>
                  <a:pt x="7009" y="3654"/>
                  <a:pt x="7021" y="3648"/>
                </a:cubicBezTo>
                <a:cubicBezTo>
                  <a:pt x="7023" y="3655"/>
                  <a:pt x="7026" y="3661"/>
                  <a:pt x="7028" y="3667"/>
                </a:cubicBezTo>
                <a:cubicBezTo>
                  <a:pt x="6876" y="3719"/>
                  <a:pt x="6723" y="3770"/>
                  <a:pt x="6571" y="3822"/>
                </a:cubicBezTo>
                <a:cubicBezTo>
                  <a:pt x="6572" y="3827"/>
                  <a:pt x="6572" y="3831"/>
                  <a:pt x="6573" y="3835"/>
                </a:cubicBezTo>
                <a:cubicBezTo>
                  <a:pt x="6597" y="3833"/>
                  <a:pt x="6621" y="3831"/>
                  <a:pt x="6648" y="3829"/>
                </a:cubicBezTo>
                <a:cubicBezTo>
                  <a:pt x="6648" y="3834"/>
                  <a:pt x="6649" y="3842"/>
                  <a:pt x="6651" y="3864"/>
                </a:cubicBezTo>
                <a:cubicBezTo>
                  <a:pt x="6660" y="3846"/>
                  <a:pt x="6662" y="3835"/>
                  <a:pt x="6668" y="3832"/>
                </a:cubicBezTo>
                <a:cubicBezTo>
                  <a:pt x="6684" y="3822"/>
                  <a:pt x="6706" y="3805"/>
                  <a:pt x="6719" y="3810"/>
                </a:cubicBezTo>
                <a:cubicBezTo>
                  <a:pt x="6750" y="3821"/>
                  <a:pt x="6772" y="3819"/>
                  <a:pt x="6802" y="3802"/>
                </a:cubicBezTo>
                <a:cubicBezTo>
                  <a:pt x="6823" y="3791"/>
                  <a:pt x="6857" y="3804"/>
                  <a:pt x="6886" y="3802"/>
                </a:cubicBezTo>
                <a:cubicBezTo>
                  <a:pt x="6909" y="3800"/>
                  <a:pt x="6931" y="3792"/>
                  <a:pt x="6945" y="3789"/>
                </a:cubicBezTo>
                <a:cubicBezTo>
                  <a:pt x="6952" y="3765"/>
                  <a:pt x="6958" y="3744"/>
                  <a:pt x="6964" y="3723"/>
                </a:cubicBezTo>
                <a:cubicBezTo>
                  <a:pt x="6966" y="3727"/>
                  <a:pt x="6969" y="3732"/>
                  <a:pt x="6971" y="3736"/>
                </a:cubicBezTo>
                <a:cubicBezTo>
                  <a:pt x="7039" y="3728"/>
                  <a:pt x="7106" y="3716"/>
                  <a:pt x="7176" y="3676"/>
                </a:cubicBezTo>
                <a:cubicBezTo>
                  <a:pt x="7165" y="3700"/>
                  <a:pt x="7159" y="3714"/>
                  <a:pt x="7156" y="3720"/>
                </a:cubicBezTo>
                <a:cubicBezTo>
                  <a:pt x="7110" y="3735"/>
                  <a:pt x="7071" y="3747"/>
                  <a:pt x="7032" y="3760"/>
                </a:cubicBezTo>
                <a:cubicBezTo>
                  <a:pt x="7033" y="3764"/>
                  <a:pt x="7034" y="3769"/>
                  <a:pt x="7036" y="3774"/>
                </a:cubicBezTo>
                <a:cubicBezTo>
                  <a:pt x="7092" y="3765"/>
                  <a:pt x="7148" y="3759"/>
                  <a:pt x="7203" y="3749"/>
                </a:cubicBezTo>
                <a:cubicBezTo>
                  <a:pt x="7262" y="3739"/>
                  <a:pt x="7321" y="3721"/>
                  <a:pt x="7380" y="3716"/>
                </a:cubicBezTo>
                <a:cubicBezTo>
                  <a:pt x="7507" y="3705"/>
                  <a:pt x="7614" y="3644"/>
                  <a:pt x="7727" y="3594"/>
                </a:cubicBezTo>
                <a:cubicBezTo>
                  <a:pt x="7802" y="3562"/>
                  <a:pt x="7884" y="3548"/>
                  <a:pt x="7958" y="3514"/>
                </a:cubicBezTo>
                <a:cubicBezTo>
                  <a:pt x="8087" y="3455"/>
                  <a:pt x="8213" y="3387"/>
                  <a:pt x="8339" y="3322"/>
                </a:cubicBezTo>
                <a:cubicBezTo>
                  <a:pt x="8391" y="3294"/>
                  <a:pt x="8441" y="3262"/>
                  <a:pt x="8492" y="3233"/>
                </a:cubicBezTo>
                <a:cubicBezTo>
                  <a:pt x="8497" y="3230"/>
                  <a:pt x="8505" y="3234"/>
                  <a:pt x="8519" y="3235"/>
                </a:cubicBezTo>
                <a:cubicBezTo>
                  <a:pt x="8458" y="3330"/>
                  <a:pt x="8331" y="3329"/>
                  <a:pt x="8271" y="3411"/>
                </a:cubicBezTo>
                <a:cubicBezTo>
                  <a:pt x="8167" y="3414"/>
                  <a:pt x="8108" y="3523"/>
                  <a:pt x="7999" y="3534"/>
                </a:cubicBezTo>
                <a:cubicBezTo>
                  <a:pt x="7901" y="3544"/>
                  <a:pt x="7809" y="3602"/>
                  <a:pt x="7717" y="3638"/>
                </a:cubicBezTo>
                <a:cubicBezTo>
                  <a:pt x="7722" y="3639"/>
                  <a:pt x="7731" y="3641"/>
                  <a:pt x="7740" y="3642"/>
                </a:cubicBezTo>
                <a:cubicBezTo>
                  <a:pt x="7741" y="3647"/>
                  <a:pt x="7743" y="3652"/>
                  <a:pt x="7744" y="3657"/>
                </a:cubicBezTo>
                <a:cubicBezTo>
                  <a:pt x="7651" y="3683"/>
                  <a:pt x="7557" y="3706"/>
                  <a:pt x="7465" y="3735"/>
                </a:cubicBezTo>
                <a:cubicBezTo>
                  <a:pt x="7447" y="3741"/>
                  <a:pt x="7436" y="3767"/>
                  <a:pt x="7419" y="3781"/>
                </a:cubicBezTo>
                <a:cubicBezTo>
                  <a:pt x="7401" y="3796"/>
                  <a:pt x="7381" y="3807"/>
                  <a:pt x="7361" y="3820"/>
                </a:cubicBezTo>
                <a:cubicBezTo>
                  <a:pt x="7359" y="3814"/>
                  <a:pt x="7356" y="3808"/>
                  <a:pt x="7353" y="3802"/>
                </a:cubicBezTo>
                <a:cubicBezTo>
                  <a:pt x="7366" y="3797"/>
                  <a:pt x="7380" y="3793"/>
                  <a:pt x="7393" y="3788"/>
                </a:cubicBezTo>
                <a:cubicBezTo>
                  <a:pt x="7392" y="3785"/>
                  <a:pt x="7391" y="3782"/>
                  <a:pt x="7391" y="3778"/>
                </a:cubicBezTo>
                <a:cubicBezTo>
                  <a:pt x="7354" y="3787"/>
                  <a:pt x="7318" y="3795"/>
                  <a:pt x="7276" y="3805"/>
                </a:cubicBezTo>
                <a:cubicBezTo>
                  <a:pt x="7287" y="3793"/>
                  <a:pt x="7293" y="3786"/>
                  <a:pt x="7309" y="3767"/>
                </a:cubicBezTo>
                <a:cubicBezTo>
                  <a:pt x="7269" y="3786"/>
                  <a:pt x="7232" y="3764"/>
                  <a:pt x="7206" y="3800"/>
                </a:cubicBezTo>
                <a:cubicBezTo>
                  <a:pt x="7198" y="3811"/>
                  <a:pt x="7175" y="3812"/>
                  <a:pt x="7160" y="3812"/>
                </a:cubicBezTo>
                <a:cubicBezTo>
                  <a:pt x="7153" y="3813"/>
                  <a:pt x="7144" y="3794"/>
                  <a:pt x="7138" y="3795"/>
                </a:cubicBezTo>
                <a:cubicBezTo>
                  <a:pt x="7121" y="3797"/>
                  <a:pt x="7105" y="3805"/>
                  <a:pt x="7089" y="3812"/>
                </a:cubicBezTo>
                <a:cubicBezTo>
                  <a:pt x="7069" y="3819"/>
                  <a:pt x="7049" y="3831"/>
                  <a:pt x="7029" y="3835"/>
                </a:cubicBezTo>
                <a:cubicBezTo>
                  <a:pt x="6978" y="3846"/>
                  <a:pt x="6921" y="3838"/>
                  <a:pt x="6882" y="3891"/>
                </a:cubicBezTo>
                <a:cubicBezTo>
                  <a:pt x="6876" y="3881"/>
                  <a:pt x="6871" y="3874"/>
                  <a:pt x="6868" y="3869"/>
                </a:cubicBezTo>
                <a:cubicBezTo>
                  <a:pt x="6820" y="3881"/>
                  <a:pt x="6775" y="3894"/>
                  <a:pt x="6728" y="3905"/>
                </a:cubicBezTo>
                <a:cubicBezTo>
                  <a:pt x="6689" y="3915"/>
                  <a:pt x="6652" y="3926"/>
                  <a:pt x="6627" y="3963"/>
                </a:cubicBezTo>
                <a:cubicBezTo>
                  <a:pt x="6620" y="3973"/>
                  <a:pt x="6593" y="3968"/>
                  <a:pt x="6573" y="3970"/>
                </a:cubicBezTo>
                <a:cubicBezTo>
                  <a:pt x="6573" y="3976"/>
                  <a:pt x="6571" y="3990"/>
                  <a:pt x="6568" y="4016"/>
                </a:cubicBezTo>
                <a:cubicBezTo>
                  <a:pt x="6652" y="4003"/>
                  <a:pt x="6732" y="3970"/>
                  <a:pt x="6814" y="3939"/>
                </a:cubicBezTo>
                <a:cubicBezTo>
                  <a:pt x="6895" y="3908"/>
                  <a:pt x="6981" y="3893"/>
                  <a:pt x="7062" y="3872"/>
                </a:cubicBezTo>
                <a:cubicBezTo>
                  <a:pt x="7039" y="3928"/>
                  <a:pt x="6974" y="3910"/>
                  <a:pt x="6930" y="3935"/>
                </a:cubicBezTo>
                <a:cubicBezTo>
                  <a:pt x="6881" y="3964"/>
                  <a:pt x="6823" y="3980"/>
                  <a:pt x="6773" y="4000"/>
                </a:cubicBezTo>
                <a:cubicBezTo>
                  <a:pt x="6774" y="4014"/>
                  <a:pt x="6776" y="4029"/>
                  <a:pt x="6780" y="4053"/>
                </a:cubicBezTo>
                <a:cubicBezTo>
                  <a:pt x="6802" y="4045"/>
                  <a:pt x="6823" y="4038"/>
                  <a:pt x="6854" y="4027"/>
                </a:cubicBezTo>
                <a:cubicBezTo>
                  <a:pt x="6920" y="4060"/>
                  <a:pt x="6975" y="3990"/>
                  <a:pt x="7047" y="3974"/>
                </a:cubicBezTo>
                <a:cubicBezTo>
                  <a:pt x="7049" y="3984"/>
                  <a:pt x="7051" y="3994"/>
                  <a:pt x="7053" y="4005"/>
                </a:cubicBezTo>
                <a:cubicBezTo>
                  <a:pt x="7057" y="4004"/>
                  <a:pt x="7062" y="4004"/>
                  <a:pt x="7063" y="4002"/>
                </a:cubicBezTo>
                <a:cubicBezTo>
                  <a:pt x="7076" y="3951"/>
                  <a:pt x="7125" y="3949"/>
                  <a:pt x="7161" y="3942"/>
                </a:cubicBezTo>
                <a:cubicBezTo>
                  <a:pt x="7192" y="3935"/>
                  <a:pt x="7195" y="3921"/>
                  <a:pt x="7198" y="3896"/>
                </a:cubicBezTo>
                <a:cubicBezTo>
                  <a:pt x="7208" y="3900"/>
                  <a:pt x="7218" y="3904"/>
                  <a:pt x="7229" y="3908"/>
                </a:cubicBezTo>
                <a:cubicBezTo>
                  <a:pt x="7221" y="3916"/>
                  <a:pt x="7216" y="3922"/>
                  <a:pt x="7206" y="3933"/>
                </a:cubicBezTo>
                <a:cubicBezTo>
                  <a:pt x="7226" y="3930"/>
                  <a:pt x="7240" y="3928"/>
                  <a:pt x="7254" y="3926"/>
                </a:cubicBezTo>
                <a:cubicBezTo>
                  <a:pt x="7255" y="3928"/>
                  <a:pt x="7256" y="3930"/>
                  <a:pt x="7256" y="3932"/>
                </a:cubicBezTo>
                <a:cubicBezTo>
                  <a:pt x="7239" y="3941"/>
                  <a:pt x="7223" y="3950"/>
                  <a:pt x="7206" y="3958"/>
                </a:cubicBezTo>
                <a:cubicBezTo>
                  <a:pt x="7206" y="3961"/>
                  <a:pt x="7207" y="3964"/>
                  <a:pt x="7207" y="3966"/>
                </a:cubicBezTo>
                <a:cubicBezTo>
                  <a:pt x="7235" y="3963"/>
                  <a:pt x="7267" y="3966"/>
                  <a:pt x="7289" y="3953"/>
                </a:cubicBezTo>
                <a:cubicBezTo>
                  <a:pt x="7303" y="3944"/>
                  <a:pt x="7305" y="3913"/>
                  <a:pt x="7317" y="3878"/>
                </a:cubicBezTo>
                <a:cubicBezTo>
                  <a:pt x="7332" y="3913"/>
                  <a:pt x="7341" y="3932"/>
                  <a:pt x="7352" y="3958"/>
                </a:cubicBezTo>
                <a:cubicBezTo>
                  <a:pt x="7317" y="3966"/>
                  <a:pt x="7279" y="3968"/>
                  <a:pt x="7249" y="3984"/>
                </a:cubicBezTo>
                <a:cubicBezTo>
                  <a:pt x="7218" y="4000"/>
                  <a:pt x="7193" y="4029"/>
                  <a:pt x="7166" y="4052"/>
                </a:cubicBezTo>
                <a:cubicBezTo>
                  <a:pt x="7171" y="4057"/>
                  <a:pt x="7178" y="4063"/>
                  <a:pt x="7189" y="4072"/>
                </a:cubicBezTo>
                <a:cubicBezTo>
                  <a:pt x="7176" y="4079"/>
                  <a:pt x="7165" y="4084"/>
                  <a:pt x="7156" y="4089"/>
                </a:cubicBezTo>
                <a:cubicBezTo>
                  <a:pt x="7144" y="4064"/>
                  <a:pt x="7134" y="4042"/>
                  <a:pt x="7120" y="4013"/>
                </a:cubicBezTo>
                <a:cubicBezTo>
                  <a:pt x="7075" y="4024"/>
                  <a:pt x="7024" y="4037"/>
                  <a:pt x="6973" y="4050"/>
                </a:cubicBezTo>
                <a:cubicBezTo>
                  <a:pt x="6974" y="4054"/>
                  <a:pt x="6975" y="4058"/>
                  <a:pt x="6976" y="4062"/>
                </a:cubicBezTo>
                <a:cubicBezTo>
                  <a:pt x="6984" y="4060"/>
                  <a:pt x="6991" y="4057"/>
                  <a:pt x="6999" y="4057"/>
                </a:cubicBezTo>
                <a:cubicBezTo>
                  <a:pt x="7007" y="4056"/>
                  <a:pt x="7015" y="4058"/>
                  <a:pt x="7024" y="4059"/>
                </a:cubicBezTo>
                <a:cubicBezTo>
                  <a:pt x="7021" y="4068"/>
                  <a:pt x="7020" y="4079"/>
                  <a:pt x="7014" y="4084"/>
                </a:cubicBezTo>
                <a:cubicBezTo>
                  <a:pt x="6999" y="4098"/>
                  <a:pt x="6981" y="4110"/>
                  <a:pt x="6963" y="4124"/>
                </a:cubicBezTo>
                <a:cubicBezTo>
                  <a:pt x="6946" y="4109"/>
                  <a:pt x="6926" y="4088"/>
                  <a:pt x="6921" y="4117"/>
                </a:cubicBezTo>
                <a:cubicBezTo>
                  <a:pt x="6881" y="4126"/>
                  <a:pt x="6835" y="4123"/>
                  <a:pt x="6824" y="4142"/>
                </a:cubicBezTo>
                <a:cubicBezTo>
                  <a:pt x="6800" y="4180"/>
                  <a:pt x="6760" y="4165"/>
                  <a:pt x="6732" y="4195"/>
                </a:cubicBezTo>
                <a:cubicBezTo>
                  <a:pt x="6738" y="4172"/>
                  <a:pt x="6742" y="4158"/>
                  <a:pt x="6748" y="4137"/>
                </a:cubicBezTo>
                <a:cubicBezTo>
                  <a:pt x="6707" y="4148"/>
                  <a:pt x="6677" y="4156"/>
                  <a:pt x="6689" y="4190"/>
                </a:cubicBezTo>
                <a:cubicBezTo>
                  <a:pt x="6644" y="4213"/>
                  <a:pt x="6605" y="4233"/>
                  <a:pt x="6566" y="4253"/>
                </a:cubicBezTo>
                <a:cubicBezTo>
                  <a:pt x="6564" y="4250"/>
                  <a:pt x="6562" y="4247"/>
                  <a:pt x="6559" y="4245"/>
                </a:cubicBezTo>
                <a:cubicBezTo>
                  <a:pt x="6565" y="4236"/>
                  <a:pt x="6572" y="4227"/>
                  <a:pt x="6585" y="4208"/>
                </a:cubicBezTo>
                <a:cubicBezTo>
                  <a:pt x="6566" y="4214"/>
                  <a:pt x="6548" y="4218"/>
                  <a:pt x="6548" y="4221"/>
                </a:cubicBezTo>
                <a:cubicBezTo>
                  <a:pt x="6554" y="4290"/>
                  <a:pt x="6487" y="4269"/>
                  <a:pt x="6460" y="4297"/>
                </a:cubicBezTo>
                <a:cubicBezTo>
                  <a:pt x="6456" y="4293"/>
                  <a:pt x="6452" y="4289"/>
                  <a:pt x="6447" y="4285"/>
                </a:cubicBezTo>
                <a:cubicBezTo>
                  <a:pt x="6455" y="4276"/>
                  <a:pt x="6462" y="4267"/>
                  <a:pt x="6474" y="4253"/>
                </a:cubicBezTo>
                <a:cubicBezTo>
                  <a:pt x="6453" y="4255"/>
                  <a:pt x="6433" y="4257"/>
                  <a:pt x="6412" y="4262"/>
                </a:cubicBezTo>
                <a:cubicBezTo>
                  <a:pt x="6411" y="4262"/>
                  <a:pt x="6418" y="4285"/>
                  <a:pt x="6414" y="4292"/>
                </a:cubicBezTo>
                <a:cubicBezTo>
                  <a:pt x="6402" y="4311"/>
                  <a:pt x="6384" y="4344"/>
                  <a:pt x="6373" y="4342"/>
                </a:cubicBezTo>
                <a:cubicBezTo>
                  <a:pt x="6335" y="4336"/>
                  <a:pt x="6309" y="4352"/>
                  <a:pt x="6280" y="4369"/>
                </a:cubicBezTo>
                <a:cubicBezTo>
                  <a:pt x="6273" y="4374"/>
                  <a:pt x="6259" y="4368"/>
                  <a:pt x="6248" y="4366"/>
                </a:cubicBezTo>
                <a:cubicBezTo>
                  <a:pt x="6246" y="4370"/>
                  <a:pt x="6243" y="4374"/>
                  <a:pt x="6241" y="4378"/>
                </a:cubicBezTo>
                <a:cubicBezTo>
                  <a:pt x="6252" y="4383"/>
                  <a:pt x="6264" y="4394"/>
                  <a:pt x="6275" y="4392"/>
                </a:cubicBezTo>
                <a:cubicBezTo>
                  <a:pt x="6435" y="4364"/>
                  <a:pt x="6595" y="4334"/>
                  <a:pt x="6755" y="4304"/>
                </a:cubicBezTo>
                <a:cubicBezTo>
                  <a:pt x="6802" y="4296"/>
                  <a:pt x="6849" y="4286"/>
                  <a:pt x="6894" y="4277"/>
                </a:cubicBezTo>
                <a:cubicBezTo>
                  <a:pt x="6900" y="4289"/>
                  <a:pt x="6905" y="4301"/>
                  <a:pt x="6908" y="4307"/>
                </a:cubicBezTo>
                <a:cubicBezTo>
                  <a:pt x="6889" y="4322"/>
                  <a:pt x="6871" y="4336"/>
                  <a:pt x="6852" y="4350"/>
                </a:cubicBezTo>
                <a:cubicBezTo>
                  <a:pt x="6855" y="4356"/>
                  <a:pt x="6858" y="4363"/>
                  <a:pt x="6862" y="4369"/>
                </a:cubicBezTo>
                <a:cubicBezTo>
                  <a:pt x="7004" y="4334"/>
                  <a:pt x="7149" y="4313"/>
                  <a:pt x="7284" y="4265"/>
                </a:cubicBezTo>
                <a:cubicBezTo>
                  <a:pt x="7298" y="4265"/>
                  <a:pt x="7310" y="4266"/>
                  <a:pt x="7322" y="4265"/>
                </a:cubicBezTo>
                <a:cubicBezTo>
                  <a:pt x="7354" y="4262"/>
                  <a:pt x="7387" y="4261"/>
                  <a:pt x="7419" y="4255"/>
                </a:cubicBezTo>
                <a:cubicBezTo>
                  <a:pt x="7447" y="4249"/>
                  <a:pt x="7475" y="4236"/>
                  <a:pt x="7503" y="4230"/>
                </a:cubicBezTo>
                <a:cubicBezTo>
                  <a:pt x="7523" y="4226"/>
                  <a:pt x="7545" y="4229"/>
                  <a:pt x="7565" y="4225"/>
                </a:cubicBezTo>
                <a:cubicBezTo>
                  <a:pt x="7664" y="4204"/>
                  <a:pt x="7764" y="4187"/>
                  <a:pt x="7860" y="4156"/>
                </a:cubicBezTo>
                <a:cubicBezTo>
                  <a:pt x="7894" y="4145"/>
                  <a:pt x="7929" y="4138"/>
                  <a:pt x="7963" y="4127"/>
                </a:cubicBezTo>
                <a:cubicBezTo>
                  <a:pt x="7963" y="4131"/>
                  <a:pt x="7964" y="4135"/>
                  <a:pt x="7964" y="4139"/>
                </a:cubicBezTo>
                <a:cubicBezTo>
                  <a:pt x="7948" y="4157"/>
                  <a:pt x="7931" y="4176"/>
                  <a:pt x="7915" y="4194"/>
                </a:cubicBezTo>
                <a:cubicBezTo>
                  <a:pt x="7915" y="4191"/>
                  <a:pt x="7914" y="4188"/>
                  <a:pt x="7913" y="4185"/>
                </a:cubicBezTo>
                <a:cubicBezTo>
                  <a:pt x="7840" y="4216"/>
                  <a:pt x="7767" y="4248"/>
                  <a:pt x="7694" y="4279"/>
                </a:cubicBezTo>
                <a:cubicBezTo>
                  <a:pt x="7692" y="4276"/>
                  <a:pt x="7691" y="4272"/>
                  <a:pt x="7689" y="4269"/>
                </a:cubicBezTo>
                <a:cubicBezTo>
                  <a:pt x="7696" y="4263"/>
                  <a:pt x="7703" y="4258"/>
                  <a:pt x="7711" y="4252"/>
                </a:cubicBezTo>
                <a:cubicBezTo>
                  <a:pt x="7634" y="4219"/>
                  <a:pt x="7518" y="4263"/>
                  <a:pt x="7490" y="4329"/>
                </a:cubicBezTo>
                <a:cubicBezTo>
                  <a:pt x="7490" y="4317"/>
                  <a:pt x="7490" y="4305"/>
                  <a:pt x="7490" y="4287"/>
                </a:cubicBezTo>
                <a:cubicBezTo>
                  <a:pt x="7463" y="4271"/>
                  <a:pt x="7427" y="4271"/>
                  <a:pt x="7412" y="4306"/>
                </a:cubicBezTo>
                <a:cubicBezTo>
                  <a:pt x="7403" y="4329"/>
                  <a:pt x="7417" y="4361"/>
                  <a:pt x="7409" y="4389"/>
                </a:cubicBezTo>
                <a:cubicBezTo>
                  <a:pt x="7402" y="4366"/>
                  <a:pt x="7394" y="4343"/>
                  <a:pt x="7387" y="4320"/>
                </a:cubicBezTo>
                <a:cubicBezTo>
                  <a:pt x="7372" y="4319"/>
                  <a:pt x="7355" y="4318"/>
                  <a:pt x="7340" y="4318"/>
                </a:cubicBezTo>
                <a:cubicBezTo>
                  <a:pt x="7305" y="4336"/>
                  <a:pt x="7268" y="4355"/>
                  <a:pt x="7230" y="4374"/>
                </a:cubicBezTo>
                <a:cubicBezTo>
                  <a:pt x="7223" y="4357"/>
                  <a:pt x="7218" y="4345"/>
                  <a:pt x="7214" y="4332"/>
                </a:cubicBezTo>
                <a:cubicBezTo>
                  <a:pt x="7210" y="4333"/>
                  <a:pt x="7205" y="4335"/>
                  <a:pt x="7201" y="4336"/>
                </a:cubicBezTo>
                <a:cubicBezTo>
                  <a:pt x="7204" y="4347"/>
                  <a:pt x="7207" y="4359"/>
                  <a:pt x="7212" y="4378"/>
                </a:cubicBezTo>
                <a:cubicBezTo>
                  <a:pt x="7200" y="4370"/>
                  <a:pt x="7192" y="4368"/>
                  <a:pt x="7189" y="4363"/>
                </a:cubicBezTo>
                <a:cubicBezTo>
                  <a:pt x="7177" y="4338"/>
                  <a:pt x="7167" y="4334"/>
                  <a:pt x="7138" y="4350"/>
                </a:cubicBezTo>
                <a:cubicBezTo>
                  <a:pt x="7103" y="4369"/>
                  <a:pt x="7058" y="4372"/>
                  <a:pt x="7019" y="4385"/>
                </a:cubicBezTo>
                <a:cubicBezTo>
                  <a:pt x="6995" y="4393"/>
                  <a:pt x="6973" y="4409"/>
                  <a:pt x="6948" y="4417"/>
                </a:cubicBezTo>
                <a:cubicBezTo>
                  <a:pt x="6925" y="4423"/>
                  <a:pt x="6900" y="4422"/>
                  <a:pt x="6876" y="4426"/>
                </a:cubicBezTo>
                <a:cubicBezTo>
                  <a:pt x="6863" y="4428"/>
                  <a:pt x="6845" y="4431"/>
                  <a:pt x="6840" y="4439"/>
                </a:cubicBezTo>
                <a:cubicBezTo>
                  <a:pt x="6823" y="4467"/>
                  <a:pt x="6804" y="4458"/>
                  <a:pt x="6778" y="4459"/>
                </a:cubicBezTo>
                <a:cubicBezTo>
                  <a:pt x="6741" y="4462"/>
                  <a:pt x="6706" y="4490"/>
                  <a:pt x="6667" y="4509"/>
                </a:cubicBezTo>
                <a:cubicBezTo>
                  <a:pt x="6662" y="4507"/>
                  <a:pt x="6646" y="4495"/>
                  <a:pt x="6635" y="4498"/>
                </a:cubicBezTo>
                <a:cubicBezTo>
                  <a:pt x="6557" y="4522"/>
                  <a:pt x="6480" y="4552"/>
                  <a:pt x="6400" y="4573"/>
                </a:cubicBezTo>
                <a:cubicBezTo>
                  <a:pt x="6382" y="4577"/>
                  <a:pt x="6342" y="4613"/>
                  <a:pt x="6312" y="4544"/>
                </a:cubicBezTo>
                <a:cubicBezTo>
                  <a:pt x="6297" y="4562"/>
                  <a:pt x="6281" y="4579"/>
                  <a:pt x="6266" y="4597"/>
                </a:cubicBezTo>
                <a:cubicBezTo>
                  <a:pt x="6266" y="4596"/>
                  <a:pt x="6261" y="4583"/>
                  <a:pt x="6252" y="4557"/>
                </a:cubicBezTo>
                <a:cubicBezTo>
                  <a:pt x="6223" y="4578"/>
                  <a:pt x="6199" y="4600"/>
                  <a:pt x="6170" y="4615"/>
                </a:cubicBezTo>
                <a:cubicBezTo>
                  <a:pt x="6151" y="4625"/>
                  <a:pt x="6126" y="4625"/>
                  <a:pt x="6104" y="4627"/>
                </a:cubicBezTo>
                <a:cubicBezTo>
                  <a:pt x="6101" y="4628"/>
                  <a:pt x="6092" y="4606"/>
                  <a:pt x="6095" y="4599"/>
                </a:cubicBezTo>
                <a:cubicBezTo>
                  <a:pt x="6105" y="4576"/>
                  <a:pt x="6120" y="4554"/>
                  <a:pt x="6133" y="4531"/>
                </a:cubicBezTo>
                <a:cubicBezTo>
                  <a:pt x="6060" y="4506"/>
                  <a:pt x="6031" y="4587"/>
                  <a:pt x="5981" y="4596"/>
                </a:cubicBezTo>
                <a:cubicBezTo>
                  <a:pt x="5970" y="4573"/>
                  <a:pt x="5962" y="4556"/>
                  <a:pt x="5953" y="4538"/>
                </a:cubicBezTo>
                <a:cubicBezTo>
                  <a:pt x="5945" y="4552"/>
                  <a:pt x="5937" y="4566"/>
                  <a:pt x="5929" y="4580"/>
                </a:cubicBezTo>
                <a:cubicBezTo>
                  <a:pt x="5931" y="4586"/>
                  <a:pt x="5932" y="4592"/>
                  <a:pt x="5934" y="4598"/>
                </a:cubicBezTo>
                <a:cubicBezTo>
                  <a:pt x="5902" y="4598"/>
                  <a:pt x="5868" y="4600"/>
                  <a:pt x="5836" y="4595"/>
                </a:cubicBezTo>
                <a:cubicBezTo>
                  <a:pt x="5832" y="4594"/>
                  <a:pt x="5834" y="4557"/>
                  <a:pt x="5832" y="4537"/>
                </a:cubicBezTo>
                <a:cubicBezTo>
                  <a:pt x="5837" y="4540"/>
                  <a:pt x="5842" y="4544"/>
                  <a:pt x="5847" y="4547"/>
                </a:cubicBezTo>
                <a:cubicBezTo>
                  <a:pt x="5888" y="4513"/>
                  <a:pt x="5929" y="4480"/>
                  <a:pt x="5970" y="4447"/>
                </a:cubicBezTo>
                <a:cubicBezTo>
                  <a:pt x="5936" y="4398"/>
                  <a:pt x="5921" y="4395"/>
                  <a:pt x="5870" y="4419"/>
                </a:cubicBezTo>
                <a:cubicBezTo>
                  <a:pt x="5841" y="4432"/>
                  <a:pt x="5811" y="4440"/>
                  <a:pt x="5779" y="4451"/>
                </a:cubicBezTo>
                <a:cubicBezTo>
                  <a:pt x="5783" y="4466"/>
                  <a:pt x="5788" y="4483"/>
                  <a:pt x="5792" y="4499"/>
                </a:cubicBezTo>
                <a:cubicBezTo>
                  <a:pt x="5759" y="4521"/>
                  <a:pt x="5727" y="4542"/>
                  <a:pt x="5688" y="4568"/>
                </a:cubicBezTo>
                <a:cubicBezTo>
                  <a:pt x="5709" y="4579"/>
                  <a:pt x="5726" y="4587"/>
                  <a:pt x="5753" y="4601"/>
                </a:cubicBezTo>
                <a:cubicBezTo>
                  <a:pt x="5704" y="4613"/>
                  <a:pt x="5664" y="4622"/>
                  <a:pt x="5625" y="4631"/>
                </a:cubicBezTo>
                <a:cubicBezTo>
                  <a:pt x="5624" y="4628"/>
                  <a:pt x="5623" y="4626"/>
                  <a:pt x="5622" y="4623"/>
                </a:cubicBezTo>
                <a:cubicBezTo>
                  <a:pt x="5642" y="4614"/>
                  <a:pt x="5663" y="4604"/>
                  <a:pt x="5690" y="4591"/>
                </a:cubicBezTo>
                <a:cubicBezTo>
                  <a:pt x="5637" y="4572"/>
                  <a:pt x="5547" y="4602"/>
                  <a:pt x="5464" y="4665"/>
                </a:cubicBezTo>
                <a:cubicBezTo>
                  <a:pt x="5490" y="4663"/>
                  <a:pt x="5509" y="4658"/>
                  <a:pt x="5527" y="4661"/>
                </a:cubicBezTo>
                <a:cubicBezTo>
                  <a:pt x="5539" y="4664"/>
                  <a:pt x="5549" y="4679"/>
                  <a:pt x="5562" y="4691"/>
                </a:cubicBezTo>
                <a:cubicBezTo>
                  <a:pt x="5521" y="4702"/>
                  <a:pt x="5479" y="4714"/>
                  <a:pt x="5436" y="4725"/>
                </a:cubicBezTo>
                <a:cubicBezTo>
                  <a:pt x="5439" y="4728"/>
                  <a:pt x="5443" y="4731"/>
                  <a:pt x="5446" y="4734"/>
                </a:cubicBezTo>
                <a:cubicBezTo>
                  <a:pt x="5439" y="4742"/>
                  <a:pt x="5433" y="4754"/>
                  <a:pt x="5424" y="4756"/>
                </a:cubicBezTo>
                <a:cubicBezTo>
                  <a:pt x="5259" y="4797"/>
                  <a:pt x="5100" y="4862"/>
                  <a:pt x="4928" y="4878"/>
                </a:cubicBezTo>
                <a:cubicBezTo>
                  <a:pt x="4889" y="4881"/>
                  <a:pt x="4849" y="4909"/>
                  <a:pt x="4815" y="4932"/>
                </a:cubicBezTo>
                <a:cubicBezTo>
                  <a:pt x="4758" y="4970"/>
                  <a:pt x="4694" y="4961"/>
                  <a:pt x="4632" y="4966"/>
                </a:cubicBezTo>
                <a:cubicBezTo>
                  <a:pt x="4579" y="4970"/>
                  <a:pt x="4526" y="4970"/>
                  <a:pt x="4474" y="4977"/>
                </a:cubicBezTo>
                <a:cubicBezTo>
                  <a:pt x="4459" y="4980"/>
                  <a:pt x="4446" y="5001"/>
                  <a:pt x="4431" y="5012"/>
                </a:cubicBezTo>
                <a:cubicBezTo>
                  <a:pt x="4421" y="5021"/>
                  <a:pt x="4409" y="5028"/>
                  <a:pt x="4398" y="5035"/>
                </a:cubicBezTo>
                <a:cubicBezTo>
                  <a:pt x="4396" y="5032"/>
                  <a:pt x="4394" y="5028"/>
                  <a:pt x="4392" y="5024"/>
                </a:cubicBezTo>
                <a:cubicBezTo>
                  <a:pt x="4400" y="5017"/>
                  <a:pt x="4409" y="5009"/>
                  <a:pt x="4419" y="5000"/>
                </a:cubicBezTo>
                <a:cubicBezTo>
                  <a:pt x="4354" y="4976"/>
                  <a:pt x="4309" y="5010"/>
                  <a:pt x="4261" y="5039"/>
                </a:cubicBezTo>
                <a:cubicBezTo>
                  <a:pt x="4267" y="5049"/>
                  <a:pt x="4272" y="5058"/>
                  <a:pt x="4279" y="5070"/>
                </a:cubicBezTo>
                <a:cubicBezTo>
                  <a:pt x="4259" y="5077"/>
                  <a:pt x="4242" y="5083"/>
                  <a:pt x="4221" y="5091"/>
                </a:cubicBezTo>
                <a:cubicBezTo>
                  <a:pt x="4216" y="5078"/>
                  <a:pt x="4211" y="5065"/>
                  <a:pt x="4201" y="5040"/>
                </a:cubicBezTo>
                <a:cubicBezTo>
                  <a:pt x="4165" y="5070"/>
                  <a:pt x="4135" y="5105"/>
                  <a:pt x="4098" y="5125"/>
                </a:cubicBezTo>
                <a:cubicBezTo>
                  <a:pt x="4046" y="5153"/>
                  <a:pt x="3989" y="5172"/>
                  <a:pt x="3932" y="5189"/>
                </a:cubicBezTo>
                <a:cubicBezTo>
                  <a:pt x="3922" y="5192"/>
                  <a:pt x="3904" y="5172"/>
                  <a:pt x="3886" y="5161"/>
                </a:cubicBezTo>
                <a:cubicBezTo>
                  <a:pt x="3868" y="5167"/>
                  <a:pt x="3840" y="5177"/>
                  <a:pt x="3808" y="5188"/>
                </a:cubicBezTo>
                <a:cubicBezTo>
                  <a:pt x="3802" y="5236"/>
                  <a:pt x="3778" y="5245"/>
                  <a:pt x="3728" y="5208"/>
                </a:cubicBezTo>
                <a:cubicBezTo>
                  <a:pt x="3696" y="5275"/>
                  <a:pt x="3629" y="5285"/>
                  <a:pt x="3568" y="5304"/>
                </a:cubicBezTo>
                <a:cubicBezTo>
                  <a:pt x="3549" y="5309"/>
                  <a:pt x="3530" y="5316"/>
                  <a:pt x="3513" y="5324"/>
                </a:cubicBezTo>
                <a:cubicBezTo>
                  <a:pt x="3466" y="5348"/>
                  <a:pt x="3408" y="5346"/>
                  <a:pt x="3372" y="5395"/>
                </a:cubicBezTo>
                <a:cubicBezTo>
                  <a:pt x="3360" y="5412"/>
                  <a:pt x="3329" y="5415"/>
                  <a:pt x="3307" y="5424"/>
                </a:cubicBezTo>
                <a:cubicBezTo>
                  <a:pt x="3301" y="5426"/>
                  <a:pt x="3291" y="5423"/>
                  <a:pt x="3287" y="5427"/>
                </a:cubicBezTo>
                <a:cubicBezTo>
                  <a:pt x="3245" y="5460"/>
                  <a:pt x="3194" y="5470"/>
                  <a:pt x="3145" y="5483"/>
                </a:cubicBezTo>
                <a:cubicBezTo>
                  <a:pt x="3113" y="5492"/>
                  <a:pt x="3076" y="5487"/>
                  <a:pt x="3042" y="5490"/>
                </a:cubicBezTo>
                <a:cubicBezTo>
                  <a:pt x="3025" y="5492"/>
                  <a:pt x="3010" y="5501"/>
                  <a:pt x="2994" y="5504"/>
                </a:cubicBezTo>
                <a:cubicBezTo>
                  <a:pt x="2952" y="5513"/>
                  <a:pt x="2910" y="5524"/>
                  <a:pt x="2868" y="5529"/>
                </a:cubicBezTo>
                <a:cubicBezTo>
                  <a:pt x="2852" y="5531"/>
                  <a:pt x="2834" y="5519"/>
                  <a:pt x="2817" y="5513"/>
                </a:cubicBezTo>
                <a:cubicBezTo>
                  <a:pt x="2828" y="5502"/>
                  <a:pt x="2838" y="5491"/>
                  <a:pt x="2849" y="5480"/>
                </a:cubicBezTo>
                <a:cubicBezTo>
                  <a:pt x="2853" y="5476"/>
                  <a:pt x="2857" y="5471"/>
                  <a:pt x="2864" y="5464"/>
                </a:cubicBezTo>
                <a:cubicBezTo>
                  <a:pt x="2786" y="5429"/>
                  <a:pt x="2817" y="5528"/>
                  <a:pt x="2774" y="5534"/>
                </a:cubicBezTo>
                <a:cubicBezTo>
                  <a:pt x="2763" y="5462"/>
                  <a:pt x="2756" y="5459"/>
                  <a:pt x="2720" y="5488"/>
                </a:cubicBezTo>
                <a:cubicBezTo>
                  <a:pt x="2681" y="5486"/>
                  <a:pt x="2655" y="5477"/>
                  <a:pt x="2633" y="5484"/>
                </a:cubicBezTo>
                <a:cubicBezTo>
                  <a:pt x="2582" y="5500"/>
                  <a:pt x="2577" y="5447"/>
                  <a:pt x="2550" y="5429"/>
                </a:cubicBezTo>
                <a:cubicBezTo>
                  <a:pt x="2545" y="5426"/>
                  <a:pt x="2558" y="5397"/>
                  <a:pt x="2563" y="5380"/>
                </a:cubicBezTo>
                <a:cubicBezTo>
                  <a:pt x="2569" y="5382"/>
                  <a:pt x="2574" y="5383"/>
                  <a:pt x="2579" y="5385"/>
                </a:cubicBezTo>
                <a:cubicBezTo>
                  <a:pt x="2578" y="5393"/>
                  <a:pt x="2578" y="5401"/>
                  <a:pt x="2577" y="5410"/>
                </a:cubicBezTo>
                <a:cubicBezTo>
                  <a:pt x="2606" y="5391"/>
                  <a:pt x="2603" y="5393"/>
                  <a:pt x="2619" y="5422"/>
                </a:cubicBezTo>
                <a:cubicBezTo>
                  <a:pt x="2625" y="5432"/>
                  <a:pt x="2648" y="5433"/>
                  <a:pt x="2665" y="5429"/>
                </a:cubicBezTo>
                <a:cubicBezTo>
                  <a:pt x="2659" y="5424"/>
                  <a:pt x="2653" y="5419"/>
                  <a:pt x="2643" y="5411"/>
                </a:cubicBezTo>
                <a:cubicBezTo>
                  <a:pt x="2653" y="5407"/>
                  <a:pt x="2657" y="5404"/>
                  <a:pt x="2661" y="5404"/>
                </a:cubicBezTo>
                <a:cubicBezTo>
                  <a:pt x="2711" y="5405"/>
                  <a:pt x="2762" y="5413"/>
                  <a:pt x="2806" y="5381"/>
                </a:cubicBezTo>
                <a:cubicBezTo>
                  <a:pt x="2817" y="5373"/>
                  <a:pt x="2821" y="5358"/>
                  <a:pt x="2828" y="5346"/>
                </a:cubicBezTo>
                <a:cubicBezTo>
                  <a:pt x="2824" y="5343"/>
                  <a:pt x="2820" y="5341"/>
                  <a:pt x="2816" y="5338"/>
                </a:cubicBezTo>
                <a:cubicBezTo>
                  <a:pt x="2814" y="5344"/>
                  <a:pt x="2811" y="5349"/>
                  <a:pt x="2810" y="5351"/>
                </a:cubicBezTo>
                <a:lnTo>
                  <a:pt x="2810" y="5352"/>
                </a:lnTo>
                <a:lnTo>
                  <a:pt x="2764" y="5347"/>
                </a:lnTo>
                <a:cubicBezTo>
                  <a:pt x="2719" y="5342"/>
                  <a:pt x="2675" y="5337"/>
                  <a:pt x="2631" y="5332"/>
                </a:cubicBezTo>
                <a:cubicBezTo>
                  <a:pt x="2619" y="5330"/>
                  <a:pt x="2607" y="5325"/>
                  <a:pt x="2597" y="5318"/>
                </a:cubicBezTo>
                <a:cubicBezTo>
                  <a:pt x="2569" y="5296"/>
                  <a:pt x="2542" y="5271"/>
                  <a:pt x="2506" y="5302"/>
                </a:cubicBezTo>
                <a:cubicBezTo>
                  <a:pt x="2496" y="5290"/>
                  <a:pt x="2486" y="5280"/>
                  <a:pt x="2473" y="5265"/>
                </a:cubicBezTo>
                <a:cubicBezTo>
                  <a:pt x="2464" y="5287"/>
                  <a:pt x="2457" y="5303"/>
                  <a:pt x="2446" y="5328"/>
                </a:cubicBezTo>
                <a:cubicBezTo>
                  <a:pt x="2428" y="5305"/>
                  <a:pt x="2411" y="5285"/>
                  <a:pt x="2394" y="5263"/>
                </a:cubicBezTo>
                <a:cubicBezTo>
                  <a:pt x="2432" y="5250"/>
                  <a:pt x="2466" y="5236"/>
                  <a:pt x="2502" y="5227"/>
                </a:cubicBezTo>
                <a:cubicBezTo>
                  <a:pt x="2511" y="5224"/>
                  <a:pt x="2524" y="5239"/>
                  <a:pt x="2536" y="5244"/>
                </a:cubicBezTo>
                <a:cubicBezTo>
                  <a:pt x="2555" y="5252"/>
                  <a:pt x="2574" y="5265"/>
                  <a:pt x="2594" y="5265"/>
                </a:cubicBezTo>
                <a:cubicBezTo>
                  <a:pt x="2635" y="5266"/>
                  <a:pt x="2677" y="5259"/>
                  <a:pt x="2719" y="5259"/>
                </a:cubicBezTo>
                <a:cubicBezTo>
                  <a:pt x="2756" y="5258"/>
                  <a:pt x="2767" y="5247"/>
                  <a:pt x="2744" y="5215"/>
                </a:cubicBezTo>
                <a:cubicBezTo>
                  <a:pt x="2773" y="5222"/>
                  <a:pt x="2802" y="5230"/>
                  <a:pt x="2843" y="5240"/>
                </a:cubicBezTo>
                <a:cubicBezTo>
                  <a:pt x="2866" y="5230"/>
                  <a:pt x="2903" y="5215"/>
                  <a:pt x="2940" y="5200"/>
                </a:cubicBezTo>
                <a:cubicBezTo>
                  <a:pt x="2941" y="5196"/>
                  <a:pt x="2942" y="5192"/>
                  <a:pt x="2944" y="5188"/>
                </a:cubicBezTo>
                <a:cubicBezTo>
                  <a:pt x="2920" y="5183"/>
                  <a:pt x="2896" y="5171"/>
                  <a:pt x="2874" y="5175"/>
                </a:cubicBezTo>
                <a:cubicBezTo>
                  <a:pt x="2830" y="5184"/>
                  <a:pt x="2787" y="5201"/>
                  <a:pt x="2744" y="5215"/>
                </a:cubicBezTo>
                <a:cubicBezTo>
                  <a:pt x="2696" y="5202"/>
                  <a:pt x="2711" y="5169"/>
                  <a:pt x="2722" y="5135"/>
                </a:cubicBezTo>
                <a:cubicBezTo>
                  <a:pt x="2704" y="5126"/>
                  <a:pt x="2687" y="5119"/>
                  <a:pt x="2661" y="5107"/>
                </a:cubicBezTo>
                <a:cubicBezTo>
                  <a:pt x="2713" y="5101"/>
                  <a:pt x="2756" y="5097"/>
                  <a:pt x="2810" y="5092"/>
                </a:cubicBezTo>
                <a:cubicBezTo>
                  <a:pt x="2795" y="5082"/>
                  <a:pt x="2790" y="5080"/>
                  <a:pt x="2787" y="5077"/>
                </a:cubicBezTo>
                <a:cubicBezTo>
                  <a:pt x="2736" y="5029"/>
                  <a:pt x="2686" y="5048"/>
                  <a:pt x="2635" y="5076"/>
                </a:cubicBezTo>
                <a:cubicBezTo>
                  <a:pt x="2617" y="5086"/>
                  <a:pt x="2592" y="5082"/>
                  <a:pt x="2572" y="5089"/>
                </a:cubicBezTo>
                <a:cubicBezTo>
                  <a:pt x="2555" y="5095"/>
                  <a:pt x="2538" y="5105"/>
                  <a:pt x="2524" y="5117"/>
                </a:cubicBezTo>
                <a:cubicBezTo>
                  <a:pt x="2512" y="5128"/>
                  <a:pt x="2504" y="5143"/>
                  <a:pt x="2500" y="5149"/>
                </a:cubicBezTo>
                <a:cubicBezTo>
                  <a:pt x="2461" y="5127"/>
                  <a:pt x="2434" y="5112"/>
                  <a:pt x="2404" y="5095"/>
                </a:cubicBezTo>
                <a:cubicBezTo>
                  <a:pt x="2366" y="5103"/>
                  <a:pt x="2321" y="5112"/>
                  <a:pt x="2272" y="5122"/>
                </a:cubicBezTo>
                <a:cubicBezTo>
                  <a:pt x="2276" y="5111"/>
                  <a:pt x="2278" y="5105"/>
                  <a:pt x="2281" y="5094"/>
                </a:cubicBezTo>
                <a:cubicBezTo>
                  <a:pt x="2266" y="5098"/>
                  <a:pt x="2245" y="5098"/>
                  <a:pt x="2240" y="5106"/>
                </a:cubicBezTo>
                <a:cubicBezTo>
                  <a:pt x="2201" y="5179"/>
                  <a:pt x="2132" y="5162"/>
                  <a:pt x="2070" y="5168"/>
                </a:cubicBezTo>
                <a:cubicBezTo>
                  <a:pt x="2046" y="5170"/>
                  <a:pt x="2023" y="5185"/>
                  <a:pt x="1995" y="5195"/>
                </a:cubicBezTo>
                <a:cubicBezTo>
                  <a:pt x="1994" y="5192"/>
                  <a:pt x="1986" y="5176"/>
                  <a:pt x="1984" y="5172"/>
                </a:cubicBezTo>
                <a:cubicBezTo>
                  <a:pt x="1927" y="5156"/>
                  <a:pt x="1878" y="5141"/>
                  <a:pt x="1821" y="5125"/>
                </a:cubicBezTo>
                <a:cubicBezTo>
                  <a:pt x="1827" y="5149"/>
                  <a:pt x="1830" y="5162"/>
                  <a:pt x="1834" y="5181"/>
                </a:cubicBezTo>
                <a:cubicBezTo>
                  <a:pt x="1798" y="5181"/>
                  <a:pt x="1764" y="5181"/>
                  <a:pt x="1717" y="5181"/>
                </a:cubicBezTo>
                <a:cubicBezTo>
                  <a:pt x="1734" y="5165"/>
                  <a:pt x="1748" y="5152"/>
                  <a:pt x="1763" y="5137"/>
                </a:cubicBezTo>
                <a:cubicBezTo>
                  <a:pt x="1714" y="5116"/>
                  <a:pt x="1654" y="5153"/>
                  <a:pt x="1614" y="5103"/>
                </a:cubicBezTo>
                <a:cubicBezTo>
                  <a:pt x="1610" y="5112"/>
                  <a:pt x="1604" y="5124"/>
                  <a:pt x="1602" y="5129"/>
                </a:cubicBezTo>
                <a:cubicBezTo>
                  <a:pt x="1521" y="5112"/>
                  <a:pt x="1447" y="5085"/>
                  <a:pt x="1430" y="4986"/>
                </a:cubicBezTo>
                <a:cubicBezTo>
                  <a:pt x="1460" y="5043"/>
                  <a:pt x="1505" y="5063"/>
                  <a:pt x="1563" y="5055"/>
                </a:cubicBezTo>
                <a:lnTo>
                  <a:pt x="1574" y="5052"/>
                </a:lnTo>
                <a:lnTo>
                  <a:pt x="1577" y="5055"/>
                </a:lnTo>
                <a:cubicBezTo>
                  <a:pt x="1585" y="5064"/>
                  <a:pt x="1592" y="5075"/>
                  <a:pt x="1600" y="5075"/>
                </a:cubicBezTo>
                <a:cubicBezTo>
                  <a:pt x="1608" y="5076"/>
                  <a:pt x="1617" y="5062"/>
                  <a:pt x="1625" y="5054"/>
                </a:cubicBezTo>
                <a:cubicBezTo>
                  <a:pt x="1627" y="5058"/>
                  <a:pt x="1631" y="5066"/>
                  <a:pt x="1635" y="5074"/>
                </a:cubicBezTo>
                <a:cubicBezTo>
                  <a:pt x="1663" y="5051"/>
                  <a:pt x="1597" y="5004"/>
                  <a:pt x="1666" y="5007"/>
                </a:cubicBezTo>
                <a:cubicBezTo>
                  <a:pt x="1687" y="5008"/>
                  <a:pt x="1708" y="4999"/>
                  <a:pt x="1727" y="4995"/>
                </a:cubicBezTo>
                <a:cubicBezTo>
                  <a:pt x="1684" y="4927"/>
                  <a:pt x="1595" y="4914"/>
                  <a:pt x="1516" y="4976"/>
                </a:cubicBezTo>
                <a:cubicBezTo>
                  <a:pt x="1513" y="4958"/>
                  <a:pt x="1511" y="4943"/>
                  <a:pt x="1508" y="4928"/>
                </a:cubicBezTo>
                <a:cubicBezTo>
                  <a:pt x="1464" y="4905"/>
                  <a:pt x="1425" y="4909"/>
                  <a:pt x="1384" y="4949"/>
                </a:cubicBezTo>
                <a:cubicBezTo>
                  <a:pt x="1366" y="4967"/>
                  <a:pt x="1324" y="4960"/>
                  <a:pt x="1290" y="4965"/>
                </a:cubicBezTo>
                <a:cubicBezTo>
                  <a:pt x="1290" y="4943"/>
                  <a:pt x="1290" y="4924"/>
                  <a:pt x="1290" y="4907"/>
                </a:cubicBezTo>
                <a:cubicBezTo>
                  <a:pt x="1334" y="4907"/>
                  <a:pt x="1378" y="4907"/>
                  <a:pt x="1429" y="4907"/>
                </a:cubicBezTo>
                <a:cubicBezTo>
                  <a:pt x="1401" y="4875"/>
                  <a:pt x="1399" y="4858"/>
                  <a:pt x="1438" y="4849"/>
                </a:cubicBezTo>
                <a:cubicBezTo>
                  <a:pt x="1465" y="4843"/>
                  <a:pt x="1489" y="4827"/>
                  <a:pt x="1518" y="4815"/>
                </a:cubicBezTo>
                <a:cubicBezTo>
                  <a:pt x="1494" y="4779"/>
                  <a:pt x="1473" y="4748"/>
                  <a:pt x="1445" y="4705"/>
                </a:cubicBezTo>
                <a:cubicBezTo>
                  <a:pt x="1473" y="4714"/>
                  <a:pt x="1486" y="4719"/>
                  <a:pt x="1504" y="4725"/>
                </a:cubicBezTo>
                <a:cubicBezTo>
                  <a:pt x="1501" y="4711"/>
                  <a:pt x="1499" y="4699"/>
                  <a:pt x="1496" y="4683"/>
                </a:cubicBezTo>
                <a:cubicBezTo>
                  <a:pt x="1520" y="4686"/>
                  <a:pt x="1542" y="4688"/>
                  <a:pt x="1565" y="4691"/>
                </a:cubicBezTo>
                <a:cubicBezTo>
                  <a:pt x="1571" y="4677"/>
                  <a:pt x="1576" y="4663"/>
                  <a:pt x="1589" y="4632"/>
                </a:cubicBezTo>
                <a:cubicBezTo>
                  <a:pt x="1603" y="4653"/>
                  <a:pt x="1612" y="4665"/>
                  <a:pt x="1627" y="4685"/>
                </a:cubicBezTo>
                <a:cubicBezTo>
                  <a:pt x="1655" y="4669"/>
                  <a:pt x="1684" y="4648"/>
                  <a:pt x="1718" y="4635"/>
                </a:cubicBezTo>
                <a:cubicBezTo>
                  <a:pt x="1732" y="4629"/>
                  <a:pt x="1754" y="4641"/>
                  <a:pt x="1776" y="4645"/>
                </a:cubicBezTo>
                <a:cubicBezTo>
                  <a:pt x="1778" y="4615"/>
                  <a:pt x="1788" y="4592"/>
                  <a:pt x="1839" y="4605"/>
                </a:cubicBezTo>
                <a:cubicBezTo>
                  <a:pt x="1865" y="4613"/>
                  <a:pt x="1899" y="4592"/>
                  <a:pt x="1928" y="4577"/>
                </a:cubicBezTo>
                <a:cubicBezTo>
                  <a:pt x="1998" y="4599"/>
                  <a:pt x="2065" y="4589"/>
                  <a:pt x="2090" y="4541"/>
                </a:cubicBezTo>
                <a:cubicBezTo>
                  <a:pt x="2016" y="4510"/>
                  <a:pt x="1943" y="4478"/>
                  <a:pt x="1868" y="4448"/>
                </a:cubicBezTo>
                <a:cubicBezTo>
                  <a:pt x="1861" y="4445"/>
                  <a:pt x="1850" y="4454"/>
                  <a:pt x="1840" y="4454"/>
                </a:cubicBezTo>
                <a:cubicBezTo>
                  <a:pt x="1807" y="4455"/>
                  <a:pt x="1775" y="4455"/>
                  <a:pt x="1742" y="4455"/>
                </a:cubicBezTo>
                <a:cubicBezTo>
                  <a:pt x="1742" y="4450"/>
                  <a:pt x="1741" y="4446"/>
                  <a:pt x="1741" y="4442"/>
                </a:cubicBezTo>
                <a:cubicBezTo>
                  <a:pt x="1792" y="4421"/>
                  <a:pt x="1844" y="4400"/>
                  <a:pt x="1903" y="4377"/>
                </a:cubicBezTo>
                <a:cubicBezTo>
                  <a:pt x="1920" y="4394"/>
                  <a:pt x="1947" y="4409"/>
                  <a:pt x="1983" y="4376"/>
                </a:cubicBezTo>
                <a:cubicBezTo>
                  <a:pt x="1994" y="4365"/>
                  <a:pt x="2023" y="4372"/>
                  <a:pt x="2044" y="4365"/>
                </a:cubicBezTo>
                <a:cubicBezTo>
                  <a:pt x="1998" y="4377"/>
                  <a:pt x="1963" y="4336"/>
                  <a:pt x="1915" y="4339"/>
                </a:cubicBezTo>
                <a:cubicBezTo>
                  <a:pt x="1866" y="4342"/>
                  <a:pt x="1816" y="4314"/>
                  <a:pt x="1764" y="4299"/>
                </a:cubicBezTo>
                <a:cubicBezTo>
                  <a:pt x="1764" y="4286"/>
                  <a:pt x="1764" y="4272"/>
                  <a:pt x="1764" y="4260"/>
                </a:cubicBezTo>
                <a:cubicBezTo>
                  <a:pt x="1627" y="4242"/>
                  <a:pt x="1627" y="4217"/>
                  <a:pt x="1635" y="4148"/>
                </a:cubicBezTo>
                <a:cubicBezTo>
                  <a:pt x="1626" y="4154"/>
                  <a:pt x="1616" y="4157"/>
                  <a:pt x="1614" y="4162"/>
                </a:cubicBezTo>
                <a:cubicBezTo>
                  <a:pt x="1610" y="4176"/>
                  <a:pt x="1610" y="4190"/>
                  <a:pt x="1608" y="4205"/>
                </a:cubicBezTo>
                <a:cubicBezTo>
                  <a:pt x="1585" y="4198"/>
                  <a:pt x="1562" y="4190"/>
                  <a:pt x="1539" y="4183"/>
                </a:cubicBezTo>
                <a:cubicBezTo>
                  <a:pt x="1520" y="4178"/>
                  <a:pt x="1501" y="4174"/>
                  <a:pt x="1475" y="4168"/>
                </a:cubicBezTo>
                <a:cubicBezTo>
                  <a:pt x="1487" y="4208"/>
                  <a:pt x="1494" y="4232"/>
                  <a:pt x="1505" y="4271"/>
                </a:cubicBezTo>
                <a:cubicBezTo>
                  <a:pt x="1479" y="4259"/>
                  <a:pt x="1464" y="4257"/>
                  <a:pt x="1457" y="4248"/>
                </a:cubicBezTo>
                <a:cubicBezTo>
                  <a:pt x="1436" y="4221"/>
                  <a:pt x="1421" y="4189"/>
                  <a:pt x="1399" y="4163"/>
                </a:cubicBezTo>
                <a:cubicBezTo>
                  <a:pt x="1388" y="4151"/>
                  <a:pt x="1364" y="4151"/>
                  <a:pt x="1349" y="4141"/>
                </a:cubicBezTo>
                <a:cubicBezTo>
                  <a:pt x="1336" y="4132"/>
                  <a:pt x="1328" y="4116"/>
                  <a:pt x="1309" y="4093"/>
                </a:cubicBezTo>
                <a:cubicBezTo>
                  <a:pt x="1353" y="4095"/>
                  <a:pt x="1378" y="4097"/>
                  <a:pt x="1403" y="4098"/>
                </a:cubicBezTo>
                <a:cubicBezTo>
                  <a:pt x="1404" y="4093"/>
                  <a:pt x="1405" y="4088"/>
                  <a:pt x="1405" y="4083"/>
                </a:cubicBezTo>
                <a:cubicBezTo>
                  <a:pt x="1368" y="4077"/>
                  <a:pt x="1331" y="4071"/>
                  <a:pt x="1293" y="4065"/>
                </a:cubicBezTo>
                <a:cubicBezTo>
                  <a:pt x="1293" y="4062"/>
                  <a:pt x="1294" y="4059"/>
                  <a:pt x="1295" y="4055"/>
                </a:cubicBezTo>
                <a:cubicBezTo>
                  <a:pt x="1346" y="4046"/>
                  <a:pt x="1398" y="4037"/>
                  <a:pt x="1459" y="4027"/>
                </a:cubicBezTo>
                <a:cubicBezTo>
                  <a:pt x="1438" y="4010"/>
                  <a:pt x="1423" y="3998"/>
                  <a:pt x="1408" y="3985"/>
                </a:cubicBezTo>
                <a:cubicBezTo>
                  <a:pt x="1447" y="3974"/>
                  <a:pt x="1447" y="3974"/>
                  <a:pt x="1470" y="4008"/>
                </a:cubicBezTo>
                <a:cubicBezTo>
                  <a:pt x="1484" y="4030"/>
                  <a:pt x="1497" y="4052"/>
                  <a:pt x="1519" y="4067"/>
                </a:cubicBezTo>
                <a:cubicBezTo>
                  <a:pt x="1525" y="4004"/>
                  <a:pt x="1542" y="3984"/>
                  <a:pt x="1594" y="3976"/>
                </a:cubicBezTo>
                <a:cubicBezTo>
                  <a:pt x="1608" y="3974"/>
                  <a:pt x="1621" y="3962"/>
                  <a:pt x="1634" y="3955"/>
                </a:cubicBezTo>
                <a:cubicBezTo>
                  <a:pt x="1632" y="3948"/>
                  <a:pt x="1630" y="3941"/>
                  <a:pt x="1629" y="3934"/>
                </a:cubicBezTo>
                <a:cubicBezTo>
                  <a:pt x="1594" y="3934"/>
                  <a:pt x="1560" y="3934"/>
                  <a:pt x="1526" y="3934"/>
                </a:cubicBezTo>
                <a:cubicBezTo>
                  <a:pt x="1526" y="3938"/>
                  <a:pt x="1525" y="3942"/>
                  <a:pt x="1525" y="3946"/>
                </a:cubicBezTo>
                <a:cubicBezTo>
                  <a:pt x="1512" y="3932"/>
                  <a:pt x="1499" y="3919"/>
                  <a:pt x="1482" y="3900"/>
                </a:cubicBezTo>
                <a:cubicBezTo>
                  <a:pt x="1518" y="3900"/>
                  <a:pt x="1548" y="3900"/>
                  <a:pt x="1577" y="3900"/>
                </a:cubicBezTo>
                <a:cubicBezTo>
                  <a:pt x="1577" y="3898"/>
                  <a:pt x="1577" y="3895"/>
                  <a:pt x="1577" y="3893"/>
                </a:cubicBezTo>
                <a:cubicBezTo>
                  <a:pt x="1526" y="3887"/>
                  <a:pt x="1475" y="3879"/>
                  <a:pt x="1423" y="3876"/>
                </a:cubicBezTo>
                <a:cubicBezTo>
                  <a:pt x="1369" y="3872"/>
                  <a:pt x="1313" y="3867"/>
                  <a:pt x="1260" y="3876"/>
                </a:cubicBezTo>
                <a:cubicBezTo>
                  <a:pt x="1218" y="3884"/>
                  <a:pt x="1179" y="3912"/>
                  <a:pt x="1126" y="3937"/>
                </a:cubicBezTo>
                <a:cubicBezTo>
                  <a:pt x="1167" y="3948"/>
                  <a:pt x="1193" y="3955"/>
                  <a:pt x="1219" y="3961"/>
                </a:cubicBezTo>
                <a:cubicBezTo>
                  <a:pt x="1219" y="3964"/>
                  <a:pt x="1218" y="3967"/>
                  <a:pt x="1218" y="3970"/>
                </a:cubicBezTo>
                <a:cubicBezTo>
                  <a:pt x="1192" y="3968"/>
                  <a:pt x="1165" y="3968"/>
                  <a:pt x="1139" y="3966"/>
                </a:cubicBezTo>
                <a:cubicBezTo>
                  <a:pt x="1031" y="3956"/>
                  <a:pt x="922" y="3951"/>
                  <a:pt x="815" y="3932"/>
                </a:cubicBezTo>
                <a:cubicBezTo>
                  <a:pt x="754" y="3922"/>
                  <a:pt x="678" y="3936"/>
                  <a:pt x="638" y="3866"/>
                </a:cubicBezTo>
                <a:cubicBezTo>
                  <a:pt x="628" y="3848"/>
                  <a:pt x="622" y="3829"/>
                  <a:pt x="613" y="3807"/>
                </a:cubicBezTo>
                <a:cubicBezTo>
                  <a:pt x="579" y="3792"/>
                  <a:pt x="536" y="3773"/>
                  <a:pt x="493" y="3754"/>
                </a:cubicBezTo>
                <a:cubicBezTo>
                  <a:pt x="539" y="3771"/>
                  <a:pt x="592" y="3709"/>
                  <a:pt x="636" y="3769"/>
                </a:cubicBezTo>
                <a:cubicBezTo>
                  <a:pt x="643" y="3779"/>
                  <a:pt x="668" y="3775"/>
                  <a:pt x="684" y="3777"/>
                </a:cubicBezTo>
                <a:cubicBezTo>
                  <a:pt x="685" y="3771"/>
                  <a:pt x="686" y="3765"/>
                  <a:pt x="688" y="3759"/>
                </a:cubicBezTo>
                <a:cubicBezTo>
                  <a:pt x="622" y="3738"/>
                  <a:pt x="556" y="3718"/>
                  <a:pt x="487" y="3697"/>
                </a:cubicBezTo>
                <a:cubicBezTo>
                  <a:pt x="490" y="3657"/>
                  <a:pt x="490" y="3657"/>
                  <a:pt x="552" y="3672"/>
                </a:cubicBezTo>
                <a:cubicBezTo>
                  <a:pt x="555" y="3610"/>
                  <a:pt x="563" y="3602"/>
                  <a:pt x="638" y="3589"/>
                </a:cubicBezTo>
                <a:cubicBezTo>
                  <a:pt x="669" y="3584"/>
                  <a:pt x="701" y="3581"/>
                  <a:pt x="737" y="3577"/>
                </a:cubicBezTo>
                <a:cubicBezTo>
                  <a:pt x="653" y="3552"/>
                  <a:pt x="574" y="3528"/>
                  <a:pt x="494" y="3504"/>
                </a:cubicBezTo>
                <a:cubicBezTo>
                  <a:pt x="493" y="3499"/>
                  <a:pt x="493" y="3494"/>
                  <a:pt x="492" y="3489"/>
                </a:cubicBezTo>
                <a:cubicBezTo>
                  <a:pt x="514" y="3479"/>
                  <a:pt x="542" y="3454"/>
                  <a:pt x="556" y="3460"/>
                </a:cubicBezTo>
                <a:cubicBezTo>
                  <a:pt x="601" y="3481"/>
                  <a:pt x="623" y="3442"/>
                  <a:pt x="650" y="3434"/>
                </a:cubicBezTo>
                <a:cubicBezTo>
                  <a:pt x="622" y="3416"/>
                  <a:pt x="590" y="3396"/>
                  <a:pt x="546" y="3368"/>
                </a:cubicBezTo>
                <a:cubicBezTo>
                  <a:pt x="632" y="3350"/>
                  <a:pt x="696" y="3303"/>
                  <a:pt x="778" y="3344"/>
                </a:cubicBezTo>
                <a:cubicBezTo>
                  <a:pt x="811" y="3360"/>
                  <a:pt x="860" y="3346"/>
                  <a:pt x="905" y="3346"/>
                </a:cubicBezTo>
                <a:cubicBezTo>
                  <a:pt x="904" y="3315"/>
                  <a:pt x="907" y="3303"/>
                  <a:pt x="867" y="3299"/>
                </a:cubicBezTo>
                <a:cubicBezTo>
                  <a:pt x="818" y="3294"/>
                  <a:pt x="860" y="3256"/>
                  <a:pt x="867" y="3231"/>
                </a:cubicBezTo>
                <a:cubicBezTo>
                  <a:pt x="869" y="3240"/>
                  <a:pt x="870" y="3249"/>
                  <a:pt x="871" y="3261"/>
                </a:cubicBezTo>
                <a:cubicBezTo>
                  <a:pt x="943" y="3253"/>
                  <a:pt x="1012" y="3278"/>
                  <a:pt x="1082" y="3288"/>
                </a:cubicBezTo>
                <a:cubicBezTo>
                  <a:pt x="1015" y="3244"/>
                  <a:pt x="951" y="3196"/>
                  <a:pt x="865" y="3216"/>
                </a:cubicBezTo>
                <a:cubicBezTo>
                  <a:pt x="854" y="3218"/>
                  <a:pt x="832" y="3211"/>
                  <a:pt x="830" y="3204"/>
                </a:cubicBezTo>
                <a:cubicBezTo>
                  <a:pt x="826" y="3185"/>
                  <a:pt x="829" y="3164"/>
                  <a:pt x="831" y="3143"/>
                </a:cubicBezTo>
                <a:cubicBezTo>
                  <a:pt x="831" y="3142"/>
                  <a:pt x="853" y="3146"/>
                  <a:pt x="864" y="3143"/>
                </a:cubicBezTo>
                <a:cubicBezTo>
                  <a:pt x="878" y="3140"/>
                  <a:pt x="891" y="3134"/>
                  <a:pt x="903" y="3119"/>
                </a:cubicBezTo>
                <a:cubicBezTo>
                  <a:pt x="892" y="3119"/>
                  <a:pt x="881" y="3119"/>
                  <a:pt x="871" y="3119"/>
                </a:cubicBezTo>
                <a:cubicBezTo>
                  <a:pt x="867" y="3106"/>
                  <a:pt x="867" y="3086"/>
                  <a:pt x="859" y="3083"/>
                </a:cubicBezTo>
                <a:cubicBezTo>
                  <a:pt x="817" y="3067"/>
                  <a:pt x="793" y="3027"/>
                  <a:pt x="746" y="3010"/>
                </a:cubicBezTo>
                <a:cubicBezTo>
                  <a:pt x="680" y="2985"/>
                  <a:pt x="627" y="2923"/>
                  <a:pt x="567" y="2880"/>
                </a:cubicBezTo>
                <a:cubicBezTo>
                  <a:pt x="533" y="2855"/>
                  <a:pt x="494" y="2836"/>
                  <a:pt x="459" y="2813"/>
                </a:cubicBezTo>
                <a:cubicBezTo>
                  <a:pt x="429" y="2792"/>
                  <a:pt x="397" y="2771"/>
                  <a:pt x="372" y="2744"/>
                </a:cubicBezTo>
                <a:cubicBezTo>
                  <a:pt x="305" y="2672"/>
                  <a:pt x="241" y="2597"/>
                  <a:pt x="173" y="2526"/>
                </a:cubicBezTo>
                <a:cubicBezTo>
                  <a:pt x="158" y="2510"/>
                  <a:pt x="133" y="2504"/>
                  <a:pt x="113" y="2494"/>
                </a:cubicBezTo>
                <a:cubicBezTo>
                  <a:pt x="106" y="2491"/>
                  <a:pt x="98" y="2489"/>
                  <a:pt x="93" y="2484"/>
                </a:cubicBezTo>
                <a:cubicBezTo>
                  <a:pt x="61" y="2445"/>
                  <a:pt x="31" y="2405"/>
                  <a:pt x="0" y="2366"/>
                </a:cubicBezTo>
                <a:cubicBezTo>
                  <a:pt x="12" y="2333"/>
                  <a:pt x="24" y="2301"/>
                  <a:pt x="43" y="2253"/>
                </a:cubicBezTo>
                <a:cubicBezTo>
                  <a:pt x="67" y="2299"/>
                  <a:pt x="85" y="2332"/>
                  <a:pt x="104" y="2367"/>
                </a:cubicBezTo>
                <a:cubicBezTo>
                  <a:pt x="125" y="2363"/>
                  <a:pt x="151" y="2359"/>
                  <a:pt x="177" y="2354"/>
                </a:cubicBezTo>
                <a:cubicBezTo>
                  <a:pt x="178" y="2331"/>
                  <a:pt x="179" y="2309"/>
                  <a:pt x="180" y="2286"/>
                </a:cubicBezTo>
                <a:cubicBezTo>
                  <a:pt x="186" y="2285"/>
                  <a:pt x="191" y="2285"/>
                  <a:pt x="197" y="2284"/>
                </a:cubicBezTo>
                <a:cubicBezTo>
                  <a:pt x="204" y="2303"/>
                  <a:pt x="211" y="2321"/>
                  <a:pt x="221" y="2348"/>
                </a:cubicBezTo>
                <a:cubicBezTo>
                  <a:pt x="219" y="2348"/>
                  <a:pt x="230" y="2351"/>
                  <a:pt x="241" y="2349"/>
                </a:cubicBezTo>
                <a:cubicBezTo>
                  <a:pt x="252" y="2347"/>
                  <a:pt x="268" y="2343"/>
                  <a:pt x="272" y="2335"/>
                </a:cubicBezTo>
                <a:cubicBezTo>
                  <a:pt x="280" y="2321"/>
                  <a:pt x="281" y="2302"/>
                  <a:pt x="285" y="2286"/>
                </a:cubicBezTo>
                <a:cubicBezTo>
                  <a:pt x="304" y="2294"/>
                  <a:pt x="323" y="2303"/>
                  <a:pt x="342" y="2311"/>
                </a:cubicBezTo>
                <a:cubicBezTo>
                  <a:pt x="341" y="2309"/>
                  <a:pt x="341" y="2308"/>
                  <a:pt x="340" y="2306"/>
                </a:cubicBezTo>
                <a:cubicBezTo>
                  <a:pt x="377" y="2309"/>
                  <a:pt x="419" y="2303"/>
                  <a:pt x="450" y="2318"/>
                </a:cubicBezTo>
                <a:cubicBezTo>
                  <a:pt x="502" y="2342"/>
                  <a:pt x="551" y="2360"/>
                  <a:pt x="609" y="2359"/>
                </a:cubicBezTo>
                <a:cubicBezTo>
                  <a:pt x="633" y="2359"/>
                  <a:pt x="657" y="2384"/>
                  <a:pt x="680" y="2398"/>
                </a:cubicBezTo>
                <a:cubicBezTo>
                  <a:pt x="707" y="2333"/>
                  <a:pt x="778" y="2418"/>
                  <a:pt x="817" y="2364"/>
                </a:cubicBezTo>
                <a:cubicBezTo>
                  <a:pt x="802" y="2344"/>
                  <a:pt x="779" y="2315"/>
                  <a:pt x="757" y="2285"/>
                </a:cubicBezTo>
                <a:cubicBezTo>
                  <a:pt x="698" y="2203"/>
                  <a:pt x="640" y="2122"/>
                  <a:pt x="581" y="2039"/>
                </a:cubicBezTo>
                <a:cubicBezTo>
                  <a:pt x="543" y="1985"/>
                  <a:pt x="484" y="1961"/>
                  <a:pt x="429" y="1930"/>
                </a:cubicBezTo>
                <a:cubicBezTo>
                  <a:pt x="409" y="1919"/>
                  <a:pt x="387" y="1913"/>
                  <a:pt x="365" y="1904"/>
                </a:cubicBezTo>
                <a:cubicBezTo>
                  <a:pt x="379" y="1891"/>
                  <a:pt x="389" y="1881"/>
                  <a:pt x="410" y="1862"/>
                </a:cubicBezTo>
                <a:cubicBezTo>
                  <a:pt x="366" y="1857"/>
                  <a:pt x="317" y="1923"/>
                  <a:pt x="313" y="1849"/>
                </a:cubicBezTo>
                <a:cubicBezTo>
                  <a:pt x="332" y="1837"/>
                  <a:pt x="345" y="1826"/>
                  <a:pt x="359" y="1823"/>
                </a:cubicBezTo>
                <a:cubicBezTo>
                  <a:pt x="369" y="1820"/>
                  <a:pt x="384" y="1825"/>
                  <a:pt x="394" y="1831"/>
                </a:cubicBezTo>
                <a:cubicBezTo>
                  <a:pt x="451" y="1864"/>
                  <a:pt x="507" y="1899"/>
                  <a:pt x="569" y="1928"/>
                </a:cubicBezTo>
                <a:cubicBezTo>
                  <a:pt x="512" y="1864"/>
                  <a:pt x="455" y="1801"/>
                  <a:pt x="399" y="1739"/>
                </a:cubicBezTo>
                <a:cubicBezTo>
                  <a:pt x="324" y="1765"/>
                  <a:pt x="313" y="1761"/>
                  <a:pt x="297" y="1706"/>
                </a:cubicBezTo>
                <a:cubicBezTo>
                  <a:pt x="287" y="1713"/>
                  <a:pt x="279" y="1719"/>
                  <a:pt x="265" y="1728"/>
                </a:cubicBezTo>
                <a:cubicBezTo>
                  <a:pt x="289" y="1644"/>
                  <a:pt x="293" y="1635"/>
                  <a:pt x="378" y="1668"/>
                </a:cubicBezTo>
                <a:cubicBezTo>
                  <a:pt x="450" y="1696"/>
                  <a:pt x="517" y="1717"/>
                  <a:pt x="592" y="1698"/>
                </a:cubicBezTo>
                <a:cubicBezTo>
                  <a:pt x="596" y="1697"/>
                  <a:pt x="601" y="1703"/>
                  <a:pt x="609" y="1707"/>
                </a:cubicBezTo>
                <a:cubicBezTo>
                  <a:pt x="605" y="1710"/>
                  <a:pt x="603" y="1713"/>
                  <a:pt x="600" y="1714"/>
                </a:cubicBezTo>
                <a:cubicBezTo>
                  <a:pt x="595" y="1716"/>
                  <a:pt x="590" y="1716"/>
                  <a:pt x="587" y="1717"/>
                </a:cubicBezTo>
                <a:cubicBezTo>
                  <a:pt x="589" y="1731"/>
                  <a:pt x="590" y="1744"/>
                  <a:pt x="592" y="1758"/>
                </a:cubicBezTo>
                <a:cubicBezTo>
                  <a:pt x="584" y="1756"/>
                  <a:pt x="575" y="1754"/>
                  <a:pt x="559" y="1750"/>
                </a:cubicBezTo>
                <a:cubicBezTo>
                  <a:pt x="559" y="1762"/>
                  <a:pt x="559" y="1776"/>
                  <a:pt x="559" y="1790"/>
                </a:cubicBezTo>
                <a:cubicBezTo>
                  <a:pt x="570" y="1786"/>
                  <a:pt x="582" y="1783"/>
                  <a:pt x="595" y="1779"/>
                </a:cubicBezTo>
                <a:cubicBezTo>
                  <a:pt x="601" y="1790"/>
                  <a:pt x="608" y="1803"/>
                  <a:pt x="618" y="1821"/>
                </a:cubicBezTo>
                <a:cubicBezTo>
                  <a:pt x="677" y="1739"/>
                  <a:pt x="730" y="1821"/>
                  <a:pt x="805" y="1833"/>
                </a:cubicBezTo>
                <a:cubicBezTo>
                  <a:pt x="792" y="1793"/>
                  <a:pt x="788" y="1763"/>
                  <a:pt x="773" y="1740"/>
                </a:cubicBezTo>
                <a:cubicBezTo>
                  <a:pt x="733" y="1682"/>
                  <a:pt x="689" y="1627"/>
                  <a:pt x="644" y="1573"/>
                </a:cubicBezTo>
                <a:cubicBezTo>
                  <a:pt x="626" y="1551"/>
                  <a:pt x="599" y="1536"/>
                  <a:pt x="573" y="1525"/>
                </a:cubicBezTo>
                <a:cubicBezTo>
                  <a:pt x="548" y="1516"/>
                  <a:pt x="523" y="1507"/>
                  <a:pt x="492" y="1495"/>
                </a:cubicBezTo>
                <a:cubicBezTo>
                  <a:pt x="518" y="1480"/>
                  <a:pt x="538" y="1469"/>
                  <a:pt x="563" y="1455"/>
                </a:cubicBezTo>
                <a:cubicBezTo>
                  <a:pt x="693" y="1517"/>
                  <a:pt x="830" y="1581"/>
                  <a:pt x="977" y="1651"/>
                </a:cubicBezTo>
                <a:cubicBezTo>
                  <a:pt x="938" y="1584"/>
                  <a:pt x="895" y="1531"/>
                  <a:pt x="876" y="1471"/>
                </a:cubicBezTo>
                <a:cubicBezTo>
                  <a:pt x="855" y="1406"/>
                  <a:pt x="819" y="1358"/>
                  <a:pt x="765" y="1312"/>
                </a:cubicBezTo>
                <a:cubicBezTo>
                  <a:pt x="783" y="1309"/>
                  <a:pt x="795" y="1307"/>
                  <a:pt x="798" y="1306"/>
                </a:cubicBezTo>
                <a:cubicBezTo>
                  <a:pt x="773" y="1243"/>
                  <a:pt x="748" y="1179"/>
                  <a:pt x="720" y="1117"/>
                </a:cubicBezTo>
                <a:cubicBezTo>
                  <a:pt x="715" y="1107"/>
                  <a:pt x="698" y="1102"/>
                  <a:pt x="676" y="1088"/>
                </a:cubicBezTo>
                <a:cubicBezTo>
                  <a:pt x="682" y="1120"/>
                  <a:pt x="686" y="1139"/>
                  <a:pt x="692" y="1168"/>
                </a:cubicBezTo>
                <a:cubicBezTo>
                  <a:pt x="665" y="1131"/>
                  <a:pt x="644" y="1103"/>
                  <a:pt x="623" y="1074"/>
                </a:cubicBezTo>
                <a:cubicBezTo>
                  <a:pt x="620" y="1070"/>
                  <a:pt x="615" y="1065"/>
                  <a:pt x="615" y="1061"/>
                </a:cubicBezTo>
                <a:cubicBezTo>
                  <a:pt x="611" y="975"/>
                  <a:pt x="583" y="946"/>
                  <a:pt x="495" y="938"/>
                </a:cubicBezTo>
                <a:cubicBezTo>
                  <a:pt x="516" y="906"/>
                  <a:pt x="521" y="905"/>
                  <a:pt x="588" y="924"/>
                </a:cubicBezTo>
                <a:cubicBezTo>
                  <a:pt x="570" y="900"/>
                  <a:pt x="561" y="888"/>
                  <a:pt x="552" y="876"/>
                </a:cubicBezTo>
                <a:cubicBezTo>
                  <a:pt x="567" y="874"/>
                  <a:pt x="584" y="872"/>
                  <a:pt x="602" y="869"/>
                </a:cubicBezTo>
                <a:cubicBezTo>
                  <a:pt x="602" y="866"/>
                  <a:pt x="602" y="863"/>
                  <a:pt x="602" y="859"/>
                </a:cubicBezTo>
                <a:cubicBezTo>
                  <a:pt x="585" y="856"/>
                  <a:pt x="569" y="853"/>
                  <a:pt x="550" y="850"/>
                </a:cubicBezTo>
                <a:cubicBezTo>
                  <a:pt x="550" y="843"/>
                  <a:pt x="550" y="832"/>
                  <a:pt x="550" y="830"/>
                </a:cubicBezTo>
                <a:cubicBezTo>
                  <a:pt x="574" y="818"/>
                  <a:pt x="593" y="804"/>
                  <a:pt x="612" y="802"/>
                </a:cubicBezTo>
                <a:cubicBezTo>
                  <a:pt x="631" y="800"/>
                  <a:pt x="651" y="812"/>
                  <a:pt x="665" y="816"/>
                </a:cubicBezTo>
                <a:cubicBezTo>
                  <a:pt x="676" y="800"/>
                  <a:pt x="683" y="776"/>
                  <a:pt x="699" y="766"/>
                </a:cubicBezTo>
                <a:cubicBezTo>
                  <a:pt x="740" y="741"/>
                  <a:pt x="755" y="752"/>
                  <a:pt x="757" y="801"/>
                </a:cubicBezTo>
                <a:cubicBezTo>
                  <a:pt x="758" y="818"/>
                  <a:pt x="765" y="835"/>
                  <a:pt x="771" y="855"/>
                </a:cubicBezTo>
                <a:cubicBezTo>
                  <a:pt x="745" y="847"/>
                  <a:pt x="722" y="841"/>
                  <a:pt x="699" y="834"/>
                </a:cubicBezTo>
                <a:cubicBezTo>
                  <a:pt x="696" y="839"/>
                  <a:pt x="693" y="844"/>
                  <a:pt x="691" y="848"/>
                </a:cubicBezTo>
                <a:cubicBezTo>
                  <a:pt x="707" y="861"/>
                  <a:pt x="723" y="873"/>
                  <a:pt x="740" y="886"/>
                </a:cubicBezTo>
                <a:cubicBezTo>
                  <a:pt x="748" y="883"/>
                  <a:pt x="760" y="878"/>
                  <a:pt x="772" y="874"/>
                </a:cubicBezTo>
                <a:cubicBezTo>
                  <a:pt x="775" y="884"/>
                  <a:pt x="777" y="895"/>
                  <a:pt x="781" y="905"/>
                </a:cubicBezTo>
                <a:cubicBezTo>
                  <a:pt x="785" y="915"/>
                  <a:pt x="789" y="929"/>
                  <a:pt x="798" y="933"/>
                </a:cubicBezTo>
                <a:cubicBezTo>
                  <a:pt x="831" y="952"/>
                  <a:pt x="868" y="965"/>
                  <a:pt x="901" y="985"/>
                </a:cubicBezTo>
                <a:cubicBezTo>
                  <a:pt x="979" y="1029"/>
                  <a:pt x="1055" y="1075"/>
                  <a:pt x="1134" y="1123"/>
                </a:cubicBezTo>
                <a:cubicBezTo>
                  <a:pt x="1141" y="1109"/>
                  <a:pt x="1149" y="1092"/>
                  <a:pt x="1156" y="1074"/>
                </a:cubicBezTo>
                <a:cubicBezTo>
                  <a:pt x="1160" y="1075"/>
                  <a:pt x="1164" y="1075"/>
                  <a:pt x="1168" y="1075"/>
                </a:cubicBezTo>
                <a:cubicBezTo>
                  <a:pt x="1165" y="1100"/>
                  <a:pt x="1163" y="1125"/>
                  <a:pt x="1160" y="1149"/>
                </a:cubicBezTo>
                <a:cubicBezTo>
                  <a:pt x="1181" y="1145"/>
                  <a:pt x="1200" y="1142"/>
                  <a:pt x="1228" y="1137"/>
                </a:cubicBezTo>
                <a:cubicBezTo>
                  <a:pt x="1209" y="1121"/>
                  <a:pt x="1194" y="1107"/>
                  <a:pt x="1170" y="1086"/>
                </a:cubicBezTo>
                <a:cubicBezTo>
                  <a:pt x="1192" y="1088"/>
                  <a:pt x="1203" y="1090"/>
                  <a:pt x="1220" y="1091"/>
                </a:cubicBezTo>
                <a:cubicBezTo>
                  <a:pt x="1206" y="1061"/>
                  <a:pt x="1193" y="1034"/>
                  <a:pt x="1180" y="1004"/>
                </a:cubicBezTo>
                <a:cubicBezTo>
                  <a:pt x="1176" y="1007"/>
                  <a:pt x="1170" y="1012"/>
                  <a:pt x="1166" y="1016"/>
                </a:cubicBezTo>
                <a:cubicBezTo>
                  <a:pt x="1145" y="999"/>
                  <a:pt x="1123" y="981"/>
                  <a:pt x="1097" y="959"/>
                </a:cubicBezTo>
                <a:cubicBezTo>
                  <a:pt x="1124" y="961"/>
                  <a:pt x="1145" y="962"/>
                  <a:pt x="1171" y="963"/>
                </a:cubicBezTo>
                <a:cubicBezTo>
                  <a:pt x="1171" y="963"/>
                  <a:pt x="1179" y="952"/>
                  <a:pt x="1189" y="937"/>
                </a:cubicBezTo>
                <a:cubicBezTo>
                  <a:pt x="1209" y="955"/>
                  <a:pt x="1224" y="970"/>
                  <a:pt x="1237" y="981"/>
                </a:cubicBezTo>
                <a:cubicBezTo>
                  <a:pt x="1266" y="979"/>
                  <a:pt x="1291" y="978"/>
                  <a:pt x="1324" y="975"/>
                </a:cubicBezTo>
                <a:cubicBezTo>
                  <a:pt x="1309" y="969"/>
                  <a:pt x="1298" y="964"/>
                  <a:pt x="1287" y="960"/>
                </a:cubicBezTo>
                <a:cubicBezTo>
                  <a:pt x="1244" y="940"/>
                  <a:pt x="1243" y="897"/>
                  <a:pt x="1231" y="859"/>
                </a:cubicBezTo>
                <a:cubicBezTo>
                  <a:pt x="1220" y="828"/>
                  <a:pt x="1215" y="800"/>
                  <a:pt x="1164" y="794"/>
                </a:cubicBezTo>
                <a:cubicBezTo>
                  <a:pt x="1136" y="791"/>
                  <a:pt x="1119" y="815"/>
                  <a:pt x="1096" y="807"/>
                </a:cubicBezTo>
                <a:lnTo>
                  <a:pt x="1092" y="805"/>
                </a:lnTo>
                <a:lnTo>
                  <a:pt x="1096" y="792"/>
                </a:lnTo>
                <a:cubicBezTo>
                  <a:pt x="1100" y="777"/>
                  <a:pt x="1104" y="760"/>
                  <a:pt x="1110" y="738"/>
                </a:cubicBezTo>
                <a:cubicBezTo>
                  <a:pt x="1092" y="734"/>
                  <a:pt x="1059" y="734"/>
                  <a:pt x="1036" y="719"/>
                </a:cubicBezTo>
                <a:cubicBezTo>
                  <a:pt x="991" y="688"/>
                  <a:pt x="949" y="650"/>
                  <a:pt x="909" y="613"/>
                </a:cubicBezTo>
                <a:cubicBezTo>
                  <a:pt x="900" y="605"/>
                  <a:pt x="905" y="585"/>
                  <a:pt x="901" y="571"/>
                </a:cubicBezTo>
                <a:cubicBezTo>
                  <a:pt x="899" y="564"/>
                  <a:pt x="892" y="556"/>
                  <a:pt x="886" y="552"/>
                </a:cubicBezTo>
                <a:cubicBezTo>
                  <a:pt x="870" y="541"/>
                  <a:pt x="852" y="533"/>
                  <a:pt x="835" y="524"/>
                </a:cubicBezTo>
                <a:cubicBezTo>
                  <a:pt x="837" y="519"/>
                  <a:pt x="839" y="514"/>
                  <a:pt x="842" y="508"/>
                </a:cubicBezTo>
                <a:cubicBezTo>
                  <a:pt x="878" y="524"/>
                  <a:pt x="915" y="540"/>
                  <a:pt x="955" y="557"/>
                </a:cubicBezTo>
                <a:cubicBezTo>
                  <a:pt x="954" y="546"/>
                  <a:pt x="956" y="531"/>
                  <a:pt x="951" y="527"/>
                </a:cubicBezTo>
                <a:cubicBezTo>
                  <a:pt x="930" y="510"/>
                  <a:pt x="918" y="496"/>
                  <a:pt x="919" y="462"/>
                </a:cubicBezTo>
                <a:cubicBezTo>
                  <a:pt x="919" y="433"/>
                  <a:pt x="895" y="396"/>
                  <a:pt x="871" y="376"/>
                </a:cubicBezTo>
                <a:cubicBezTo>
                  <a:pt x="838" y="350"/>
                  <a:pt x="835" y="318"/>
                  <a:pt x="834" y="283"/>
                </a:cubicBezTo>
                <a:cubicBezTo>
                  <a:pt x="834" y="273"/>
                  <a:pt x="849" y="259"/>
                  <a:pt x="860" y="253"/>
                </a:cubicBezTo>
                <a:cubicBezTo>
                  <a:pt x="874" y="245"/>
                  <a:pt x="892" y="243"/>
                  <a:pt x="914" y="237"/>
                </a:cubicBezTo>
                <a:cubicBezTo>
                  <a:pt x="949" y="266"/>
                  <a:pt x="991" y="302"/>
                  <a:pt x="1035" y="338"/>
                </a:cubicBezTo>
                <a:cubicBezTo>
                  <a:pt x="1041" y="326"/>
                  <a:pt x="1046" y="314"/>
                  <a:pt x="1052" y="302"/>
                </a:cubicBezTo>
                <a:cubicBezTo>
                  <a:pt x="1061" y="308"/>
                  <a:pt x="1070" y="314"/>
                  <a:pt x="1080" y="321"/>
                </a:cubicBezTo>
                <a:cubicBezTo>
                  <a:pt x="1083" y="315"/>
                  <a:pt x="1086" y="312"/>
                  <a:pt x="1086" y="310"/>
                </a:cubicBezTo>
                <a:cubicBezTo>
                  <a:pt x="1081" y="286"/>
                  <a:pt x="1075" y="262"/>
                  <a:pt x="1070" y="238"/>
                </a:cubicBezTo>
                <a:cubicBezTo>
                  <a:pt x="1066" y="239"/>
                  <a:pt x="1061" y="239"/>
                  <a:pt x="1057" y="239"/>
                </a:cubicBezTo>
                <a:cubicBezTo>
                  <a:pt x="1067" y="228"/>
                  <a:pt x="1077" y="217"/>
                  <a:pt x="1091" y="201"/>
                </a:cubicBezTo>
                <a:cubicBezTo>
                  <a:pt x="1107" y="233"/>
                  <a:pt x="1120" y="261"/>
                  <a:pt x="1135" y="291"/>
                </a:cubicBezTo>
                <a:cubicBezTo>
                  <a:pt x="1150" y="276"/>
                  <a:pt x="1167" y="260"/>
                  <a:pt x="1194" y="235"/>
                </a:cubicBezTo>
                <a:cubicBezTo>
                  <a:pt x="1181" y="264"/>
                  <a:pt x="1172" y="282"/>
                  <a:pt x="1160" y="308"/>
                </a:cubicBezTo>
                <a:cubicBezTo>
                  <a:pt x="1178" y="320"/>
                  <a:pt x="1199" y="334"/>
                  <a:pt x="1220" y="348"/>
                </a:cubicBezTo>
                <a:cubicBezTo>
                  <a:pt x="1300" y="271"/>
                  <a:pt x="1345" y="401"/>
                  <a:pt x="1418" y="376"/>
                </a:cubicBezTo>
                <a:cubicBezTo>
                  <a:pt x="1406" y="342"/>
                  <a:pt x="1297" y="346"/>
                  <a:pt x="1372" y="285"/>
                </a:cubicBezTo>
                <a:cubicBezTo>
                  <a:pt x="1359" y="257"/>
                  <a:pt x="1348" y="233"/>
                  <a:pt x="1336" y="207"/>
                </a:cubicBezTo>
                <a:cubicBezTo>
                  <a:pt x="1305" y="219"/>
                  <a:pt x="1281" y="216"/>
                  <a:pt x="1271" y="178"/>
                </a:cubicBezTo>
                <a:cubicBezTo>
                  <a:pt x="1268" y="166"/>
                  <a:pt x="1250" y="158"/>
                  <a:pt x="1241" y="147"/>
                </a:cubicBezTo>
                <a:cubicBezTo>
                  <a:pt x="1233" y="138"/>
                  <a:pt x="1227" y="127"/>
                  <a:pt x="1220" y="117"/>
                </a:cubicBezTo>
                <a:cubicBezTo>
                  <a:pt x="1224" y="114"/>
                  <a:pt x="1228" y="110"/>
                  <a:pt x="1232" y="107"/>
                </a:cubicBezTo>
                <a:cubicBezTo>
                  <a:pt x="1243" y="116"/>
                  <a:pt x="1253" y="125"/>
                  <a:pt x="1263" y="134"/>
                </a:cubicBezTo>
                <a:cubicBezTo>
                  <a:pt x="1282" y="153"/>
                  <a:pt x="1297" y="155"/>
                  <a:pt x="1306" y="126"/>
                </a:cubicBezTo>
                <a:cubicBezTo>
                  <a:pt x="1315" y="99"/>
                  <a:pt x="1328" y="100"/>
                  <a:pt x="1346" y="119"/>
                </a:cubicBezTo>
                <a:cubicBezTo>
                  <a:pt x="1359" y="134"/>
                  <a:pt x="1378" y="143"/>
                  <a:pt x="1392" y="158"/>
                </a:cubicBezTo>
                <a:cubicBezTo>
                  <a:pt x="1404" y="170"/>
                  <a:pt x="1412" y="186"/>
                  <a:pt x="1423" y="201"/>
                </a:cubicBezTo>
                <a:cubicBezTo>
                  <a:pt x="1443" y="194"/>
                  <a:pt x="1466" y="186"/>
                  <a:pt x="1489" y="178"/>
                </a:cubicBezTo>
                <a:cubicBezTo>
                  <a:pt x="1477" y="111"/>
                  <a:pt x="1457" y="96"/>
                  <a:pt x="1393" y="97"/>
                </a:cubicBezTo>
                <a:cubicBezTo>
                  <a:pt x="1405" y="90"/>
                  <a:pt x="1416" y="80"/>
                  <a:pt x="1429" y="76"/>
                </a:cubicBezTo>
                <a:cubicBezTo>
                  <a:pt x="1444" y="71"/>
                  <a:pt x="1460" y="72"/>
                  <a:pt x="1480" y="70"/>
                </a:cubicBezTo>
                <a:cubicBezTo>
                  <a:pt x="1486" y="79"/>
                  <a:pt x="1495" y="92"/>
                  <a:pt x="1503" y="106"/>
                </a:cubicBezTo>
                <a:cubicBezTo>
                  <a:pt x="1509" y="104"/>
                  <a:pt x="1515" y="102"/>
                  <a:pt x="1520" y="100"/>
                </a:cubicBezTo>
                <a:cubicBezTo>
                  <a:pt x="1514" y="82"/>
                  <a:pt x="1512" y="62"/>
                  <a:pt x="1501" y="49"/>
                </a:cubicBezTo>
                <a:cubicBezTo>
                  <a:pt x="1492" y="37"/>
                  <a:pt x="1473" y="32"/>
                  <a:pt x="1454" y="21"/>
                </a:cubicBezTo>
                <a:cubicBezTo>
                  <a:pt x="1485" y="13"/>
                  <a:pt x="1503" y="8"/>
                  <a:pt x="1534" y="0"/>
                </a:cubicBezTo>
                <a:close/>
              </a:path>
            </a:pathLst>
          </a:custGeom>
        </p:spPr>
      </p:pic>
      <p:pic>
        <p:nvPicPr>
          <p:cNvPr id="95" name="图片 94" descr="944854275a3d9e213e74daa7fd310db61fc3d10b760b5-j9H7e7"/>
          <p:cNvPicPr>
            <a:picLocks noChangeAspect="1"/>
          </p:cNvPicPr>
          <p:nvPr/>
        </p:nvPicPr>
        <p:blipFill>
          <a:blip r:embed="rId3"/>
          <a:stretch>
            <a:fillRect/>
          </a:stretch>
        </p:blipFill>
        <p:spPr>
          <a:xfrm>
            <a:off x="9358630" y="-397510"/>
            <a:ext cx="2833370" cy="3162300"/>
          </a:xfrm>
          <a:prstGeom prst="rect">
            <a:avLst/>
          </a:prstGeom>
        </p:spPr>
      </p:pic>
      <p:sp>
        <p:nvSpPr>
          <p:cNvPr id="30" name="文本框 29"/>
          <p:cNvSpPr txBox="1"/>
          <p:nvPr/>
        </p:nvSpPr>
        <p:spPr>
          <a:xfrm>
            <a:off x="2879090" y="603250"/>
            <a:ext cx="6190615" cy="1322070"/>
          </a:xfrm>
          <a:prstGeom prst="rect">
            <a:avLst/>
          </a:prstGeom>
          <a:noFill/>
        </p:spPr>
        <p:txBody>
          <a:bodyPr wrap="square" rtlCol="0">
            <a:spAutoFit/>
          </a:bodyPr>
          <a:p>
            <a:pPr algn="dist"/>
            <a:r>
              <a:rPr lang="zh-CN" altLang="en-US" sz="8000">
                <a:gradFill>
                  <a:gsLst>
                    <a:gs pos="0">
                      <a:schemeClr val="bg1">
                        <a:lumMod val="95000"/>
                      </a:schemeClr>
                    </a:gs>
                    <a:gs pos="42000">
                      <a:srgbClr val="C00000"/>
                    </a:gs>
                    <a:gs pos="100000">
                      <a:schemeClr val="tx1">
                        <a:lumMod val="75000"/>
                        <a:lumOff val="25000"/>
                      </a:schemeClr>
                    </a:gs>
                  </a:gsLst>
                  <a:lin ang="7260000" scaled="0"/>
                </a:gradFill>
                <a:latin typeface="汉仪古隶简" panose="00020600040101010101" charset="-122"/>
                <a:ea typeface="汉仪古隶简" panose="00020600040101010101" charset="-122"/>
              </a:rPr>
              <a:t>素雅中国风</a:t>
            </a:r>
            <a:endParaRPr lang="zh-CN" altLang="en-US" sz="8000">
              <a:gradFill>
                <a:gsLst>
                  <a:gs pos="0">
                    <a:schemeClr val="bg1">
                      <a:lumMod val="95000"/>
                    </a:schemeClr>
                  </a:gs>
                  <a:gs pos="42000">
                    <a:srgbClr val="C00000"/>
                  </a:gs>
                  <a:gs pos="100000">
                    <a:schemeClr val="tx1">
                      <a:lumMod val="75000"/>
                      <a:lumOff val="25000"/>
                    </a:schemeClr>
                  </a:gs>
                </a:gsLst>
                <a:lin ang="7260000" scaled="0"/>
              </a:gradFill>
              <a:latin typeface="汉仪古隶简" panose="00020600040101010101" charset="-122"/>
              <a:ea typeface="汉仪古隶简" panose="00020600040101010101" charset="-122"/>
            </a:endParaRPr>
          </a:p>
        </p:txBody>
      </p:sp>
      <p:sp>
        <p:nvSpPr>
          <p:cNvPr id="31" name="文本框 30"/>
          <p:cNvSpPr txBox="1"/>
          <p:nvPr/>
        </p:nvSpPr>
        <p:spPr>
          <a:xfrm>
            <a:off x="3037840" y="1925320"/>
            <a:ext cx="5937885" cy="398780"/>
          </a:xfrm>
          <a:prstGeom prst="rect">
            <a:avLst/>
          </a:prstGeom>
          <a:noFill/>
        </p:spPr>
        <p:txBody>
          <a:bodyPr wrap="square" rtlCol="0">
            <a:spAutoFit/>
          </a:bodyPr>
          <a:p>
            <a:pPr algn="dist"/>
            <a:r>
              <a:rPr lang="zh-CN" altLang="en-US" sz="2000" b="1">
                <a:latin typeface="微软雅黑" panose="020B0503020204020204" charset="-122"/>
                <a:ea typeface="微软雅黑" panose="020B0503020204020204" charset="-122"/>
                <a:cs typeface="微软雅黑" panose="020B0503020204020204" charset="-122"/>
              </a:rPr>
              <a:t>学习成果展示</a:t>
            </a:r>
            <a:r>
              <a:rPr lang="en-US" altLang="zh-CN" sz="2000" b="1">
                <a:latin typeface="微软雅黑" panose="020B0503020204020204" charset="-122"/>
                <a:ea typeface="微软雅黑" panose="020B0503020204020204" charset="-122"/>
                <a:cs typeface="微软雅黑" panose="020B0503020204020204" charset="-122"/>
              </a:rPr>
              <a:t>PPT</a:t>
            </a:r>
            <a:r>
              <a:rPr lang="zh-CN" altLang="en-US" sz="2000" b="1">
                <a:latin typeface="微软雅黑" panose="020B0503020204020204" charset="-122"/>
                <a:ea typeface="微软雅黑" panose="020B0503020204020204" charset="-122"/>
                <a:cs typeface="微软雅黑" panose="020B0503020204020204" charset="-122"/>
              </a:rPr>
              <a:t>模板</a:t>
            </a:r>
            <a:endParaRPr lang="zh-CN" altLang="en-US" sz="2000" b="1">
              <a:latin typeface="微软雅黑" panose="020B0503020204020204" charset="-122"/>
              <a:ea typeface="微软雅黑" panose="020B0503020204020204" charset="-122"/>
              <a:cs typeface="微软雅黑" panose="020B0503020204020204" charset="-122"/>
            </a:endParaRPr>
          </a:p>
        </p:txBody>
      </p:sp>
      <p:grpSp>
        <p:nvGrpSpPr>
          <p:cNvPr id="36" name="组合 35"/>
          <p:cNvGrpSpPr/>
          <p:nvPr/>
        </p:nvGrpSpPr>
        <p:grpSpPr>
          <a:xfrm>
            <a:off x="7656830" y="5839460"/>
            <a:ext cx="2024380" cy="886460"/>
            <a:chOff x="6073" y="7727"/>
            <a:chExt cx="3188" cy="1396"/>
          </a:xfrm>
        </p:grpSpPr>
        <p:pic>
          <p:nvPicPr>
            <p:cNvPr id="37" name="图片 36" descr="花瓣素材_中国风中式红色简约边框标题框元素素材_193417505"/>
            <p:cNvPicPr>
              <a:picLocks noChangeAspect="1"/>
            </p:cNvPicPr>
            <p:nvPr/>
          </p:nvPicPr>
          <p:blipFill>
            <a:blip r:embed="rId4"/>
            <a:srcRect l="50090" t="65796" r="1313" b="19519"/>
            <a:stretch>
              <a:fillRect/>
            </a:stretch>
          </p:blipFill>
          <p:spPr>
            <a:xfrm>
              <a:off x="6073" y="7727"/>
              <a:ext cx="3096" cy="1396"/>
            </a:xfrm>
            <a:prstGeom prst="rect">
              <a:avLst/>
            </a:prstGeom>
          </p:spPr>
        </p:pic>
        <p:sp>
          <p:nvSpPr>
            <p:cNvPr id="38" name="文本框 37"/>
            <p:cNvSpPr txBox="1"/>
            <p:nvPr/>
          </p:nvSpPr>
          <p:spPr>
            <a:xfrm>
              <a:off x="6399" y="8159"/>
              <a:ext cx="2862" cy="316"/>
            </a:xfrm>
            <a:prstGeom prst="rect">
              <a:avLst/>
            </a:prstGeom>
            <a:noFill/>
          </p:spPr>
          <p:txBody>
            <a:bodyPr wrap="square" rtlCol="0" anchor="t">
              <a:noAutofit/>
            </a:bodyPr>
            <a:p>
              <a:r>
                <a:rPr lang="zh-CN" altLang="en-US" dirty="0">
                  <a:solidFill>
                    <a:schemeClr val="bg1"/>
                  </a:solidFill>
                  <a:latin typeface="汉仪古隶简" panose="00020600040101010101" charset="-122"/>
                  <a:ea typeface="汉仪古隶简" panose="00020600040101010101" charset="-122"/>
                  <a:cs typeface="汉仪古隶简" panose="00020600040101010101" charset="-122"/>
                  <a:sym typeface="+mn-lt"/>
                </a:rPr>
                <a:t>汇报人</a:t>
              </a:r>
              <a:r>
                <a:rPr lang="zh-CN" altLang="en-US" dirty="0" smtClean="0">
                  <a:solidFill>
                    <a:schemeClr val="bg1"/>
                  </a:solidFill>
                  <a:latin typeface="汉仪古隶简" panose="00020600040101010101" charset="-122"/>
                  <a:ea typeface="汉仪古隶简" panose="00020600040101010101" charset="-122"/>
                  <a:cs typeface="汉仪古隶简" panose="00020600040101010101" charset="-122"/>
                  <a:sym typeface="+mn-lt"/>
                </a:rPr>
                <a:t>：</a:t>
              </a:r>
              <a:r>
                <a:rPr lang="zh-CN" altLang="en-US" dirty="0">
                  <a:solidFill>
                    <a:schemeClr val="bg1"/>
                  </a:solidFill>
                  <a:latin typeface="汉仪古隶简" panose="00020600040101010101" charset="-122"/>
                  <a:ea typeface="汉仪古隶简" panose="00020600040101010101" charset="-122"/>
                  <a:cs typeface="汉仪古隶简" panose="00020600040101010101" charset="-122"/>
                  <a:sym typeface="+mn-lt"/>
                </a:rPr>
                <a:t>小金</a:t>
              </a:r>
              <a:endParaRPr lang="zh-CN" altLang="en-US" dirty="0">
                <a:solidFill>
                  <a:schemeClr val="bg1"/>
                </a:solidFill>
                <a:latin typeface="汉仪古隶简" panose="00020600040101010101" charset="-122"/>
                <a:ea typeface="汉仪古隶简" panose="00020600040101010101" charset="-122"/>
                <a:cs typeface="汉仪古隶简" panose="00020600040101010101" charset="-122"/>
                <a:sym typeface="+mn-lt"/>
              </a:endParaRPr>
            </a:p>
          </p:txBody>
        </p:sp>
      </p:grpSp>
      <p:grpSp>
        <p:nvGrpSpPr>
          <p:cNvPr id="39" name="组合 38"/>
          <p:cNvGrpSpPr/>
          <p:nvPr/>
        </p:nvGrpSpPr>
        <p:grpSpPr>
          <a:xfrm>
            <a:off x="10001250" y="5839460"/>
            <a:ext cx="1971040" cy="886460"/>
            <a:chOff x="6065" y="7727"/>
            <a:chExt cx="3104" cy="1396"/>
          </a:xfrm>
        </p:grpSpPr>
        <p:pic>
          <p:nvPicPr>
            <p:cNvPr id="40" name="图片 39" descr="花瓣素材_中国风中式红色简约边框标题框元素素材_193417505"/>
            <p:cNvPicPr>
              <a:picLocks noChangeAspect="1"/>
            </p:cNvPicPr>
            <p:nvPr/>
          </p:nvPicPr>
          <p:blipFill>
            <a:blip r:embed="rId4"/>
            <a:srcRect l="49964" t="65796" r="1313" b="19519"/>
            <a:stretch>
              <a:fillRect/>
            </a:stretch>
          </p:blipFill>
          <p:spPr>
            <a:xfrm>
              <a:off x="6065" y="7727"/>
              <a:ext cx="3104" cy="1396"/>
            </a:xfrm>
            <a:prstGeom prst="rect">
              <a:avLst/>
            </a:prstGeom>
          </p:spPr>
        </p:pic>
        <p:sp>
          <p:nvSpPr>
            <p:cNvPr id="41" name="文本框 40"/>
            <p:cNvSpPr txBox="1"/>
            <p:nvPr/>
          </p:nvSpPr>
          <p:spPr>
            <a:xfrm>
              <a:off x="6155" y="8117"/>
              <a:ext cx="2862" cy="316"/>
            </a:xfrm>
            <a:prstGeom prst="rect">
              <a:avLst/>
            </a:prstGeom>
            <a:noFill/>
          </p:spPr>
          <p:txBody>
            <a:bodyPr wrap="square" rtlCol="0" anchor="t">
              <a:noAutofit/>
            </a:bodyPr>
            <a:p>
              <a:pPr algn="l"/>
              <a:r>
                <a:rPr lang="en-US" altLang="zh-CN" dirty="0">
                  <a:solidFill>
                    <a:schemeClr val="bg1"/>
                  </a:solidFill>
                  <a:latin typeface="汉仪古隶简" panose="00020600040101010101" charset="-122"/>
                  <a:ea typeface="汉仪古隶简" panose="00020600040101010101" charset="-122"/>
                  <a:cs typeface="汉仪古隶简" panose="00020600040101010101" charset="-122"/>
                  <a:sym typeface="+mn-lt"/>
                </a:rPr>
                <a:t> </a:t>
              </a:r>
              <a:r>
                <a:rPr lang="zh-CN" altLang="en-US" sz="1200" dirty="0">
                  <a:solidFill>
                    <a:schemeClr val="bg1"/>
                  </a:solidFill>
                  <a:latin typeface="汉仪古隶简" panose="00020600040101010101" charset="-122"/>
                  <a:ea typeface="汉仪古隶简" panose="00020600040101010101" charset="-122"/>
                  <a:cs typeface="汉仪古隶简" panose="00020600040101010101" charset="-122"/>
                  <a:sym typeface="+mn-lt"/>
                </a:rPr>
                <a:t>时间：</a:t>
              </a:r>
              <a:r>
                <a:rPr lang="en-US" altLang="zh-CN" sz="1200" dirty="0">
                  <a:solidFill>
                    <a:schemeClr val="bg1"/>
                  </a:solidFill>
                  <a:latin typeface="汉仪古隶简" panose="00020600040101010101" charset="-122"/>
                  <a:ea typeface="汉仪古隶简" panose="00020600040101010101" charset="-122"/>
                  <a:cs typeface="汉仪古隶简" panose="00020600040101010101" charset="-122"/>
                  <a:sym typeface="+mn-lt"/>
                </a:rPr>
                <a:t>2026.01.01</a:t>
              </a:r>
              <a:endParaRPr lang="en-US" altLang="zh-CN" sz="1200" dirty="0">
                <a:solidFill>
                  <a:schemeClr val="bg1"/>
                </a:solidFill>
                <a:latin typeface="汉仪古隶简" panose="00020600040101010101" charset="-122"/>
                <a:ea typeface="汉仪古隶简" panose="00020600040101010101" charset="-122"/>
                <a:cs typeface="汉仪古隶简" panose="00020600040101010101" charset="-122"/>
                <a:sym typeface="+mn-lt"/>
              </a:endParaRPr>
            </a:p>
          </p:txBody>
        </p:sp>
      </p:grpSp>
    </p:spTree>
    <p:custDataLst>
      <p:tags r:id="rId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图片 94" descr="944854275a3d9e213e74daa7fd310db61fc3d10b760b5-j9H7e7"/>
          <p:cNvPicPr>
            <a:picLocks noChangeAspect="1"/>
          </p:cNvPicPr>
          <p:nvPr/>
        </p:nvPicPr>
        <p:blipFill>
          <a:blip r:embed="rId1"/>
          <a:stretch>
            <a:fillRect/>
          </a:stretch>
        </p:blipFill>
        <p:spPr>
          <a:xfrm>
            <a:off x="9358630" y="-403860"/>
            <a:ext cx="2833370" cy="3162300"/>
          </a:xfrm>
          <a:prstGeom prst="rect">
            <a:avLst/>
          </a:prstGeom>
        </p:spPr>
      </p:pic>
      <p:grpSp>
        <p:nvGrpSpPr>
          <p:cNvPr id="10" name="组合 9"/>
          <p:cNvGrpSpPr/>
          <p:nvPr/>
        </p:nvGrpSpPr>
        <p:grpSpPr>
          <a:xfrm>
            <a:off x="4602480" y="352425"/>
            <a:ext cx="3157855" cy="758190"/>
            <a:chOff x="4669662" y="570199"/>
            <a:chExt cx="2621280" cy="629194"/>
          </a:xfrm>
        </p:grpSpPr>
        <p:grpSp>
          <p:nvGrpSpPr>
            <p:cNvPr id="7" name="组合 6"/>
            <p:cNvGrpSpPr/>
            <p:nvPr/>
          </p:nvGrpSpPr>
          <p:grpSpPr>
            <a:xfrm>
              <a:off x="4669662" y="570199"/>
              <a:ext cx="2621280" cy="629194"/>
              <a:chOff x="4220813" y="570199"/>
              <a:chExt cx="2621280" cy="629194"/>
            </a:xfrm>
          </p:grpSpPr>
          <p:sp>
            <p:nvSpPr>
              <p:cNvPr id="6" name="矩形 5"/>
              <p:cNvSpPr/>
              <p:nvPr/>
            </p:nvSpPr>
            <p:spPr>
              <a:xfrm>
                <a:off x="4941757" y="570199"/>
                <a:ext cx="1178560" cy="629194"/>
              </a:xfrm>
              <a:prstGeom prst="rect">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4220813" y="654387"/>
                <a:ext cx="2621280" cy="433164"/>
              </a:xfrm>
              <a:prstGeom prst="rect">
                <a:avLst/>
              </a:prstGeom>
              <a:solidFill>
                <a:srgbClr val="FFFFFF"/>
              </a:solidFill>
            </p:spPr>
            <p:txBody>
              <a:bodyPr vert="horz" wrap="square" rtlCol="0">
                <a:spAutoFit/>
              </a:bodyPr>
              <a:lstStyle/>
              <a:p>
                <a:r>
                  <a:rPr lang="zh-CN" altLang="en-US" sz="2800" dirty="0" smtClean="0">
                    <a:gradFill>
                      <a:gsLst>
                        <a:gs pos="0">
                          <a:schemeClr val="tx1"/>
                        </a:gs>
                        <a:gs pos="100000">
                          <a:srgbClr val="C00000"/>
                        </a:gs>
                      </a:gsLst>
                      <a:lin ang="0" scaled="0"/>
                    </a:gradFill>
                    <a:latin typeface="汉仪古隶简" panose="00020600040101010101" charset="-122"/>
                    <a:ea typeface="汉仪古隶简" panose="00020600040101010101" charset="-122"/>
                    <a:cs typeface="汉仪古隶简" panose="00020600040101010101" charset="-122"/>
                  </a:rPr>
                  <a:t>在此输入你的标题</a:t>
                </a:r>
                <a:endParaRPr lang="zh-CN" altLang="en-US" sz="2800" dirty="0" smtClean="0">
                  <a:gradFill>
                    <a:gsLst>
                      <a:gs pos="0">
                        <a:schemeClr val="tx1"/>
                      </a:gs>
                      <a:gs pos="100000">
                        <a:srgbClr val="C00000"/>
                      </a:gs>
                    </a:gsLst>
                    <a:lin ang="0" scaled="0"/>
                  </a:gradFill>
                  <a:latin typeface="汉仪古隶简" panose="00020600040101010101" charset="-122"/>
                  <a:ea typeface="汉仪古隶简" panose="00020600040101010101" charset="-122"/>
                  <a:cs typeface="汉仪古隶简" panose="00020600040101010101" charset="-122"/>
                </a:endParaRPr>
              </a:p>
            </p:txBody>
          </p:sp>
        </p:grpSp>
        <p:sp>
          <p:nvSpPr>
            <p:cNvPr id="9" name="矩形 8"/>
            <p:cNvSpPr/>
            <p:nvPr/>
          </p:nvSpPr>
          <p:spPr>
            <a:xfrm>
              <a:off x="5620615" y="1003406"/>
              <a:ext cx="855980" cy="152292"/>
            </a:xfrm>
            <a:prstGeom prst="rect">
              <a:avLst/>
            </a:prstGeom>
          </p:spPr>
          <p:txBody>
            <a:bodyPr wrap="square">
              <a:spAutoFit/>
            </a:bodyPr>
            <a:lstStyle/>
            <a:p>
              <a:r>
                <a:rPr lang="en-US" altLang="zh-CN" sz="600" dirty="0" smtClean="0">
                  <a:solidFill>
                    <a:schemeClr val="bg1">
                      <a:lumMod val="50000"/>
                    </a:schemeClr>
                  </a:solidFill>
                </a:rPr>
                <a:t>LOVE CHINA JUVT</a:t>
              </a:r>
              <a:endParaRPr lang="zh-CN" altLang="en-US" sz="600" dirty="0">
                <a:solidFill>
                  <a:schemeClr val="bg1">
                    <a:lumMod val="50000"/>
                  </a:schemeClr>
                </a:solidFill>
              </a:endParaRPr>
            </a:p>
          </p:txBody>
        </p:sp>
      </p:grpSp>
      <p:sp>
        <p:nvSpPr>
          <p:cNvPr id="25" name="矩形 24"/>
          <p:cNvSpPr/>
          <p:nvPr/>
        </p:nvSpPr>
        <p:spPr>
          <a:xfrm>
            <a:off x="1383029" y="1943069"/>
            <a:ext cx="1290320" cy="3137633"/>
          </a:xfrm>
          <a:prstGeom prst="rect">
            <a:avLst/>
          </a:prstGeom>
        </p:spPr>
        <p:txBody>
          <a:bodyPr vert="eaVert" wrap="square">
            <a:spAutoFit/>
          </a:bodyPr>
          <a:lstStyle/>
          <a:p>
            <a:pPr>
              <a:lnSpc>
                <a:spcPct val="150000"/>
              </a:lnSpc>
            </a:pPr>
            <a:r>
              <a:rPr lang="zh-CN" altLang="en-US" sz="12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请在此输入正文请在此输入正文请在此输入正文请在此输入正文</a:t>
            </a:r>
            <a:endParaRPr lang="zh-CN" altLang="en-US" sz="1200" noProof="0" dirty="0">
              <a:ln>
                <a:noFill/>
              </a:ln>
              <a:solidFill>
                <a:prstClr val="black">
                  <a:lumMod val="50000"/>
                  <a:lumOff val="50000"/>
                </a:prstClr>
              </a:solidFill>
              <a:effectLst/>
              <a:uLnTx/>
              <a:uFillTx/>
              <a:latin typeface="Calibri" panose="020F0502020204030204"/>
              <a:ea typeface="微软雅黑" panose="020B0503020204020204" charset="-122"/>
              <a:sym typeface="+mn-ea"/>
            </a:endParaRPr>
          </a:p>
          <a:p>
            <a:pPr>
              <a:lnSpc>
                <a:spcPct val="150000"/>
              </a:lnSpc>
            </a:pPr>
            <a:r>
              <a:rPr lang="zh-CN" altLang="en-US" sz="12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a:t>
            </a:r>
            <a:endParaRPr lang="zh-CN" altLang="en-US" sz="1200" dirty="0">
              <a:solidFill>
                <a:schemeClr val="tx1">
                  <a:lumMod val="50000"/>
                  <a:lumOff val="50000"/>
                </a:schemeClr>
              </a:solidFill>
            </a:endParaRPr>
          </a:p>
        </p:txBody>
      </p:sp>
      <p:cxnSp>
        <p:nvCxnSpPr>
          <p:cNvPr id="26" name="直接连接符 25"/>
          <p:cNvCxnSpPr/>
          <p:nvPr/>
        </p:nvCxnSpPr>
        <p:spPr>
          <a:xfrm>
            <a:off x="3979565" y="1822558"/>
            <a:ext cx="0" cy="33786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8075315" y="1822558"/>
            <a:ext cx="0" cy="33786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2787649" y="2038506"/>
            <a:ext cx="679451" cy="1232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5137915" y="1943069"/>
            <a:ext cx="1290320" cy="3137633"/>
          </a:xfrm>
          <a:prstGeom prst="rect">
            <a:avLst/>
          </a:prstGeom>
        </p:spPr>
        <p:txBody>
          <a:bodyPr vert="eaVert" wrap="square">
            <a:spAutoFit/>
          </a:bodyPr>
          <a:lstStyle/>
          <a:p>
            <a:pPr>
              <a:lnSpc>
                <a:spcPct val="150000"/>
              </a:lnSpc>
            </a:pPr>
            <a:r>
              <a:rPr lang="zh-CN" altLang="en-US" sz="12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请在此输入正文请在此输入正文请在此输入正文请在此输入正文</a:t>
            </a:r>
            <a:endParaRPr lang="zh-CN" altLang="en-US" sz="1200" noProof="0" dirty="0">
              <a:ln>
                <a:noFill/>
              </a:ln>
              <a:solidFill>
                <a:prstClr val="black">
                  <a:lumMod val="50000"/>
                  <a:lumOff val="50000"/>
                </a:prstClr>
              </a:solidFill>
              <a:effectLst/>
              <a:uLnTx/>
              <a:uFillTx/>
              <a:latin typeface="Calibri" panose="020F0502020204030204"/>
              <a:ea typeface="微软雅黑" panose="020B0503020204020204" charset="-122"/>
              <a:sym typeface="+mn-ea"/>
            </a:endParaRPr>
          </a:p>
          <a:p>
            <a:pPr>
              <a:lnSpc>
                <a:spcPct val="150000"/>
              </a:lnSpc>
            </a:pPr>
            <a:r>
              <a:rPr lang="zh-CN" altLang="en-US" sz="12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a:t>
            </a:r>
            <a:endParaRPr lang="zh-CN" altLang="en-US" sz="1200" dirty="0">
              <a:solidFill>
                <a:schemeClr val="tx1">
                  <a:lumMod val="50000"/>
                  <a:lumOff val="50000"/>
                </a:schemeClr>
              </a:solidFill>
            </a:endParaRPr>
          </a:p>
        </p:txBody>
      </p:sp>
      <p:sp>
        <p:nvSpPr>
          <p:cNvPr id="31" name="矩形 30"/>
          <p:cNvSpPr/>
          <p:nvPr/>
        </p:nvSpPr>
        <p:spPr>
          <a:xfrm>
            <a:off x="8839834" y="1943069"/>
            <a:ext cx="1567815" cy="3137633"/>
          </a:xfrm>
          <a:prstGeom prst="rect">
            <a:avLst/>
          </a:prstGeom>
        </p:spPr>
        <p:txBody>
          <a:bodyPr vert="eaVert" wrap="square">
            <a:spAutoFit/>
          </a:bodyPr>
          <a:lstStyle/>
          <a:p>
            <a:pPr>
              <a:lnSpc>
                <a:spcPct val="150000"/>
              </a:lnSpc>
            </a:pPr>
            <a:r>
              <a:rPr lang="zh-CN" altLang="en-US" sz="12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请在此输入正文请在此输入正文请在此输入正文请在此输入正文</a:t>
            </a:r>
            <a:endParaRPr lang="zh-CN" altLang="en-US" sz="1200" noProof="0" dirty="0">
              <a:ln>
                <a:noFill/>
              </a:ln>
              <a:solidFill>
                <a:prstClr val="black">
                  <a:lumMod val="50000"/>
                  <a:lumOff val="50000"/>
                </a:prstClr>
              </a:solidFill>
              <a:effectLst/>
              <a:uLnTx/>
              <a:uFillTx/>
              <a:latin typeface="Calibri" panose="020F0502020204030204"/>
              <a:ea typeface="微软雅黑" panose="020B0503020204020204" charset="-122"/>
              <a:sym typeface="+mn-ea"/>
            </a:endParaRPr>
          </a:p>
          <a:p>
            <a:pPr>
              <a:lnSpc>
                <a:spcPct val="150000"/>
              </a:lnSpc>
            </a:pPr>
            <a:r>
              <a:rPr lang="zh-CN" altLang="en-US" sz="12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a:t>
            </a:r>
            <a:endParaRPr lang="zh-CN" altLang="en-US" sz="1200" dirty="0">
              <a:solidFill>
                <a:schemeClr val="tx1">
                  <a:lumMod val="50000"/>
                  <a:lumOff val="50000"/>
                </a:schemeClr>
              </a:solidFill>
            </a:endParaRPr>
          </a:p>
          <a:p>
            <a:pPr>
              <a:lnSpc>
                <a:spcPct val="150000"/>
              </a:lnSpc>
            </a:pPr>
            <a:endParaRPr lang="zh-CN" altLang="en-US" sz="1200" dirty="0">
              <a:solidFill>
                <a:schemeClr val="tx1">
                  <a:lumMod val="50000"/>
                  <a:lumOff val="50000"/>
                </a:schemeClr>
              </a:solidFill>
            </a:endParaRPr>
          </a:p>
        </p:txBody>
      </p:sp>
      <p:sp>
        <p:nvSpPr>
          <p:cNvPr id="32" name="矩形 31"/>
          <p:cNvSpPr/>
          <p:nvPr/>
        </p:nvSpPr>
        <p:spPr>
          <a:xfrm>
            <a:off x="10521949" y="2038506"/>
            <a:ext cx="679451" cy="1232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32"/>
          <p:cNvCxnSpPr/>
          <p:nvPr/>
        </p:nvCxnSpPr>
        <p:spPr>
          <a:xfrm>
            <a:off x="826690" y="5201213"/>
            <a:ext cx="103747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文本框 58"/>
          <p:cNvSpPr txBox="1"/>
          <p:nvPr>
            <p:custDataLst>
              <p:tags r:id="rId2"/>
            </p:custDataLst>
          </p:nvPr>
        </p:nvSpPr>
        <p:spPr>
          <a:xfrm>
            <a:off x="981075" y="5455920"/>
            <a:ext cx="10095865" cy="922020"/>
          </a:xfrm>
          <a:prstGeom prst="rect">
            <a:avLst/>
          </a:prstGeom>
          <a:noFill/>
        </p:spPr>
        <p:txBody>
          <a:bodyPr wrap="square" rtlCol="0" anchor="t">
            <a:spAutoFit/>
          </a:bodyPr>
          <a:p>
            <a:pPr marL="0" marR="0" lvl="0" indent="0" algn="ctr" defTabSz="914400" rtl="0" eaLnBrk="1" fontAlgn="auto" latinLnBrk="0" hangingPunct="1">
              <a:lnSpc>
                <a:spcPct val="150000"/>
              </a:lnSpc>
              <a:spcBef>
                <a:spcPts val="0"/>
              </a:spcBef>
              <a:spcAft>
                <a:spcPts val="0"/>
              </a:spcAft>
              <a:buClrTx/>
              <a:buSzTx/>
              <a:buFontTx/>
              <a:buNone/>
              <a:defRPr/>
            </a:pPr>
            <a:r>
              <a:rPr lang="zh-CN" altLang="en-US" sz="1200" noProof="0" dirty="0">
                <a:ln>
                  <a:noFill/>
                </a:ln>
                <a:solidFill>
                  <a:schemeClr val="bg2">
                    <a:lumMod val="25000"/>
                  </a:scheme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请在此输入正文请在此输入正文请在此输入正文请在此输入正文请在此输入正文请在此输入正文</a:t>
            </a:r>
            <a:r>
              <a:rPr lang="zh-CN" altLang="en-US" sz="1200" noProof="0" dirty="0">
                <a:ln>
                  <a:noFill/>
                </a:ln>
                <a:solidFill>
                  <a:schemeClr val="bg2">
                    <a:lumMod val="25000"/>
                  </a:scheme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请在此输入正文请在此输入正文请在此输入正文请在此输入正文请在此输入正文请在此输入正文请在此输入正文请在此输入正文请在此输入正文请在此输入正文请在此输入正文请在此输入正文</a:t>
            </a:r>
            <a:endParaRPr lang="zh-CN" altLang="en-US" sz="1200" noProof="0" dirty="0">
              <a:ln>
                <a:noFill/>
              </a:ln>
              <a:solidFill>
                <a:schemeClr val="bg2">
                  <a:lumMod val="25000"/>
                </a:schemeClr>
              </a:solidFill>
              <a:effectLst/>
              <a:uLnTx/>
              <a:uFillTx/>
              <a:latin typeface="Calibri" panose="020F0502020204030204"/>
              <a:ea typeface="微软雅黑" panose="020B0503020204020204" charset="-122"/>
              <a:sym typeface="+mn-ea"/>
            </a:endParaRPr>
          </a:p>
          <a:p>
            <a:pPr marL="0" marR="0" lvl="0" indent="0" algn="ctr" defTabSz="914400" rtl="0" eaLnBrk="1" fontAlgn="auto" latinLnBrk="0" hangingPunct="1">
              <a:lnSpc>
                <a:spcPct val="150000"/>
              </a:lnSpc>
              <a:spcBef>
                <a:spcPts val="0"/>
              </a:spcBef>
              <a:spcAft>
                <a:spcPts val="0"/>
              </a:spcAft>
              <a:buClrTx/>
              <a:buSzTx/>
              <a:buFontTx/>
              <a:buNone/>
              <a:defRPr/>
            </a:pPr>
            <a:endParaRPr lang="zh-CN" altLang="en-US" sz="1200" noProof="0" dirty="0">
              <a:ln>
                <a:noFill/>
              </a:ln>
              <a:solidFill>
                <a:schemeClr val="bg2">
                  <a:lumMod val="25000"/>
                </a:schemeClr>
              </a:solidFill>
              <a:effectLst/>
              <a:uLnTx/>
              <a:uFillTx/>
              <a:latin typeface="Calibri" panose="020F0502020204030204"/>
              <a:ea typeface="微软雅黑" panose="020B0503020204020204" charset="-122"/>
              <a:sym typeface="+mn-ea"/>
            </a:endParaRPr>
          </a:p>
        </p:txBody>
      </p:sp>
      <p:pic>
        <p:nvPicPr>
          <p:cNvPr id="36" name="图片 35" descr="微信图片_20260105164044_624_9"/>
          <p:cNvPicPr>
            <a:picLocks noChangeAspect="1"/>
          </p:cNvPicPr>
          <p:nvPr/>
        </p:nvPicPr>
        <p:blipFill>
          <a:blip r:embed="rId3"/>
          <a:srcRect l="36254" t="36157" r="39678"/>
          <a:stretch>
            <a:fillRect/>
          </a:stretch>
        </p:blipFill>
        <p:spPr>
          <a:xfrm>
            <a:off x="6428105" y="2038350"/>
            <a:ext cx="693420" cy="1232535"/>
          </a:xfrm>
          <a:prstGeom prst="rect">
            <a:avLst/>
          </a:prstGeom>
        </p:spPr>
      </p:pic>
      <p:sp>
        <p:nvSpPr>
          <p:cNvPr id="38" name="文本框 37"/>
          <p:cNvSpPr txBox="1"/>
          <p:nvPr/>
        </p:nvSpPr>
        <p:spPr>
          <a:xfrm>
            <a:off x="2906395" y="1943100"/>
            <a:ext cx="474980" cy="1406525"/>
          </a:xfrm>
          <a:prstGeom prst="rect">
            <a:avLst/>
          </a:prstGeom>
          <a:noFill/>
          <a:ln>
            <a:noFill/>
          </a:ln>
        </p:spPr>
        <p:txBody>
          <a:bodyPr vert="eaVert" wrap="square" rtlCol="0">
            <a:noAutofit/>
          </a:bodyPr>
          <a:p>
            <a:pPr algn="ctr"/>
            <a:r>
              <a:rPr lang="zh-CN" altLang="en-US" sz="2000" dirty="0" smtClean="0">
                <a:solidFill>
                  <a:schemeClr val="bg1"/>
                </a:solidFill>
                <a:latin typeface="汉仪古隶简" panose="00020600040101010101" charset="-122"/>
                <a:ea typeface="汉仪古隶简" panose="00020600040101010101" charset="-122"/>
              </a:rPr>
              <a:t>输入标题</a:t>
            </a:r>
            <a:endParaRPr lang="zh-CN" altLang="en-US" sz="2000" dirty="0" smtClean="0">
              <a:solidFill>
                <a:schemeClr val="bg1"/>
              </a:solidFill>
              <a:latin typeface="汉仪古隶简" panose="00020600040101010101" charset="-122"/>
              <a:ea typeface="汉仪古隶简" panose="00020600040101010101" charset="-122"/>
            </a:endParaRPr>
          </a:p>
        </p:txBody>
      </p:sp>
      <p:sp>
        <p:nvSpPr>
          <p:cNvPr id="39" name="文本框 38"/>
          <p:cNvSpPr txBox="1"/>
          <p:nvPr/>
        </p:nvSpPr>
        <p:spPr>
          <a:xfrm>
            <a:off x="10636250" y="1969770"/>
            <a:ext cx="474980" cy="1406525"/>
          </a:xfrm>
          <a:prstGeom prst="rect">
            <a:avLst/>
          </a:prstGeom>
          <a:noFill/>
          <a:ln>
            <a:noFill/>
          </a:ln>
        </p:spPr>
        <p:txBody>
          <a:bodyPr vert="eaVert" wrap="square" rtlCol="0">
            <a:noAutofit/>
          </a:bodyPr>
          <a:p>
            <a:pPr algn="ctr"/>
            <a:r>
              <a:rPr lang="zh-CN" altLang="en-US" sz="2000" dirty="0" smtClean="0">
                <a:solidFill>
                  <a:schemeClr val="bg1"/>
                </a:solidFill>
                <a:latin typeface="汉仪古隶简" panose="00020600040101010101" charset="-122"/>
                <a:ea typeface="汉仪古隶简" panose="00020600040101010101" charset="-122"/>
              </a:rPr>
              <a:t>输入标题</a:t>
            </a:r>
            <a:endParaRPr lang="zh-CN" altLang="en-US" sz="2000" dirty="0" smtClean="0">
              <a:solidFill>
                <a:schemeClr val="bg1"/>
              </a:solidFill>
              <a:latin typeface="汉仪古隶简" panose="00020600040101010101" charset="-122"/>
              <a:ea typeface="汉仪古隶简"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21000"/>
          </a:blip>
          <a:stretch>
            <a:fillRect/>
          </a:stretch>
        </a:blipFill>
        <a:effectLst/>
      </p:bgPr>
    </p:bg>
    <p:spTree>
      <p:nvGrpSpPr>
        <p:cNvPr id="1" name=""/>
        <p:cNvGrpSpPr/>
        <p:nvPr/>
      </p:nvGrpSpPr>
      <p:grpSpPr/>
      <p:grpSp>
        <p:nvGrpSpPr>
          <p:cNvPr id="43" name="组合 42"/>
          <p:cNvGrpSpPr/>
          <p:nvPr/>
        </p:nvGrpSpPr>
        <p:grpSpPr>
          <a:xfrm>
            <a:off x="7157720" y="1548765"/>
            <a:ext cx="4364355" cy="4625340"/>
            <a:chOff x="11272" y="2439"/>
            <a:chExt cx="6873" cy="7284"/>
          </a:xfrm>
        </p:grpSpPr>
        <p:sp>
          <p:nvSpPr>
            <p:cNvPr id="32" name="椭圆 31"/>
            <p:cNvSpPr/>
            <p:nvPr/>
          </p:nvSpPr>
          <p:spPr>
            <a:xfrm>
              <a:off x="12931" y="2439"/>
              <a:ext cx="5215" cy="5215"/>
            </a:xfrm>
            <a:prstGeom prst="ellipse">
              <a:avLst/>
            </a:prstGeom>
            <a:noFill/>
            <a:ln w="50800" cmpd="sng">
              <a:gradFill>
                <a:gsLst>
                  <a:gs pos="0">
                    <a:schemeClr val="accent6">
                      <a:lumMod val="75000"/>
                    </a:schemeClr>
                  </a:gs>
                  <a:gs pos="74000">
                    <a:schemeClr val="accent6">
                      <a:lumMod val="50000"/>
                    </a:schemeClr>
                  </a:gs>
                  <a:gs pos="100000">
                    <a:schemeClr val="tx1">
                      <a:lumMod val="85000"/>
                      <a:lumOff val="15000"/>
                    </a:schemeClr>
                  </a:gs>
                </a:gsLst>
                <a:lin ang="19020000" scaled="1"/>
              </a:gra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3" name="图片 32" descr="944854275a3d9e213e74daa7fd310db61fc3d10b760b5-j9H7e7"/>
            <p:cNvPicPr>
              <a:picLocks noChangeAspect="1"/>
            </p:cNvPicPr>
            <p:nvPr/>
          </p:nvPicPr>
          <p:blipFill>
            <a:blip r:embed="rId2"/>
            <a:srcRect l="23529" t="5198" b="27092"/>
            <a:stretch>
              <a:fillRect/>
            </a:stretch>
          </p:blipFill>
          <p:spPr>
            <a:xfrm>
              <a:off x="12867" y="2439"/>
              <a:ext cx="5233" cy="5171"/>
            </a:xfrm>
            <a:prstGeom prst="ellipse">
              <a:avLst/>
            </a:prstGeom>
          </p:spPr>
        </p:pic>
        <p:pic>
          <p:nvPicPr>
            <p:cNvPr id="35" name="图片 34" descr="944854275a3d9e213e74daa7fd310db61fc3d10b760b5-j9H7e7"/>
            <p:cNvPicPr>
              <a:picLocks noChangeAspect="1"/>
            </p:cNvPicPr>
            <p:nvPr/>
          </p:nvPicPr>
          <p:blipFill>
            <a:blip r:embed="rId2"/>
            <a:srcRect t="10135" r="18004"/>
            <a:stretch>
              <a:fillRect/>
            </a:stretch>
          </p:blipFill>
          <p:spPr>
            <a:xfrm>
              <a:off x="11272" y="2861"/>
              <a:ext cx="5611" cy="6863"/>
            </a:xfrm>
            <a:prstGeom prst="rect">
              <a:avLst/>
            </a:prstGeom>
          </p:spPr>
        </p:pic>
      </p:grpSp>
      <p:sp>
        <p:nvSpPr>
          <p:cNvPr id="42" name="文本框 41"/>
          <p:cNvSpPr txBox="1"/>
          <p:nvPr/>
        </p:nvSpPr>
        <p:spPr>
          <a:xfrm>
            <a:off x="1481455" y="2894330"/>
            <a:ext cx="5788025" cy="1069340"/>
          </a:xfrm>
          <a:prstGeom prst="rect">
            <a:avLst/>
          </a:prstGeom>
          <a:noFill/>
        </p:spPr>
        <p:txBody>
          <a:bodyPr wrap="square" rtlCol="0">
            <a:noAutofit/>
          </a:bodyPr>
          <a:p>
            <a:pPr algn="dist"/>
            <a:r>
              <a:rPr lang="zh-CN" altLang="en-US" sz="6600">
                <a:gradFill>
                  <a:gsLst>
                    <a:gs pos="0">
                      <a:schemeClr val="bg1">
                        <a:lumMod val="95000"/>
                      </a:schemeClr>
                    </a:gs>
                    <a:gs pos="42000">
                      <a:srgbClr val="C00000"/>
                    </a:gs>
                    <a:gs pos="100000">
                      <a:schemeClr val="tx1">
                        <a:lumMod val="75000"/>
                        <a:lumOff val="25000"/>
                      </a:schemeClr>
                    </a:gs>
                  </a:gsLst>
                  <a:lin ang="7260000" scaled="0"/>
                </a:gradFill>
                <a:latin typeface="汉仪古隶简" panose="00020600040101010101" charset="-122"/>
                <a:ea typeface="汉仪古隶简" panose="00020600040101010101" charset="-122"/>
              </a:rPr>
              <a:t>学习成果</a:t>
            </a:r>
            <a:r>
              <a:rPr lang="zh-CN" altLang="en-US" sz="6600">
                <a:gradFill>
                  <a:gsLst>
                    <a:gs pos="0">
                      <a:schemeClr val="bg1">
                        <a:lumMod val="95000"/>
                      </a:schemeClr>
                    </a:gs>
                    <a:gs pos="42000">
                      <a:srgbClr val="C00000"/>
                    </a:gs>
                    <a:gs pos="100000">
                      <a:schemeClr val="tx1">
                        <a:lumMod val="75000"/>
                        <a:lumOff val="25000"/>
                      </a:schemeClr>
                    </a:gs>
                  </a:gsLst>
                  <a:lin ang="7260000" scaled="0"/>
                </a:gradFill>
                <a:latin typeface="汉仪古隶简" panose="00020600040101010101" charset="-122"/>
                <a:ea typeface="汉仪古隶简" panose="00020600040101010101" charset="-122"/>
              </a:rPr>
              <a:t>展示</a:t>
            </a:r>
            <a:endParaRPr lang="zh-CN" altLang="en-US" sz="6600">
              <a:gradFill>
                <a:gsLst>
                  <a:gs pos="0">
                    <a:schemeClr val="bg1">
                      <a:lumMod val="95000"/>
                    </a:schemeClr>
                  </a:gs>
                  <a:gs pos="42000">
                    <a:srgbClr val="C00000"/>
                  </a:gs>
                  <a:gs pos="100000">
                    <a:schemeClr val="tx1">
                      <a:lumMod val="75000"/>
                      <a:lumOff val="25000"/>
                    </a:schemeClr>
                  </a:gs>
                </a:gsLst>
                <a:lin ang="7260000" scaled="0"/>
              </a:gradFill>
              <a:latin typeface="汉仪古隶简" panose="00020600040101010101" charset="-122"/>
              <a:ea typeface="汉仪古隶简" panose="00020600040101010101" charset="-122"/>
            </a:endParaRPr>
          </a:p>
        </p:txBody>
      </p:sp>
      <p:sp>
        <p:nvSpPr>
          <p:cNvPr id="45" name="文本框 44"/>
          <p:cNvSpPr txBox="1"/>
          <p:nvPr/>
        </p:nvSpPr>
        <p:spPr>
          <a:xfrm>
            <a:off x="1525270" y="4054475"/>
            <a:ext cx="5788660" cy="398780"/>
          </a:xfrm>
          <a:prstGeom prst="rect">
            <a:avLst/>
          </a:prstGeom>
          <a:noFill/>
        </p:spPr>
        <p:txBody>
          <a:bodyPr wrap="square" rtlCol="0">
            <a:spAutoFit/>
          </a:bodyPr>
          <a:p>
            <a:pPr algn="ctr"/>
            <a:r>
              <a:rPr lang="en-US" altLang="zh-CN" sz="1000">
                <a:solidFill>
                  <a:schemeClr val="bg2">
                    <a:lumMod val="50000"/>
                  </a:schemeClr>
                </a:solidFill>
              </a:rPr>
              <a:t>JUVT was established in 2024 with the approval of the Ministry of Education, based on the integration of resources from Jinhua Vocational and Technical College.</a:t>
            </a:r>
            <a:endParaRPr lang="en-US" altLang="zh-CN" sz="1000">
              <a:solidFill>
                <a:schemeClr val="bg2">
                  <a:lumMod val="50000"/>
                </a:schemeClr>
              </a:solidFill>
            </a:endParaRPr>
          </a:p>
        </p:txBody>
      </p:sp>
      <p:grpSp>
        <p:nvGrpSpPr>
          <p:cNvPr id="3" name="组合 2"/>
          <p:cNvGrpSpPr/>
          <p:nvPr/>
        </p:nvGrpSpPr>
        <p:grpSpPr>
          <a:xfrm>
            <a:off x="3606165" y="1729740"/>
            <a:ext cx="1338580" cy="1069340"/>
            <a:chOff x="5679" y="3074"/>
            <a:chExt cx="2108" cy="1684"/>
          </a:xfrm>
        </p:grpSpPr>
        <p:sp>
          <p:nvSpPr>
            <p:cNvPr id="2" name="椭圆 1"/>
            <p:cNvSpPr/>
            <p:nvPr/>
          </p:nvSpPr>
          <p:spPr>
            <a:xfrm>
              <a:off x="6044" y="3214"/>
              <a:ext cx="1544" cy="1544"/>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5679" y="3074"/>
              <a:ext cx="2109" cy="1684"/>
            </a:xfrm>
            <a:prstGeom prst="rect">
              <a:avLst/>
            </a:prstGeom>
            <a:noFill/>
          </p:spPr>
          <p:txBody>
            <a:bodyPr wrap="square" rtlCol="0">
              <a:noAutofit/>
            </a:bodyPr>
            <a:p>
              <a:pPr algn="ctr"/>
              <a:r>
                <a:rPr lang="zh-CN" altLang="en-US" sz="7200" i="1">
                  <a:solidFill>
                    <a:schemeClr val="bg1"/>
                  </a:solidFill>
                  <a:latin typeface="汉仪古隶简" panose="00020600040101010101" charset="-122"/>
                  <a:ea typeface="汉仪古隶简" panose="00020600040101010101" charset="-122"/>
                </a:rPr>
                <a:t>叁</a:t>
              </a:r>
              <a:endParaRPr lang="zh-CN" altLang="en-US" sz="7200" i="1">
                <a:solidFill>
                  <a:schemeClr val="bg1"/>
                </a:solidFill>
                <a:latin typeface="汉仪古隶简" panose="00020600040101010101" charset="-122"/>
                <a:ea typeface="汉仪古隶简" panose="00020600040101010101" charset="-122"/>
              </a:endParaRPr>
            </a:p>
          </p:txBody>
        </p:sp>
      </p:gr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21000"/>
          </a:blip>
          <a:stretch>
            <a:fillRect/>
          </a:stretch>
        </a:blipFill>
        <a:effectLst/>
      </p:bgPr>
    </p:bg>
    <p:spTree>
      <p:nvGrpSpPr>
        <p:cNvPr id="1" name=""/>
        <p:cNvGrpSpPr/>
        <p:nvPr/>
      </p:nvGrpSpPr>
      <p:grpSpPr/>
      <p:pic>
        <p:nvPicPr>
          <p:cNvPr id="4" name="图片 3" descr="微信图片_20260105163629_512_9"/>
          <p:cNvPicPr>
            <a:picLocks noChangeAspect="1"/>
          </p:cNvPicPr>
          <p:nvPr/>
        </p:nvPicPr>
        <p:blipFill>
          <a:blip r:embed="rId2"/>
          <a:stretch>
            <a:fillRect/>
          </a:stretch>
        </p:blipFill>
        <p:spPr>
          <a:xfrm>
            <a:off x="5715" y="0"/>
            <a:ext cx="12186285" cy="6858000"/>
          </a:xfrm>
          <a:prstGeom prst="rect">
            <a:avLst/>
          </a:prstGeom>
        </p:spPr>
      </p:pic>
      <p:grpSp>
        <p:nvGrpSpPr>
          <p:cNvPr id="26" name="组合 25"/>
          <p:cNvGrpSpPr/>
          <p:nvPr/>
        </p:nvGrpSpPr>
        <p:grpSpPr>
          <a:xfrm>
            <a:off x="1547495" y="-892175"/>
            <a:ext cx="8655050" cy="8655050"/>
            <a:chOff x="471" y="-1569"/>
            <a:chExt cx="13630" cy="13630"/>
          </a:xfrm>
        </p:grpSpPr>
        <p:pic>
          <p:nvPicPr>
            <p:cNvPr id="21" name="图片 20" descr="折扇"/>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471" y="-1569"/>
              <a:ext cx="13631" cy="13631"/>
            </a:xfrm>
            <a:prstGeom prst="rect">
              <a:avLst/>
            </a:prstGeom>
          </p:spPr>
        </p:pic>
        <p:sp>
          <p:nvSpPr>
            <p:cNvPr id="5" name="文本框 4"/>
            <p:cNvSpPr txBox="1"/>
            <p:nvPr/>
          </p:nvSpPr>
          <p:spPr>
            <a:xfrm>
              <a:off x="7017" y="1041"/>
              <a:ext cx="797" cy="4086"/>
            </a:xfrm>
            <a:prstGeom prst="rect">
              <a:avLst/>
            </a:prstGeom>
            <a:noFill/>
            <a:ln>
              <a:noFill/>
            </a:ln>
          </p:spPr>
          <p:txBody>
            <a:bodyPr vert="eaVert" wrap="square" rtlCol="0">
              <a:noAutofit/>
            </a:bodyPr>
            <a:p>
              <a:pPr algn="dist"/>
              <a:r>
                <a:rPr lang="zh-CN" altLang="en-US" sz="2800" dirty="0" smtClean="0">
                  <a:gradFill>
                    <a:gsLst>
                      <a:gs pos="0">
                        <a:schemeClr val="tx1"/>
                      </a:gs>
                      <a:gs pos="100000">
                        <a:srgbClr val="C00000"/>
                      </a:gs>
                    </a:gsLst>
                    <a:lin ang="0" scaled="0"/>
                  </a:gradFill>
                  <a:latin typeface="汉仪古隶简" panose="00020600040101010101" charset="-122"/>
                  <a:ea typeface="汉仪古隶简" panose="00020600040101010101" charset="-122"/>
                </a:rPr>
                <a:t>请在此输入标题</a:t>
              </a:r>
              <a:endParaRPr lang="zh-CN" altLang="en-US" sz="2800" dirty="0" smtClean="0">
                <a:gradFill>
                  <a:gsLst>
                    <a:gs pos="0">
                      <a:schemeClr val="tx1"/>
                    </a:gs>
                    <a:gs pos="100000">
                      <a:srgbClr val="C00000"/>
                    </a:gs>
                  </a:gsLst>
                  <a:lin ang="0" scaled="0"/>
                </a:gradFill>
                <a:latin typeface="汉仪古隶简" panose="00020600040101010101" charset="-122"/>
                <a:ea typeface="汉仪古隶简" panose="00020600040101010101" charset="-122"/>
              </a:endParaRPr>
            </a:p>
          </p:txBody>
        </p:sp>
        <p:sp>
          <p:nvSpPr>
            <p:cNvPr id="6" name="文本框 5"/>
            <p:cNvSpPr txBox="1"/>
            <p:nvPr/>
          </p:nvSpPr>
          <p:spPr>
            <a:xfrm>
              <a:off x="11206" y="3774"/>
              <a:ext cx="797" cy="2037"/>
            </a:xfrm>
            <a:prstGeom prst="rect">
              <a:avLst/>
            </a:prstGeom>
            <a:noFill/>
            <a:ln>
              <a:noFill/>
            </a:ln>
          </p:spPr>
          <p:txBody>
            <a:bodyPr vert="eaVert" wrap="square" rtlCol="0">
              <a:noAutofit/>
            </a:bodyPr>
            <a:p>
              <a:pPr algn="l"/>
              <a:r>
                <a:rPr lang="zh-CN" altLang="en-US" sz="10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a:t>
              </a:r>
              <a:endParaRPr lang="zh-CN" altLang="en-US" sz="1000" noProof="0" dirty="0" smtClean="0">
                <a:ln>
                  <a:noFill/>
                </a:ln>
                <a:solidFill>
                  <a:prstClr val="black">
                    <a:lumMod val="50000"/>
                    <a:lumOff val="50000"/>
                  </a:prstClr>
                </a:solidFill>
                <a:effectLst/>
                <a:uLnTx/>
                <a:uFillTx/>
                <a:latin typeface="Calibri" panose="020F0502020204030204"/>
                <a:ea typeface="微软雅黑" panose="020B0503020204020204" charset="-122"/>
                <a:sym typeface="+mn-ea"/>
              </a:endParaRPr>
            </a:p>
          </p:txBody>
        </p:sp>
        <p:cxnSp>
          <p:nvCxnSpPr>
            <p:cNvPr id="54" name="直接连接符 53"/>
            <p:cNvCxnSpPr/>
            <p:nvPr/>
          </p:nvCxnSpPr>
          <p:spPr>
            <a:xfrm flipH="1">
              <a:off x="12001" y="3900"/>
              <a:ext cx="6" cy="1743"/>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5" name="文本框 84"/>
            <p:cNvSpPr txBox="1"/>
            <p:nvPr>
              <p:custDataLst>
                <p:tags r:id="rId6"/>
              </p:custDataLst>
            </p:nvPr>
          </p:nvSpPr>
          <p:spPr>
            <a:xfrm>
              <a:off x="11994" y="3900"/>
              <a:ext cx="607" cy="1171"/>
            </a:xfrm>
            <a:prstGeom prst="rect">
              <a:avLst/>
            </a:prstGeom>
            <a:noFill/>
            <a:ln w="28575" cmpd="dbl">
              <a:noFill/>
              <a:prstDash val="solid"/>
            </a:ln>
          </p:spPr>
          <p:txBody>
            <a:bodyPr vert="eaVert" wrap="none" rtlCol="0">
              <a:spAutoFit/>
            </a:bodyPr>
            <a:lstStyle/>
            <a:p>
              <a:pPr algn="dist">
                <a:lnSpc>
                  <a:spcPct val="110000"/>
                </a:lnSpc>
              </a:pPr>
              <a:r>
                <a:rPr lang="zh-CN" altLang="en-US" sz="1200" b="1" dirty="0" smtClean="0">
                  <a:solidFill>
                    <a:srgbClr val="C00000"/>
                  </a:solidFill>
                </a:rPr>
                <a:t>输入标题</a:t>
              </a:r>
              <a:r>
                <a:rPr lang="en-US" altLang="zh-CN" sz="1200" b="1" dirty="0" smtClean="0">
                  <a:solidFill>
                    <a:srgbClr val="C00000"/>
                  </a:solidFill>
                </a:rPr>
                <a:t> </a:t>
              </a:r>
              <a:endParaRPr lang="en-US" altLang="zh-CN" sz="1200" b="1" dirty="0" smtClean="0">
                <a:solidFill>
                  <a:srgbClr val="C00000"/>
                </a:solidFill>
              </a:endParaRPr>
            </a:p>
          </p:txBody>
        </p:sp>
        <p:sp>
          <p:nvSpPr>
            <p:cNvPr id="7" name="文本框 6"/>
            <p:cNvSpPr txBox="1"/>
            <p:nvPr/>
          </p:nvSpPr>
          <p:spPr>
            <a:xfrm>
              <a:off x="9671" y="2582"/>
              <a:ext cx="797" cy="2817"/>
            </a:xfrm>
            <a:prstGeom prst="rect">
              <a:avLst/>
            </a:prstGeom>
            <a:noFill/>
            <a:ln>
              <a:noFill/>
            </a:ln>
          </p:spPr>
          <p:txBody>
            <a:bodyPr vert="eaVert" wrap="square" rtlCol="0">
              <a:noAutofit/>
            </a:bodyPr>
            <a:p>
              <a:pPr algn="l"/>
              <a:r>
                <a:rPr lang="zh-CN" altLang="en-US" sz="10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a:t>
              </a:r>
              <a:r>
                <a:rPr lang="zh-CN" altLang="en-US" sz="10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输入正文请在此输入正文</a:t>
              </a:r>
              <a:endParaRPr lang="zh-CN" altLang="en-US" sz="1000" noProof="0" dirty="0" smtClean="0">
                <a:ln>
                  <a:noFill/>
                </a:ln>
                <a:solidFill>
                  <a:prstClr val="black">
                    <a:lumMod val="50000"/>
                    <a:lumOff val="50000"/>
                  </a:prstClr>
                </a:solidFill>
                <a:effectLst/>
                <a:uLnTx/>
                <a:uFillTx/>
                <a:latin typeface="Calibri" panose="020F0502020204030204"/>
                <a:ea typeface="微软雅黑" panose="020B0503020204020204" charset="-122"/>
                <a:sym typeface="+mn-ea"/>
              </a:endParaRPr>
            </a:p>
            <a:p>
              <a:pPr algn="l"/>
              <a:endParaRPr lang="zh-CN" altLang="en-US" sz="1000" noProof="0" dirty="0" smtClean="0">
                <a:ln>
                  <a:noFill/>
                </a:ln>
                <a:solidFill>
                  <a:prstClr val="black">
                    <a:lumMod val="50000"/>
                    <a:lumOff val="50000"/>
                  </a:prstClr>
                </a:solidFill>
                <a:effectLst/>
                <a:uLnTx/>
                <a:uFillTx/>
                <a:latin typeface="Calibri" panose="020F0502020204030204"/>
                <a:ea typeface="微软雅黑" panose="020B0503020204020204" charset="-122"/>
                <a:sym typeface="+mn-ea"/>
              </a:endParaRPr>
            </a:p>
          </p:txBody>
        </p:sp>
        <p:cxnSp>
          <p:nvCxnSpPr>
            <p:cNvPr id="8" name="直接连接符 7"/>
            <p:cNvCxnSpPr/>
            <p:nvPr/>
          </p:nvCxnSpPr>
          <p:spPr>
            <a:xfrm flipH="1">
              <a:off x="10466" y="2708"/>
              <a:ext cx="6" cy="1743"/>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 name="文本框 8"/>
            <p:cNvSpPr txBox="1"/>
            <p:nvPr>
              <p:custDataLst>
                <p:tags r:id="rId7"/>
              </p:custDataLst>
            </p:nvPr>
          </p:nvSpPr>
          <p:spPr>
            <a:xfrm>
              <a:off x="10459" y="2708"/>
              <a:ext cx="607" cy="1171"/>
            </a:xfrm>
            <a:prstGeom prst="rect">
              <a:avLst/>
            </a:prstGeom>
            <a:noFill/>
            <a:ln w="28575" cmpd="dbl">
              <a:noFill/>
              <a:prstDash val="solid"/>
            </a:ln>
          </p:spPr>
          <p:txBody>
            <a:bodyPr vert="eaVert" wrap="none" rtlCol="0">
              <a:spAutoFit/>
            </a:bodyPr>
            <a:lstStyle/>
            <a:p>
              <a:pPr algn="dist">
                <a:lnSpc>
                  <a:spcPct val="110000"/>
                </a:lnSpc>
              </a:pPr>
              <a:r>
                <a:rPr lang="zh-CN" altLang="en-US" sz="1200" b="1" dirty="0" smtClean="0">
                  <a:solidFill>
                    <a:srgbClr val="C00000"/>
                  </a:solidFill>
                </a:rPr>
                <a:t>输入标题</a:t>
              </a:r>
              <a:r>
                <a:rPr lang="en-US" altLang="zh-CN" sz="1200" b="1" dirty="0" smtClean="0">
                  <a:solidFill>
                    <a:srgbClr val="C00000"/>
                  </a:solidFill>
                </a:rPr>
                <a:t> </a:t>
              </a:r>
              <a:endParaRPr lang="en-US" altLang="zh-CN" sz="1200" b="1" dirty="0" smtClean="0">
                <a:solidFill>
                  <a:srgbClr val="C00000"/>
                </a:solidFill>
              </a:endParaRPr>
            </a:p>
          </p:txBody>
        </p:sp>
        <p:sp>
          <p:nvSpPr>
            <p:cNvPr id="10" name="文本框 9"/>
            <p:cNvSpPr txBox="1"/>
            <p:nvPr/>
          </p:nvSpPr>
          <p:spPr>
            <a:xfrm>
              <a:off x="8093" y="1834"/>
              <a:ext cx="797" cy="2817"/>
            </a:xfrm>
            <a:prstGeom prst="rect">
              <a:avLst/>
            </a:prstGeom>
            <a:noFill/>
            <a:ln>
              <a:noFill/>
            </a:ln>
          </p:spPr>
          <p:txBody>
            <a:bodyPr vert="eaVert" wrap="square" rtlCol="0">
              <a:noAutofit/>
            </a:bodyPr>
            <a:p>
              <a:pPr algn="l"/>
              <a:r>
                <a:rPr lang="zh-CN" altLang="en-US" sz="10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请在此输入正文请在此输入正文请在此输入正文输入正文请在此输入正文</a:t>
              </a:r>
              <a:r>
                <a:rPr lang="zh-CN" altLang="en-US" sz="10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输入正文</a:t>
              </a:r>
              <a:endParaRPr lang="zh-CN" altLang="en-US" sz="1000" noProof="0" dirty="0" smtClean="0">
                <a:ln>
                  <a:noFill/>
                </a:ln>
                <a:solidFill>
                  <a:prstClr val="black">
                    <a:lumMod val="50000"/>
                    <a:lumOff val="50000"/>
                  </a:prstClr>
                </a:solidFill>
                <a:effectLst/>
                <a:uLnTx/>
                <a:uFillTx/>
                <a:latin typeface="Calibri" panose="020F0502020204030204"/>
                <a:ea typeface="微软雅黑" panose="020B0503020204020204" charset="-122"/>
                <a:sym typeface="+mn-ea"/>
              </a:endParaRPr>
            </a:p>
            <a:p>
              <a:pPr algn="l"/>
              <a:endParaRPr lang="zh-CN" altLang="en-US" sz="1000" noProof="0" dirty="0" smtClean="0">
                <a:ln>
                  <a:noFill/>
                </a:ln>
                <a:solidFill>
                  <a:prstClr val="black">
                    <a:lumMod val="50000"/>
                    <a:lumOff val="50000"/>
                  </a:prstClr>
                </a:solidFill>
                <a:effectLst/>
                <a:uLnTx/>
                <a:uFillTx/>
                <a:latin typeface="Calibri" panose="020F0502020204030204"/>
                <a:ea typeface="微软雅黑" panose="020B0503020204020204" charset="-122"/>
                <a:sym typeface="+mn-ea"/>
              </a:endParaRPr>
            </a:p>
          </p:txBody>
        </p:sp>
        <p:cxnSp>
          <p:nvCxnSpPr>
            <p:cNvPr id="11" name="直接连接符 10"/>
            <p:cNvCxnSpPr/>
            <p:nvPr/>
          </p:nvCxnSpPr>
          <p:spPr>
            <a:xfrm flipH="1">
              <a:off x="8888" y="1960"/>
              <a:ext cx="6" cy="1743"/>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8"/>
              </p:custDataLst>
            </p:nvPr>
          </p:nvSpPr>
          <p:spPr>
            <a:xfrm>
              <a:off x="8881" y="1960"/>
              <a:ext cx="607" cy="1171"/>
            </a:xfrm>
            <a:prstGeom prst="rect">
              <a:avLst/>
            </a:prstGeom>
            <a:noFill/>
            <a:ln w="28575" cmpd="dbl">
              <a:noFill/>
              <a:prstDash val="solid"/>
            </a:ln>
          </p:spPr>
          <p:txBody>
            <a:bodyPr vert="eaVert" wrap="none" rtlCol="0">
              <a:spAutoFit/>
            </a:bodyPr>
            <a:lstStyle/>
            <a:p>
              <a:pPr algn="dist">
                <a:lnSpc>
                  <a:spcPct val="110000"/>
                </a:lnSpc>
              </a:pPr>
              <a:r>
                <a:rPr lang="zh-CN" altLang="en-US" sz="1200" b="1" dirty="0" smtClean="0">
                  <a:solidFill>
                    <a:srgbClr val="C00000"/>
                  </a:solidFill>
                </a:rPr>
                <a:t>输入标题</a:t>
              </a:r>
              <a:r>
                <a:rPr lang="en-US" altLang="zh-CN" sz="1200" b="1" dirty="0" smtClean="0">
                  <a:solidFill>
                    <a:srgbClr val="C00000"/>
                  </a:solidFill>
                </a:rPr>
                <a:t> </a:t>
              </a:r>
              <a:endParaRPr lang="en-US" altLang="zh-CN" sz="1200" b="1" dirty="0" smtClean="0">
                <a:solidFill>
                  <a:srgbClr val="C00000"/>
                </a:solidFill>
              </a:endParaRPr>
            </a:p>
          </p:txBody>
        </p:sp>
        <p:sp>
          <p:nvSpPr>
            <p:cNvPr id="13" name="文本框 12"/>
            <p:cNvSpPr txBox="1"/>
            <p:nvPr/>
          </p:nvSpPr>
          <p:spPr>
            <a:xfrm>
              <a:off x="2349" y="4100"/>
              <a:ext cx="797" cy="2037"/>
            </a:xfrm>
            <a:prstGeom prst="rect">
              <a:avLst/>
            </a:prstGeom>
            <a:noFill/>
            <a:ln>
              <a:noFill/>
            </a:ln>
          </p:spPr>
          <p:txBody>
            <a:bodyPr vert="eaVert" wrap="square" rtlCol="0">
              <a:noAutofit/>
            </a:bodyPr>
            <a:p>
              <a:pPr algn="l"/>
              <a:r>
                <a:rPr lang="zh-CN" altLang="en-US" sz="10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a:t>
              </a:r>
              <a:endParaRPr lang="zh-CN" altLang="en-US" sz="1000" noProof="0" dirty="0" smtClean="0">
                <a:ln>
                  <a:noFill/>
                </a:ln>
                <a:solidFill>
                  <a:prstClr val="black">
                    <a:lumMod val="50000"/>
                    <a:lumOff val="50000"/>
                  </a:prstClr>
                </a:solidFill>
                <a:effectLst/>
                <a:uLnTx/>
                <a:uFillTx/>
                <a:latin typeface="Calibri" panose="020F0502020204030204"/>
                <a:ea typeface="微软雅黑" panose="020B0503020204020204" charset="-122"/>
                <a:sym typeface="+mn-ea"/>
              </a:endParaRPr>
            </a:p>
          </p:txBody>
        </p:sp>
        <p:cxnSp>
          <p:nvCxnSpPr>
            <p:cNvPr id="14" name="直接连接符 13"/>
            <p:cNvCxnSpPr/>
            <p:nvPr/>
          </p:nvCxnSpPr>
          <p:spPr>
            <a:xfrm flipH="1">
              <a:off x="2217" y="4100"/>
              <a:ext cx="6" cy="1743"/>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5" name="文本框 14"/>
            <p:cNvSpPr txBox="1"/>
            <p:nvPr>
              <p:custDataLst>
                <p:tags r:id="rId9"/>
              </p:custDataLst>
            </p:nvPr>
          </p:nvSpPr>
          <p:spPr>
            <a:xfrm>
              <a:off x="1670" y="4100"/>
              <a:ext cx="607" cy="1171"/>
            </a:xfrm>
            <a:prstGeom prst="rect">
              <a:avLst/>
            </a:prstGeom>
            <a:noFill/>
            <a:ln w="28575" cmpd="dbl">
              <a:noFill/>
              <a:prstDash val="solid"/>
            </a:ln>
          </p:spPr>
          <p:txBody>
            <a:bodyPr vert="eaVert" wrap="none" rtlCol="0">
              <a:spAutoFit/>
            </a:bodyPr>
            <a:lstStyle/>
            <a:p>
              <a:pPr algn="dist">
                <a:lnSpc>
                  <a:spcPct val="110000"/>
                </a:lnSpc>
              </a:pPr>
              <a:r>
                <a:rPr lang="zh-CN" altLang="en-US" sz="1200" b="1" dirty="0" smtClean="0">
                  <a:solidFill>
                    <a:srgbClr val="C00000"/>
                  </a:solidFill>
                </a:rPr>
                <a:t>输入标题</a:t>
              </a:r>
              <a:r>
                <a:rPr lang="en-US" altLang="zh-CN" sz="1200" b="1" dirty="0" smtClean="0">
                  <a:solidFill>
                    <a:srgbClr val="C00000"/>
                  </a:solidFill>
                </a:rPr>
                <a:t> </a:t>
              </a:r>
              <a:endParaRPr lang="en-US" altLang="zh-CN" sz="1200" b="1" dirty="0" smtClean="0">
                <a:solidFill>
                  <a:srgbClr val="C00000"/>
                </a:solidFill>
              </a:endParaRPr>
            </a:p>
          </p:txBody>
        </p:sp>
        <p:sp>
          <p:nvSpPr>
            <p:cNvPr id="17" name="文本框 16"/>
            <p:cNvSpPr txBox="1"/>
            <p:nvPr/>
          </p:nvSpPr>
          <p:spPr>
            <a:xfrm>
              <a:off x="5729" y="1816"/>
              <a:ext cx="797" cy="2817"/>
            </a:xfrm>
            <a:prstGeom prst="rect">
              <a:avLst/>
            </a:prstGeom>
            <a:noFill/>
            <a:ln>
              <a:noFill/>
            </a:ln>
          </p:spPr>
          <p:txBody>
            <a:bodyPr vert="eaVert" wrap="square" rtlCol="0">
              <a:noAutofit/>
            </a:bodyPr>
            <a:p>
              <a:pPr algn="l"/>
              <a:r>
                <a:rPr lang="zh-CN" altLang="en-US" sz="10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a:t>
              </a:r>
              <a:r>
                <a:rPr lang="zh-CN" altLang="en-US" sz="10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输入正文请在此输入正文</a:t>
              </a:r>
              <a:endParaRPr lang="zh-CN" altLang="en-US" sz="1000" noProof="0" dirty="0" smtClean="0">
                <a:ln>
                  <a:noFill/>
                </a:ln>
                <a:solidFill>
                  <a:prstClr val="black">
                    <a:lumMod val="50000"/>
                    <a:lumOff val="50000"/>
                  </a:prstClr>
                </a:solidFill>
                <a:effectLst/>
                <a:uLnTx/>
                <a:uFillTx/>
                <a:latin typeface="Calibri" panose="020F0502020204030204"/>
                <a:ea typeface="微软雅黑" panose="020B0503020204020204" charset="-122"/>
                <a:sym typeface="+mn-ea"/>
              </a:endParaRPr>
            </a:p>
            <a:p>
              <a:pPr algn="l"/>
              <a:endParaRPr lang="zh-CN" altLang="en-US" sz="1000" noProof="0" dirty="0" smtClean="0">
                <a:ln>
                  <a:noFill/>
                </a:ln>
                <a:solidFill>
                  <a:prstClr val="black">
                    <a:lumMod val="50000"/>
                    <a:lumOff val="50000"/>
                  </a:prstClr>
                </a:solidFill>
                <a:effectLst/>
                <a:uLnTx/>
                <a:uFillTx/>
                <a:latin typeface="Calibri" panose="020F0502020204030204"/>
                <a:ea typeface="微软雅黑" panose="020B0503020204020204" charset="-122"/>
                <a:sym typeface="+mn-ea"/>
              </a:endParaRPr>
            </a:p>
          </p:txBody>
        </p:sp>
        <p:cxnSp>
          <p:nvCxnSpPr>
            <p:cNvPr id="18" name="直接连接符 17"/>
            <p:cNvCxnSpPr/>
            <p:nvPr/>
          </p:nvCxnSpPr>
          <p:spPr>
            <a:xfrm flipH="1">
              <a:off x="5556" y="1816"/>
              <a:ext cx="6" cy="1743"/>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文本框 18"/>
            <p:cNvSpPr txBox="1"/>
            <p:nvPr>
              <p:custDataLst>
                <p:tags r:id="rId10"/>
              </p:custDataLst>
            </p:nvPr>
          </p:nvSpPr>
          <p:spPr>
            <a:xfrm>
              <a:off x="4962" y="1906"/>
              <a:ext cx="607" cy="1171"/>
            </a:xfrm>
            <a:prstGeom prst="rect">
              <a:avLst/>
            </a:prstGeom>
            <a:noFill/>
            <a:ln w="28575" cmpd="dbl">
              <a:noFill/>
              <a:prstDash val="solid"/>
            </a:ln>
          </p:spPr>
          <p:txBody>
            <a:bodyPr vert="eaVert" wrap="none" rtlCol="0">
              <a:spAutoFit/>
            </a:bodyPr>
            <a:lstStyle/>
            <a:p>
              <a:pPr algn="dist">
                <a:lnSpc>
                  <a:spcPct val="110000"/>
                </a:lnSpc>
              </a:pPr>
              <a:r>
                <a:rPr lang="zh-CN" altLang="en-US" sz="1200" b="1" dirty="0" smtClean="0">
                  <a:solidFill>
                    <a:srgbClr val="C00000"/>
                  </a:solidFill>
                </a:rPr>
                <a:t>输入标题</a:t>
              </a:r>
              <a:r>
                <a:rPr lang="en-US" altLang="zh-CN" sz="1200" b="1" dirty="0" smtClean="0">
                  <a:solidFill>
                    <a:srgbClr val="C00000"/>
                  </a:solidFill>
                </a:rPr>
                <a:t> </a:t>
              </a:r>
              <a:endParaRPr lang="en-US" altLang="zh-CN" sz="1200" b="1" dirty="0" smtClean="0">
                <a:solidFill>
                  <a:srgbClr val="C00000"/>
                </a:solidFill>
              </a:endParaRPr>
            </a:p>
          </p:txBody>
        </p:sp>
        <p:sp>
          <p:nvSpPr>
            <p:cNvPr id="20" name="文本框 19"/>
            <p:cNvSpPr txBox="1"/>
            <p:nvPr/>
          </p:nvSpPr>
          <p:spPr>
            <a:xfrm>
              <a:off x="4005" y="2826"/>
              <a:ext cx="797" cy="2817"/>
            </a:xfrm>
            <a:prstGeom prst="rect">
              <a:avLst/>
            </a:prstGeom>
            <a:noFill/>
            <a:ln>
              <a:noFill/>
            </a:ln>
          </p:spPr>
          <p:txBody>
            <a:bodyPr vert="eaVert" wrap="square" rtlCol="0">
              <a:noAutofit/>
            </a:bodyPr>
            <a:p>
              <a:pPr algn="l"/>
              <a:r>
                <a:rPr lang="zh-CN" altLang="en-US" sz="10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请在此输入正文请在此输入正文请在此输入正文输入正文请在此输入正文</a:t>
              </a:r>
              <a:endParaRPr lang="zh-CN" altLang="en-US" sz="1000" noProof="0" dirty="0" smtClean="0">
                <a:ln>
                  <a:noFill/>
                </a:ln>
                <a:solidFill>
                  <a:prstClr val="black">
                    <a:lumMod val="50000"/>
                    <a:lumOff val="50000"/>
                  </a:prstClr>
                </a:solidFill>
                <a:effectLst/>
                <a:uLnTx/>
                <a:uFillTx/>
                <a:latin typeface="Calibri" panose="020F0502020204030204"/>
                <a:ea typeface="微软雅黑" panose="020B0503020204020204" charset="-122"/>
                <a:sym typeface="+mn-ea"/>
              </a:endParaRPr>
            </a:p>
            <a:p>
              <a:pPr algn="l"/>
              <a:endParaRPr lang="zh-CN" altLang="en-US" sz="1000" noProof="0" dirty="0" smtClean="0">
                <a:ln>
                  <a:noFill/>
                </a:ln>
                <a:solidFill>
                  <a:prstClr val="black">
                    <a:lumMod val="50000"/>
                    <a:lumOff val="50000"/>
                  </a:prstClr>
                </a:solidFill>
                <a:effectLst/>
                <a:uLnTx/>
                <a:uFillTx/>
                <a:latin typeface="Calibri" panose="020F0502020204030204"/>
                <a:ea typeface="微软雅黑" panose="020B0503020204020204" charset="-122"/>
                <a:sym typeface="+mn-ea"/>
              </a:endParaRPr>
            </a:p>
          </p:txBody>
        </p:sp>
        <p:cxnSp>
          <p:nvCxnSpPr>
            <p:cNvPr id="22" name="直接连接符 21"/>
            <p:cNvCxnSpPr/>
            <p:nvPr/>
          </p:nvCxnSpPr>
          <p:spPr>
            <a:xfrm flipH="1">
              <a:off x="3839" y="2929"/>
              <a:ext cx="6" cy="1743"/>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 name="文本框 22"/>
            <p:cNvSpPr txBox="1"/>
            <p:nvPr>
              <p:custDataLst>
                <p:tags r:id="rId11"/>
              </p:custDataLst>
            </p:nvPr>
          </p:nvSpPr>
          <p:spPr>
            <a:xfrm>
              <a:off x="3272" y="2929"/>
              <a:ext cx="607" cy="1171"/>
            </a:xfrm>
            <a:prstGeom prst="rect">
              <a:avLst/>
            </a:prstGeom>
            <a:noFill/>
            <a:ln w="28575" cmpd="dbl">
              <a:noFill/>
              <a:prstDash val="solid"/>
            </a:ln>
          </p:spPr>
          <p:txBody>
            <a:bodyPr vert="eaVert" wrap="none" rtlCol="0">
              <a:spAutoFit/>
            </a:bodyPr>
            <a:lstStyle/>
            <a:p>
              <a:pPr algn="dist">
                <a:lnSpc>
                  <a:spcPct val="110000"/>
                </a:lnSpc>
              </a:pPr>
              <a:r>
                <a:rPr lang="zh-CN" altLang="en-US" sz="1200" b="1" dirty="0" smtClean="0">
                  <a:solidFill>
                    <a:srgbClr val="C00000"/>
                  </a:solidFill>
                </a:rPr>
                <a:t>输入标题</a:t>
              </a:r>
              <a:r>
                <a:rPr lang="en-US" altLang="zh-CN" sz="1200" b="1" dirty="0" smtClean="0">
                  <a:solidFill>
                    <a:srgbClr val="C00000"/>
                  </a:solidFill>
                </a:rPr>
                <a:t> </a:t>
              </a:r>
              <a:endParaRPr lang="en-US" altLang="zh-CN" sz="1200" b="1" dirty="0" smtClean="0">
                <a:solidFill>
                  <a:srgbClr val="C00000"/>
                </a:solidFill>
              </a:endParaRPr>
            </a:p>
          </p:txBody>
        </p:sp>
        <p:sp>
          <p:nvSpPr>
            <p:cNvPr id="24" name="MH_Entry_1"/>
            <p:cNvSpPr/>
            <p:nvPr>
              <p:custDataLst>
                <p:tags r:id="rId12"/>
              </p:custDataLst>
            </p:nvPr>
          </p:nvSpPr>
          <p:spPr>
            <a:xfrm>
              <a:off x="4796" y="6664"/>
              <a:ext cx="4875" cy="987"/>
            </a:xfrm>
            <a:prstGeom prst="roundRect">
              <a:avLst/>
            </a:prstGeom>
            <a:noFill/>
            <a:ln w="12700" cap="flat" cmpd="sng" algn="ctr">
              <a:noFill/>
              <a:prstDash val="solid"/>
              <a:miter lim="800000"/>
            </a:ln>
            <a:effectLst/>
          </p:spPr>
          <p:txBody>
            <a:bodyPr wrap="square" lIns="180000" tIns="36000" rIns="36000" bIns="36000" anchor="ctr">
              <a:normAutofit lnSpcReduction="200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i="0" u="none" strike="noStrike" kern="0" cap="none" spc="0" normalizeH="0" baseline="0" noProof="0" dirty="0">
                  <a:ln>
                    <a:noFill/>
                  </a:ln>
                  <a:solidFill>
                    <a:schemeClr val="tx1">
                      <a:lumMod val="75000"/>
                      <a:lumOff val="25000"/>
                    </a:schemeClr>
                  </a:solidFill>
                  <a:effectLst/>
                  <a:uLnTx/>
                  <a:uFillTx/>
                  <a:latin typeface="方正姚体" panose="02010601030101010101" charset="-122"/>
                  <a:ea typeface="方正姚体" panose="02010601030101010101" charset="-122"/>
                  <a:cs typeface="方正姚体" panose="02010601030101010101" charset="-122"/>
                </a:rPr>
                <a:t>明学</a:t>
              </a:r>
              <a:r>
                <a:rPr kumimoji="0" lang="en-US" altLang="zh-CN" i="0" u="none" strike="noStrike" kern="0" cap="none" spc="0" normalizeH="0" baseline="0" noProof="0" dirty="0">
                  <a:ln>
                    <a:noFill/>
                  </a:ln>
                  <a:solidFill>
                    <a:schemeClr val="tx1">
                      <a:lumMod val="75000"/>
                      <a:lumOff val="25000"/>
                    </a:schemeClr>
                  </a:solidFill>
                  <a:effectLst/>
                  <a:uLnTx/>
                  <a:uFillTx/>
                  <a:latin typeface="方正姚体" panose="02010601030101010101" charset="-122"/>
                  <a:ea typeface="方正姚体" panose="02010601030101010101" charset="-122"/>
                  <a:cs typeface="方正姚体" panose="02010601030101010101" charset="-122"/>
                </a:rPr>
                <a:t>  /  </a:t>
              </a:r>
              <a:r>
                <a:rPr kumimoji="0" lang="zh-CN" altLang="en-US" i="0" u="none" strike="noStrike" kern="0" cap="none" spc="0" normalizeH="0" baseline="0" noProof="0" dirty="0">
                  <a:ln>
                    <a:noFill/>
                  </a:ln>
                  <a:solidFill>
                    <a:schemeClr val="tx1">
                      <a:lumMod val="75000"/>
                      <a:lumOff val="25000"/>
                    </a:schemeClr>
                  </a:solidFill>
                  <a:effectLst/>
                  <a:uLnTx/>
                  <a:uFillTx/>
                  <a:latin typeface="方正姚体" panose="02010601030101010101" charset="-122"/>
                  <a:ea typeface="方正姚体" panose="02010601030101010101" charset="-122"/>
                  <a:cs typeface="方正姚体" panose="02010601030101010101" charset="-122"/>
                </a:rPr>
                <a:t>明理</a:t>
              </a:r>
              <a:r>
                <a:rPr kumimoji="0" lang="en-US" altLang="zh-CN" i="0" u="none" strike="noStrike" kern="0" cap="none" spc="0" normalizeH="0" baseline="0" noProof="0" dirty="0">
                  <a:ln>
                    <a:noFill/>
                  </a:ln>
                  <a:solidFill>
                    <a:schemeClr val="tx1">
                      <a:lumMod val="75000"/>
                      <a:lumOff val="25000"/>
                    </a:schemeClr>
                  </a:solidFill>
                  <a:effectLst/>
                  <a:uLnTx/>
                  <a:uFillTx/>
                  <a:latin typeface="方正姚体" panose="02010601030101010101" charset="-122"/>
                  <a:ea typeface="方正姚体" panose="02010601030101010101" charset="-122"/>
                  <a:cs typeface="方正姚体" panose="02010601030101010101" charset="-122"/>
                </a:rPr>
                <a:t>  /  </a:t>
              </a:r>
              <a:r>
                <a:rPr kumimoji="0" lang="zh-CN" altLang="en-US" i="0" u="none" strike="noStrike" kern="0" cap="none" spc="0" normalizeH="0" baseline="0" noProof="0" dirty="0">
                  <a:ln>
                    <a:noFill/>
                  </a:ln>
                  <a:solidFill>
                    <a:schemeClr val="tx1">
                      <a:lumMod val="75000"/>
                      <a:lumOff val="25000"/>
                    </a:schemeClr>
                  </a:solidFill>
                  <a:effectLst/>
                  <a:uLnTx/>
                  <a:uFillTx/>
                  <a:latin typeface="方正姚体" panose="02010601030101010101" charset="-122"/>
                  <a:ea typeface="方正姚体" panose="02010601030101010101" charset="-122"/>
                  <a:cs typeface="方正姚体" panose="02010601030101010101" charset="-122"/>
                </a:rPr>
                <a:t>明</a:t>
              </a:r>
              <a:r>
                <a:rPr kumimoji="0" lang="zh-CN" altLang="en-US" i="0" u="none" strike="noStrike" kern="0" cap="none" spc="0" normalizeH="0" baseline="0" noProof="0" dirty="0">
                  <a:ln>
                    <a:noFill/>
                  </a:ln>
                  <a:solidFill>
                    <a:schemeClr val="tx1">
                      <a:lumMod val="75000"/>
                      <a:lumOff val="25000"/>
                    </a:schemeClr>
                  </a:solidFill>
                  <a:effectLst/>
                  <a:uLnTx/>
                  <a:uFillTx/>
                  <a:latin typeface="方正姚体" panose="02010601030101010101" charset="-122"/>
                  <a:ea typeface="方正姚体" panose="02010601030101010101" charset="-122"/>
                  <a:cs typeface="汉仪古隶简" panose="00020600040101010101" charset="-122"/>
                </a:rPr>
                <a:t>德</a:t>
              </a:r>
              <a:endParaRPr kumimoji="0" lang="zh-CN" altLang="en-US" i="0" u="none" strike="noStrike" kern="0" cap="none" spc="0" normalizeH="0" baseline="0" noProof="0" dirty="0">
                <a:ln>
                  <a:noFill/>
                </a:ln>
                <a:solidFill>
                  <a:schemeClr val="tx1">
                    <a:lumMod val="75000"/>
                    <a:lumOff val="25000"/>
                  </a:schemeClr>
                </a:solidFill>
                <a:effectLst/>
                <a:uLnTx/>
                <a:uFillTx/>
                <a:latin typeface="方正姚体" panose="02010601030101010101" charset="-122"/>
                <a:ea typeface="方正姚体" panose="02010601030101010101" charset="-122"/>
                <a:cs typeface="汉仪古隶简" panose="00020600040101010101" charset="-122"/>
              </a:endParaRPr>
            </a:p>
          </p:txBody>
        </p:sp>
      </p:grpSp>
    </p:spTree>
    <p:custDataLst>
      <p:tags r:id="rId1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微信图片_20260105164044_624_9"/>
          <p:cNvPicPr>
            <a:picLocks noChangeAspect="1"/>
          </p:cNvPicPr>
          <p:nvPr/>
        </p:nvPicPr>
        <p:blipFill>
          <a:blip r:embed="rId1"/>
          <a:srcRect t="52740" b="20343"/>
          <a:stretch>
            <a:fillRect/>
          </a:stretch>
        </p:blipFill>
        <p:spPr>
          <a:xfrm>
            <a:off x="0" y="1399540"/>
            <a:ext cx="12192635" cy="2202815"/>
          </a:xfrm>
          <a:prstGeom prst="rect">
            <a:avLst/>
          </a:prstGeom>
        </p:spPr>
      </p:pic>
      <p:grpSp>
        <p:nvGrpSpPr>
          <p:cNvPr id="57" name="18308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a:off x="650427" y="4351917"/>
            <a:ext cx="10870061" cy="1987888"/>
            <a:chOff x="650427" y="4056642"/>
            <a:chExt cx="10870061" cy="1987888"/>
          </a:xfrm>
        </p:grpSpPr>
        <p:grpSp>
          <p:nvGrpSpPr>
            <p:cNvPr id="58" name="î$ḻïḓê"/>
            <p:cNvGrpSpPr/>
            <p:nvPr/>
          </p:nvGrpSpPr>
          <p:grpSpPr>
            <a:xfrm>
              <a:off x="650427" y="4056642"/>
              <a:ext cx="3343516" cy="1466215"/>
              <a:chOff x="650427" y="4056642"/>
              <a:chExt cx="3343516" cy="1466215"/>
            </a:xfrm>
          </p:grpSpPr>
          <p:sp>
            <p:nvSpPr>
              <p:cNvPr id="73" name="íṡļiḍe"/>
              <p:cNvSpPr txBox="1"/>
              <p:nvPr>
                <p:custDataLst>
                  <p:tags r:id="rId3"/>
                </p:custDataLst>
              </p:nvPr>
            </p:nvSpPr>
            <p:spPr bwMode="auto">
              <a:xfrm>
                <a:off x="650427" y="4056642"/>
                <a:ext cx="3343516"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buFontTx/>
                  <a:buNone/>
                </a:pPr>
                <a:r>
                  <a:rPr lang="zh-CN" altLang="en-US" sz="2400" b="1" dirty="0" smtClean="0">
                    <a:latin typeface="汉仪古隶简" panose="00020600040101010101" charset="-122"/>
                    <a:ea typeface="汉仪古隶简" panose="00020600040101010101" charset="-122"/>
                    <a:cs typeface="+mn-ea"/>
                    <a:sym typeface="+mn-lt"/>
                  </a:rPr>
                  <a:t>输入标题</a:t>
                </a:r>
                <a:endParaRPr lang="zh-CN" altLang="en-US" sz="2400" b="1" dirty="0" smtClean="0">
                  <a:latin typeface="汉仪古隶简" panose="00020600040101010101" charset="-122"/>
                  <a:ea typeface="汉仪古隶简" panose="00020600040101010101" charset="-122"/>
                  <a:cs typeface="+mn-ea"/>
                  <a:sym typeface="+mn-lt"/>
                </a:endParaRPr>
              </a:p>
            </p:txBody>
          </p:sp>
          <p:sp>
            <p:nvSpPr>
              <p:cNvPr id="74" name="íśḷiḑè"/>
              <p:cNvSpPr/>
              <p:nvPr>
                <p:custDataLst>
                  <p:tags r:id="rId4"/>
                </p:custDataLst>
              </p:nvPr>
            </p:nvSpPr>
            <p:spPr bwMode="auto">
              <a:xfrm>
                <a:off x="650427" y="4553464"/>
                <a:ext cx="3343516" cy="96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60000"/>
                  </a:lnSpc>
                  <a:buFont typeface="Arial" panose="020B0604020202020204" pitchFamily="34" charset="0"/>
                  <a:buChar char="•"/>
                </a:pPr>
                <a:r>
                  <a:rPr lang="zh-CN" altLang="en-US" sz="1000" dirty="0" smtClean="0">
                    <a:latin typeface="微软雅黑" panose="020B0503020204020204" charset="-122"/>
                    <a:ea typeface="微软雅黑" panose="020B0503020204020204" charset="-122"/>
                    <a:cs typeface="+mn-ea"/>
                    <a:sym typeface="+mn-lt"/>
                  </a:rPr>
                  <a:t>输入副标题</a:t>
                </a:r>
                <a:endParaRPr lang="en-US" altLang="zh-CN" sz="1000" dirty="0">
                  <a:latin typeface="微软雅黑" panose="020B0503020204020204" charset="-122"/>
                  <a:ea typeface="微软雅黑" panose="020B0503020204020204" charset="-122"/>
                  <a:cs typeface="+mn-ea"/>
                  <a:sym typeface="+mn-lt"/>
                </a:endParaRPr>
              </a:p>
              <a:p>
                <a:pPr marL="171450" indent="-171450">
                  <a:lnSpc>
                    <a:spcPct val="160000"/>
                  </a:lnSpc>
                  <a:buFont typeface="Arial" panose="020B0604020202020204" pitchFamily="34" charset="0"/>
                  <a:buChar char="•"/>
                </a:pPr>
                <a:r>
                  <a:rPr lang="zh-CN" altLang="en-US" sz="1000" dirty="0" smtClean="0">
                    <a:latin typeface="微软雅黑" panose="020B0503020204020204" charset="-122"/>
                    <a:ea typeface="微软雅黑" panose="020B0503020204020204" charset="-122"/>
                    <a:cs typeface="+mn-ea"/>
                    <a:sym typeface="+mn-ea"/>
                  </a:rPr>
                  <a:t>请在此输入正文请在此输入正文请在此输入正文请在此输入正文请在此输入正文请在此输入正文请在此输入正文</a:t>
                </a:r>
                <a:endParaRPr lang="zh-CN" altLang="en-US" sz="1000" dirty="0" smtClean="0">
                  <a:latin typeface="微软雅黑" panose="020B0503020204020204" charset="-122"/>
                  <a:ea typeface="微软雅黑" panose="020B0503020204020204" charset="-122"/>
                  <a:cs typeface="+mn-ea"/>
                  <a:sym typeface="+mn-ea"/>
                </a:endParaRPr>
              </a:p>
            </p:txBody>
          </p:sp>
        </p:grpSp>
        <p:cxnSp>
          <p:nvCxnSpPr>
            <p:cNvPr id="62" name="直接连接符 61"/>
            <p:cNvCxnSpPr/>
            <p:nvPr>
              <p:custDataLst>
                <p:tags r:id="rId5"/>
              </p:custDataLst>
            </p:nvPr>
          </p:nvCxnSpPr>
          <p:spPr>
            <a:xfrm>
              <a:off x="4071000" y="4222164"/>
              <a:ext cx="0" cy="1822366"/>
            </a:xfrm>
            <a:prstGeom prst="line">
              <a:avLst/>
            </a:prstGeom>
            <a:ln w="3175" cap="rnd">
              <a:solidFill>
                <a:schemeClr val="bg1">
                  <a:lumMod val="6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custDataLst>
                <p:tags r:id="rId6"/>
              </p:custDataLst>
            </p:nvPr>
          </p:nvCxnSpPr>
          <p:spPr>
            <a:xfrm>
              <a:off x="7896000" y="4222164"/>
              <a:ext cx="0" cy="1822366"/>
            </a:xfrm>
            <a:prstGeom prst="line">
              <a:avLst/>
            </a:prstGeom>
            <a:ln w="3175" cap="rnd">
              <a:solidFill>
                <a:schemeClr val="bg1">
                  <a:lumMod val="6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64" name="iṧḷidè"/>
            <p:cNvGrpSpPr/>
            <p:nvPr/>
          </p:nvGrpSpPr>
          <p:grpSpPr>
            <a:xfrm>
              <a:off x="4410223" y="4060555"/>
              <a:ext cx="3350468" cy="1462262"/>
              <a:chOff x="4137075" y="4060555"/>
              <a:chExt cx="3350468" cy="1462262"/>
            </a:xfrm>
          </p:grpSpPr>
          <p:sp>
            <p:nvSpPr>
              <p:cNvPr id="70" name="îŝ1iḋè"/>
              <p:cNvSpPr txBox="1"/>
              <p:nvPr>
                <p:custDataLst>
                  <p:tags r:id="rId7"/>
                </p:custDataLst>
              </p:nvPr>
            </p:nvSpPr>
            <p:spPr bwMode="auto">
              <a:xfrm>
                <a:off x="4137075" y="4060555"/>
                <a:ext cx="3343516"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buFontTx/>
                  <a:buNone/>
                </a:pPr>
                <a:r>
                  <a:rPr lang="zh-CN" altLang="en-US" sz="2400" b="1" dirty="0" smtClean="0">
                    <a:latin typeface="汉仪古隶简" panose="00020600040101010101" charset="-122"/>
                    <a:ea typeface="汉仪古隶简" panose="00020600040101010101" charset="-122"/>
                    <a:cs typeface="+mn-ea"/>
                    <a:sym typeface="+mn-lt"/>
                  </a:rPr>
                  <a:t>输入标题</a:t>
                </a:r>
                <a:endParaRPr lang="zh-CN" altLang="en-US" sz="2400" b="1" dirty="0" smtClean="0">
                  <a:latin typeface="汉仪古隶简" panose="00020600040101010101" charset="-122"/>
                  <a:ea typeface="汉仪古隶简" panose="00020600040101010101" charset="-122"/>
                  <a:cs typeface="+mn-ea"/>
                  <a:sym typeface="+mn-lt"/>
                </a:endParaRPr>
              </a:p>
            </p:txBody>
          </p:sp>
          <p:sp>
            <p:nvSpPr>
              <p:cNvPr id="71" name="ï$ḻídê"/>
              <p:cNvSpPr/>
              <p:nvPr>
                <p:custDataLst>
                  <p:tags r:id="rId8"/>
                </p:custDataLst>
              </p:nvPr>
            </p:nvSpPr>
            <p:spPr bwMode="auto">
              <a:xfrm>
                <a:off x="4144027" y="4553424"/>
                <a:ext cx="3343516" cy="96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60000"/>
                  </a:lnSpc>
                  <a:buFont typeface="Arial" panose="020B0604020202020204" pitchFamily="34" charset="0"/>
                  <a:buChar char="•"/>
                </a:pPr>
                <a:r>
                  <a:rPr lang="zh-CN" altLang="en-US" sz="1000" dirty="0" smtClean="0">
                    <a:latin typeface="微软雅黑" panose="020B0503020204020204" charset="-122"/>
                    <a:ea typeface="微软雅黑" panose="020B0503020204020204" charset="-122"/>
                    <a:cs typeface="+mn-ea"/>
                    <a:sym typeface="+mn-lt"/>
                  </a:rPr>
                  <a:t>输入副标题</a:t>
                </a:r>
                <a:endParaRPr lang="zh-CN" altLang="en-US" sz="1000" dirty="0" smtClean="0">
                  <a:latin typeface="微软雅黑" panose="020B0503020204020204" charset="-122"/>
                  <a:ea typeface="微软雅黑" panose="020B0503020204020204" charset="-122"/>
                  <a:cs typeface="+mn-ea"/>
                  <a:sym typeface="+mn-lt"/>
                </a:endParaRPr>
              </a:p>
              <a:p>
                <a:pPr marL="171450" indent="-171450">
                  <a:lnSpc>
                    <a:spcPct val="160000"/>
                  </a:lnSpc>
                  <a:buFont typeface="Arial" panose="020B0604020202020204" pitchFamily="34" charset="0"/>
                  <a:buChar char="•"/>
                </a:pPr>
                <a:r>
                  <a:rPr lang="zh-CN" altLang="en-US" sz="1000" dirty="0" smtClean="0">
                    <a:latin typeface="微软雅黑" panose="020B0503020204020204" charset="-122"/>
                    <a:ea typeface="微软雅黑" panose="020B0503020204020204" charset="-122"/>
                    <a:cs typeface="+mn-ea"/>
                    <a:sym typeface="+mn-ea"/>
                  </a:rPr>
                  <a:t>请在此输入正文请在此输入正文请在此输入正文请在此输入正文请在此输入正文请在此输入正文请在此输入正文</a:t>
                </a:r>
                <a:endParaRPr lang="zh-CN" altLang="en-US" sz="1000" dirty="0" smtClean="0">
                  <a:latin typeface="微软雅黑" panose="020B0503020204020204" charset="-122"/>
                  <a:ea typeface="微软雅黑" panose="020B0503020204020204" charset="-122"/>
                  <a:cs typeface="+mn-ea"/>
                  <a:sym typeface="+mn-ea"/>
                </a:endParaRPr>
              </a:p>
            </p:txBody>
          </p:sp>
        </p:grpSp>
        <p:grpSp>
          <p:nvGrpSpPr>
            <p:cNvPr id="65" name="î$ļíḑê"/>
            <p:cNvGrpSpPr/>
            <p:nvPr/>
          </p:nvGrpSpPr>
          <p:grpSpPr>
            <a:xfrm>
              <a:off x="8176971" y="4079301"/>
              <a:ext cx="3343517" cy="1438555"/>
              <a:chOff x="8017484" y="4079301"/>
              <a:chExt cx="3343517" cy="1438555"/>
            </a:xfrm>
          </p:grpSpPr>
          <p:sp>
            <p:nvSpPr>
              <p:cNvPr id="67" name="íṡḻiḑê"/>
              <p:cNvSpPr txBox="1"/>
              <p:nvPr>
                <p:custDataLst>
                  <p:tags r:id="rId9"/>
                </p:custDataLst>
              </p:nvPr>
            </p:nvSpPr>
            <p:spPr bwMode="auto">
              <a:xfrm>
                <a:off x="8017484" y="4079301"/>
                <a:ext cx="3343516"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buFontTx/>
                  <a:buNone/>
                </a:pPr>
                <a:r>
                  <a:rPr lang="zh-CN" altLang="en-US" sz="2400" b="1" dirty="0" smtClean="0">
                    <a:latin typeface="汉仪古隶简" panose="00020600040101010101" charset="-122"/>
                    <a:ea typeface="汉仪古隶简" panose="00020600040101010101" charset="-122"/>
                    <a:cs typeface="+mn-ea"/>
                    <a:sym typeface="+mn-lt"/>
                  </a:rPr>
                  <a:t>输入标题</a:t>
                </a:r>
                <a:endParaRPr lang="zh-CN" altLang="en-US" sz="2400" b="1" dirty="0" smtClean="0">
                  <a:latin typeface="汉仪古隶简" panose="00020600040101010101" charset="-122"/>
                  <a:ea typeface="汉仪古隶简" panose="00020600040101010101" charset="-122"/>
                  <a:cs typeface="+mn-ea"/>
                  <a:sym typeface="+mn-lt"/>
                </a:endParaRPr>
              </a:p>
            </p:txBody>
          </p:sp>
          <p:sp>
            <p:nvSpPr>
              <p:cNvPr id="68" name="iṥḷîḑé"/>
              <p:cNvSpPr/>
              <p:nvPr>
                <p:custDataLst>
                  <p:tags r:id="rId10"/>
                </p:custDataLst>
              </p:nvPr>
            </p:nvSpPr>
            <p:spPr bwMode="auto">
              <a:xfrm>
                <a:off x="8017485" y="4548463"/>
                <a:ext cx="3343516" cy="96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60000"/>
                  </a:lnSpc>
                  <a:buFont typeface="Arial" panose="020B0604020202020204" pitchFamily="34" charset="0"/>
                  <a:buChar char="•"/>
                </a:pPr>
                <a:r>
                  <a:rPr lang="zh-CN" altLang="en-US" sz="1000" dirty="0" smtClean="0">
                    <a:latin typeface="微软雅黑" panose="020B0503020204020204" charset="-122"/>
                    <a:ea typeface="微软雅黑" panose="020B0503020204020204" charset="-122"/>
                    <a:cs typeface="+mn-ea"/>
                    <a:sym typeface="+mn-lt"/>
                  </a:rPr>
                  <a:t>输入副标题</a:t>
                </a:r>
                <a:endParaRPr lang="zh-CN" altLang="en-US" sz="1000" dirty="0" smtClean="0">
                  <a:latin typeface="微软雅黑" panose="020B0503020204020204" charset="-122"/>
                  <a:ea typeface="微软雅黑" panose="020B0503020204020204" charset="-122"/>
                  <a:cs typeface="+mn-ea"/>
                  <a:sym typeface="+mn-lt"/>
                </a:endParaRPr>
              </a:p>
              <a:p>
                <a:pPr marL="171450" indent="-171450">
                  <a:lnSpc>
                    <a:spcPct val="160000"/>
                  </a:lnSpc>
                  <a:buFont typeface="Arial" panose="020B0604020202020204" pitchFamily="34" charset="0"/>
                  <a:buChar char="•"/>
                </a:pPr>
                <a:r>
                  <a:rPr lang="zh-CN" altLang="en-US" sz="1000" dirty="0" smtClean="0">
                    <a:latin typeface="微软雅黑" panose="020B0503020204020204" charset="-122"/>
                    <a:ea typeface="微软雅黑" panose="020B0503020204020204" charset="-122"/>
                    <a:cs typeface="+mn-ea"/>
                    <a:sym typeface="+mn-ea"/>
                  </a:rPr>
                  <a:t>请在此输入正文请在此输入正文请在此输入正文请在此输入正文请在此输入正文请在此输入正文请在此输入正文</a:t>
                </a:r>
                <a:endParaRPr lang="zh-CN" altLang="en-US" sz="1000" dirty="0" smtClean="0">
                  <a:latin typeface="微软雅黑" panose="020B0503020204020204" charset="-122"/>
                  <a:ea typeface="微软雅黑" panose="020B0503020204020204" charset="-122"/>
                  <a:cs typeface="+mn-ea"/>
                  <a:sym typeface="+mn-ea"/>
                </a:endParaRPr>
              </a:p>
            </p:txBody>
          </p:sp>
        </p:grpSp>
      </p:grpSp>
      <p:grpSp>
        <p:nvGrpSpPr>
          <p:cNvPr id="10" name="组合 9"/>
          <p:cNvGrpSpPr/>
          <p:nvPr/>
        </p:nvGrpSpPr>
        <p:grpSpPr>
          <a:xfrm>
            <a:off x="4602480" y="352425"/>
            <a:ext cx="3157855" cy="758190"/>
            <a:chOff x="4669662" y="570199"/>
            <a:chExt cx="2621280" cy="629194"/>
          </a:xfrm>
        </p:grpSpPr>
        <p:grpSp>
          <p:nvGrpSpPr>
            <p:cNvPr id="7" name="组合 6"/>
            <p:cNvGrpSpPr/>
            <p:nvPr/>
          </p:nvGrpSpPr>
          <p:grpSpPr>
            <a:xfrm>
              <a:off x="4669662" y="570199"/>
              <a:ext cx="2621280" cy="629194"/>
              <a:chOff x="4220813" y="570199"/>
              <a:chExt cx="2621280" cy="629194"/>
            </a:xfrm>
          </p:grpSpPr>
          <p:sp>
            <p:nvSpPr>
              <p:cNvPr id="6" name="矩形 5"/>
              <p:cNvSpPr/>
              <p:nvPr/>
            </p:nvSpPr>
            <p:spPr>
              <a:xfrm>
                <a:off x="4941757" y="570199"/>
                <a:ext cx="1178560" cy="629194"/>
              </a:xfrm>
              <a:prstGeom prst="rect">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4220813" y="654387"/>
                <a:ext cx="2621280" cy="433164"/>
              </a:xfrm>
              <a:prstGeom prst="rect">
                <a:avLst/>
              </a:prstGeom>
              <a:solidFill>
                <a:srgbClr val="FFFFFF"/>
              </a:solidFill>
            </p:spPr>
            <p:txBody>
              <a:bodyPr vert="horz" wrap="square" rtlCol="0">
                <a:spAutoFit/>
              </a:bodyPr>
              <a:lstStyle/>
              <a:p>
                <a:r>
                  <a:rPr lang="zh-CN" altLang="en-US" sz="2800" dirty="0" smtClean="0">
                    <a:gradFill>
                      <a:gsLst>
                        <a:gs pos="0">
                          <a:schemeClr val="tx1"/>
                        </a:gs>
                        <a:gs pos="100000">
                          <a:srgbClr val="C00000"/>
                        </a:gs>
                      </a:gsLst>
                      <a:lin ang="0" scaled="0"/>
                    </a:gradFill>
                    <a:latin typeface="汉仪古隶简" panose="00020600040101010101" charset="-122"/>
                    <a:ea typeface="汉仪古隶简" panose="00020600040101010101" charset="-122"/>
                    <a:cs typeface="汉仪古隶简" panose="00020600040101010101" charset="-122"/>
                  </a:rPr>
                  <a:t>在此输入你的标题</a:t>
                </a:r>
                <a:endParaRPr lang="zh-CN" altLang="en-US" sz="2800" dirty="0" smtClean="0">
                  <a:gradFill>
                    <a:gsLst>
                      <a:gs pos="0">
                        <a:schemeClr val="tx1"/>
                      </a:gs>
                      <a:gs pos="100000">
                        <a:srgbClr val="C00000"/>
                      </a:gs>
                    </a:gsLst>
                    <a:lin ang="0" scaled="0"/>
                  </a:gradFill>
                  <a:latin typeface="汉仪古隶简" panose="00020600040101010101" charset="-122"/>
                  <a:ea typeface="汉仪古隶简" panose="00020600040101010101" charset="-122"/>
                  <a:cs typeface="汉仪古隶简" panose="00020600040101010101" charset="-122"/>
                </a:endParaRPr>
              </a:p>
            </p:txBody>
          </p:sp>
        </p:grpSp>
        <p:sp>
          <p:nvSpPr>
            <p:cNvPr id="9" name="矩形 8"/>
            <p:cNvSpPr/>
            <p:nvPr/>
          </p:nvSpPr>
          <p:spPr>
            <a:xfrm>
              <a:off x="5620615" y="1003406"/>
              <a:ext cx="855980" cy="152292"/>
            </a:xfrm>
            <a:prstGeom prst="rect">
              <a:avLst/>
            </a:prstGeom>
          </p:spPr>
          <p:txBody>
            <a:bodyPr wrap="square">
              <a:spAutoFit/>
            </a:bodyPr>
            <a:lstStyle/>
            <a:p>
              <a:r>
                <a:rPr lang="en-US" altLang="zh-CN" sz="600" dirty="0" smtClean="0">
                  <a:solidFill>
                    <a:schemeClr val="bg1">
                      <a:lumMod val="50000"/>
                    </a:schemeClr>
                  </a:solidFill>
                </a:rPr>
                <a:t>LOVE CHINA JUVT</a:t>
              </a:r>
              <a:endParaRPr lang="zh-CN" altLang="en-US" sz="600" dirty="0">
                <a:solidFill>
                  <a:schemeClr val="bg1">
                    <a:lumMod val="50000"/>
                  </a:schemeClr>
                </a:solidFill>
              </a:endParaRPr>
            </a:p>
          </p:txBody>
        </p:sp>
      </p:grpSp>
      <p:pic>
        <p:nvPicPr>
          <p:cNvPr id="95" name="图片 94" descr="944854275a3d9e213e74daa7fd310db61fc3d10b760b5-j9H7e7"/>
          <p:cNvPicPr>
            <a:picLocks noChangeAspect="1"/>
          </p:cNvPicPr>
          <p:nvPr/>
        </p:nvPicPr>
        <p:blipFill>
          <a:blip r:embed="rId11"/>
          <a:stretch>
            <a:fillRect/>
          </a:stretch>
        </p:blipFill>
        <p:spPr>
          <a:xfrm>
            <a:off x="9358630" y="0"/>
            <a:ext cx="2833370" cy="3162300"/>
          </a:xfrm>
          <a:prstGeom prst="rect">
            <a:avLst/>
          </a:prstGeom>
        </p:spPr>
      </p:pic>
      <p:sp>
        <p:nvSpPr>
          <p:cNvPr id="14" name="文本框 13"/>
          <p:cNvSpPr txBox="1"/>
          <p:nvPr>
            <p:custDataLst>
              <p:tags r:id="rId12"/>
            </p:custDataLst>
          </p:nvPr>
        </p:nvSpPr>
        <p:spPr>
          <a:xfrm>
            <a:off x="247015" y="1399540"/>
            <a:ext cx="3747135" cy="2202180"/>
          </a:xfrm>
          <a:prstGeom prst="rect">
            <a:avLst/>
          </a:prstGeom>
          <a:solidFill>
            <a:srgbClr val="C00000">
              <a:alpha val="30000"/>
            </a:srgbClr>
          </a:solidFill>
          <a:ln>
            <a:noFill/>
          </a:ln>
        </p:spPr>
        <p:txBody>
          <a:bodyPr vert="eaVert" wrap="square" rtlCol="0">
            <a:noAutofit/>
          </a:bodyPr>
          <a:lstStyle/>
          <a:p>
            <a:endParaRPr lang="en-US" altLang="zh-CN" dirty="0" smtClean="0">
              <a:gradFill>
                <a:gsLst>
                  <a:gs pos="0">
                    <a:schemeClr val="tx1"/>
                  </a:gs>
                  <a:gs pos="100000">
                    <a:srgbClr val="C00000"/>
                  </a:gs>
                </a:gsLst>
                <a:lin ang="0" scaled="0"/>
              </a:gradFill>
            </a:endParaRPr>
          </a:p>
        </p:txBody>
      </p:sp>
      <p:sp>
        <p:nvSpPr>
          <p:cNvPr id="18" name="文本框 17"/>
          <p:cNvSpPr txBox="1"/>
          <p:nvPr/>
        </p:nvSpPr>
        <p:spPr>
          <a:xfrm>
            <a:off x="740410" y="1536065"/>
            <a:ext cx="2990215" cy="605155"/>
          </a:xfrm>
          <a:prstGeom prst="rect">
            <a:avLst/>
          </a:prstGeom>
          <a:noFill/>
          <a:ln>
            <a:noFill/>
          </a:ln>
        </p:spPr>
        <p:txBody>
          <a:bodyPr vert="horz" wrap="square" rtlCol="0" anchor="t" anchorCtr="0">
            <a:noAutofit/>
          </a:bodyPr>
          <a:p>
            <a:r>
              <a:rPr lang="zh-CN" altLang="en-US" sz="2400" dirty="0" smtClean="0">
                <a:solidFill>
                  <a:schemeClr val="bg1"/>
                </a:solidFill>
                <a:latin typeface="汉仪古隶简" panose="00020600040101010101" charset="-122"/>
                <a:ea typeface="汉仪古隶简" panose="00020600040101010101" charset="-122"/>
                <a:cs typeface="汉仪古隶简" panose="00020600040101010101" charset="-122"/>
              </a:rPr>
              <a:t>天鹅为伴</a:t>
            </a:r>
            <a:r>
              <a:rPr lang="en-US" altLang="zh-CN" sz="2400" dirty="0" smtClean="0">
                <a:solidFill>
                  <a:schemeClr val="bg1"/>
                </a:solidFill>
                <a:latin typeface="汉仪古隶简" panose="00020600040101010101" charset="-122"/>
                <a:ea typeface="汉仪古隶简" panose="00020600040101010101" charset="-122"/>
                <a:cs typeface="汉仪古隶简" panose="00020600040101010101" charset="-122"/>
              </a:rPr>
              <a:t> </a:t>
            </a:r>
            <a:r>
              <a:rPr lang="zh-CN" altLang="en-US" sz="2400" dirty="0" smtClean="0">
                <a:solidFill>
                  <a:schemeClr val="bg1"/>
                </a:solidFill>
                <a:latin typeface="汉仪古隶简" panose="00020600040101010101" charset="-122"/>
                <a:ea typeface="汉仪古隶简" panose="00020600040101010101" charset="-122"/>
                <a:cs typeface="汉仪古隶简" panose="00020600040101010101" charset="-122"/>
              </a:rPr>
              <a:t>书香满园</a:t>
            </a:r>
            <a:endParaRPr lang="zh-CN" altLang="en-US" sz="2400" dirty="0" smtClean="0">
              <a:solidFill>
                <a:schemeClr val="bg1"/>
              </a:solidFill>
              <a:latin typeface="汉仪古隶简" panose="00020600040101010101" charset="-122"/>
              <a:ea typeface="汉仪古隶简" panose="00020600040101010101" charset="-122"/>
              <a:cs typeface="汉仪古隶简" panose="00020600040101010101" charset="-122"/>
            </a:endParaRPr>
          </a:p>
        </p:txBody>
      </p:sp>
      <p:sp>
        <p:nvSpPr>
          <p:cNvPr id="19" name="文本框 18"/>
          <p:cNvSpPr txBox="1"/>
          <p:nvPr/>
        </p:nvSpPr>
        <p:spPr>
          <a:xfrm>
            <a:off x="740410" y="2141220"/>
            <a:ext cx="2846070" cy="1073150"/>
          </a:xfrm>
          <a:prstGeom prst="rect">
            <a:avLst/>
          </a:prstGeom>
          <a:noFill/>
          <a:ln>
            <a:noFill/>
          </a:ln>
        </p:spPr>
        <p:txBody>
          <a:bodyPr vert="horz" wrap="square" rtlCol="0" anchor="t" anchorCtr="0">
            <a:noAutofit/>
          </a:bodyPr>
          <a:p>
            <a:pPr marL="0" marR="0" lvl="0" indent="0" algn="ctr" defTabSz="914400" rtl="0" eaLnBrk="1" fontAlgn="auto" latinLnBrk="0" hangingPunct="1">
              <a:lnSpc>
                <a:spcPct val="150000"/>
              </a:lnSpc>
              <a:spcBef>
                <a:spcPts val="0"/>
              </a:spcBef>
              <a:spcAft>
                <a:spcPts val="0"/>
              </a:spcAft>
              <a:buClrTx/>
              <a:buSzTx/>
              <a:buFontTx/>
              <a:buNone/>
              <a:defRPr/>
            </a:pPr>
            <a:r>
              <a:rPr lang="zh-CN" altLang="en-US" sz="800" noProof="0" dirty="0">
                <a:ln>
                  <a:noFill/>
                </a:ln>
                <a:solidFill>
                  <a:schemeClr val="bg1"/>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请在此输入正文请在此输入正文请在此输入正文请在此输入正文请在此输入正文请在此输入正文请在此输入正文请在此输入正文请在此输入正文请在此输入正文请在此输入正文请在此输入正文请在此输入正文</a:t>
            </a:r>
            <a:endParaRPr lang="zh-CN" altLang="en-US" sz="800" noProof="0" dirty="0" smtClean="0">
              <a:ln>
                <a:noFill/>
              </a:ln>
              <a:solidFill>
                <a:schemeClr val="bg1"/>
              </a:solidFill>
              <a:effectLst/>
              <a:uLnTx/>
              <a:uFillTx/>
              <a:latin typeface="Calibri" panose="020F0502020204030204"/>
              <a:ea typeface="微软雅黑" panose="020B0503020204020204" charset="-122"/>
              <a:sym typeface="+mn-ea"/>
            </a:endParaRPr>
          </a:p>
          <a:p>
            <a:pPr marL="0" marR="0" lvl="0" indent="0" algn="ctr" defTabSz="914400" rtl="0" eaLnBrk="1" fontAlgn="auto" latinLnBrk="0" hangingPunct="1">
              <a:lnSpc>
                <a:spcPct val="150000"/>
              </a:lnSpc>
              <a:spcBef>
                <a:spcPts val="0"/>
              </a:spcBef>
              <a:spcAft>
                <a:spcPts val="0"/>
              </a:spcAft>
              <a:buClrTx/>
              <a:buSzTx/>
              <a:buFontTx/>
              <a:buNone/>
              <a:defRPr/>
            </a:pPr>
            <a:endParaRPr lang="zh-CN" altLang="en-US" sz="800" noProof="0" dirty="0" smtClean="0">
              <a:ln>
                <a:noFill/>
              </a:ln>
              <a:solidFill>
                <a:schemeClr val="bg1"/>
              </a:solidFill>
              <a:effectLst/>
              <a:uLnTx/>
              <a:uFillTx/>
              <a:latin typeface="Calibri" panose="020F0502020204030204"/>
              <a:ea typeface="微软雅黑" panose="020B0503020204020204" charset="-122"/>
              <a:sym typeface="+mn-ea"/>
            </a:endParaRPr>
          </a:p>
          <a:p>
            <a:pPr marL="0" marR="0" lvl="0" indent="0" algn="ctr" defTabSz="914400" rtl="0" eaLnBrk="1" fontAlgn="auto" latinLnBrk="0" hangingPunct="1">
              <a:lnSpc>
                <a:spcPct val="150000"/>
              </a:lnSpc>
              <a:spcBef>
                <a:spcPts val="0"/>
              </a:spcBef>
              <a:spcAft>
                <a:spcPts val="0"/>
              </a:spcAft>
              <a:buClrTx/>
              <a:buSzTx/>
              <a:buFontTx/>
              <a:buNone/>
              <a:defRPr/>
            </a:pPr>
            <a:endParaRPr lang="zh-CN" altLang="en-US" sz="800" noProof="0" dirty="0" smtClean="0">
              <a:ln>
                <a:noFill/>
              </a:ln>
              <a:solidFill>
                <a:schemeClr val="bg1"/>
              </a:solidFill>
              <a:effectLst/>
              <a:uLnTx/>
              <a:uFillTx/>
              <a:latin typeface="Calibri" panose="020F0502020204030204"/>
              <a:ea typeface="微软雅黑" panose="020B0503020204020204" charset="-122"/>
              <a:sym typeface="+mn-ea"/>
            </a:endParaRPr>
          </a:p>
        </p:txBody>
      </p:sp>
      <p:cxnSp>
        <p:nvCxnSpPr>
          <p:cNvPr id="20" name="直接连接符 19"/>
          <p:cNvCxnSpPr/>
          <p:nvPr/>
        </p:nvCxnSpPr>
        <p:spPr>
          <a:xfrm>
            <a:off x="863600" y="1974850"/>
            <a:ext cx="2664460" cy="13335"/>
          </a:xfrm>
          <a:prstGeom prst="line">
            <a:avLst/>
          </a:prstGeom>
          <a:ln w="12700" cmpd="sng">
            <a:gradFill>
              <a:gsLst>
                <a:gs pos="0">
                  <a:srgbClr val="905656"/>
                </a:gs>
                <a:gs pos="52000">
                  <a:schemeClr val="bg1"/>
                </a:gs>
                <a:gs pos="97000">
                  <a:srgbClr val="C28888"/>
                </a:gs>
              </a:gsLst>
              <a:lin ang="11280000" scaled="1"/>
            </a:gradFill>
            <a:prstDash val="solid"/>
          </a:ln>
        </p:spPr>
        <p:style>
          <a:lnRef idx="2">
            <a:schemeClr val="accent1"/>
          </a:lnRef>
          <a:fillRef idx="0">
            <a:srgbClr val="FFFFFF"/>
          </a:fillRef>
          <a:effectRef idx="0">
            <a:srgbClr val="FFFFFF"/>
          </a:effectRef>
          <a:fontRef idx="minor">
            <a:schemeClr val="tx1"/>
          </a:fontRef>
        </p:style>
      </p:cxnSp>
      <p:pic>
        <p:nvPicPr>
          <p:cNvPr id="21" name="图片 20" descr="折扇"/>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740410" y="4843780"/>
            <a:ext cx="623570" cy="623570"/>
          </a:xfrm>
          <a:prstGeom prst="rect">
            <a:avLst/>
          </a:prstGeom>
        </p:spPr>
      </p:pic>
      <p:pic>
        <p:nvPicPr>
          <p:cNvPr id="22" name="图片 21" descr="折扇"/>
          <p:cNvPicPr>
            <a:picLocks noChangeAspect="1"/>
          </p:cNvPicPr>
          <p:nvPr>
            <p:custDataLst>
              <p:tags r:id="rId16"/>
            </p:custDataLst>
          </p:nvPr>
        </p:nvPicPr>
        <p:blipFill>
          <a:blip r:embed="rId14">
            <a:extLst>
              <a:ext uri="{96DAC541-7B7A-43D3-8B79-37D633B846F1}">
                <asvg:svgBlip xmlns:asvg="http://schemas.microsoft.com/office/drawing/2016/SVG/main" r:embed="rId15"/>
              </a:ext>
            </a:extLst>
          </a:blip>
          <a:stretch>
            <a:fillRect/>
          </a:stretch>
        </p:blipFill>
        <p:spPr>
          <a:xfrm>
            <a:off x="4458335" y="4843780"/>
            <a:ext cx="623570" cy="623570"/>
          </a:xfrm>
          <a:prstGeom prst="rect">
            <a:avLst/>
          </a:prstGeom>
        </p:spPr>
      </p:pic>
      <p:pic>
        <p:nvPicPr>
          <p:cNvPr id="23" name="图片 22" descr="折扇"/>
          <p:cNvPicPr>
            <a:picLocks noChangeAspect="1"/>
          </p:cNvPicPr>
          <p:nvPr>
            <p:custDataLst>
              <p:tags r:id="rId17"/>
            </p:custDataLst>
          </p:nvPr>
        </p:nvPicPr>
        <p:blipFill>
          <a:blip r:embed="rId14">
            <a:extLst>
              <a:ext uri="{96DAC541-7B7A-43D3-8B79-37D633B846F1}">
                <asvg:svgBlip xmlns:asvg="http://schemas.microsoft.com/office/drawing/2016/SVG/main" r:embed="rId15"/>
              </a:ext>
            </a:extLst>
          </a:blip>
          <a:stretch>
            <a:fillRect/>
          </a:stretch>
        </p:blipFill>
        <p:spPr>
          <a:xfrm>
            <a:off x="8193405" y="4843780"/>
            <a:ext cx="623570" cy="6235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C:\Users\Administrator\Desktop\中国风素材\3.png"/>
          <p:cNvPicPr>
            <a:picLocks noChangeAspect="1" noChangeArrowheads="1"/>
          </p:cNvPicPr>
          <p:nvPr/>
        </p:nvPicPr>
        <p:blipFill rotWithShape="1">
          <a:blip r:embed="rId1">
            <a:extLst>
              <a:ext uri="{28A0092B-C50C-407E-A947-70E740481C1C}">
                <a14:useLocalDpi xmlns:a14="http://schemas.microsoft.com/office/drawing/2010/main" val="0"/>
              </a:ext>
            </a:extLst>
          </a:blip>
          <a:srcRect r="6433"/>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4516755" y="4445000"/>
            <a:ext cx="3157855" cy="758190"/>
            <a:chOff x="4669662" y="570199"/>
            <a:chExt cx="2621280" cy="629194"/>
          </a:xfrm>
        </p:grpSpPr>
        <p:grpSp>
          <p:nvGrpSpPr>
            <p:cNvPr id="7" name="组合 6"/>
            <p:cNvGrpSpPr/>
            <p:nvPr/>
          </p:nvGrpSpPr>
          <p:grpSpPr>
            <a:xfrm>
              <a:off x="4669662" y="570199"/>
              <a:ext cx="2621280" cy="629194"/>
              <a:chOff x="4220813" y="570199"/>
              <a:chExt cx="2621280" cy="629194"/>
            </a:xfrm>
          </p:grpSpPr>
          <p:sp>
            <p:nvSpPr>
              <p:cNvPr id="6" name="矩形 5"/>
              <p:cNvSpPr/>
              <p:nvPr/>
            </p:nvSpPr>
            <p:spPr>
              <a:xfrm>
                <a:off x="4941757" y="570199"/>
                <a:ext cx="1178560" cy="629194"/>
              </a:xfrm>
              <a:prstGeom prst="rect">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4220813" y="654387"/>
                <a:ext cx="2621280" cy="433164"/>
              </a:xfrm>
              <a:prstGeom prst="rect">
                <a:avLst/>
              </a:prstGeom>
              <a:solidFill>
                <a:srgbClr val="FFFFFF"/>
              </a:solidFill>
            </p:spPr>
            <p:txBody>
              <a:bodyPr vert="horz" wrap="square" rtlCol="0">
                <a:spAutoFit/>
              </a:bodyPr>
              <a:lstStyle/>
              <a:p>
                <a:r>
                  <a:rPr lang="zh-CN" altLang="en-US" sz="2800" dirty="0" smtClean="0">
                    <a:gradFill>
                      <a:gsLst>
                        <a:gs pos="0">
                          <a:schemeClr val="tx1"/>
                        </a:gs>
                        <a:gs pos="100000">
                          <a:srgbClr val="C00000"/>
                        </a:gs>
                      </a:gsLst>
                      <a:lin ang="0" scaled="0"/>
                    </a:gradFill>
                    <a:latin typeface="汉仪古隶简" panose="00020600040101010101" charset="-122"/>
                    <a:ea typeface="汉仪古隶简" panose="00020600040101010101" charset="-122"/>
                    <a:cs typeface="汉仪古隶简" panose="00020600040101010101" charset="-122"/>
                  </a:rPr>
                  <a:t>在此输入你的标题</a:t>
                </a:r>
                <a:endParaRPr lang="zh-CN" altLang="en-US" sz="2800" dirty="0" smtClean="0">
                  <a:gradFill>
                    <a:gsLst>
                      <a:gs pos="0">
                        <a:schemeClr val="tx1"/>
                      </a:gs>
                      <a:gs pos="100000">
                        <a:srgbClr val="C00000"/>
                      </a:gs>
                    </a:gsLst>
                    <a:lin ang="0" scaled="0"/>
                  </a:gradFill>
                  <a:latin typeface="汉仪古隶简" panose="00020600040101010101" charset="-122"/>
                  <a:ea typeface="汉仪古隶简" panose="00020600040101010101" charset="-122"/>
                  <a:cs typeface="汉仪古隶简" panose="00020600040101010101" charset="-122"/>
                </a:endParaRPr>
              </a:p>
            </p:txBody>
          </p:sp>
        </p:grpSp>
        <p:sp>
          <p:nvSpPr>
            <p:cNvPr id="9" name="矩形 8"/>
            <p:cNvSpPr/>
            <p:nvPr/>
          </p:nvSpPr>
          <p:spPr>
            <a:xfrm>
              <a:off x="5620615" y="1003406"/>
              <a:ext cx="855980" cy="152292"/>
            </a:xfrm>
            <a:prstGeom prst="rect">
              <a:avLst/>
            </a:prstGeom>
          </p:spPr>
          <p:txBody>
            <a:bodyPr wrap="square">
              <a:spAutoFit/>
            </a:bodyPr>
            <a:lstStyle/>
            <a:p>
              <a:r>
                <a:rPr lang="en-US" altLang="zh-CN" sz="600" dirty="0" smtClean="0">
                  <a:solidFill>
                    <a:schemeClr val="bg1">
                      <a:lumMod val="50000"/>
                    </a:schemeClr>
                  </a:solidFill>
                </a:rPr>
                <a:t>LOVE CHINA JUVT</a:t>
              </a:r>
              <a:endParaRPr lang="zh-CN" altLang="en-US" sz="600" dirty="0">
                <a:solidFill>
                  <a:schemeClr val="bg1">
                    <a:lumMod val="50000"/>
                  </a:schemeClr>
                </a:solidFill>
              </a:endParaRPr>
            </a:p>
          </p:txBody>
        </p:sp>
      </p:grpSp>
      <p:pic>
        <p:nvPicPr>
          <p:cNvPr id="11" name="图片 10" descr="E:/设计图片素材/7805785_.jpg7805785_"/>
          <p:cNvPicPr>
            <a:picLocks noChangeAspect="1"/>
          </p:cNvPicPr>
          <p:nvPr>
            <p:custDataLst>
              <p:tags r:id="rId2"/>
            </p:custDataLst>
          </p:nvPr>
        </p:nvPicPr>
        <p:blipFill>
          <a:blip r:embed="rId3" cstate="email"/>
          <a:srcRect l="112" r="112"/>
          <a:stretch>
            <a:fillRect/>
          </a:stretch>
        </p:blipFill>
        <p:spPr>
          <a:xfrm>
            <a:off x="5385435" y="-236855"/>
            <a:ext cx="6700520" cy="4478020"/>
          </a:xfrm>
          <a:custGeom>
            <a:avLst/>
            <a:gdLst/>
            <a:ahLst/>
            <a:cxnLst>
              <a:cxn ang="3">
                <a:pos x="hc" y="t"/>
              </a:cxn>
              <a:cxn ang="cd2">
                <a:pos x="l" y="vc"/>
              </a:cxn>
              <a:cxn ang="cd4">
                <a:pos x="hc" y="b"/>
              </a:cxn>
              <a:cxn ang="0">
                <a:pos x="r" y="vc"/>
              </a:cxn>
            </a:cxnLst>
            <a:rect l="l" t="t" r="r" b="b"/>
            <a:pathLst>
              <a:path w="8098" h="5413">
                <a:moveTo>
                  <a:pt x="6594" y="5291"/>
                </a:moveTo>
                <a:cubicBezTo>
                  <a:pt x="6644" y="5291"/>
                  <a:pt x="6700" y="5297"/>
                  <a:pt x="6741" y="5297"/>
                </a:cubicBezTo>
                <a:cubicBezTo>
                  <a:pt x="6748" y="5304"/>
                  <a:pt x="6741" y="5304"/>
                  <a:pt x="6741" y="5311"/>
                </a:cubicBezTo>
                <a:cubicBezTo>
                  <a:pt x="6848" y="5278"/>
                  <a:pt x="6881" y="5377"/>
                  <a:pt x="7021" y="5351"/>
                </a:cubicBezTo>
                <a:cubicBezTo>
                  <a:pt x="6868" y="5384"/>
                  <a:pt x="6654" y="5411"/>
                  <a:pt x="6481" y="5384"/>
                </a:cubicBezTo>
                <a:cubicBezTo>
                  <a:pt x="6481" y="5371"/>
                  <a:pt x="6494" y="5364"/>
                  <a:pt x="6481" y="5364"/>
                </a:cubicBezTo>
                <a:cubicBezTo>
                  <a:pt x="6494" y="5364"/>
                  <a:pt x="6494" y="5351"/>
                  <a:pt x="6514" y="5344"/>
                </a:cubicBezTo>
                <a:cubicBezTo>
                  <a:pt x="6514" y="5331"/>
                  <a:pt x="6507" y="5317"/>
                  <a:pt x="6501" y="5311"/>
                </a:cubicBezTo>
                <a:cubicBezTo>
                  <a:pt x="6521" y="5296"/>
                  <a:pt x="6556" y="5292"/>
                  <a:pt x="6594" y="5291"/>
                </a:cubicBezTo>
                <a:close/>
                <a:moveTo>
                  <a:pt x="3334" y="5285"/>
                </a:moveTo>
                <a:cubicBezTo>
                  <a:pt x="3374" y="5286"/>
                  <a:pt x="3414" y="5295"/>
                  <a:pt x="3469" y="5304"/>
                </a:cubicBezTo>
                <a:cubicBezTo>
                  <a:pt x="3422" y="5317"/>
                  <a:pt x="3295" y="5337"/>
                  <a:pt x="3275" y="5291"/>
                </a:cubicBezTo>
                <a:cubicBezTo>
                  <a:pt x="3296" y="5287"/>
                  <a:pt x="3315" y="5285"/>
                  <a:pt x="3334" y="5285"/>
                </a:cubicBezTo>
                <a:close/>
                <a:moveTo>
                  <a:pt x="5713" y="5284"/>
                </a:moveTo>
                <a:cubicBezTo>
                  <a:pt x="5726" y="5284"/>
                  <a:pt x="5746" y="5284"/>
                  <a:pt x="5746" y="5304"/>
                </a:cubicBezTo>
                <a:cubicBezTo>
                  <a:pt x="5773" y="5291"/>
                  <a:pt x="5793" y="5311"/>
                  <a:pt x="5793" y="5291"/>
                </a:cubicBezTo>
                <a:cubicBezTo>
                  <a:pt x="5826" y="5311"/>
                  <a:pt x="5846" y="5291"/>
                  <a:pt x="5879" y="5297"/>
                </a:cubicBezTo>
                <a:cubicBezTo>
                  <a:pt x="5879" y="5297"/>
                  <a:pt x="5873" y="5304"/>
                  <a:pt x="5873" y="5311"/>
                </a:cubicBezTo>
                <a:cubicBezTo>
                  <a:pt x="5899" y="5317"/>
                  <a:pt x="5899" y="5291"/>
                  <a:pt x="5926" y="5291"/>
                </a:cubicBezTo>
                <a:cubicBezTo>
                  <a:pt x="5906" y="5317"/>
                  <a:pt x="5979" y="5291"/>
                  <a:pt x="5979" y="5317"/>
                </a:cubicBezTo>
                <a:cubicBezTo>
                  <a:pt x="5986" y="5311"/>
                  <a:pt x="6006" y="5317"/>
                  <a:pt x="6006" y="5297"/>
                </a:cubicBezTo>
                <a:cubicBezTo>
                  <a:pt x="6033" y="5311"/>
                  <a:pt x="6026" y="5297"/>
                  <a:pt x="6053" y="5291"/>
                </a:cubicBezTo>
                <a:cubicBezTo>
                  <a:pt x="6053" y="5297"/>
                  <a:pt x="6060" y="5291"/>
                  <a:pt x="6066" y="5297"/>
                </a:cubicBezTo>
                <a:cubicBezTo>
                  <a:pt x="6080" y="5311"/>
                  <a:pt x="6060" y="5304"/>
                  <a:pt x="6060" y="5317"/>
                </a:cubicBezTo>
                <a:cubicBezTo>
                  <a:pt x="6080" y="5311"/>
                  <a:pt x="6080" y="5304"/>
                  <a:pt x="6093" y="5317"/>
                </a:cubicBezTo>
                <a:cubicBezTo>
                  <a:pt x="6113" y="5304"/>
                  <a:pt x="6173" y="5304"/>
                  <a:pt x="6166" y="5324"/>
                </a:cubicBezTo>
                <a:cubicBezTo>
                  <a:pt x="6180" y="5304"/>
                  <a:pt x="6206" y="5331"/>
                  <a:pt x="6213" y="5311"/>
                </a:cubicBezTo>
                <a:cubicBezTo>
                  <a:pt x="6220" y="5317"/>
                  <a:pt x="6226" y="5324"/>
                  <a:pt x="6246" y="5317"/>
                </a:cubicBezTo>
                <a:cubicBezTo>
                  <a:pt x="6246" y="5331"/>
                  <a:pt x="6240" y="5331"/>
                  <a:pt x="6226" y="5331"/>
                </a:cubicBezTo>
                <a:cubicBezTo>
                  <a:pt x="6240" y="5357"/>
                  <a:pt x="6287" y="5351"/>
                  <a:pt x="6320" y="5357"/>
                </a:cubicBezTo>
                <a:cubicBezTo>
                  <a:pt x="6293" y="5391"/>
                  <a:pt x="6213" y="5364"/>
                  <a:pt x="6166" y="5391"/>
                </a:cubicBezTo>
                <a:cubicBezTo>
                  <a:pt x="6173" y="5391"/>
                  <a:pt x="6173" y="5404"/>
                  <a:pt x="6180" y="5404"/>
                </a:cubicBezTo>
                <a:cubicBezTo>
                  <a:pt x="6166" y="5417"/>
                  <a:pt x="6113" y="5417"/>
                  <a:pt x="6120" y="5391"/>
                </a:cubicBezTo>
                <a:cubicBezTo>
                  <a:pt x="6093" y="5391"/>
                  <a:pt x="6086" y="5377"/>
                  <a:pt x="6066" y="5391"/>
                </a:cubicBezTo>
                <a:cubicBezTo>
                  <a:pt x="6026" y="5357"/>
                  <a:pt x="5946" y="5305"/>
                  <a:pt x="5906" y="5357"/>
                </a:cubicBezTo>
                <a:cubicBezTo>
                  <a:pt x="5826" y="5357"/>
                  <a:pt x="5753" y="5351"/>
                  <a:pt x="5672" y="5324"/>
                </a:cubicBezTo>
                <a:cubicBezTo>
                  <a:pt x="5672" y="5291"/>
                  <a:pt x="5699" y="5304"/>
                  <a:pt x="5739" y="5304"/>
                </a:cubicBezTo>
                <a:cubicBezTo>
                  <a:pt x="5739" y="5271"/>
                  <a:pt x="5706" y="5311"/>
                  <a:pt x="5713" y="5284"/>
                </a:cubicBezTo>
                <a:close/>
                <a:moveTo>
                  <a:pt x="2103" y="5258"/>
                </a:moveTo>
                <a:cubicBezTo>
                  <a:pt x="2142" y="5257"/>
                  <a:pt x="2182" y="5266"/>
                  <a:pt x="2201" y="5285"/>
                </a:cubicBezTo>
                <a:cubicBezTo>
                  <a:pt x="2141" y="5278"/>
                  <a:pt x="2094" y="5304"/>
                  <a:pt x="2054" y="5265"/>
                </a:cubicBezTo>
                <a:cubicBezTo>
                  <a:pt x="2068" y="5260"/>
                  <a:pt x="2086" y="5258"/>
                  <a:pt x="2103" y="5258"/>
                </a:cubicBezTo>
                <a:close/>
                <a:moveTo>
                  <a:pt x="2781" y="5252"/>
                </a:moveTo>
                <a:lnTo>
                  <a:pt x="2782" y="5253"/>
                </a:lnTo>
                <a:lnTo>
                  <a:pt x="2781" y="5253"/>
                </a:lnTo>
                <a:cubicBezTo>
                  <a:pt x="2781" y="5253"/>
                  <a:pt x="2781" y="5253"/>
                  <a:pt x="2781" y="5252"/>
                </a:cubicBezTo>
                <a:close/>
                <a:moveTo>
                  <a:pt x="6308" y="5252"/>
                </a:moveTo>
                <a:cubicBezTo>
                  <a:pt x="6359" y="5252"/>
                  <a:pt x="6417" y="5258"/>
                  <a:pt x="6473" y="5258"/>
                </a:cubicBezTo>
                <a:cubicBezTo>
                  <a:pt x="6467" y="5285"/>
                  <a:pt x="6427" y="5271"/>
                  <a:pt x="6413" y="5285"/>
                </a:cubicBezTo>
                <a:cubicBezTo>
                  <a:pt x="6420" y="5305"/>
                  <a:pt x="6440" y="5305"/>
                  <a:pt x="6453" y="5311"/>
                </a:cubicBezTo>
                <a:cubicBezTo>
                  <a:pt x="6407" y="5318"/>
                  <a:pt x="6380" y="5331"/>
                  <a:pt x="6320" y="5331"/>
                </a:cubicBezTo>
                <a:cubicBezTo>
                  <a:pt x="6313" y="5325"/>
                  <a:pt x="6313" y="5311"/>
                  <a:pt x="6320" y="5305"/>
                </a:cubicBezTo>
                <a:cubicBezTo>
                  <a:pt x="6273" y="5298"/>
                  <a:pt x="6240" y="5291"/>
                  <a:pt x="6206" y="5271"/>
                </a:cubicBezTo>
                <a:cubicBezTo>
                  <a:pt x="6233" y="5257"/>
                  <a:pt x="6268" y="5252"/>
                  <a:pt x="6308" y="5252"/>
                </a:cubicBezTo>
                <a:close/>
                <a:moveTo>
                  <a:pt x="6681" y="5251"/>
                </a:moveTo>
                <a:cubicBezTo>
                  <a:pt x="6681" y="5251"/>
                  <a:pt x="6681" y="5251"/>
                  <a:pt x="6814" y="5251"/>
                </a:cubicBezTo>
                <a:cubicBezTo>
                  <a:pt x="6794" y="5271"/>
                  <a:pt x="6701" y="5285"/>
                  <a:pt x="6681" y="5251"/>
                </a:cubicBezTo>
                <a:close/>
                <a:moveTo>
                  <a:pt x="1785" y="5251"/>
                </a:moveTo>
                <a:cubicBezTo>
                  <a:pt x="1798" y="5251"/>
                  <a:pt x="1810" y="5255"/>
                  <a:pt x="1806" y="5265"/>
                </a:cubicBezTo>
                <a:cubicBezTo>
                  <a:pt x="1786" y="5271"/>
                  <a:pt x="1780" y="5251"/>
                  <a:pt x="1760" y="5258"/>
                </a:cubicBezTo>
                <a:cubicBezTo>
                  <a:pt x="1760" y="5255"/>
                  <a:pt x="1773" y="5251"/>
                  <a:pt x="1785" y="5251"/>
                </a:cubicBezTo>
                <a:close/>
                <a:moveTo>
                  <a:pt x="2115" y="5235"/>
                </a:moveTo>
                <a:cubicBezTo>
                  <a:pt x="2134" y="5235"/>
                  <a:pt x="2167" y="5240"/>
                  <a:pt x="2181" y="5245"/>
                </a:cubicBezTo>
                <a:cubicBezTo>
                  <a:pt x="2161" y="5258"/>
                  <a:pt x="2101" y="5251"/>
                  <a:pt x="2101" y="5238"/>
                </a:cubicBezTo>
                <a:cubicBezTo>
                  <a:pt x="2101" y="5236"/>
                  <a:pt x="2106" y="5235"/>
                  <a:pt x="2115" y="5235"/>
                </a:cubicBezTo>
                <a:close/>
                <a:moveTo>
                  <a:pt x="3980" y="5228"/>
                </a:moveTo>
                <a:cubicBezTo>
                  <a:pt x="3993" y="5228"/>
                  <a:pt x="4003" y="5231"/>
                  <a:pt x="4010" y="5245"/>
                </a:cubicBezTo>
                <a:cubicBezTo>
                  <a:pt x="4017" y="5238"/>
                  <a:pt x="4030" y="5238"/>
                  <a:pt x="4037" y="5231"/>
                </a:cubicBezTo>
                <a:cubicBezTo>
                  <a:pt x="4063" y="5238"/>
                  <a:pt x="4063" y="5278"/>
                  <a:pt x="4103" y="5271"/>
                </a:cubicBezTo>
                <a:cubicBezTo>
                  <a:pt x="4083" y="5298"/>
                  <a:pt x="4050" y="5251"/>
                  <a:pt x="4017" y="5271"/>
                </a:cubicBezTo>
                <a:cubicBezTo>
                  <a:pt x="4017" y="5238"/>
                  <a:pt x="3957" y="5278"/>
                  <a:pt x="3903" y="5251"/>
                </a:cubicBezTo>
                <a:cubicBezTo>
                  <a:pt x="3897" y="5225"/>
                  <a:pt x="3937" y="5251"/>
                  <a:pt x="3930" y="5231"/>
                </a:cubicBezTo>
                <a:cubicBezTo>
                  <a:pt x="3950" y="5231"/>
                  <a:pt x="3967" y="5228"/>
                  <a:pt x="3980" y="5228"/>
                </a:cubicBezTo>
                <a:close/>
                <a:moveTo>
                  <a:pt x="1029" y="5201"/>
                </a:moveTo>
                <a:cubicBezTo>
                  <a:pt x="1026" y="5202"/>
                  <a:pt x="1022" y="5203"/>
                  <a:pt x="1019" y="5205"/>
                </a:cubicBezTo>
                <a:cubicBezTo>
                  <a:pt x="1012" y="5231"/>
                  <a:pt x="1072" y="5231"/>
                  <a:pt x="1072" y="5212"/>
                </a:cubicBezTo>
                <a:cubicBezTo>
                  <a:pt x="1050" y="5217"/>
                  <a:pt x="1042" y="5201"/>
                  <a:pt x="1029" y="5201"/>
                </a:cubicBezTo>
                <a:close/>
                <a:moveTo>
                  <a:pt x="1190" y="5200"/>
                </a:moveTo>
                <a:cubicBezTo>
                  <a:pt x="1178" y="5200"/>
                  <a:pt x="1166" y="5209"/>
                  <a:pt x="1166" y="5218"/>
                </a:cubicBezTo>
                <a:cubicBezTo>
                  <a:pt x="1179" y="5218"/>
                  <a:pt x="1199" y="5212"/>
                  <a:pt x="1206" y="5205"/>
                </a:cubicBezTo>
                <a:cubicBezTo>
                  <a:pt x="1201" y="5201"/>
                  <a:pt x="1196" y="5199"/>
                  <a:pt x="1190" y="5200"/>
                </a:cubicBezTo>
                <a:close/>
                <a:moveTo>
                  <a:pt x="2087" y="5186"/>
                </a:moveTo>
                <a:cubicBezTo>
                  <a:pt x="2071" y="5187"/>
                  <a:pt x="2053" y="5195"/>
                  <a:pt x="2061" y="5198"/>
                </a:cubicBezTo>
                <a:cubicBezTo>
                  <a:pt x="2081" y="5192"/>
                  <a:pt x="2087" y="5205"/>
                  <a:pt x="2107" y="5205"/>
                </a:cubicBezTo>
                <a:cubicBezTo>
                  <a:pt x="2110" y="5191"/>
                  <a:pt x="2099" y="5186"/>
                  <a:pt x="2087" y="5186"/>
                </a:cubicBezTo>
                <a:close/>
                <a:moveTo>
                  <a:pt x="3838" y="5153"/>
                </a:moveTo>
                <a:cubicBezTo>
                  <a:pt x="3871" y="5153"/>
                  <a:pt x="3905" y="5163"/>
                  <a:pt x="3917" y="5178"/>
                </a:cubicBezTo>
                <a:cubicBezTo>
                  <a:pt x="3903" y="5178"/>
                  <a:pt x="3897" y="5178"/>
                  <a:pt x="3897" y="5192"/>
                </a:cubicBezTo>
                <a:cubicBezTo>
                  <a:pt x="3877" y="5178"/>
                  <a:pt x="3850" y="5165"/>
                  <a:pt x="3830" y="5192"/>
                </a:cubicBezTo>
                <a:cubicBezTo>
                  <a:pt x="3810" y="5192"/>
                  <a:pt x="3803" y="5178"/>
                  <a:pt x="3776" y="5178"/>
                </a:cubicBezTo>
                <a:cubicBezTo>
                  <a:pt x="3788" y="5161"/>
                  <a:pt x="3813" y="5154"/>
                  <a:pt x="3838" y="5153"/>
                </a:cubicBezTo>
                <a:close/>
                <a:moveTo>
                  <a:pt x="1951" y="5147"/>
                </a:moveTo>
                <a:cubicBezTo>
                  <a:pt x="1926" y="5147"/>
                  <a:pt x="1900" y="5155"/>
                  <a:pt x="1886" y="5165"/>
                </a:cubicBezTo>
                <a:cubicBezTo>
                  <a:pt x="1900" y="5172"/>
                  <a:pt x="1900" y="5185"/>
                  <a:pt x="1906" y="5192"/>
                </a:cubicBezTo>
                <a:cubicBezTo>
                  <a:pt x="1940" y="5185"/>
                  <a:pt x="1966" y="5178"/>
                  <a:pt x="2000" y="5178"/>
                </a:cubicBezTo>
                <a:cubicBezTo>
                  <a:pt x="1997" y="5155"/>
                  <a:pt x="1975" y="5147"/>
                  <a:pt x="1951" y="5147"/>
                </a:cubicBezTo>
                <a:close/>
                <a:moveTo>
                  <a:pt x="3440" y="5138"/>
                </a:moveTo>
                <a:cubicBezTo>
                  <a:pt x="3450" y="5137"/>
                  <a:pt x="3455" y="5153"/>
                  <a:pt x="3449" y="5166"/>
                </a:cubicBezTo>
                <a:cubicBezTo>
                  <a:pt x="3429" y="5172"/>
                  <a:pt x="3422" y="5166"/>
                  <a:pt x="3395" y="5159"/>
                </a:cubicBezTo>
                <a:cubicBezTo>
                  <a:pt x="3402" y="5132"/>
                  <a:pt x="3429" y="5166"/>
                  <a:pt x="3435" y="5139"/>
                </a:cubicBezTo>
                <a:cubicBezTo>
                  <a:pt x="3437" y="5138"/>
                  <a:pt x="3439" y="5138"/>
                  <a:pt x="3440" y="5138"/>
                </a:cubicBezTo>
                <a:close/>
                <a:moveTo>
                  <a:pt x="7355" y="5026"/>
                </a:moveTo>
                <a:cubicBezTo>
                  <a:pt x="7362" y="5026"/>
                  <a:pt x="7362" y="5039"/>
                  <a:pt x="7355" y="5039"/>
                </a:cubicBezTo>
                <a:cubicBezTo>
                  <a:pt x="7275" y="5079"/>
                  <a:pt x="7141" y="5059"/>
                  <a:pt x="7035" y="5072"/>
                </a:cubicBezTo>
                <a:cubicBezTo>
                  <a:pt x="7021" y="5079"/>
                  <a:pt x="7001" y="5092"/>
                  <a:pt x="6988" y="5092"/>
                </a:cubicBezTo>
                <a:cubicBezTo>
                  <a:pt x="6968" y="5092"/>
                  <a:pt x="6961" y="5086"/>
                  <a:pt x="6935" y="5092"/>
                </a:cubicBezTo>
                <a:cubicBezTo>
                  <a:pt x="6874" y="5106"/>
                  <a:pt x="6821" y="5079"/>
                  <a:pt x="6761" y="5072"/>
                </a:cubicBezTo>
                <a:cubicBezTo>
                  <a:pt x="6708" y="5072"/>
                  <a:pt x="6661" y="5086"/>
                  <a:pt x="6614" y="5079"/>
                </a:cubicBezTo>
                <a:cubicBezTo>
                  <a:pt x="6574" y="5072"/>
                  <a:pt x="6541" y="5059"/>
                  <a:pt x="6514" y="5052"/>
                </a:cubicBezTo>
                <a:cubicBezTo>
                  <a:pt x="6521" y="5032"/>
                  <a:pt x="6561" y="5032"/>
                  <a:pt x="6554" y="5059"/>
                </a:cubicBezTo>
                <a:cubicBezTo>
                  <a:pt x="6574" y="5039"/>
                  <a:pt x="6614" y="5039"/>
                  <a:pt x="6641" y="5032"/>
                </a:cubicBezTo>
                <a:cubicBezTo>
                  <a:pt x="6654" y="5032"/>
                  <a:pt x="6648" y="5052"/>
                  <a:pt x="6648" y="5066"/>
                </a:cubicBezTo>
                <a:cubicBezTo>
                  <a:pt x="6841" y="5033"/>
                  <a:pt x="7148" y="5086"/>
                  <a:pt x="7355" y="5026"/>
                </a:cubicBezTo>
                <a:close/>
                <a:moveTo>
                  <a:pt x="6420" y="5019"/>
                </a:moveTo>
                <a:cubicBezTo>
                  <a:pt x="6447" y="5026"/>
                  <a:pt x="6480" y="5026"/>
                  <a:pt x="6480" y="5059"/>
                </a:cubicBezTo>
                <a:cubicBezTo>
                  <a:pt x="6480" y="5059"/>
                  <a:pt x="6473" y="5059"/>
                  <a:pt x="6473" y="5066"/>
                </a:cubicBezTo>
                <a:cubicBezTo>
                  <a:pt x="6447" y="5059"/>
                  <a:pt x="6433" y="5046"/>
                  <a:pt x="6393" y="5053"/>
                </a:cubicBezTo>
                <a:cubicBezTo>
                  <a:pt x="6393" y="5033"/>
                  <a:pt x="6433" y="5046"/>
                  <a:pt x="6420" y="5019"/>
                </a:cubicBezTo>
                <a:close/>
                <a:moveTo>
                  <a:pt x="7195" y="5006"/>
                </a:moveTo>
                <a:cubicBezTo>
                  <a:pt x="7193" y="5007"/>
                  <a:pt x="7191" y="5007"/>
                  <a:pt x="7189" y="5007"/>
                </a:cubicBezTo>
                <a:lnTo>
                  <a:pt x="7187" y="5007"/>
                </a:lnTo>
                <a:lnTo>
                  <a:pt x="7195" y="5006"/>
                </a:lnTo>
                <a:close/>
                <a:moveTo>
                  <a:pt x="761" y="4986"/>
                </a:moveTo>
                <a:cubicBezTo>
                  <a:pt x="767" y="4986"/>
                  <a:pt x="773" y="4986"/>
                  <a:pt x="779" y="4987"/>
                </a:cubicBezTo>
                <a:cubicBezTo>
                  <a:pt x="832" y="4993"/>
                  <a:pt x="906" y="5007"/>
                  <a:pt x="966" y="5020"/>
                </a:cubicBezTo>
                <a:cubicBezTo>
                  <a:pt x="979" y="5033"/>
                  <a:pt x="966" y="5033"/>
                  <a:pt x="966" y="5053"/>
                </a:cubicBezTo>
                <a:cubicBezTo>
                  <a:pt x="993" y="5066"/>
                  <a:pt x="1013" y="5040"/>
                  <a:pt x="1026" y="5027"/>
                </a:cubicBezTo>
                <a:cubicBezTo>
                  <a:pt x="1180" y="5027"/>
                  <a:pt x="1326" y="5039"/>
                  <a:pt x="1460" y="5066"/>
                </a:cubicBezTo>
                <a:cubicBezTo>
                  <a:pt x="1460" y="5066"/>
                  <a:pt x="1460" y="5066"/>
                  <a:pt x="1460" y="5086"/>
                </a:cubicBezTo>
                <a:cubicBezTo>
                  <a:pt x="1473" y="5100"/>
                  <a:pt x="1513" y="5086"/>
                  <a:pt x="1500" y="5120"/>
                </a:cubicBezTo>
                <a:cubicBezTo>
                  <a:pt x="1553" y="5093"/>
                  <a:pt x="1620" y="5152"/>
                  <a:pt x="1633" y="5086"/>
                </a:cubicBezTo>
                <a:cubicBezTo>
                  <a:pt x="1713" y="5086"/>
                  <a:pt x="1774" y="5093"/>
                  <a:pt x="1834" y="5093"/>
                </a:cubicBezTo>
                <a:cubicBezTo>
                  <a:pt x="1834" y="5139"/>
                  <a:pt x="1920" y="5132"/>
                  <a:pt x="1954" y="5146"/>
                </a:cubicBezTo>
                <a:cubicBezTo>
                  <a:pt x="1967" y="5120"/>
                  <a:pt x="1940" y="5126"/>
                  <a:pt x="1940" y="5100"/>
                </a:cubicBezTo>
                <a:cubicBezTo>
                  <a:pt x="2034" y="5060"/>
                  <a:pt x="2094" y="5146"/>
                  <a:pt x="2167" y="5133"/>
                </a:cubicBezTo>
                <a:cubicBezTo>
                  <a:pt x="2167" y="5120"/>
                  <a:pt x="2167" y="5113"/>
                  <a:pt x="2154" y="5113"/>
                </a:cubicBezTo>
                <a:cubicBezTo>
                  <a:pt x="2227" y="5100"/>
                  <a:pt x="2287" y="5113"/>
                  <a:pt x="2368" y="5120"/>
                </a:cubicBezTo>
                <a:cubicBezTo>
                  <a:pt x="2361" y="5152"/>
                  <a:pt x="2421" y="5139"/>
                  <a:pt x="2401" y="5166"/>
                </a:cubicBezTo>
                <a:cubicBezTo>
                  <a:pt x="2454" y="5152"/>
                  <a:pt x="2534" y="5179"/>
                  <a:pt x="2581" y="5172"/>
                </a:cubicBezTo>
                <a:cubicBezTo>
                  <a:pt x="2594" y="5166"/>
                  <a:pt x="2574" y="5146"/>
                  <a:pt x="2561" y="5146"/>
                </a:cubicBezTo>
                <a:cubicBezTo>
                  <a:pt x="2581" y="5139"/>
                  <a:pt x="2601" y="5159"/>
                  <a:pt x="2621" y="5152"/>
                </a:cubicBezTo>
                <a:cubicBezTo>
                  <a:pt x="2641" y="5152"/>
                  <a:pt x="2641" y="5139"/>
                  <a:pt x="2661" y="5132"/>
                </a:cubicBezTo>
                <a:cubicBezTo>
                  <a:pt x="2688" y="5119"/>
                  <a:pt x="2728" y="5132"/>
                  <a:pt x="2761" y="5132"/>
                </a:cubicBezTo>
                <a:cubicBezTo>
                  <a:pt x="2848" y="5126"/>
                  <a:pt x="2955" y="5106"/>
                  <a:pt x="3062" y="5126"/>
                </a:cubicBezTo>
                <a:cubicBezTo>
                  <a:pt x="3062" y="5132"/>
                  <a:pt x="3048" y="5139"/>
                  <a:pt x="3055" y="5146"/>
                </a:cubicBezTo>
                <a:cubicBezTo>
                  <a:pt x="3148" y="5212"/>
                  <a:pt x="3349" y="5146"/>
                  <a:pt x="3455" y="5192"/>
                </a:cubicBezTo>
                <a:cubicBezTo>
                  <a:pt x="3516" y="5158"/>
                  <a:pt x="3583" y="5205"/>
                  <a:pt x="3656" y="5212"/>
                </a:cubicBezTo>
                <a:cubicBezTo>
                  <a:pt x="3649" y="5252"/>
                  <a:pt x="3556" y="5225"/>
                  <a:pt x="3562" y="5258"/>
                </a:cubicBezTo>
                <a:cubicBezTo>
                  <a:pt x="3435" y="5311"/>
                  <a:pt x="3228" y="5225"/>
                  <a:pt x="3088" y="5258"/>
                </a:cubicBezTo>
                <a:cubicBezTo>
                  <a:pt x="3108" y="5265"/>
                  <a:pt x="3108" y="5279"/>
                  <a:pt x="3115" y="5292"/>
                </a:cubicBezTo>
                <a:cubicBezTo>
                  <a:pt x="3057" y="5324"/>
                  <a:pt x="2842" y="5338"/>
                  <a:pt x="2786" y="5260"/>
                </a:cubicBezTo>
                <a:lnTo>
                  <a:pt x="2782" y="5253"/>
                </a:lnTo>
                <a:lnTo>
                  <a:pt x="2782" y="5253"/>
                </a:lnTo>
                <a:cubicBezTo>
                  <a:pt x="2784" y="5249"/>
                  <a:pt x="2791" y="5227"/>
                  <a:pt x="2793" y="5224"/>
                </a:cubicBezTo>
                <a:lnTo>
                  <a:pt x="2794" y="5223"/>
                </a:lnTo>
                <a:lnTo>
                  <a:pt x="2795" y="5226"/>
                </a:lnTo>
                <a:cubicBezTo>
                  <a:pt x="2795" y="5224"/>
                  <a:pt x="2794" y="5223"/>
                  <a:pt x="2794" y="5223"/>
                </a:cubicBezTo>
                <a:lnTo>
                  <a:pt x="2794" y="5223"/>
                </a:lnTo>
                <a:lnTo>
                  <a:pt x="2793" y="5219"/>
                </a:lnTo>
                <a:cubicBezTo>
                  <a:pt x="2768" y="5149"/>
                  <a:pt x="2659" y="5193"/>
                  <a:pt x="2581" y="5199"/>
                </a:cubicBezTo>
                <a:cubicBezTo>
                  <a:pt x="2608" y="5239"/>
                  <a:pt x="2668" y="5206"/>
                  <a:pt x="2695" y="5232"/>
                </a:cubicBezTo>
                <a:cubicBezTo>
                  <a:pt x="2594" y="5246"/>
                  <a:pt x="2508" y="5239"/>
                  <a:pt x="2421" y="5266"/>
                </a:cubicBezTo>
                <a:cubicBezTo>
                  <a:pt x="2414" y="5246"/>
                  <a:pt x="2441" y="5259"/>
                  <a:pt x="2441" y="5239"/>
                </a:cubicBezTo>
                <a:cubicBezTo>
                  <a:pt x="2408" y="5239"/>
                  <a:pt x="2408" y="5239"/>
                  <a:pt x="2374" y="5232"/>
                </a:cubicBezTo>
                <a:cubicBezTo>
                  <a:pt x="2354" y="5219"/>
                  <a:pt x="2354" y="5186"/>
                  <a:pt x="2341" y="5166"/>
                </a:cubicBezTo>
                <a:cubicBezTo>
                  <a:pt x="2314" y="5180"/>
                  <a:pt x="2301" y="5166"/>
                  <a:pt x="2294" y="5146"/>
                </a:cubicBezTo>
                <a:cubicBezTo>
                  <a:pt x="2287" y="5160"/>
                  <a:pt x="2274" y="5166"/>
                  <a:pt x="2261" y="5166"/>
                </a:cubicBezTo>
                <a:cubicBezTo>
                  <a:pt x="2254" y="5199"/>
                  <a:pt x="2294" y="5179"/>
                  <a:pt x="2301" y="5206"/>
                </a:cubicBezTo>
                <a:cubicBezTo>
                  <a:pt x="2234" y="5239"/>
                  <a:pt x="2107" y="5193"/>
                  <a:pt x="2061" y="5232"/>
                </a:cubicBezTo>
                <a:cubicBezTo>
                  <a:pt x="2047" y="5232"/>
                  <a:pt x="2047" y="5212"/>
                  <a:pt x="2020" y="5212"/>
                </a:cubicBezTo>
                <a:cubicBezTo>
                  <a:pt x="1874" y="5272"/>
                  <a:pt x="1740" y="5199"/>
                  <a:pt x="1607" y="5219"/>
                </a:cubicBezTo>
                <a:cubicBezTo>
                  <a:pt x="1633" y="5232"/>
                  <a:pt x="1673" y="5238"/>
                  <a:pt x="1700" y="5258"/>
                </a:cubicBezTo>
                <a:cubicBezTo>
                  <a:pt x="1640" y="5318"/>
                  <a:pt x="1406" y="5258"/>
                  <a:pt x="1293" y="5258"/>
                </a:cubicBezTo>
                <a:cubicBezTo>
                  <a:pt x="1220" y="5258"/>
                  <a:pt x="1159" y="5252"/>
                  <a:pt x="1093" y="5238"/>
                </a:cubicBezTo>
                <a:cubicBezTo>
                  <a:pt x="939" y="5218"/>
                  <a:pt x="786" y="5232"/>
                  <a:pt x="639" y="5232"/>
                </a:cubicBezTo>
                <a:cubicBezTo>
                  <a:pt x="545" y="5265"/>
                  <a:pt x="405" y="5245"/>
                  <a:pt x="305" y="5265"/>
                </a:cubicBezTo>
                <a:cubicBezTo>
                  <a:pt x="305" y="5252"/>
                  <a:pt x="299" y="5252"/>
                  <a:pt x="299" y="5238"/>
                </a:cubicBezTo>
                <a:cubicBezTo>
                  <a:pt x="265" y="5252"/>
                  <a:pt x="225" y="5258"/>
                  <a:pt x="178" y="5252"/>
                </a:cubicBezTo>
                <a:cubicBezTo>
                  <a:pt x="285" y="5206"/>
                  <a:pt x="479" y="5192"/>
                  <a:pt x="586" y="5179"/>
                </a:cubicBezTo>
                <a:cubicBezTo>
                  <a:pt x="505" y="5126"/>
                  <a:pt x="365" y="5179"/>
                  <a:pt x="272" y="5172"/>
                </a:cubicBezTo>
                <a:cubicBezTo>
                  <a:pt x="272" y="5152"/>
                  <a:pt x="292" y="5159"/>
                  <a:pt x="285" y="5146"/>
                </a:cubicBezTo>
                <a:cubicBezTo>
                  <a:pt x="218" y="5146"/>
                  <a:pt x="178" y="5152"/>
                  <a:pt x="125" y="5139"/>
                </a:cubicBezTo>
                <a:cubicBezTo>
                  <a:pt x="165" y="5126"/>
                  <a:pt x="245" y="5126"/>
                  <a:pt x="285" y="5106"/>
                </a:cubicBezTo>
                <a:cubicBezTo>
                  <a:pt x="299" y="5093"/>
                  <a:pt x="285" y="5086"/>
                  <a:pt x="292" y="5066"/>
                </a:cubicBezTo>
                <a:cubicBezTo>
                  <a:pt x="345" y="5046"/>
                  <a:pt x="412" y="5000"/>
                  <a:pt x="485" y="5007"/>
                </a:cubicBezTo>
                <a:cubicBezTo>
                  <a:pt x="492" y="5007"/>
                  <a:pt x="512" y="5020"/>
                  <a:pt x="519" y="5020"/>
                </a:cubicBezTo>
                <a:cubicBezTo>
                  <a:pt x="594" y="5020"/>
                  <a:pt x="669" y="4985"/>
                  <a:pt x="761" y="4986"/>
                </a:cubicBezTo>
                <a:close/>
                <a:moveTo>
                  <a:pt x="6384" y="4985"/>
                </a:moveTo>
                <a:cubicBezTo>
                  <a:pt x="6405" y="4985"/>
                  <a:pt x="6395" y="5019"/>
                  <a:pt x="6413" y="5019"/>
                </a:cubicBezTo>
                <a:cubicBezTo>
                  <a:pt x="6407" y="5026"/>
                  <a:pt x="6373" y="5013"/>
                  <a:pt x="6380" y="4986"/>
                </a:cubicBezTo>
                <a:cubicBezTo>
                  <a:pt x="6382" y="4986"/>
                  <a:pt x="6383" y="4985"/>
                  <a:pt x="6384" y="4985"/>
                </a:cubicBezTo>
                <a:close/>
                <a:moveTo>
                  <a:pt x="6979" y="4966"/>
                </a:moveTo>
                <a:cubicBezTo>
                  <a:pt x="7023" y="4966"/>
                  <a:pt x="7068" y="4968"/>
                  <a:pt x="7115" y="4973"/>
                </a:cubicBezTo>
                <a:cubicBezTo>
                  <a:pt x="7121" y="4973"/>
                  <a:pt x="7121" y="4986"/>
                  <a:pt x="7121" y="4993"/>
                </a:cubicBezTo>
                <a:cubicBezTo>
                  <a:pt x="7139" y="4999"/>
                  <a:pt x="7156" y="5010"/>
                  <a:pt x="7183" y="5008"/>
                </a:cubicBezTo>
                <a:lnTo>
                  <a:pt x="7187" y="5007"/>
                </a:lnTo>
                <a:lnTo>
                  <a:pt x="7158" y="5012"/>
                </a:lnTo>
                <a:cubicBezTo>
                  <a:pt x="6975" y="5036"/>
                  <a:pt x="6829" y="5013"/>
                  <a:pt x="6648" y="5019"/>
                </a:cubicBezTo>
                <a:cubicBezTo>
                  <a:pt x="6641" y="4987"/>
                  <a:pt x="6587" y="5007"/>
                  <a:pt x="6574" y="4980"/>
                </a:cubicBezTo>
                <a:cubicBezTo>
                  <a:pt x="6719" y="4980"/>
                  <a:pt x="6846" y="4965"/>
                  <a:pt x="6979" y="4966"/>
                </a:cubicBezTo>
                <a:close/>
                <a:moveTo>
                  <a:pt x="2010" y="4958"/>
                </a:moveTo>
                <a:cubicBezTo>
                  <a:pt x="2021" y="4958"/>
                  <a:pt x="2023" y="4968"/>
                  <a:pt x="2034" y="4973"/>
                </a:cubicBezTo>
                <a:cubicBezTo>
                  <a:pt x="2027" y="4980"/>
                  <a:pt x="2014" y="4987"/>
                  <a:pt x="2000" y="4987"/>
                </a:cubicBezTo>
                <a:cubicBezTo>
                  <a:pt x="2000" y="4980"/>
                  <a:pt x="2007" y="4967"/>
                  <a:pt x="2000" y="4960"/>
                </a:cubicBezTo>
                <a:cubicBezTo>
                  <a:pt x="2004" y="4959"/>
                  <a:pt x="2007" y="4958"/>
                  <a:pt x="2010" y="4958"/>
                </a:cubicBezTo>
                <a:close/>
                <a:moveTo>
                  <a:pt x="7082" y="4933"/>
                </a:moveTo>
                <a:cubicBezTo>
                  <a:pt x="7102" y="4932"/>
                  <a:pt x="7126" y="4936"/>
                  <a:pt x="7135" y="4941"/>
                </a:cubicBezTo>
                <a:cubicBezTo>
                  <a:pt x="7108" y="4954"/>
                  <a:pt x="7081" y="4954"/>
                  <a:pt x="7055" y="4941"/>
                </a:cubicBezTo>
                <a:cubicBezTo>
                  <a:pt x="7060" y="4936"/>
                  <a:pt x="7070" y="4933"/>
                  <a:pt x="7082" y="4933"/>
                </a:cubicBezTo>
                <a:close/>
                <a:moveTo>
                  <a:pt x="7233" y="4929"/>
                </a:moveTo>
                <a:cubicBezTo>
                  <a:pt x="7284" y="4929"/>
                  <a:pt x="7339" y="4940"/>
                  <a:pt x="7368" y="4961"/>
                </a:cubicBezTo>
                <a:cubicBezTo>
                  <a:pt x="7295" y="4947"/>
                  <a:pt x="7221" y="4961"/>
                  <a:pt x="7155" y="4941"/>
                </a:cubicBezTo>
                <a:cubicBezTo>
                  <a:pt x="7175" y="4933"/>
                  <a:pt x="7203" y="4929"/>
                  <a:pt x="7233" y="4929"/>
                </a:cubicBezTo>
                <a:close/>
                <a:moveTo>
                  <a:pt x="3897" y="4907"/>
                </a:moveTo>
                <a:cubicBezTo>
                  <a:pt x="3897" y="4934"/>
                  <a:pt x="3890" y="4927"/>
                  <a:pt x="3897" y="4947"/>
                </a:cubicBezTo>
                <a:cubicBezTo>
                  <a:pt x="3930" y="4947"/>
                  <a:pt x="3977" y="4953"/>
                  <a:pt x="3970" y="4914"/>
                </a:cubicBezTo>
                <a:cubicBezTo>
                  <a:pt x="3957" y="4907"/>
                  <a:pt x="3923" y="4914"/>
                  <a:pt x="3897" y="4907"/>
                </a:cubicBezTo>
                <a:close/>
                <a:moveTo>
                  <a:pt x="2339" y="4894"/>
                </a:moveTo>
                <a:cubicBezTo>
                  <a:pt x="2423" y="4893"/>
                  <a:pt x="2512" y="4902"/>
                  <a:pt x="2594" y="4921"/>
                </a:cubicBezTo>
                <a:cubicBezTo>
                  <a:pt x="2561" y="4934"/>
                  <a:pt x="2514" y="4927"/>
                  <a:pt x="2474" y="4934"/>
                </a:cubicBezTo>
                <a:cubicBezTo>
                  <a:pt x="2508" y="4973"/>
                  <a:pt x="2608" y="4947"/>
                  <a:pt x="2641" y="4987"/>
                </a:cubicBezTo>
                <a:cubicBezTo>
                  <a:pt x="2661" y="4993"/>
                  <a:pt x="2648" y="4960"/>
                  <a:pt x="2661" y="4967"/>
                </a:cubicBezTo>
                <a:cubicBezTo>
                  <a:pt x="2675" y="4980"/>
                  <a:pt x="2668" y="4967"/>
                  <a:pt x="2701" y="4980"/>
                </a:cubicBezTo>
                <a:cubicBezTo>
                  <a:pt x="2675" y="5007"/>
                  <a:pt x="2735" y="4987"/>
                  <a:pt x="2768" y="4987"/>
                </a:cubicBezTo>
                <a:cubicBezTo>
                  <a:pt x="2721" y="5020"/>
                  <a:pt x="2648" y="4993"/>
                  <a:pt x="2574" y="4993"/>
                </a:cubicBezTo>
                <a:cubicBezTo>
                  <a:pt x="2461" y="5000"/>
                  <a:pt x="2274" y="5007"/>
                  <a:pt x="2154" y="4973"/>
                </a:cubicBezTo>
                <a:cubicBezTo>
                  <a:pt x="2187" y="4953"/>
                  <a:pt x="2187" y="4907"/>
                  <a:pt x="2254" y="4914"/>
                </a:cubicBezTo>
                <a:cubicBezTo>
                  <a:pt x="2254" y="4901"/>
                  <a:pt x="2227" y="4914"/>
                  <a:pt x="2227" y="4901"/>
                </a:cubicBezTo>
                <a:cubicBezTo>
                  <a:pt x="2263" y="4896"/>
                  <a:pt x="2300" y="4894"/>
                  <a:pt x="2339" y="4894"/>
                </a:cubicBezTo>
                <a:close/>
                <a:moveTo>
                  <a:pt x="7508" y="4867"/>
                </a:moveTo>
                <a:cubicBezTo>
                  <a:pt x="7495" y="4874"/>
                  <a:pt x="7495" y="4887"/>
                  <a:pt x="7488" y="4901"/>
                </a:cubicBezTo>
                <a:cubicBezTo>
                  <a:pt x="7495" y="4907"/>
                  <a:pt x="7495" y="4914"/>
                  <a:pt x="7508" y="4914"/>
                </a:cubicBezTo>
                <a:cubicBezTo>
                  <a:pt x="7542" y="4887"/>
                  <a:pt x="7602" y="4901"/>
                  <a:pt x="7622" y="4901"/>
                </a:cubicBezTo>
                <a:cubicBezTo>
                  <a:pt x="7622" y="4933"/>
                  <a:pt x="7529" y="4907"/>
                  <a:pt x="7542" y="4940"/>
                </a:cubicBezTo>
                <a:cubicBezTo>
                  <a:pt x="7482" y="4947"/>
                  <a:pt x="7442" y="4960"/>
                  <a:pt x="7395" y="4947"/>
                </a:cubicBezTo>
                <a:cubicBezTo>
                  <a:pt x="7442" y="4933"/>
                  <a:pt x="7495" y="4927"/>
                  <a:pt x="7488" y="4881"/>
                </a:cubicBezTo>
                <a:cubicBezTo>
                  <a:pt x="7475" y="4874"/>
                  <a:pt x="7428" y="4887"/>
                  <a:pt x="7408" y="4881"/>
                </a:cubicBezTo>
                <a:cubicBezTo>
                  <a:pt x="7435" y="4860"/>
                  <a:pt x="7462" y="4874"/>
                  <a:pt x="7508" y="4867"/>
                </a:cubicBezTo>
                <a:close/>
                <a:moveTo>
                  <a:pt x="6693" y="4851"/>
                </a:moveTo>
                <a:cubicBezTo>
                  <a:pt x="6668" y="4851"/>
                  <a:pt x="6642" y="4858"/>
                  <a:pt x="6621" y="4874"/>
                </a:cubicBezTo>
                <a:cubicBezTo>
                  <a:pt x="6661" y="4881"/>
                  <a:pt x="6714" y="4868"/>
                  <a:pt x="6728" y="4868"/>
                </a:cubicBezTo>
                <a:cubicBezTo>
                  <a:pt x="6721" y="4868"/>
                  <a:pt x="6721" y="4874"/>
                  <a:pt x="6734" y="4874"/>
                </a:cubicBezTo>
                <a:cubicBezTo>
                  <a:pt x="6734" y="4874"/>
                  <a:pt x="6734" y="4874"/>
                  <a:pt x="6734" y="4854"/>
                </a:cubicBezTo>
                <a:cubicBezTo>
                  <a:pt x="6722" y="4852"/>
                  <a:pt x="6707" y="4850"/>
                  <a:pt x="6693" y="4851"/>
                </a:cubicBezTo>
                <a:close/>
                <a:moveTo>
                  <a:pt x="6779" y="4849"/>
                </a:moveTo>
                <a:cubicBezTo>
                  <a:pt x="6764" y="4849"/>
                  <a:pt x="6748" y="4857"/>
                  <a:pt x="6741" y="4868"/>
                </a:cubicBezTo>
                <a:cubicBezTo>
                  <a:pt x="6761" y="4868"/>
                  <a:pt x="6801" y="4888"/>
                  <a:pt x="6808" y="4861"/>
                </a:cubicBezTo>
                <a:cubicBezTo>
                  <a:pt x="6802" y="4852"/>
                  <a:pt x="6791" y="4849"/>
                  <a:pt x="6779" y="4849"/>
                </a:cubicBezTo>
                <a:close/>
                <a:moveTo>
                  <a:pt x="7170" y="4841"/>
                </a:moveTo>
                <a:cubicBezTo>
                  <a:pt x="7181" y="4841"/>
                  <a:pt x="7195" y="4844"/>
                  <a:pt x="7201" y="4848"/>
                </a:cubicBezTo>
                <a:cubicBezTo>
                  <a:pt x="7195" y="4861"/>
                  <a:pt x="7161" y="4854"/>
                  <a:pt x="7148" y="4854"/>
                </a:cubicBezTo>
                <a:cubicBezTo>
                  <a:pt x="7148" y="4844"/>
                  <a:pt x="7158" y="4841"/>
                  <a:pt x="7170" y="4841"/>
                </a:cubicBezTo>
                <a:close/>
                <a:moveTo>
                  <a:pt x="7061" y="4841"/>
                </a:moveTo>
                <a:cubicBezTo>
                  <a:pt x="7115" y="4848"/>
                  <a:pt x="7128" y="4861"/>
                  <a:pt x="7041" y="4854"/>
                </a:cubicBezTo>
                <a:cubicBezTo>
                  <a:pt x="7041" y="4848"/>
                  <a:pt x="7061" y="4854"/>
                  <a:pt x="7061" y="4841"/>
                </a:cubicBezTo>
                <a:close/>
                <a:moveTo>
                  <a:pt x="3803" y="4837"/>
                </a:moveTo>
                <a:cubicBezTo>
                  <a:pt x="3794" y="4837"/>
                  <a:pt x="3786" y="4842"/>
                  <a:pt x="3783" y="4854"/>
                </a:cubicBezTo>
                <a:cubicBezTo>
                  <a:pt x="3736" y="4854"/>
                  <a:pt x="3630" y="4828"/>
                  <a:pt x="3610" y="4874"/>
                </a:cubicBezTo>
                <a:cubicBezTo>
                  <a:pt x="3703" y="4874"/>
                  <a:pt x="3776" y="4907"/>
                  <a:pt x="3843" y="4868"/>
                </a:cubicBezTo>
                <a:cubicBezTo>
                  <a:pt x="3839" y="4851"/>
                  <a:pt x="3819" y="4837"/>
                  <a:pt x="3803" y="4837"/>
                </a:cubicBezTo>
                <a:close/>
                <a:moveTo>
                  <a:pt x="3254" y="4823"/>
                </a:moveTo>
                <a:cubicBezTo>
                  <a:pt x="3230" y="4823"/>
                  <a:pt x="3206" y="4829"/>
                  <a:pt x="3195" y="4848"/>
                </a:cubicBezTo>
                <a:cubicBezTo>
                  <a:pt x="3228" y="4854"/>
                  <a:pt x="3289" y="4868"/>
                  <a:pt x="3302" y="4834"/>
                </a:cubicBezTo>
                <a:cubicBezTo>
                  <a:pt x="3290" y="4829"/>
                  <a:pt x="3272" y="4824"/>
                  <a:pt x="3254" y="4823"/>
                </a:cubicBezTo>
                <a:close/>
                <a:moveTo>
                  <a:pt x="7318" y="4818"/>
                </a:moveTo>
                <a:cubicBezTo>
                  <a:pt x="7324" y="4818"/>
                  <a:pt x="7331" y="4821"/>
                  <a:pt x="7335" y="4821"/>
                </a:cubicBezTo>
                <a:cubicBezTo>
                  <a:pt x="7348" y="4834"/>
                  <a:pt x="7308" y="4834"/>
                  <a:pt x="7328" y="4841"/>
                </a:cubicBezTo>
                <a:cubicBezTo>
                  <a:pt x="7328" y="4848"/>
                  <a:pt x="7322" y="4848"/>
                  <a:pt x="7322" y="4841"/>
                </a:cubicBezTo>
                <a:cubicBezTo>
                  <a:pt x="7315" y="4854"/>
                  <a:pt x="7308" y="4834"/>
                  <a:pt x="7302" y="4848"/>
                </a:cubicBezTo>
                <a:cubicBezTo>
                  <a:pt x="7282" y="4841"/>
                  <a:pt x="7328" y="4828"/>
                  <a:pt x="7308" y="4821"/>
                </a:cubicBezTo>
                <a:cubicBezTo>
                  <a:pt x="7311" y="4819"/>
                  <a:pt x="7314" y="4818"/>
                  <a:pt x="7318" y="4818"/>
                </a:cubicBezTo>
                <a:close/>
                <a:moveTo>
                  <a:pt x="1326" y="4808"/>
                </a:moveTo>
                <a:cubicBezTo>
                  <a:pt x="1346" y="4834"/>
                  <a:pt x="1312" y="4828"/>
                  <a:pt x="1319" y="4861"/>
                </a:cubicBezTo>
                <a:cubicBezTo>
                  <a:pt x="1339" y="4834"/>
                  <a:pt x="1366" y="4861"/>
                  <a:pt x="1392" y="4834"/>
                </a:cubicBezTo>
                <a:cubicBezTo>
                  <a:pt x="1386" y="4834"/>
                  <a:pt x="1386" y="4834"/>
                  <a:pt x="1386" y="4821"/>
                </a:cubicBezTo>
                <a:cubicBezTo>
                  <a:pt x="1352" y="4828"/>
                  <a:pt x="1339" y="4821"/>
                  <a:pt x="1326" y="4808"/>
                </a:cubicBezTo>
                <a:close/>
                <a:moveTo>
                  <a:pt x="1793" y="4802"/>
                </a:moveTo>
                <a:cubicBezTo>
                  <a:pt x="1940" y="4834"/>
                  <a:pt x="2067" y="4795"/>
                  <a:pt x="2193" y="4841"/>
                </a:cubicBezTo>
                <a:cubicBezTo>
                  <a:pt x="2060" y="4841"/>
                  <a:pt x="1913" y="4834"/>
                  <a:pt x="1813" y="4821"/>
                </a:cubicBezTo>
                <a:cubicBezTo>
                  <a:pt x="1813" y="4814"/>
                  <a:pt x="1786" y="4821"/>
                  <a:pt x="1793" y="4802"/>
                </a:cubicBezTo>
                <a:close/>
                <a:moveTo>
                  <a:pt x="5732" y="4796"/>
                </a:moveTo>
                <a:cubicBezTo>
                  <a:pt x="5752" y="4796"/>
                  <a:pt x="5771" y="4801"/>
                  <a:pt x="5786" y="4821"/>
                </a:cubicBezTo>
                <a:cubicBezTo>
                  <a:pt x="5766" y="4828"/>
                  <a:pt x="5759" y="4814"/>
                  <a:pt x="5733" y="4821"/>
                </a:cubicBezTo>
                <a:cubicBezTo>
                  <a:pt x="5739" y="4828"/>
                  <a:pt x="5759" y="4854"/>
                  <a:pt x="5726" y="4854"/>
                </a:cubicBezTo>
                <a:cubicBezTo>
                  <a:pt x="5719" y="4848"/>
                  <a:pt x="5726" y="4821"/>
                  <a:pt x="5713" y="4821"/>
                </a:cubicBezTo>
                <a:cubicBezTo>
                  <a:pt x="5699" y="4828"/>
                  <a:pt x="5706" y="4854"/>
                  <a:pt x="5679" y="4848"/>
                </a:cubicBezTo>
                <a:cubicBezTo>
                  <a:pt x="5672" y="4821"/>
                  <a:pt x="5659" y="4854"/>
                  <a:pt x="5659" y="4854"/>
                </a:cubicBezTo>
                <a:cubicBezTo>
                  <a:pt x="5646" y="4861"/>
                  <a:pt x="5652" y="4841"/>
                  <a:pt x="5639" y="4841"/>
                </a:cubicBezTo>
                <a:cubicBezTo>
                  <a:pt x="5646" y="4834"/>
                  <a:pt x="5652" y="4828"/>
                  <a:pt x="5666" y="4828"/>
                </a:cubicBezTo>
                <a:cubicBezTo>
                  <a:pt x="5652" y="4821"/>
                  <a:pt x="5659" y="4814"/>
                  <a:pt x="5666" y="4801"/>
                </a:cubicBezTo>
                <a:cubicBezTo>
                  <a:pt x="5681" y="4805"/>
                  <a:pt x="5706" y="4796"/>
                  <a:pt x="5732" y="4796"/>
                </a:cubicBezTo>
                <a:close/>
                <a:moveTo>
                  <a:pt x="5245" y="4788"/>
                </a:moveTo>
                <a:cubicBezTo>
                  <a:pt x="5245" y="4802"/>
                  <a:pt x="5245" y="4808"/>
                  <a:pt x="5252" y="4815"/>
                </a:cubicBezTo>
                <a:cubicBezTo>
                  <a:pt x="5265" y="4815"/>
                  <a:pt x="5279" y="4808"/>
                  <a:pt x="5272" y="4795"/>
                </a:cubicBezTo>
                <a:cubicBezTo>
                  <a:pt x="5265" y="4788"/>
                  <a:pt x="5259" y="4788"/>
                  <a:pt x="5245" y="4788"/>
                </a:cubicBezTo>
                <a:close/>
                <a:moveTo>
                  <a:pt x="1139" y="4788"/>
                </a:moveTo>
                <a:cubicBezTo>
                  <a:pt x="1159" y="4821"/>
                  <a:pt x="1126" y="4801"/>
                  <a:pt x="1139" y="4834"/>
                </a:cubicBezTo>
                <a:cubicBezTo>
                  <a:pt x="1172" y="4841"/>
                  <a:pt x="1186" y="4841"/>
                  <a:pt x="1219" y="4828"/>
                </a:cubicBezTo>
                <a:cubicBezTo>
                  <a:pt x="1219" y="4775"/>
                  <a:pt x="1172" y="4802"/>
                  <a:pt x="1139" y="4788"/>
                </a:cubicBezTo>
                <a:close/>
                <a:moveTo>
                  <a:pt x="1005" y="4787"/>
                </a:moveTo>
                <a:cubicBezTo>
                  <a:pt x="979" y="4786"/>
                  <a:pt x="953" y="4793"/>
                  <a:pt x="945" y="4808"/>
                </a:cubicBezTo>
                <a:cubicBezTo>
                  <a:pt x="979" y="4814"/>
                  <a:pt x="1019" y="4821"/>
                  <a:pt x="1045" y="4821"/>
                </a:cubicBezTo>
                <a:cubicBezTo>
                  <a:pt x="1045" y="4808"/>
                  <a:pt x="1052" y="4802"/>
                  <a:pt x="1052" y="4801"/>
                </a:cubicBezTo>
                <a:cubicBezTo>
                  <a:pt x="1043" y="4792"/>
                  <a:pt x="1024" y="4787"/>
                  <a:pt x="1005" y="4787"/>
                </a:cubicBezTo>
                <a:close/>
                <a:moveTo>
                  <a:pt x="1212" y="4768"/>
                </a:moveTo>
                <a:cubicBezTo>
                  <a:pt x="1206" y="4788"/>
                  <a:pt x="1246" y="4782"/>
                  <a:pt x="1246" y="4775"/>
                </a:cubicBezTo>
                <a:cubicBezTo>
                  <a:pt x="1239" y="4768"/>
                  <a:pt x="1226" y="4768"/>
                  <a:pt x="1212" y="4768"/>
                </a:cubicBezTo>
                <a:close/>
                <a:moveTo>
                  <a:pt x="2727" y="4757"/>
                </a:moveTo>
                <a:cubicBezTo>
                  <a:pt x="2713" y="4757"/>
                  <a:pt x="2699" y="4760"/>
                  <a:pt x="2695" y="4768"/>
                </a:cubicBezTo>
                <a:cubicBezTo>
                  <a:pt x="2721" y="4762"/>
                  <a:pt x="2741" y="4788"/>
                  <a:pt x="2748" y="4762"/>
                </a:cubicBezTo>
                <a:cubicBezTo>
                  <a:pt x="2743" y="4759"/>
                  <a:pt x="2735" y="4758"/>
                  <a:pt x="2727" y="4757"/>
                </a:cubicBezTo>
                <a:close/>
                <a:moveTo>
                  <a:pt x="7020" y="4756"/>
                </a:moveTo>
                <a:cubicBezTo>
                  <a:pt x="7031" y="4757"/>
                  <a:pt x="7041" y="4764"/>
                  <a:pt x="7041" y="4775"/>
                </a:cubicBezTo>
                <a:cubicBezTo>
                  <a:pt x="7021" y="4768"/>
                  <a:pt x="7021" y="4782"/>
                  <a:pt x="7001" y="4768"/>
                </a:cubicBezTo>
                <a:cubicBezTo>
                  <a:pt x="7004" y="4759"/>
                  <a:pt x="7012" y="4756"/>
                  <a:pt x="7020" y="4756"/>
                </a:cubicBezTo>
                <a:close/>
                <a:moveTo>
                  <a:pt x="3005" y="4754"/>
                </a:moveTo>
                <a:cubicBezTo>
                  <a:pt x="2979" y="4754"/>
                  <a:pt x="2956" y="4760"/>
                  <a:pt x="2935" y="4768"/>
                </a:cubicBezTo>
                <a:cubicBezTo>
                  <a:pt x="2962" y="4775"/>
                  <a:pt x="3028" y="4802"/>
                  <a:pt x="3055" y="4762"/>
                </a:cubicBezTo>
                <a:cubicBezTo>
                  <a:pt x="3037" y="4757"/>
                  <a:pt x="3021" y="4754"/>
                  <a:pt x="3005" y="4754"/>
                </a:cubicBezTo>
                <a:close/>
                <a:moveTo>
                  <a:pt x="2761" y="4748"/>
                </a:moveTo>
                <a:cubicBezTo>
                  <a:pt x="2748" y="4788"/>
                  <a:pt x="2828" y="4782"/>
                  <a:pt x="2835" y="4762"/>
                </a:cubicBezTo>
                <a:cubicBezTo>
                  <a:pt x="2801" y="4762"/>
                  <a:pt x="2788" y="4762"/>
                  <a:pt x="2761" y="4748"/>
                </a:cubicBezTo>
                <a:close/>
                <a:moveTo>
                  <a:pt x="2158" y="4724"/>
                </a:moveTo>
                <a:cubicBezTo>
                  <a:pt x="2126" y="4724"/>
                  <a:pt x="2095" y="4727"/>
                  <a:pt x="2067" y="4735"/>
                </a:cubicBezTo>
                <a:cubicBezTo>
                  <a:pt x="2081" y="4748"/>
                  <a:pt x="2054" y="4742"/>
                  <a:pt x="2047" y="4742"/>
                </a:cubicBezTo>
                <a:cubicBezTo>
                  <a:pt x="2061" y="4762"/>
                  <a:pt x="2127" y="4775"/>
                  <a:pt x="2147" y="4755"/>
                </a:cubicBezTo>
                <a:cubicBezTo>
                  <a:pt x="2174" y="4788"/>
                  <a:pt x="2254" y="4768"/>
                  <a:pt x="2301" y="4755"/>
                </a:cubicBezTo>
                <a:cubicBezTo>
                  <a:pt x="2263" y="4734"/>
                  <a:pt x="2210" y="4724"/>
                  <a:pt x="2158" y="4724"/>
                </a:cubicBezTo>
                <a:close/>
                <a:moveTo>
                  <a:pt x="1946" y="4722"/>
                </a:moveTo>
                <a:cubicBezTo>
                  <a:pt x="1960" y="4742"/>
                  <a:pt x="1933" y="4735"/>
                  <a:pt x="1933" y="4748"/>
                </a:cubicBezTo>
                <a:lnTo>
                  <a:pt x="1993" y="4748"/>
                </a:lnTo>
                <a:cubicBezTo>
                  <a:pt x="1993" y="4735"/>
                  <a:pt x="1980" y="4728"/>
                  <a:pt x="1980" y="4722"/>
                </a:cubicBezTo>
                <a:cubicBezTo>
                  <a:pt x="1966" y="4722"/>
                  <a:pt x="1960" y="4722"/>
                  <a:pt x="1946" y="4722"/>
                </a:cubicBezTo>
                <a:close/>
                <a:moveTo>
                  <a:pt x="1862" y="4718"/>
                </a:moveTo>
                <a:cubicBezTo>
                  <a:pt x="1843" y="4717"/>
                  <a:pt x="1826" y="4722"/>
                  <a:pt x="1826" y="4742"/>
                </a:cubicBezTo>
                <a:cubicBezTo>
                  <a:pt x="1860" y="4729"/>
                  <a:pt x="1900" y="4762"/>
                  <a:pt x="1913" y="4728"/>
                </a:cubicBezTo>
                <a:cubicBezTo>
                  <a:pt x="1903" y="4725"/>
                  <a:pt x="1881" y="4718"/>
                  <a:pt x="1862" y="4718"/>
                </a:cubicBezTo>
                <a:close/>
                <a:moveTo>
                  <a:pt x="1539" y="4700"/>
                </a:moveTo>
                <a:cubicBezTo>
                  <a:pt x="1498" y="4700"/>
                  <a:pt x="1459" y="4705"/>
                  <a:pt x="1426" y="4715"/>
                </a:cubicBezTo>
                <a:cubicBezTo>
                  <a:pt x="1473" y="4715"/>
                  <a:pt x="1533" y="4756"/>
                  <a:pt x="1573" y="4722"/>
                </a:cubicBezTo>
                <a:cubicBezTo>
                  <a:pt x="1653" y="4722"/>
                  <a:pt x="1740" y="4755"/>
                  <a:pt x="1793" y="4729"/>
                </a:cubicBezTo>
                <a:cubicBezTo>
                  <a:pt x="1729" y="4715"/>
                  <a:pt x="1630" y="4698"/>
                  <a:pt x="1539" y="4700"/>
                </a:cubicBezTo>
                <a:close/>
                <a:moveTo>
                  <a:pt x="6507" y="4695"/>
                </a:moveTo>
                <a:cubicBezTo>
                  <a:pt x="6500" y="4702"/>
                  <a:pt x="6487" y="4715"/>
                  <a:pt x="6473" y="4722"/>
                </a:cubicBezTo>
                <a:cubicBezTo>
                  <a:pt x="6440" y="4715"/>
                  <a:pt x="6427" y="4715"/>
                  <a:pt x="6387" y="4715"/>
                </a:cubicBezTo>
                <a:cubicBezTo>
                  <a:pt x="6420" y="4675"/>
                  <a:pt x="6460" y="4722"/>
                  <a:pt x="6507" y="4695"/>
                </a:cubicBezTo>
                <a:close/>
                <a:moveTo>
                  <a:pt x="5906" y="4590"/>
                </a:moveTo>
                <a:cubicBezTo>
                  <a:pt x="5913" y="4603"/>
                  <a:pt x="5939" y="4623"/>
                  <a:pt x="5953" y="4610"/>
                </a:cubicBezTo>
                <a:cubicBezTo>
                  <a:pt x="5946" y="4610"/>
                  <a:pt x="5939" y="4603"/>
                  <a:pt x="5939" y="4590"/>
                </a:cubicBezTo>
                <a:cubicBezTo>
                  <a:pt x="5919" y="4590"/>
                  <a:pt x="5926" y="4597"/>
                  <a:pt x="5906" y="4590"/>
                </a:cubicBezTo>
                <a:close/>
                <a:moveTo>
                  <a:pt x="5899" y="4583"/>
                </a:moveTo>
                <a:cubicBezTo>
                  <a:pt x="5886" y="4590"/>
                  <a:pt x="5853" y="4577"/>
                  <a:pt x="5846" y="4590"/>
                </a:cubicBezTo>
                <a:cubicBezTo>
                  <a:pt x="5853" y="4597"/>
                  <a:pt x="5899" y="4609"/>
                  <a:pt x="5899" y="4583"/>
                </a:cubicBezTo>
                <a:close/>
                <a:moveTo>
                  <a:pt x="5439" y="4583"/>
                </a:moveTo>
                <a:cubicBezTo>
                  <a:pt x="5426" y="4603"/>
                  <a:pt x="5406" y="4609"/>
                  <a:pt x="5379" y="4603"/>
                </a:cubicBezTo>
                <a:cubicBezTo>
                  <a:pt x="5385" y="4583"/>
                  <a:pt x="5412" y="4583"/>
                  <a:pt x="5439" y="4583"/>
                </a:cubicBezTo>
                <a:close/>
                <a:moveTo>
                  <a:pt x="6401" y="4568"/>
                </a:moveTo>
                <a:cubicBezTo>
                  <a:pt x="6399" y="4568"/>
                  <a:pt x="6397" y="4568"/>
                  <a:pt x="6393" y="4570"/>
                </a:cubicBezTo>
                <a:cubicBezTo>
                  <a:pt x="6393" y="4583"/>
                  <a:pt x="6380" y="4589"/>
                  <a:pt x="6373" y="4609"/>
                </a:cubicBezTo>
                <a:cubicBezTo>
                  <a:pt x="6380" y="4609"/>
                  <a:pt x="6380" y="4623"/>
                  <a:pt x="6387" y="4623"/>
                </a:cubicBezTo>
                <a:cubicBezTo>
                  <a:pt x="6380" y="4609"/>
                  <a:pt x="6393" y="4609"/>
                  <a:pt x="6393" y="4603"/>
                </a:cubicBezTo>
                <a:cubicBezTo>
                  <a:pt x="6380" y="4583"/>
                  <a:pt x="6413" y="4583"/>
                  <a:pt x="6420" y="4577"/>
                </a:cubicBezTo>
                <a:cubicBezTo>
                  <a:pt x="6410" y="4577"/>
                  <a:pt x="6407" y="4569"/>
                  <a:pt x="6401" y="4568"/>
                </a:cubicBezTo>
                <a:close/>
                <a:moveTo>
                  <a:pt x="7689" y="4536"/>
                </a:moveTo>
                <a:cubicBezTo>
                  <a:pt x="7669" y="4543"/>
                  <a:pt x="7669" y="4536"/>
                  <a:pt x="7635" y="4543"/>
                </a:cubicBezTo>
                <a:cubicBezTo>
                  <a:pt x="7642" y="4570"/>
                  <a:pt x="7689" y="4563"/>
                  <a:pt x="7689" y="4536"/>
                </a:cubicBezTo>
                <a:close/>
                <a:moveTo>
                  <a:pt x="6389" y="4532"/>
                </a:moveTo>
                <a:cubicBezTo>
                  <a:pt x="6385" y="4531"/>
                  <a:pt x="6382" y="4541"/>
                  <a:pt x="6367" y="4536"/>
                </a:cubicBezTo>
                <a:cubicBezTo>
                  <a:pt x="6367" y="4550"/>
                  <a:pt x="6353" y="4563"/>
                  <a:pt x="6373" y="4570"/>
                </a:cubicBezTo>
                <a:cubicBezTo>
                  <a:pt x="6373" y="4550"/>
                  <a:pt x="6373" y="4543"/>
                  <a:pt x="6393" y="4536"/>
                </a:cubicBezTo>
                <a:cubicBezTo>
                  <a:pt x="6392" y="4533"/>
                  <a:pt x="6390" y="4532"/>
                  <a:pt x="6389" y="4532"/>
                </a:cubicBezTo>
                <a:close/>
                <a:moveTo>
                  <a:pt x="6300" y="4523"/>
                </a:moveTo>
                <a:cubicBezTo>
                  <a:pt x="6293" y="4523"/>
                  <a:pt x="6280" y="4523"/>
                  <a:pt x="6280" y="4530"/>
                </a:cubicBezTo>
                <a:cubicBezTo>
                  <a:pt x="6293" y="4557"/>
                  <a:pt x="6260" y="4536"/>
                  <a:pt x="6253" y="4543"/>
                </a:cubicBezTo>
                <a:cubicBezTo>
                  <a:pt x="6260" y="4543"/>
                  <a:pt x="6260" y="4550"/>
                  <a:pt x="6253" y="4557"/>
                </a:cubicBezTo>
                <a:cubicBezTo>
                  <a:pt x="6273" y="4563"/>
                  <a:pt x="6280" y="4563"/>
                  <a:pt x="6307" y="4563"/>
                </a:cubicBezTo>
                <a:cubicBezTo>
                  <a:pt x="6307" y="4543"/>
                  <a:pt x="6293" y="4543"/>
                  <a:pt x="6300" y="4523"/>
                </a:cubicBezTo>
                <a:close/>
                <a:moveTo>
                  <a:pt x="5131" y="4512"/>
                </a:moveTo>
                <a:cubicBezTo>
                  <a:pt x="5126" y="4512"/>
                  <a:pt x="5122" y="4514"/>
                  <a:pt x="5119" y="4517"/>
                </a:cubicBezTo>
                <a:cubicBezTo>
                  <a:pt x="5132" y="4536"/>
                  <a:pt x="5165" y="4530"/>
                  <a:pt x="5185" y="4517"/>
                </a:cubicBezTo>
                <a:cubicBezTo>
                  <a:pt x="5165" y="4522"/>
                  <a:pt x="5145" y="4512"/>
                  <a:pt x="5131" y="4512"/>
                </a:cubicBezTo>
                <a:close/>
                <a:moveTo>
                  <a:pt x="4570" y="4481"/>
                </a:moveTo>
                <a:cubicBezTo>
                  <a:pt x="4564" y="4481"/>
                  <a:pt x="4557" y="4486"/>
                  <a:pt x="4557" y="4497"/>
                </a:cubicBezTo>
                <a:cubicBezTo>
                  <a:pt x="4564" y="4504"/>
                  <a:pt x="4584" y="4497"/>
                  <a:pt x="4584" y="4490"/>
                </a:cubicBezTo>
                <a:cubicBezTo>
                  <a:pt x="4581" y="4485"/>
                  <a:pt x="4576" y="4481"/>
                  <a:pt x="4570" y="4481"/>
                </a:cubicBezTo>
                <a:close/>
                <a:moveTo>
                  <a:pt x="3181" y="4479"/>
                </a:moveTo>
                <a:cubicBezTo>
                  <a:pt x="3178" y="4479"/>
                  <a:pt x="3173" y="4480"/>
                  <a:pt x="3168" y="4484"/>
                </a:cubicBezTo>
                <a:cubicBezTo>
                  <a:pt x="3175" y="4484"/>
                  <a:pt x="3175" y="4497"/>
                  <a:pt x="3175" y="4504"/>
                </a:cubicBezTo>
                <a:cubicBezTo>
                  <a:pt x="3168" y="4504"/>
                  <a:pt x="3162" y="4510"/>
                  <a:pt x="3162" y="4517"/>
                </a:cubicBezTo>
                <a:cubicBezTo>
                  <a:pt x="3162" y="4517"/>
                  <a:pt x="3162" y="4517"/>
                  <a:pt x="3188" y="4517"/>
                </a:cubicBezTo>
                <a:cubicBezTo>
                  <a:pt x="3194" y="4512"/>
                  <a:pt x="3195" y="4480"/>
                  <a:pt x="3181" y="4479"/>
                </a:cubicBezTo>
                <a:close/>
                <a:moveTo>
                  <a:pt x="3300" y="4449"/>
                </a:moveTo>
                <a:cubicBezTo>
                  <a:pt x="3277" y="4449"/>
                  <a:pt x="3262" y="4454"/>
                  <a:pt x="3262" y="4477"/>
                </a:cubicBezTo>
                <a:cubicBezTo>
                  <a:pt x="3302" y="4470"/>
                  <a:pt x="3355" y="4484"/>
                  <a:pt x="3389" y="4450"/>
                </a:cubicBezTo>
                <a:cubicBezTo>
                  <a:pt x="3355" y="4454"/>
                  <a:pt x="3324" y="4449"/>
                  <a:pt x="3300" y="4449"/>
                </a:cubicBezTo>
                <a:close/>
                <a:moveTo>
                  <a:pt x="2820" y="4440"/>
                </a:moveTo>
                <a:cubicBezTo>
                  <a:pt x="2799" y="4439"/>
                  <a:pt x="2779" y="4447"/>
                  <a:pt x="2761" y="4470"/>
                </a:cubicBezTo>
                <a:cubicBezTo>
                  <a:pt x="2795" y="4497"/>
                  <a:pt x="2855" y="4484"/>
                  <a:pt x="2895" y="4490"/>
                </a:cubicBezTo>
                <a:cubicBezTo>
                  <a:pt x="2915" y="4530"/>
                  <a:pt x="2982" y="4550"/>
                  <a:pt x="3028" y="4516"/>
                </a:cubicBezTo>
                <a:cubicBezTo>
                  <a:pt x="3015" y="4484"/>
                  <a:pt x="2968" y="4477"/>
                  <a:pt x="2962" y="4457"/>
                </a:cubicBezTo>
                <a:cubicBezTo>
                  <a:pt x="2942" y="4464"/>
                  <a:pt x="2928" y="4477"/>
                  <a:pt x="2908" y="4477"/>
                </a:cubicBezTo>
                <a:cubicBezTo>
                  <a:pt x="2878" y="4458"/>
                  <a:pt x="2848" y="4442"/>
                  <a:pt x="2820" y="4440"/>
                </a:cubicBezTo>
                <a:close/>
                <a:moveTo>
                  <a:pt x="4871" y="4437"/>
                </a:moveTo>
                <a:cubicBezTo>
                  <a:pt x="4871" y="4450"/>
                  <a:pt x="4871" y="4464"/>
                  <a:pt x="4878" y="4470"/>
                </a:cubicBezTo>
                <a:cubicBezTo>
                  <a:pt x="4884" y="4458"/>
                  <a:pt x="4904" y="4464"/>
                  <a:pt x="4898" y="4444"/>
                </a:cubicBezTo>
                <a:cubicBezTo>
                  <a:pt x="4891" y="4437"/>
                  <a:pt x="4884" y="4437"/>
                  <a:pt x="4871" y="4437"/>
                </a:cubicBezTo>
                <a:close/>
                <a:moveTo>
                  <a:pt x="3743" y="4418"/>
                </a:moveTo>
                <a:cubicBezTo>
                  <a:pt x="3750" y="4444"/>
                  <a:pt x="3716" y="4424"/>
                  <a:pt x="3723" y="4438"/>
                </a:cubicBezTo>
                <a:cubicBezTo>
                  <a:pt x="3743" y="4438"/>
                  <a:pt x="3770" y="4458"/>
                  <a:pt x="3776" y="4431"/>
                </a:cubicBezTo>
                <a:cubicBezTo>
                  <a:pt x="3756" y="4431"/>
                  <a:pt x="3756" y="4418"/>
                  <a:pt x="3743" y="4418"/>
                </a:cubicBezTo>
                <a:close/>
                <a:moveTo>
                  <a:pt x="966" y="4405"/>
                </a:moveTo>
                <a:cubicBezTo>
                  <a:pt x="960" y="4405"/>
                  <a:pt x="953" y="4407"/>
                  <a:pt x="945" y="4410"/>
                </a:cubicBezTo>
                <a:cubicBezTo>
                  <a:pt x="945" y="4444"/>
                  <a:pt x="1005" y="4417"/>
                  <a:pt x="1019" y="4430"/>
                </a:cubicBezTo>
                <a:cubicBezTo>
                  <a:pt x="1019" y="4457"/>
                  <a:pt x="985" y="4437"/>
                  <a:pt x="992" y="4457"/>
                </a:cubicBezTo>
                <a:cubicBezTo>
                  <a:pt x="1019" y="4457"/>
                  <a:pt x="1019" y="4470"/>
                  <a:pt x="1032" y="4484"/>
                </a:cubicBezTo>
                <a:cubicBezTo>
                  <a:pt x="1032" y="4458"/>
                  <a:pt x="1045" y="4451"/>
                  <a:pt x="1059" y="4444"/>
                </a:cubicBezTo>
                <a:cubicBezTo>
                  <a:pt x="1045" y="4437"/>
                  <a:pt x="1025" y="4437"/>
                  <a:pt x="1032" y="4410"/>
                </a:cubicBezTo>
                <a:cubicBezTo>
                  <a:pt x="1010" y="4427"/>
                  <a:pt x="993" y="4403"/>
                  <a:pt x="966" y="4405"/>
                </a:cubicBezTo>
                <a:close/>
                <a:moveTo>
                  <a:pt x="7995" y="4396"/>
                </a:moveTo>
                <a:cubicBezTo>
                  <a:pt x="7998" y="4396"/>
                  <a:pt x="7982" y="4406"/>
                  <a:pt x="7982" y="4411"/>
                </a:cubicBezTo>
                <a:cubicBezTo>
                  <a:pt x="7989" y="4418"/>
                  <a:pt x="7982" y="4418"/>
                  <a:pt x="7982" y="4418"/>
                </a:cubicBezTo>
                <a:cubicBezTo>
                  <a:pt x="7982" y="4418"/>
                  <a:pt x="7982" y="4418"/>
                  <a:pt x="7969" y="4418"/>
                </a:cubicBezTo>
                <a:cubicBezTo>
                  <a:pt x="7962" y="4411"/>
                  <a:pt x="7989" y="4404"/>
                  <a:pt x="7976" y="4404"/>
                </a:cubicBezTo>
                <a:cubicBezTo>
                  <a:pt x="7988" y="4398"/>
                  <a:pt x="7994" y="4396"/>
                  <a:pt x="7995" y="4396"/>
                </a:cubicBezTo>
                <a:close/>
                <a:moveTo>
                  <a:pt x="7936" y="4385"/>
                </a:moveTo>
                <a:cubicBezTo>
                  <a:pt x="7929" y="4398"/>
                  <a:pt x="7929" y="4411"/>
                  <a:pt x="7902" y="4412"/>
                </a:cubicBezTo>
                <a:cubicBezTo>
                  <a:pt x="7902" y="4391"/>
                  <a:pt x="7916" y="4385"/>
                  <a:pt x="7936" y="4385"/>
                </a:cubicBezTo>
                <a:close/>
                <a:moveTo>
                  <a:pt x="1166" y="4331"/>
                </a:moveTo>
                <a:cubicBezTo>
                  <a:pt x="1159" y="4338"/>
                  <a:pt x="1105" y="4338"/>
                  <a:pt x="1092" y="4345"/>
                </a:cubicBezTo>
                <a:cubicBezTo>
                  <a:pt x="1146" y="4391"/>
                  <a:pt x="1266" y="4398"/>
                  <a:pt x="1366" y="4404"/>
                </a:cubicBezTo>
                <a:cubicBezTo>
                  <a:pt x="1426" y="4404"/>
                  <a:pt x="1486" y="4398"/>
                  <a:pt x="1539" y="4391"/>
                </a:cubicBezTo>
                <a:cubicBezTo>
                  <a:pt x="1439" y="4338"/>
                  <a:pt x="1292" y="4358"/>
                  <a:pt x="1166" y="4331"/>
                </a:cubicBezTo>
                <a:close/>
                <a:moveTo>
                  <a:pt x="244" y="4325"/>
                </a:moveTo>
                <a:cubicBezTo>
                  <a:pt x="277" y="4345"/>
                  <a:pt x="391" y="4312"/>
                  <a:pt x="417" y="4351"/>
                </a:cubicBezTo>
                <a:cubicBezTo>
                  <a:pt x="391" y="4365"/>
                  <a:pt x="364" y="4351"/>
                  <a:pt x="324" y="4365"/>
                </a:cubicBezTo>
                <a:cubicBezTo>
                  <a:pt x="324" y="4398"/>
                  <a:pt x="357" y="4398"/>
                  <a:pt x="397" y="4398"/>
                </a:cubicBezTo>
                <a:cubicBezTo>
                  <a:pt x="391" y="4405"/>
                  <a:pt x="377" y="4405"/>
                  <a:pt x="384" y="4425"/>
                </a:cubicBezTo>
                <a:cubicBezTo>
                  <a:pt x="324" y="4418"/>
                  <a:pt x="284" y="4458"/>
                  <a:pt x="257" y="4412"/>
                </a:cubicBezTo>
                <a:cubicBezTo>
                  <a:pt x="284" y="4378"/>
                  <a:pt x="264" y="4345"/>
                  <a:pt x="244" y="4325"/>
                </a:cubicBezTo>
                <a:close/>
                <a:moveTo>
                  <a:pt x="4465" y="4319"/>
                </a:moveTo>
                <a:cubicBezTo>
                  <a:pt x="4437" y="4318"/>
                  <a:pt x="4410" y="4325"/>
                  <a:pt x="4397" y="4338"/>
                </a:cubicBezTo>
                <a:cubicBezTo>
                  <a:pt x="4450" y="4338"/>
                  <a:pt x="4504" y="4365"/>
                  <a:pt x="4537" y="4345"/>
                </a:cubicBezTo>
                <a:cubicBezTo>
                  <a:pt x="4521" y="4328"/>
                  <a:pt x="4492" y="4320"/>
                  <a:pt x="4465" y="4319"/>
                </a:cubicBezTo>
                <a:close/>
                <a:moveTo>
                  <a:pt x="5131" y="4319"/>
                </a:moveTo>
                <a:cubicBezTo>
                  <a:pt x="5121" y="4319"/>
                  <a:pt x="5111" y="4323"/>
                  <a:pt x="5105" y="4331"/>
                </a:cubicBezTo>
                <a:cubicBezTo>
                  <a:pt x="5125" y="4331"/>
                  <a:pt x="5159" y="4345"/>
                  <a:pt x="5172" y="4331"/>
                </a:cubicBezTo>
                <a:cubicBezTo>
                  <a:pt x="5161" y="4324"/>
                  <a:pt x="5145" y="4319"/>
                  <a:pt x="5131" y="4319"/>
                </a:cubicBezTo>
                <a:close/>
                <a:moveTo>
                  <a:pt x="6750" y="4266"/>
                </a:moveTo>
                <a:cubicBezTo>
                  <a:pt x="6736" y="4266"/>
                  <a:pt x="6725" y="4268"/>
                  <a:pt x="6721" y="4272"/>
                </a:cubicBezTo>
                <a:cubicBezTo>
                  <a:pt x="6734" y="4319"/>
                  <a:pt x="6781" y="4325"/>
                  <a:pt x="6821" y="4299"/>
                </a:cubicBezTo>
                <a:cubicBezTo>
                  <a:pt x="6821" y="4276"/>
                  <a:pt x="6780" y="4265"/>
                  <a:pt x="6750" y="4266"/>
                </a:cubicBezTo>
                <a:close/>
                <a:moveTo>
                  <a:pt x="4533" y="4261"/>
                </a:moveTo>
                <a:cubicBezTo>
                  <a:pt x="4531" y="4261"/>
                  <a:pt x="4533" y="4276"/>
                  <a:pt x="4537" y="4285"/>
                </a:cubicBezTo>
                <a:cubicBezTo>
                  <a:pt x="4564" y="4305"/>
                  <a:pt x="4631" y="4279"/>
                  <a:pt x="4657" y="4299"/>
                </a:cubicBezTo>
                <a:cubicBezTo>
                  <a:pt x="4651" y="4319"/>
                  <a:pt x="4624" y="4299"/>
                  <a:pt x="4604" y="4299"/>
                </a:cubicBezTo>
                <a:cubicBezTo>
                  <a:pt x="4597" y="4318"/>
                  <a:pt x="4584" y="4331"/>
                  <a:pt x="4577" y="4351"/>
                </a:cubicBezTo>
                <a:cubicBezTo>
                  <a:pt x="4631" y="4351"/>
                  <a:pt x="4711" y="4385"/>
                  <a:pt x="4758" y="4345"/>
                </a:cubicBezTo>
                <a:cubicBezTo>
                  <a:pt x="4737" y="4331"/>
                  <a:pt x="4697" y="4325"/>
                  <a:pt x="4697" y="4279"/>
                </a:cubicBezTo>
                <a:cubicBezTo>
                  <a:pt x="4651" y="4272"/>
                  <a:pt x="4597" y="4279"/>
                  <a:pt x="4537" y="4272"/>
                </a:cubicBezTo>
                <a:cubicBezTo>
                  <a:pt x="4535" y="4264"/>
                  <a:pt x="4534" y="4261"/>
                  <a:pt x="4533" y="4261"/>
                </a:cubicBezTo>
                <a:close/>
                <a:moveTo>
                  <a:pt x="5120" y="4251"/>
                </a:moveTo>
                <a:cubicBezTo>
                  <a:pt x="5117" y="4251"/>
                  <a:pt x="5114" y="4251"/>
                  <a:pt x="5112" y="4253"/>
                </a:cubicBezTo>
                <a:lnTo>
                  <a:pt x="5112" y="4273"/>
                </a:lnTo>
                <a:cubicBezTo>
                  <a:pt x="5125" y="4273"/>
                  <a:pt x="5152" y="4279"/>
                  <a:pt x="5159" y="4266"/>
                </a:cubicBezTo>
                <a:cubicBezTo>
                  <a:pt x="5148" y="4260"/>
                  <a:pt x="5132" y="4251"/>
                  <a:pt x="5120" y="4251"/>
                </a:cubicBezTo>
                <a:close/>
                <a:moveTo>
                  <a:pt x="3435" y="4239"/>
                </a:moveTo>
                <a:cubicBezTo>
                  <a:pt x="3422" y="4239"/>
                  <a:pt x="3413" y="4242"/>
                  <a:pt x="3409" y="4253"/>
                </a:cubicBezTo>
                <a:cubicBezTo>
                  <a:pt x="3449" y="4265"/>
                  <a:pt x="3496" y="4259"/>
                  <a:pt x="3536" y="4253"/>
                </a:cubicBezTo>
                <a:cubicBezTo>
                  <a:pt x="3503" y="4257"/>
                  <a:pt x="3462" y="4240"/>
                  <a:pt x="3435" y="4239"/>
                </a:cubicBezTo>
                <a:close/>
                <a:moveTo>
                  <a:pt x="7573" y="4229"/>
                </a:moveTo>
                <a:cubicBezTo>
                  <a:pt x="7585" y="4229"/>
                  <a:pt x="7599" y="4233"/>
                  <a:pt x="7609" y="4233"/>
                </a:cubicBezTo>
                <a:cubicBezTo>
                  <a:pt x="7615" y="4246"/>
                  <a:pt x="7602" y="4246"/>
                  <a:pt x="7609" y="4259"/>
                </a:cubicBezTo>
                <a:cubicBezTo>
                  <a:pt x="7589" y="4239"/>
                  <a:pt x="7582" y="4259"/>
                  <a:pt x="7542" y="4246"/>
                </a:cubicBezTo>
                <a:cubicBezTo>
                  <a:pt x="7549" y="4233"/>
                  <a:pt x="7560" y="4229"/>
                  <a:pt x="7573" y="4229"/>
                </a:cubicBezTo>
                <a:close/>
                <a:moveTo>
                  <a:pt x="3540" y="4211"/>
                </a:moveTo>
                <a:cubicBezTo>
                  <a:pt x="3521" y="4210"/>
                  <a:pt x="3514" y="4224"/>
                  <a:pt x="3503" y="4212"/>
                </a:cubicBezTo>
                <a:cubicBezTo>
                  <a:pt x="3496" y="4233"/>
                  <a:pt x="3556" y="4233"/>
                  <a:pt x="3549" y="4212"/>
                </a:cubicBezTo>
                <a:cubicBezTo>
                  <a:pt x="3546" y="4212"/>
                  <a:pt x="3543" y="4211"/>
                  <a:pt x="3540" y="4211"/>
                </a:cubicBezTo>
                <a:close/>
                <a:moveTo>
                  <a:pt x="3389" y="4186"/>
                </a:moveTo>
                <a:lnTo>
                  <a:pt x="3389" y="4213"/>
                </a:lnTo>
                <a:cubicBezTo>
                  <a:pt x="3422" y="4213"/>
                  <a:pt x="3415" y="4226"/>
                  <a:pt x="3449" y="4220"/>
                </a:cubicBezTo>
                <a:cubicBezTo>
                  <a:pt x="3449" y="4200"/>
                  <a:pt x="3455" y="4206"/>
                  <a:pt x="3475" y="4193"/>
                </a:cubicBezTo>
                <a:cubicBezTo>
                  <a:pt x="3449" y="4186"/>
                  <a:pt x="3422" y="4193"/>
                  <a:pt x="3389" y="4186"/>
                </a:cubicBezTo>
                <a:close/>
                <a:moveTo>
                  <a:pt x="7923" y="4176"/>
                </a:moveTo>
                <a:cubicBezTo>
                  <a:pt x="7904" y="4176"/>
                  <a:pt x="7886" y="4182"/>
                  <a:pt x="7882" y="4199"/>
                </a:cubicBezTo>
                <a:cubicBezTo>
                  <a:pt x="7902" y="4192"/>
                  <a:pt x="7902" y="4206"/>
                  <a:pt x="7922" y="4206"/>
                </a:cubicBezTo>
                <a:cubicBezTo>
                  <a:pt x="7936" y="4186"/>
                  <a:pt x="7936" y="4192"/>
                  <a:pt x="7969" y="4192"/>
                </a:cubicBezTo>
                <a:cubicBezTo>
                  <a:pt x="7962" y="4182"/>
                  <a:pt x="7942" y="4176"/>
                  <a:pt x="7923" y="4176"/>
                </a:cubicBezTo>
                <a:close/>
                <a:moveTo>
                  <a:pt x="3228" y="4173"/>
                </a:moveTo>
                <a:cubicBezTo>
                  <a:pt x="3222" y="4173"/>
                  <a:pt x="3217" y="4175"/>
                  <a:pt x="3215" y="4179"/>
                </a:cubicBezTo>
                <a:cubicBezTo>
                  <a:pt x="3215" y="4186"/>
                  <a:pt x="3222" y="4186"/>
                  <a:pt x="3215" y="4192"/>
                </a:cubicBezTo>
                <a:cubicBezTo>
                  <a:pt x="3242" y="4192"/>
                  <a:pt x="3275" y="4199"/>
                  <a:pt x="3289" y="4179"/>
                </a:cubicBezTo>
                <a:cubicBezTo>
                  <a:pt x="3266" y="4179"/>
                  <a:pt x="3243" y="4173"/>
                  <a:pt x="3228" y="4173"/>
                </a:cubicBezTo>
                <a:close/>
                <a:moveTo>
                  <a:pt x="3576" y="4171"/>
                </a:moveTo>
                <a:cubicBezTo>
                  <a:pt x="3563" y="4171"/>
                  <a:pt x="3551" y="4174"/>
                  <a:pt x="3536" y="4186"/>
                </a:cubicBezTo>
                <a:cubicBezTo>
                  <a:pt x="3563" y="4192"/>
                  <a:pt x="3563" y="4212"/>
                  <a:pt x="3576" y="4219"/>
                </a:cubicBezTo>
                <a:cubicBezTo>
                  <a:pt x="3590" y="4199"/>
                  <a:pt x="3590" y="4212"/>
                  <a:pt x="3610" y="4219"/>
                </a:cubicBezTo>
                <a:cubicBezTo>
                  <a:pt x="3623" y="4212"/>
                  <a:pt x="3636" y="4199"/>
                  <a:pt x="3636" y="4172"/>
                </a:cubicBezTo>
                <a:cubicBezTo>
                  <a:pt x="3610" y="4176"/>
                  <a:pt x="3592" y="4172"/>
                  <a:pt x="3576" y="4171"/>
                </a:cubicBezTo>
                <a:close/>
                <a:moveTo>
                  <a:pt x="3809" y="4166"/>
                </a:moveTo>
                <a:cubicBezTo>
                  <a:pt x="3802" y="4166"/>
                  <a:pt x="3796" y="4166"/>
                  <a:pt x="3790" y="4166"/>
                </a:cubicBezTo>
                <a:cubicBezTo>
                  <a:pt x="3763" y="4173"/>
                  <a:pt x="3750" y="4186"/>
                  <a:pt x="3736" y="4166"/>
                </a:cubicBezTo>
                <a:cubicBezTo>
                  <a:pt x="3716" y="4199"/>
                  <a:pt x="3643" y="4153"/>
                  <a:pt x="3650" y="4212"/>
                </a:cubicBezTo>
                <a:cubicBezTo>
                  <a:pt x="3710" y="4225"/>
                  <a:pt x="3770" y="4225"/>
                  <a:pt x="3816" y="4252"/>
                </a:cubicBezTo>
                <a:cubicBezTo>
                  <a:pt x="3803" y="4245"/>
                  <a:pt x="3796" y="4252"/>
                  <a:pt x="3796" y="4259"/>
                </a:cubicBezTo>
                <a:cubicBezTo>
                  <a:pt x="3803" y="4265"/>
                  <a:pt x="3816" y="4265"/>
                  <a:pt x="3830" y="4265"/>
                </a:cubicBezTo>
                <a:cubicBezTo>
                  <a:pt x="3836" y="4259"/>
                  <a:pt x="3823" y="4252"/>
                  <a:pt x="3823" y="4245"/>
                </a:cubicBezTo>
                <a:cubicBezTo>
                  <a:pt x="3877" y="4212"/>
                  <a:pt x="3930" y="4271"/>
                  <a:pt x="3970" y="4225"/>
                </a:cubicBezTo>
                <a:cubicBezTo>
                  <a:pt x="3983" y="4252"/>
                  <a:pt x="4050" y="4225"/>
                  <a:pt x="4070" y="4252"/>
                </a:cubicBezTo>
                <a:cubicBezTo>
                  <a:pt x="3990" y="4265"/>
                  <a:pt x="3943" y="4239"/>
                  <a:pt x="3897" y="4265"/>
                </a:cubicBezTo>
                <a:cubicBezTo>
                  <a:pt x="3910" y="4259"/>
                  <a:pt x="3970" y="4278"/>
                  <a:pt x="3957" y="4305"/>
                </a:cubicBezTo>
                <a:cubicBezTo>
                  <a:pt x="3923" y="4311"/>
                  <a:pt x="3870" y="4291"/>
                  <a:pt x="3856" y="4318"/>
                </a:cubicBezTo>
                <a:cubicBezTo>
                  <a:pt x="3957" y="4338"/>
                  <a:pt x="4130" y="4311"/>
                  <a:pt x="4237" y="4345"/>
                </a:cubicBezTo>
                <a:cubicBezTo>
                  <a:pt x="4284" y="4325"/>
                  <a:pt x="4350" y="4358"/>
                  <a:pt x="4377" y="4325"/>
                </a:cubicBezTo>
                <a:cubicBezTo>
                  <a:pt x="4310" y="4305"/>
                  <a:pt x="4230" y="4299"/>
                  <a:pt x="4157" y="4279"/>
                </a:cubicBezTo>
                <a:cubicBezTo>
                  <a:pt x="4217" y="4272"/>
                  <a:pt x="4277" y="4285"/>
                  <a:pt x="4277" y="4252"/>
                </a:cubicBezTo>
                <a:cubicBezTo>
                  <a:pt x="4310" y="4245"/>
                  <a:pt x="4344" y="4245"/>
                  <a:pt x="4357" y="4225"/>
                </a:cubicBezTo>
                <a:cubicBezTo>
                  <a:pt x="4424" y="4252"/>
                  <a:pt x="4537" y="4192"/>
                  <a:pt x="4611" y="4245"/>
                </a:cubicBezTo>
                <a:cubicBezTo>
                  <a:pt x="4604" y="4245"/>
                  <a:pt x="4597" y="4245"/>
                  <a:pt x="4597" y="4252"/>
                </a:cubicBezTo>
                <a:cubicBezTo>
                  <a:pt x="4624" y="4265"/>
                  <a:pt x="4611" y="4239"/>
                  <a:pt x="4624" y="4239"/>
                </a:cubicBezTo>
                <a:cubicBezTo>
                  <a:pt x="4691" y="4285"/>
                  <a:pt x="4771" y="4232"/>
                  <a:pt x="4824" y="4305"/>
                </a:cubicBezTo>
                <a:cubicBezTo>
                  <a:pt x="4804" y="4305"/>
                  <a:pt x="4804" y="4305"/>
                  <a:pt x="4771" y="4311"/>
                </a:cubicBezTo>
                <a:cubicBezTo>
                  <a:pt x="4771" y="4331"/>
                  <a:pt x="4818" y="4331"/>
                  <a:pt x="4791" y="4345"/>
                </a:cubicBezTo>
                <a:cubicBezTo>
                  <a:pt x="4924" y="4365"/>
                  <a:pt x="4998" y="4331"/>
                  <a:pt x="5105" y="4333"/>
                </a:cubicBezTo>
                <a:cubicBezTo>
                  <a:pt x="5031" y="4293"/>
                  <a:pt x="4931" y="4319"/>
                  <a:pt x="4831" y="4299"/>
                </a:cubicBezTo>
                <a:cubicBezTo>
                  <a:pt x="4864" y="4273"/>
                  <a:pt x="4918" y="4287"/>
                  <a:pt x="4958" y="4253"/>
                </a:cubicBezTo>
                <a:cubicBezTo>
                  <a:pt x="4964" y="4273"/>
                  <a:pt x="4984" y="4273"/>
                  <a:pt x="4998" y="4287"/>
                </a:cubicBezTo>
                <a:cubicBezTo>
                  <a:pt x="4978" y="4253"/>
                  <a:pt x="5038" y="4280"/>
                  <a:pt x="5051" y="4253"/>
                </a:cubicBezTo>
                <a:cubicBezTo>
                  <a:pt x="5011" y="4226"/>
                  <a:pt x="4998" y="4253"/>
                  <a:pt x="4958" y="4233"/>
                </a:cubicBezTo>
                <a:cubicBezTo>
                  <a:pt x="4964" y="4213"/>
                  <a:pt x="5011" y="4240"/>
                  <a:pt x="5011" y="4213"/>
                </a:cubicBezTo>
                <a:cubicBezTo>
                  <a:pt x="4878" y="4186"/>
                  <a:pt x="4684" y="4206"/>
                  <a:pt x="4577" y="4180"/>
                </a:cubicBezTo>
                <a:cubicBezTo>
                  <a:pt x="4397" y="4180"/>
                  <a:pt x="4230" y="4186"/>
                  <a:pt x="4090" y="4173"/>
                </a:cubicBezTo>
                <a:cubicBezTo>
                  <a:pt x="4002" y="4223"/>
                  <a:pt x="3903" y="4168"/>
                  <a:pt x="3809" y="4166"/>
                </a:cubicBezTo>
                <a:close/>
                <a:moveTo>
                  <a:pt x="7782" y="4147"/>
                </a:moveTo>
                <a:cubicBezTo>
                  <a:pt x="7789" y="4180"/>
                  <a:pt x="7742" y="4166"/>
                  <a:pt x="7742" y="4186"/>
                </a:cubicBezTo>
                <a:cubicBezTo>
                  <a:pt x="7775" y="4206"/>
                  <a:pt x="7829" y="4212"/>
                  <a:pt x="7869" y="4193"/>
                </a:cubicBezTo>
                <a:cubicBezTo>
                  <a:pt x="7862" y="4167"/>
                  <a:pt x="7836" y="4174"/>
                  <a:pt x="7856" y="4147"/>
                </a:cubicBezTo>
                <a:cubicBezTo>
                  <a:pt x="7836" y="4160"/>
                  <a:pt x="7809" y="4147"/>
                  <a:pt x="7782" y="4147"/>
                </a:cubicBezTo>
                <a:close/>
                <a:moveTo>
                  <a:pt x="7603" y="4134"/>
                </a:moveTo>
                <a:cubicBezTo>
                  <a:pt x="7602" y="4134"/>
                  <a:pt x="7599" y="4136"/>
                  <a:pt x="7595" y="4140"/>
                </a:cubicBezTo>
                <a:cubicBezTo>
                  <a:pt x="7589" y="4160"/>
                  <a:pt x="7622" y="4160"/>
                  <a:pt x="7615" y="4140"/>
                </a:cubicBezTo>
                <a:cubicBezTo>
                  <a:pt x="7606" y="4140"/>
                  <a:pt x="7606" y="4133"/>
                  <a:pt x="7603" y="4134"/>
                </a:cubicBezTo>
                <a:close/>
                <a:moveTo>
                  <a:pt x="2921" y="4126"/>
                </a:moveTo>
                <a:cubicBezTo>
                  <a:pt x="2921" y="4126"/>
                  <a:pt x="2901" y="4140"/>
                  <a:pt x="2895" y="4140"/>
                </a:cubicBezTo>
                <a:cubicBezTo>
                  <a:pt x="2808" y="4140"/>
                  <a:pt x="2715" y="4114"/>
                  <a:pt x="2681" y="4160"/>
                </a:cubicBezTo>
                <a:cubicBezTo>
                  <a:pt x="2708" y="4160"/>
                  <a:pt x="2721" y="4173"/>
                  <a:pt x="2748" y="4180"/>
                </a:cubicBezTo>
                <a:cubicBezTo>
                  <a:pt x="2828" y="4140"/>
                  <a:pt x="2888" y="4206"/>
                  <a:pt x="2955" y="4206"/>
                </a:cubicBezTo>
                <a:cubicBezTo>
                  <a:pt x="2975" y="4193"/>
                  <a:pt x="2988" y="4173"/>
                  <a:pt x="3035" y="4173"/>
                </a:cubicBezTo>
                <a:cubicBezTo>
                  <a:pt x="3068" y="4219"/>
                  <a:pt x="3162" y="4186"/>
                  <a:pt x="3202" y="4180"/>
                </a:cubicBezTo>
                <a:cubicBezTo>
                  <a:pt x="3182" y="4140"/>
                  <a:pt x="3115" y="4140"/>
                  <a:pt x="3075" y="4146"/>
                </a:cubicBezTo>
                <a:cubicBezTo>
                  <a:pt x="3035" y="4146"/>
                  <a:pt x="3015" y="4160"/>
                  <a:pt x="2982" y="4153"/>
                </a:cubicBezTo>
                <a:cubicBezTo>
                  <a:pt x="2962" y="4146"/>
                  <a:pt x="2942" y="4126"/>
                  <a:pt x="2921" y="4126"/>
                </a:cubicBezTo>
                <a:close/>
                <a:moveTo>
                  <a:pt x="2467" y="4101"/>
                </a:moveTo>
                <a:cubicBezTo>
                  <a:pt x="2449" y="4101"/>
                  <a:pt x="2434" y="4108"/>
                  <a:pt x="2434" y="4126"/>
                </a:cubicBezTo>
                <a:cubicBezTo>
                  <a:pt x="2454" y="4126"/>
                  <a:pt x="2468" y="4107"/>
                  <a:pt x="2461" y="4140"/>
                </a:cubicBezTo>
                <a:cubicBezTo>
                  <a:pt x="2481" y="4126"/>
                  <a:pt x="2494" y="4126"/>
                  <a:pt x="2508" y="4106"/>
                </a:cubicBezTo>
                <a:cubicBezTo>
                  <a:pt x="2496" y="4103"/>
                  <a:pt x="2480" y="4100"/>
                  <a:pt x="2467" y="4101"/>
                </a:cubicBezTo>
                <a:close/>
                <a:moveTo>
                  <a:pt x="2034" y="4078"/>
                </a:moveTo>
                <a:cubicBezTo>
                  <a:pt x="2018" y="4079"/>
                  <a:pt x="2013" y="4089"/>
                  <a:pt x="2007" y="4100"/>
                </a:cubicBezTo>
                <a:cubicBezTo>
                  <a:pt x="2027" y="4100"/>
                  <a:pt x="2027" y="4114"/>
                  <a:pt x="2040" y="4114"/>
                </a:cubicBezTo>
                <a:cubicBezTo>
                  <a:pt x="2040" y="4100"/>
                  <a:pt x="2054" y="4094"/>
                  <a:pt x="2047" y="4080"/>
                </a:cubicBezTo>
                <a:cubicBezTo>
                  <a:pt x="2042" y="4079"/>
                  <a:pt x="2038" y="4078"/>
                  <a:pt x="2034" y="4078"/>
                </a:cubicBezTo>
                <a:close/>
                <a:moveTo>
                  <a:pt x="2294" y="4063"/>
                </a:moveTo>
                <a:cubicBezTo>
                  <a:pt x="2304" y="4062"/>
                  <a:pt x="2312" y="4065"/>
                  <a:pt x="2321" y="4074"/>
                </a:cubicBezTo>
                <a:cubicBezTo>
                  <a:pt x="2321" y="4074"/>
                  <a:pt x="2301" y="4087"/>
                  <a:pt x="2314" y="4094"/>
                </a:cubicBezTo>
                <a:cubicBezTo>
                  <a:pt x="2307" y="4106"/>
                  <a:pt x="2281" y="4080"/>
                  <a:pt x="2274" y="4067"/>
                </a:cubicBezTo>
                <a:cubicBezTo>
                  <a:pt x="2282" y="4064"/>
                  <a:pt x="2288" y="4063"/>
                  <a:pt x="2294" y="4063"/>
                </a:cubicBezTo>
                <a:close/>
                <a:moveTo>
                  <a:pt x="1548" y="4053"/>
                </a:moveTo>
                <a:cubicBezTo>
                  <a:pt x="1511" y="4052"/>
                  <a:pt x="1475" y="4060"/>
                  <a:pt x="1446" y="4080"/>
                </a:cubicBezTo>
                <a:cubicBezTo>
                  <a:pt x="1606" y="4074"/>
                  <a:pt x="1746" y="4140"/>
                  <a:pt x="1886" y="4106"/>
                </a:cubicBezTo>
                <a:cubicBezTo>
                  <a:pt x="1820" y="4113"/>
                  <a:pt x="1760" y="4074"/>
                  <a:pt x="1699" y="4067"/>
                </a:cubicBezTo>
                <a:cubicBezTo>
                  <a:pt x="1686" y="4067"/>
                  <a:pt x="1693" y="4087"/>
                  <a:pt x="1686" y="4087"/>
                </a:cubicBezTo>
                <a:cubicBezTo>
                  <a:pt x="1645" y="4068"/>
                  <a:pt x="1595" y="4054"/>
                  <a:pt x="1548" y="4053"/>
                </a:cubicBezTo>
                <a:close/>
                <a:moveTo>
                  <a:pt x="404" y="4004"/>
                </a:moveTo>
                <a:cubicBezTo>
                  <a:pt x="421" y="4004"/>
                  <a:pt x="442" y="4005"/>
                  <a:pt x="465" y="4007"/>
                </a:cubicBezTo>
                <a:cubicBezTo>
                  <a:pt x="465" y="4014"/>
                  <a:pt x="465" y="4021"/>
                  <a:pt x="478" y="4021"/>
                </a:cubicBezTo>
                <a:cubicBezTo>
                  <a:pt x="431" y="4041"/>
                  <a:pt x="377" y="4041"/>
                  <a:pt x="318" y="4027"/>
                </a:cubicBezTo>
                <a:cubicBezTo>
                  <a:pt x="336" y="4009"/>
                  <a:pt x="364" y="4003"/>
                  <a:pt x="404" y="4004"/>
                </a:cubicBezTo>
                <a:close/>
                <a:moveTo>
                  <a:pt x="2181" y="3993"/>
                </a:moveTo>
                <a:cubicBezTo>
                  <a:pt x="2181" y="4000"/>
                  <a:pt x="2187" y="4027"/>
                  <a:pt x="2174" y="4027"/>
                </a:cubicBezTo>
                <a:cubicBezTo>
                  <a:pt x="2081" y="4040"/>
                  <a:pt x="1987" y="4013"/>
                  <a:pt x="1900" y="4007"/>
                </a:cubicBezTo>
                <a:cubicBezTo>
                  <a:pt x="1874" y="4007"/>
                  <a:pt x="1854" y="4020"/>
                  <a:pt x="1827" y="4013"/>
                </a:cubicBezTo>
                <a:cubicBezTo>
                  <a:pt x="1794" y="4007"/>
                  <a:pt x="1787" y="4007"/>
                  <a:pt x="1760" y="4007"/>
                </a:cubicBezTo>
                <a:cubicBezTo>
                  <a:pt x="1680" y="4013"/>
                  <a:pt x="1633" y="4000"/>
                  <a:pt x="1607" y="4020"/>
                </a:cubicBezTo>
                <a:cubicBezTo>
                  <a:pt x="1620" y="4047"/>
                  <a:pt x="1673" y="4047"/>
                  <a:pt x="1700" y="4047"/>
                </a:cubicBezTo>
                <a:cubicBezTo>
                  <a:pt x="1874" y="4060"/>
                  <a:pt x="2040" y="4047"/>
                  <a:pt x="2207" y="4060"/>
                </a:cubicBezTo>
                <a:cubicBezTo>
                  <a:pt x="2207" y="4086"/>
                  <a:pt x="2194" y="4093"/>
                  <a:pt x="2181" y="4120"/>
                </a:cubicBezTo>
                <a:cubicBezTo>
                  <a:pt x="2194" y="4120"/>
                  <a:pt x="2207" y="4120"/>
                  <a:pt x="2207" y="4140"/>
                </a:cubicBezTo>
                <a:cubicBezTo>
                  <a:pt x="2181" y="4146"/>
                  <a:pt x="2161" y="4120"/>
                  <a:pt x="2154" y="4146"/>
                </a:cubicBezTo>
                <a:cubicBezTo>
                  <a:pt x="2194" y="4146"/>
                  <a:pt x="2241" y="4153"/>
                  <a:pt x="2301" y="4153"/>
                </a:cubicBezTo>
                <a:cubicBezTo>
                  <a:pt x="2301" y="4140"/>
                  <a:pt x="2287" y="4133"/>
                  <a:pt x="2301" y="4133"/>
                </a:cubicBezTo>
                <a:cubicBezTo>
                  <a:pt x="2321" y="4140"/>
                  <a:pt x="2321" y="4126"/>
                  <a:pt x="2341" y="4126"/>
                </a:cubicBezTo>
                <a:cubicBezTo>
                  <a:pt x="2348" y="4146"/>
                  <a:pt x="2348" y="4140"/>
                  <a:pt x="2341" y="4160"/>
                </a:cubicBezTo>
                <a:cubicBezTo>
                  <a:pt x="2434" y="4160"/>
                  <a:pt x="2508" y="4180"/>
                  <a:pt x="2574" y="4153"/>
                </a:cubicBezTo>
                <a:cubicBezTo>
                  <a:pt x="2541" y="4140"/>
                  <a:pt x="2521" y="4153"/>
                  <a:pt x="2508" y="4126"/>
                </a:cubicBezTo>
                <a:cubicBezTo>
                  <a:pt x="2468" y="4146"/>
                  <a:pt x="2401" y="4146"/>
                  <a:pt x="2354" y="4140"/>
                </a:cubicBezTo>
                <a:cubicBezTo>
                  <a:pt x="2361" y="4120"/>
                  <a:pt x="2381" y="4120"/>
                  <a:pt x="2381" y="4094"/>
                </a:cubicBezTo>
                <a:cubicBezTo>
                  <a:pt x="2381" y="4080"/>
                  <a:pt x="2361" y="4080"/>
                  <a:pt x="2354" y="4074"/>
                </a:cubicBezTo>
                <a:cubicBezTo>
                  <a:pt x="2421" y="4040"/>
                  <a:pt x="2514" y="4100"/>
                  <a:pt x="2554" y="4060"/>
                </a:cubicBezTo>
                <a:cubicBezTo>
                  <a:pt x="2508" y="4047"/>
                  <a:pt x="2481" y="4060"/>
                  <a:pt x="2454" y="4027"/>
                </a:cubicBezTo>
                <a:cubicBezTo>
                  <a:pt x="2401" y="4040"/>
                  <a:pt x="2374" y="4020"/>
                  <a:pt x="2301" y="4007"/>
                </a:cubicBezTo>
                <a:cubicBezTo>
                  <a:pt x="2274" y="4053"/>
                  <a:pt x="2214" y="4000"/>
                  <a:pt x="2181" y="3993"/>
                </a:cubicBezTo>
                <a:close/>
                <a:moveTo>
                  <a:pt x="1372" y="3987"/>
                </a:moveTo>
                <a:cubicBezTo>
                  <a:pt x="1392" y="4027"/>
                  <a:pt x="1493" y="4021"/>
                  <a:pt x="1526" y="4007"/>
                </a:cubicBezTo>
                <a:cubicBezTo>
                  <a:pt x="1466" y="3987"/>
                  <a:pt x="1419" y="3994"/>
                  <a:pt x="1372" y="3987"/>
                </a:cubicBezTo>
                <a:close/>
                <a:moveTo>
                  <a:pt x="527" y="3969"/>
                </a:moveTo>
                <a:cubicBezTo>
                  <a:pt x="545" y="3970"/>
                  <a:pt x="561" y="3976"/>
                  <a:pt x="565" y="3995"/>
                </a:cubicBezTo>
                <a:cubicBezTo>
                  <a:pt x="532" y="3988"/>
                  <a:pt x="498" y="3995"/>
                  <a:pt x="491" y="3975"/>
                </a:cubicBezTo>
                <a:cubicBezTo>
                  <a:pt x="500" y="3972"/>
                  <a:pt x="514" y="3969"/>
                  <a:pt x="527" y="3969"/>
                </a:cubicBezTo>
                <a:close/>
                <a:moveTo>
                  <a:pt x="217" y="3921"/>
                </a:moveTo>
                <a:cubicBezTo>
                  <a:pt x="231" y="3921"/>
                  <a:pt x="224" y="3935"/>
                  <a:pt x="237" y="3935"/>
                </a:cubicBezTo>
                <a:cubicBezTo>
                  <a:pt x="237" y="3955"/>
                  <a:pt x="224" y="3961"/>
                  <a:pt x="204" y="3961"/>
                </a:cubicBezTo>
                <a:cubicBezTo>
                  <a:pt x="211" y="3948"/>
                  <a:pt x="217" y="3941"/>
                  <a:pt x="217" y="3921"/>
                </a:cubicBezTo>
                <a:close/>
                <a:moveTo>
                  <a:pt x="7812" y="3458"/>
                </a:moveTo>
                <a:cubicBezTo>
                  <a:pt x="7824" y="3458"/>
                  <a:pt x="7841" y="3468"/>
                  <a:pt x="7849" y="3472"/>
                </a:cubicBezTo>
                <a:cubicBezTo>
                  <a:pt x="7842" y="3485"/>
                  <a:pt x="7802" y="3478"/>
                  <a:pt x="7795" y="3472"/>
                </a:cubicBezTo>
                <a:cubicBezTo>
                  <a:pt x="7798" y="3462"/>
                  <a:pt x="7804" y="3458"/>
                  <a:pt x="7812" y="3458"/>
                </a:cubicBezTo>
                <a:close/>
                <a:moveTo>
                  <a:pt x="317" y="2473"/>
                </a:moveTo>
                <a:cubicBezTo>
                  <a:pt x="337" y="2473"/>
                  <a:pt x="337" y="2473"/>
                  <a:pt x="357" y="2473"/>
                </a:cubicBezTo>
                <a:cubicBezTo>
                  <a:pt x="337" y="2506"/>
                  <a:pt x="297" y="2539"/>
                  <a:pt x="257" y="2532"/>
                </a:cubicBezTo>
                <a:cubicBezTo>
                  <a:pt x="264" y="2500"/>
                  <a:pt x="317" y="2519"/>
                  <a:pt x="317" y="2473"/>
                </a:cubicBezTo>
                <a:close/>
                <a:moveTo>
                  <a:pt x="1137" y="1470"/>
                </a:moveTo>
                <a:cubicBezTo>
                  <a:pt x="1128" y="1470"/>
                  <a:pt x="1120" y="1473"/>
                  <a:pt x="1112" y="1480"/>
                </a:cubicBezTo>
                <a:cubicBezTo>
                  <a:pt x="1119" y="1494"/>
                  <a:pt x="1186" y="1507"/>
                  <a:pt x="1186" y="1480"/>
                </a:cubicBezTo>
                <a:cubicBezTo>
                  <a:pt x="1169" y="1476"/>
                  <a:pt x="1152" y="1469"/>
                  <a:pt x="1137" y="1470"/>
                </a:cubicBezTo>
                <a:close/>
                <a:moveTo>
                  <a:pt x="972" y="1394"/>
                </a:moveTo>
                <a:cubicBezTo>
                  <a:pt x="972" y="1401"/>
                  <a:pt x="979" y="1401"/>
                  <a:pt x="985" y="1401"/>
                </a:cubicBezTo>
                <a:cubicBezTo>
                  <a:pt x="979" y="1428"/>
                  <a:pt x="952" y="1414"/>
                  <a:pt x="939" y="1401"/>
                </a:cubicBezTo>
                <a:cubicBezTo>
                  <a:pt x="945" y="1394"/>
                  <a:pt x="959" y="1394"/>
                  <a:pt x="972" y="1394"/>
                </a:cubicBezTo>
                <a:close/>
                <a:moveTo>
                  <a:pt x="889" y="1388"/>
                </a:moveTo>
                <a:cubicBezTo>
                  <a:pt x="897" y="1388"/>
                  <a:pt x="912" y="1404"/>
                  <a:pt x="912" y="1394"/>
                </a:cubicBezTo>
                <a:cubicBezTo>
                  <a:pt x="932" y="1408"/>
                  <a:pt x="892" y="1414"/>
                  <a:pt x="885" y="1394"/>
                </a:cubicBezTo>
                <a:cubicBezTo>
                  <a:pt x="885" y="1389"/>
                  <a:pt x="887" y="1388"/>
                  <a:pt x="889" y="1388"/>
                </a:cubicBezTo>
                <a:close/>
                <a:moveTo>
                  <a:pt x="1132" y="1315"/>
                </a:moveTo>
                <a:cubicBezTo>
                  <a:pt x="1146" y="1315"/>
                  <a:pt x="1159" y="1322"/>
                  <a:pt x="1172" y="1322"/>
                </a:cubicBezTo>
                <a:cubicBezTo>
                  <a:pt x="1179" y="1349"/>
                  <a:pt x="1152" y="1375"/>
                  <a:pt x="1179" y="1388"/>
                </a:cubicBezTo>
                <a:cubicBezTo>
                  <a:pt x="1179" y="1395"/>
                  <a:pt x="1172" y="1388"/>
                  <a:pt x="1172" y="1388"/>
                </a:cubicBezTo>
                <a:cubicBezTo>
                  <a:pt x="1159" y="1388"/>
                  <a:pt x="1152" y="1395"/>
                  <a:pt x="1152" y="1408"/>
                </a:cubicBezTo>
                <a:cubicBezTo>
                  <a:pt x="1139" y="1408"/>
                  <a:pt x="1146" y="1388"/>
                  <a:pt x="1139" y="1388"/>
                </a:cubicBezTo>
                <a:cubicBezTo>
                  <a:pt x="1099" y="1395"/>
                  <a:pt x="1085" y="1335"/>
                  <a:pt x="1025" y="1361"/>
                </a:cubicBezTo>
                <a:cubicBezTo>
                  <a:pt x="1012" y="1361"/>
                  <a:pt x="1005" y="1348"/>
                  <a:pt x="999" y="1335"/>
                </a:cubicBezTo>
                <a:cubicBezTo>
                  <a:pt x="972" y="1355"/>
                  <a:pt x="952" y="1341"/>
                  <a:pt x="939" y="1335"/>
                </a:cubicBezTo>
                <a:cubicBezTo>
                  <a:pt x="979" y="1315"/>
                  <a:pt x="1065" y="1329"/>
                  <a:pt x="1119" y="1342"/>
                </a:cubicBezTo>
                <a:cubicBezTo>
                  <a:pt x="1132" y="1335"/>
                  <a:pt x="1126" y="1322"/>
                  <a:pt x="1132" y="1315"/>
                </a:cubicBezTo>
                <a:close/>
                <a:moveTo>
                  <a:pt x="1649" y="1255"/>
                </a:moveTo>
                <a:cubicBezTo>
                  <a:pt x="1635" y="1255"/>
                  <a:pt x="1619" y="1263"/>
                  <a:pt x="1619" y="1281"/>
                </a:cubicBezTo>
                <a:cubicBezTo>
                  <a:pt x="1639" y="1308"/>
                  <a:pt x="1673" y="1315"/>
                  <a:pt x="1699" y="1315"/>
                </a:cubicBezTo>
                <a:cubicBezTo>
                  <a:pt x="1686" y="1295"/>
                  <a:pt x="1659" y="1289"/>
                  <a:pt x="1666" y="1262"/>
                </a:cubicBezTo>
                <a:cubicBezTo>
                  <a:pt x="1662" y="1258"/>
                  <a:pt x="1656" y="1256"/>
                  <a:pt x="1649" y="1255"/>
                </a:cubicBezTo>
                <a:close/>
                <a:moveTo>
                  <a:pt x="1150" y="1226"/>
                </a:moveTo>
                <a:cubicBezTo>
                  <a:pt x="1155" y="1227"/>
                  <a:pt x="1161" y="1229"/>
                  <a:pt x="1166" y="1229"/>
                </a:cubicBezTo>
                <a:cubicBezTo>
                  <a:pt x="1166" y="1243"/>
                  <a:pt x="1179" y="1243"/>
                  <a:pt x="1172" y="1256"/>
                </a:cubicBezTo>
                <a:cubicBezTo>
                  <a:pt x="1159" y="1256"/>
                  <a:pt x="1159" y="1236"/>
                  <a:pt x="1146" y="1229"/>
                </a:cubicBezTo>
                <a:cubicBezTo>
                  <a:pt x="1146" y="1227"/>
                  <a:pt x="1147" y="1226"/>
                  <a:pt x="1150" y="1226"/>
                </a:cubicBezTo>
                <a:close/>
                <a:moveTo>
                  <a:pt x="1352" y="1203"/>
                </a:moveTo>
                <a:cubicBezTo>
                  <a:pt x="1346" y="1223"/>
                  <a:pt x="1366" y="1223"/>
                  <a:pt x="1359" y="1236"/>
                </a:cubicBezTo>
                <a:cubicBezTo>
                  <a:pt x="1379" y="1236"/>
                  <a:pt x="1372" y="1249"/>
                  <a:pt x="1392" y="1243"/>
                </a:cubicBezTo>
                <a:cubicBezTo>
                  <a:pt x="1406" y="1255"/>
                  <a:pt x="1419" y="1249"/>
                  <a:pt x="1439" y="1249"/>
                </a:cubicBezTo>
                <a:cubicBezTo>
                  <a:pt x="1439" y="1249"/>
                  <a:pt x="1439" y="1249"/>
                  <a:pt x="1439" y="1229"/>
                </a:cubicBezTo>
                <a:cubicBezTo>
                  <a:pt x="1419" y="1229"/>
                  <a:pt x="1413" y="1216"/>
                  <a:pt x="1399" y="1229"/>
                </a:cubicBezTo>
                <a:cubicBezTo>
                  <a:pt x="1399" y="1236"/>
                  <a:pt x="1399" y="1243"/>
                  <a:pt x="1392" y="1243"/>
                </a:cubicBezTo>
                <a:cubicBezTo>
                  <a:pt x="1392" y="1223"/>
                  <a:pt x="1379" y="1223"/>
                  <a:pt x="1386" y="1203"/>
                </a:cubicBezTo>
                <a:cubicBezTo>
                  <a:pt x="1372" y="1203"/>
                  <a:pt x="1366" y="1203"/>
                  <a:pt x="1352" y="1203"/>
                </a:cubicBezTo>
                <a:close/>
                <a:moveTo>
                  <a:pt x="1005" y="1169"/>
                </a:moveTo>
                <a:cubicBezTo>
                  <a:pt x="1012" y="1170"/>
                  <a:pt x="1020" y="1189"/>
                  <a:pt x="1025" y="1189"/>
                </a:cubicBezTo>
                <a:cubicBezTo>
                  <a:pt x="1025" y="1196"/>
                  <a:pt x="1012" y="1196"/>
                  <a:pt x="1005" y="1196"/>
                </a:cubicBezTo>
                <a:cubicBezTo>
                  <a:pt x="1005" y="1189"/>
                  <a:pt x="1005" y="1176"/>
                  <a:pt x="999" y="1176"/>
                </a:cubicBezTo>
                <a:cubicBezTo>
                  <a:pt x="1000" y="1171"/>
                  <a:pt x="1002" y="1169"/>
                  <a:pt x="1005" y="1169"/>
                </a:cubicBezTo>
                <a:close/>
                <a:moveTo>
                  <a:pt x="677" y="1128"/>
                </a:moveTo>
                <a:cubicBezTo>
                  <a:pt x="699" y="1128"/>
                  <a:pt x="725" y="1150"/>
                  <a:pt x="725" y="1130"/>
                </a:cubicBezTo>
                <a:cubicBezTo>
                  <a:pt x="738" y="1169"/>
                  <a:pt x="832" y="1169"/>
                  <a:pt x="865" y="1203"/>
                </a:cubicBezTo>
                <a:cubicBezTo>
                  <a:pt x="852" y="1209"/>
                  <a:pt x="832" y="1183"/>
                  <a:pt x="832" y="1209"/>
                </a:cubicBezTo>
                <a:cubicBezTo>
                  <a:pt x="825" y="1189"/>
                  <a:pt x="805" y="1196"/>
                  <a:pt x="805" y="1223"/>
                </a:cubicBezTo>
                <a:cubicBezTo>
                  <a:pt x="772" y="1176"/>
                  <a:pt x="685" y="1183"/>
                  <a:pt x="658" y="1136"/>
                </a:cubicBezTo>
                <a:cubicBezTo>
                  <a:pt x="663" y="1130"/>
                  <a:pt x="670" y="1128"/>
                  <a:pt x="677" y="1128"/>
                </a:cubicBezTo>
                <a:close/>
                <a:moveTo>
                  <a:pt x="5666" y="1123"/>
                </a:moveTo>
                <a:cubicBezTo>
                  <a:pt x="5659" y="1136"/>
                  <a:pt x="5632" y="1130"/>
                  <a:pt x="5626" y="1143"/>
                </a:cubicBezTo>
                <a:cubicBezTo>
                  <a:pt x="5652" y="1136"/>
                  <a:pt x="5666" y="1150"/>
                  <a:pt x="5686" y="1150"/>
                </a:cubicBezTo>
                <a:cubicBezTo>
                  <a:pt x="5686" y="1136"/>
                  <a:pt x="5679" y="1130"/>
                  <a:pt x="5666" y="1123"/>
                </a:cubicBezTo>
                <a:close/>
                <a:moveTo>
                  <a:pt x="612" y="1108"/>
                </a:moveTo>
                <a:cubicBezTo>
                  <a:pt x="627" y="1108"/>
                  <a:pt x="642" y="1118"/>
                  <a:pt x="652" y="1123"/>
                </a:cubicBezTo>
                <a:cubicBezTo>
                  <a:pt x="638" y="1163"/>
                  <a:pt x="612" y="1123"/>
                  <a:pt x="592" y="1116"/>
                </a:cubicBezTo>
                <a:cubicBezTo>
                  <a:pt x="598" y="1110"/>
                  <a:pt x="605" y="1108"/>
                  <a:pt x="612" y="1108"/>
                </a:cubicBezTo>
                <a:close/>
                <a:moveTo>
                  <a:pt x="5716" y="1103"/>
                </a:moveTo>
                <a:cubicBezTo>
                  <a:pt x="5730" y="1102"/>
                  <a:pt x="5749" y="1110"/>
                  <a:pt x="5766" y="1110"/>
                </a:cubicBezTo>
                <a:cubicBezTo>
                  <a:pt x="5746" y="1123"/>
                  <a:pt x="5726" y="1104"/>
                  <a:pt x="5699" y="1116"/>
                </a:cubicBezTo>
                <a:cubicBezTo>
                  <a:pt x="5702" y="1106"/>
                  <a:pt x="5708" y="1103"/>
                  <a:pt x="5716" y="1103"/>
                </a:cubicBezTo>
                <a:close/>
                <a:moveTo>
                  <a:pt x="5559" y="1093"/>
                </a:moveTo>
                <a:cubicBezTo>
                  <a:pt x="5566" y="1093"/>
                  <a:pt x="5574" y="1094"/>
                  <a:pt x="5579" y="1097"/>
                </a:cubicBezTo>
                <a:cubicBezTo>
                  <a:pt x="5579" y="1116"/>
                  <a:pt x="5552" y="1104"/>
                  <a:pt x="5552" y="1110"/>
                </a:cubicBezTo>
                <a:cubicBezTo>
                  <a:pt x="5540" y="1098"/>
                  <a:pt x="5548" y="1093"/>
                  <a:pt x="5559" y="1093"/>
                </a:cubicBezTo>
                <a:close/>
                <a:moveTo>
                  <a:pt x="5933" y="1084"/>
                </a:moveTo>
                <a:cubicBezTo>
                  <a:pt x="5885" y="1084"/>
                  <a:pt x="5834" y="1098"/>
                  <a:pt x="5819" y="1124"/>
                </a:cubicBezTo>
                <a:cubicBezTo>
                  <a:pt x="5879" y="1117"/>
                  <a:pt x="5966" y="1163"/>
                  <a:pt x="6006" y="1104"/>
                </a:cubicBezTo>
                <a:cubicBezTo>
                  <a:pt x="6013" y="1104"/>
                  <a:pt x="6013" y="1110"/>
                  <a:pt x="6020" y="1110"/>
                </a:cubicBezTo>
                <a:cubicBezTo>
                  <a:pt x="6005" y="1093"/>
                  <a:pt x="5970" y="1085"/>
                  <a:pt x="5933" y="1084"/>
                </a:cubicBezTo>
                <a:close/>
                <a:moveTo>
                  <a:pt x="5526" y="1077"/>
                </a:moveTo>
                <a:cubicBezTo>
                  <a:pt x="5512" y="1090"/>
                  <a:pt x="5486" y="1090"/>
                  <a:pt x="5499" y="1117"/>
                </a:cubicBezTo>
                <a:cubicBezTo>
                  <a:pt x="5466" y="1110"/>
                  <a:pt x="5446" y="1090"/>
                  <a:pt x="5392" y="1097"/>
                </a:cubicBezTo>
                <a:cubicBezTo>
                  <a:pt x="5432" y="1084"/>
                  <a:pt x="5472" y="1077"/>
                  <a:pt x="5526" y="1077"/>
                </a:cubicBezTo>
                <a:close/>
                <a:moveTo>
                  <a:pt x="5292" y="1077"/>
                </a:moveTo>
                <a:cubicBezTo>
                  <a:pt x="5312" y="1084"/>
                  <a:pt x="5299" y="1130"/>
                  <a:pt x="5325" y="1130"/>
                </a:cubicBezTo>
                <a:cubicBezTo>
                  <a:pt x="5305" y="1163"/>
                  <a:pt x="5272" y="1116"/>
                  <a:pt x="5272" y="1084"/>
                </a:cubicBezTo>
                <a:cubicBezTo>
                  <a:pt x="5285" y="1084"/>
                  <a:pt x="5292" y="1084"/>
                  <a:pt x="5292" y="1077"/>
                </a:cubicBezTo>
                <a:close/>
                <a:moveTo>
                  <a:pt x="5688" y="1062"/>
                </a:moveTo>
                <a:cubicBezTo>
                  <a:pt x="5662" y="1063"/>
                  <a:pt x="5640" y="1070"/>
                  <a:pt x="5632" y="1090"/>
                </a:cubicBezTo>
                <a:cubicBezTo>
                  <a:pt x="5666" y="1104"/>
                  <a:pt x="5692" y="1104"/>
                  <a:pt x="5713" y="1143"/>
                </a:cubicBezTo>
                <a:cubicBezTo>
                  <a:pt x="5746" y="1123"/>
                  <a:pt x="5806" y="1136"/>
                  <a:pt x="5813" y="1097"/>
                </a:cubicBezTo>
                <a:cubicBezTo>
                  <a:pt x="5788" y="1080"/>
                  <a:pt x="5731" y="1061"/>
                  <a:pt x="5688" y="1062"/>
                </a:cubicBezTo>
                <a:close/>
                <a:moveTo>
                  <a:pt x="4878" y="1050"/>
                </a:moveTo>
                <a:cubicBezTo>
                  <a:pt x="4878" y="1064"/>
                  <a:pt x="4891" y="1064"/>
                  <a:pt x="4884" y="1077"/>
                </a:cubicBezTo>
                <a:cubicBezTo>
                  <a:pt x="4878" y="1070"/>
                  <a:pt x="4858" y="1070"/>
                  <a:pt x="4844" y="1070"/>
                </a:cubicBezTo>
                <a:cubicBezTo>
                  <a:pt x="4851" y="1057"/>
                  <a:pt x="4864" y="1050"/>
                  <a:pt x="4878" y="1050"/>
                </a:cubicBezTo>
                <a:close/>
                <a:moveTo>
                  <a:pt x="1299" y="1040"/>
                </a:moveTo>
                <a:cubicBezTo>
                  <a:pt x="1307" y="1040"/>
                  <a:pt x="1315" y="1041"/>
                  <a:pt x="1319" y="1044"/>
                </a:cubicBezTo>
                <a:cubicBezTo>
                  <a:pt x="1306" y="1050"/>
                  <a:pt x="1292" y="1070"/>
                  <a:pt x="1259" y="1070"/>
                </a:cubicBezTo>
                <a:cubicBezTo>
                  <a:pt x="1259" y="1047"/>
                  <a:pt x="1281" y="1040"/>
                  <a:pt x="1299" y="1040"/>
                </a:cubicBezTo>
                <a:close/>
                <a:moveTo>
                  <a:pt x="2808" y="1011"/>
                </a:moveTo>
                <a:cubicBezTo>
                  <a:pt x="2795" y="1024"/>
                  <a:pt x="2801" y="1050"/>
                  <a:pt x="2821" y="1057"/>
                </a:cubicBezTo>
                <a:cubicBezTo>
                  <a:pt x="2828" y="1044"/>
                  <a:pt x="2821" y="1017"/>
                  <a:pt x="2808" y="1011"/>
                </a:cubicBezTo>
                <a:close/>
                <a:moveTo>
                  <a:pt x="2761" y="1011"/>
                </a:moveTo>
                <a:cubicBezTo>
                  <a:pt x="2735" y="1011"/>
                  <a:pt x="2728" y="1024"/>
                  <a:pt x="2721" y="1044"/>
                </a:cubicBezTo>
                <a:cubicBezTo>
                  <a:pt x="2741" y="1064"/>
                  <a:pt x="2755" y="1031"/>
                  <a:pt x="2761" y="1011"/>
                </a:cubicBezTo>
                <a:close/>
                <a:moveTo>
                  <a:pt x="3409" y="1006"/>
                </a:moveTo>
                <a:cubicBezTo>
                  <a:pt x="3400" y="1006"/>
                  <a:pt x="3392" y="1007"/>
                  <a:pt x="3389" y="1011"/>
                </a:cubicBezTo>
                <a:cubicBezTo>
                  <a:pt x="3382" y="1031"/>
                  <a:pt x="3395" y="1031"/>
                  <a:pt x="3395" y="1044"/>
                </a:cubicBezTo>
                <a:cubicBezTo>
                  <a:pt x="3415" y="1037"/>
                  <a:pt x="3422" y="1031"/>
                  <a:pt x="3429" y="1011"/>
                </a:cubicBezTo>
                <a:cubicBezTo>
                  <a:pt x="3425" y="1007"/>
                  <a:pt x="3417" y="1006"/>
                  <a:pt x="3409" y="1006"/>
                </a:cubicBezTo>
                <a:close/>
                <a:moveTo>
                  <a:pt x="1953" y="1004"/>
                </a:moveTo>
                <a:cubicBezTo>
                  <a:pt x="1974" y="1004"/>
                  <a:pt x="1980" y="1017"/>
                  <a:pt x="2000" y="1011"/>
                </a:cubicBezTo>
                <a:cubicBezTo>
                  <a:pt x="1986" y="1017"/>
                  <a:pt x="1966" y="1044"/>
                  <a:pt x="1946" y="1024"/>
                </a:cubicBezTo>
                <a:cubicBezTo>
                  <a:pt x="1953" y="1017"/>
                  <a:pt x="1953" y="1017"/>
                  <a:pt x="1953" y="1004"/>
                </a:cubicBezTo>
                <a:close/>
                <a:moveTo>
                  <a:pt x="1166" y="1004"/>
                </a:moveTo>
                <a:cubicBezTo>
                  <a:pt x="1152" y="1031"/>
                  <a:pt x="1199" y="1051"/>
                  <a:pt x="1219" y="1031"/>
                </a:cubicBezTo>
                <a:cubicBezTo>
                  <a:pt x="1212" y="1077"/>
                  <a:pt x="1199" y="1057"/>
                  <a:pt x="1179" y="1090"/>
                </a:cubicBezTo>
                <a:cubicBezTo>
                  <a:pt x="1139" y="1090"/>
                  <a:pt x="1139" y="1037"/>
                  <a:pt x="1132" y="1017"/>
                </a:cubicBezTo>
                <a:cubicBezTo>
                  <a:pt x="1139" y="1011"/>
                  <a:pt x="1152" y="1004"/>
                  <a:pt x="1166" y="1004"/>
                </a:cubicBezTo>
                <a:close/>
                <a:moveTo>
                  <a:pt x="2423" y="1004"/>
                </a:moveTo>
                <a:cubicBezTo>
                  <a:pt x="2414" y="1004"/>
                  <a:pt x="2407" y="1008"/>
                  <a:pt x="2401" y="1018"/>
                </a:cubicBezTo>
                <a:cubicBezTo>
                  <a:pt x="2434" y="1018"/>
                  <a:pt x="2408" y="1044"/>
                  <a:pt x="2421" y="1058"/>
                </a:cubicBezTo>
                <a:cubicBezTo>
                  <a:pt x="2441" y="1037"/>
                  <a:pt x="2481" y="1044"/>
                  <a:pt x="2514" y="1051"/>
                </a:cubicBezTo>
                <a:cubicBezTo>
                  <a:pt x="2514" y="1037"/>
                  <a:pt x="2528" y="1031"/>
                  <a:pt x="2521" y="1017"/>
                </a:cubicBezTo>
                <a:cubicBezTo>
                  <a:pt x="2495" y="1048"/>
                  <a:pt x="2453" y="1003"/>
                  <a:pt x="2423" y="1004"/>
                </a:cubicBezTo>
                <a:close/>
                <a:moveTo>
                  <a:pt x="2541" y="997"/>
                </a:moveTo>
                <a:cubicBezTo>
                  <a:pt x="2554" y="1024"/>
                  <a:pt x="2528" y="1010"/>
                  <a:pt x="2534" y="1030"/>
                </a:cubicBezTo>
                <a:cubicBezTo>
                  <a:pt x="2554" y="1030"/>
                  <a:pt x="2568" y="1030"/>
                  <a:pt x="2574" y="1044"/>
                </a:cubicBezTo>
                <a:cubicBezTo>
                  <a:pt x="2581" y="1031"/>
                  <a:pt x="2608" y="1017"/>
                  <a:pt x="2594" y="1004"/>
                </a:cubicBezTo>
                <a:cubicBezTo>
                  <a:pt x="2568" y="1010"/>
                  <a:pt x="2561" y="1010"/>
                  <a:pt x="2541" y="997"/>
                </a:cubicBezTo>
                <a:close/>
                <a:moveTo>
                  <a:pt x="4878" y="991"/>
                </a:moveTo>
                <a:cubicBezTo>
                  <a:pt x="4891" y="997"/>
                  <a:pt x="4884" y="1011"/>
                  <a:pt x="4884" y="1017"/>
                </a:cubicBezTo>
                <a:cubicBezTo>
                  <a:pt x="4871" y="1024"/>
                  <a:pt x="4878" y="1004"/>
                  <a:pt x="4864" y="1004"/>
                </a:cubicBezTo>
                <a:cubicBezTo>
                  <a:pt x="4864" y="997"/>
                  <a:pt x="4878" y="1004"/>
                  <a:pt x="4878" y="991"/>
                </a:cubicBezTo>
                <a:close/>
                <a:moveTo>
                  <a:pt x="5005" y="977"/>
                </a:moveTo>
                <a:cubicBezTo>
                  <a:pt x="5005" y="977"/>
                  <a:pt x="5005" y="977"/>
                  <a:pt x="5032" y="977"/>
                </a:cubicBezTo>
                <a:cubicBezTo>
                  <a:pt x="5025" y="997"/>
                  <a:pt x="5038" y="1011"/>
                  <a:pt x="5005" y="1011"/>
                </a:cubicBezTo>
                <a:cubicBezTo>
                  <a:pt x="4991" y="1004"/>
                  <a:pt x="5012" y="997"/>
                  <a:pt x="5005" y="977"/>
                </a:cubicBezTo>
                <a:close/>
                <a:moveTo>
                  <a:pt x="1252" y="977"/>
                </a:moveTo>
                <a:cubicBezTo>
                  <a:pt x="1286" y="977"/>
                  <a:pt x="1239" y="1017"/>
                  <a:pt x="1279" y="1011"/>
                </a:cubicBezTo>
                <a:cubicBezTo>
                  <a:pt x="1279" y="1011"/>
                  <a:pt x="1279" y="1011"/>
                  <a:pt x="1279" y="1024"/>
                </a:cubicBezTo>
                <a:cubicBezTo>
                  <a:pt x="1272" y="1024"/>
                  <a:pt x="1272" y="1024"/>
                  <a:pt x="1272" y="1031"/>
                </a:cubicBezTo>
                <a:cubicBezTo>
                  <a:pt x="1266" y="1031"/>
                  <a:pt x="1259" y="997"/>
                  <a:pt x="1252" y="1017"/>
                </a:cubicBezTo>
                <a:cubicBezTo>
                  <a:pt x="1246" y="1011"/>
                  <a:pt x="1246" y="1004"/>
                  <a:pt x="1246" y="991"/>
                </a:cubicBezTo>
                <a:cubicBezTo>
                  <a:pt x="1246" y="991"/>
                  <a:pt x="1246" y="991"/>
                  <a:pt x="1259" y="991"/>
                </a:cubicBezTo>
                <a:cubicBezTo>
                  <a:pt x="1259" y="991"/>
                  <a:pt x="1252" y="984"/>
                  <a:pt x="1252" y="977"/>
                </a:cubicBezTo>
                <a:close/>
                <a:moveTo>
                  <a:pt x="7480" y="976"/>
                </a:moveTo>
                <a:cubicBezTo>
                  <a:pt x="7488" y="976"/>
                  <a:pt x="7498" y="977"/>
                  <a:pt x="7508" y="977"/>
                </a:cubicBezTo>
                <a:cubicBezTo>
                  <a:pt x="7508" y="991"/>
                  <a:pt x="7482" y="984"/>
                  <a:pt x="7462" y="984"/>
                </a:cubicBezTo>
                <a:cubicBezTo>
                  <a:pt x="7465" y="978"/>
                  <a:pt x="7472" y="976"/>
                  <a:pt x="7480" y="976"/>
                </a:cubicBezTo>
                <a:close/>
                <a:moveTo>
                  <a:pt x="1154" y="974"/>
                </a:moveTo>
                <a:cubicBezTo>
                  <a:pt x="1169" y="973"/>
                  <a:pt x="1189" y="990"/>
                  <a:pt x="1206" y="984"/>
                </a:cubicBezTo>
                <a:cubicBezTo>
                  <a:pt x="1192" y="1004"/>
                  <a:pt x="1179" y="991"/>
                  <a:pt x="1152" y="991"/>
                </a:cubicBezTo>
                <a:cubicBezTo>
                  <a:pt x="1159" y="984"/>
                  <a:pt x="1159" y="977"/>
                  <a:pt x="1146" y="977"/>
                </a:cubicBezTo>
                <a:cubicBezTo>
                  <a:pt x="1148" y="975"/>
                  <a:pt x="1151" y="974"/>
                  <a:pt x="1154" y="974"/>
                </a:cubicBezTo>
                <a:close/>
                <a:moveTo>
                  <a:pt x="4819" y="973"/>
                </a:moveTo>
                <a:cubicBezTo>
                  <a:pt x="4813" y="973"/>
                  <a:pt x="4807" y="977"/>
                  <a:pt x="4804" y="984"/>
                </a:cubicBezTo>
                <a:cubicBezTo>
                  <a:pt x="4818" y="991"/>
                  <a:pt x="4818" y="1004"/>
                  <a:pt x="4838" y="997"/>
                </a:cubicBezTo>
                <a:cubicBezTo>
                  <a:pt x="4842" y="981"/>
                  <a:pt x="4830" y="972"/>
                  <a:pt x="4819" y="973"/>
                </a:cubicBezTo>
                <a:close/>
                <a:moveTo>
                  <a:pt x="529" y="953"/>
                </a:moveTo>
                <a:cubicBezTo>
                  <a:pt x="524" y="953"/>
                  <a:pt x="520" y="956"/>
                  <a:pt x="518" y="965"/>
                </a:cubicBezTo>
                <a:cubicBezTo>
                  <a:pt x="532" y="971"/>
                  <a:pt x="558" y="985"/>
                  <a:pt x="565" y="971"/>
                </a:cubicBezTo>
                <a:cubicBezTo>
                  <a:pt x="556" y="967"/>
                  <a:pt x="540" y="953"/>
                  <a:pt x="529" y="953"/>
                </a:cubicBezTo>
                <a:close/>
                <a:moveTo>
                  <a:pt x="5499" y="924"/>
                </a:moveTo>
                <a:cubicBezTo>
                  <a:pt x="5491" y="924"/>
                  <a:pt x="5486" y="926"/>
                  <a:pt x="5486" y="931"/>
                </a:cubicBezTo>
                <a:cubicBezTo>
                  <a:pt x="5499" y="931"/>
                  <a:pt x="5492" y="965"/>
                  <a:pt x="5512" y="958"/>
                </a:cubicBezTo>
                <a:cubicBezTo>
                  <a:pt x="5519" y="951"/>
                  <a:pt x="5532" y="945"/>
                  <a:pt x="5532" y="931"/>
                </a:cubicBezTo>
                <a:cubicBezTo>
                  <a:pt x="5528" y="927"/>
                  <a:pt x="5511" y="923"/>
                  <a:pt x="5499" y="924"/>
                </a:cubicBezTo>
                <a:close/>
                <a:moveTo>
                  <a:pt x="1937" y="919"/>
                </a:moveTo>
                <a:cubicBezTo>
                  <a:pt x="1967" y="919"/>
                  <a:pt x="1997" y="923"/>
                  <a:pt x="2020" y="931"/>
                </a:cubicBezTo>
                <a:cubicBezTo>
                  <a:pt x="2027" y="958"/>
                  <a:pt x="2007" y="931"/>
                  <a:pt x="1987" y="938"/>
                </a:cubicBezTo>
                <a:cubicBezTo>
                  <a:pt x="1966" y="945"/>
                  <a:pt x="2000" y="945"/>
                  <a:pt x="1994" y="965"/>
                </a:cubicBezTo>
                <a:cubicBezTo>
                  <a:pt x="1927" y="977"/>
                  <a:pt x="1894" y="951"/>
                  <a:pt x="1834" y="931"/>
                </a:cubicBezTo>
                <a:cubicBezTo>
                  <a:pt x="1860" y="924"/>
                  <a:pt x="1899" y="918"/>
                  <a:pt x="1937" y="919"/>
                </a:cubicBezTo>
                <a:close/>
                <a:moveTo>
                  <a:pt x="2267" y="914"/>
                </a:moveTo>
                <a:cubicBezTo>
                  <a:pt x="2253" y="915"/>
                  <a:pt x="2236" y="922"/>
                  <a:pt x="2221" y="918"/>
                </a:cubicBezTo>
                <a:cubicBezTo>
                  <a:pt x="2221" y="951"/>
                  <a:pt x="2274" y="925"/>
                  <a:pt x="2294" y="931"/>
                </a:cubicBezTo>
                <a:cubicBezTo>
                  <a:pt x="2288" y="917"/>
                  <a:pt x="2279" y="914"/>
                  <a:pt x="2267" y="914"/>
                </a:cubicBezTo>
                <a:close/>
                <a:moveTo>
                  <a:pt x="2341" y="914"/>
                </a:moveTo>
                <a:cubicBezTo>
                  <a:pt x="2331" y="913"/>
                  <a:pt x="2321" y="916"/>
                  <a:pt x="2321" y="925"/>
                </a:cubicBezTo>
                <a:cubicBezTo>
                  <a:pt x="2327" y="931"/>
                  <a:pt x="2354" y="938"/>
                  <a:pt x="2354" y="918"/>
                </a:cubicBezTo>
                <a:cubicBezTo>
                  <a:pt x="2352" y="915"/>
                  <a:pt x="2346" y="914"/>
                  <a:pt x="2341" y="914"/>
                </a:cubicBezTo>
                <a:close/>
                <a:moveTo>
                  <a:pt x="1379" y="913"/>
                </a:moveTo>
                <a:cubicBezTo>
                  <a:pt x="1427" y="913"/>
                  <a:pt x="1476" y="914"/>
                  <a:pt x="1526" y="919"/>
                </a:cubicBezTo>
                <a:cubicBezTo>
                  <a:pt x="1513" y="938"/>
                  <a:pt x="1486" y="938"/>
                  <a:pt x="1479" y="958"/>
                </a:cubicBezTo>
                <a:cubicBezTo>
                  <a:pt x="1446" y="951"/>
                  <a:pt x="1406" y="951"/>
                  <a:pt x="1366" y="958"/>
                </a:cubicBezTo>
                <a:cubicBezTo>
                  <a:pt x="1292" y="965"/>
                  <a:pt x="1232" y="918"/>
                  <a:pt x="1166" y="938"/>
                </a:cubicBezTo>
                <a:cubicBezTo>
                  <a:pt x="1152" y="925"/>
                  <a:pt x="1119" y="931"/>
                  <a:pt x="1105" y="919"/>
                </a:cubicBezTo>
                <a:cubicBezTo>
                  <a:pt x="1179" y="919"/>
                  <a:pt x="1274" y="912"/>
                  <a:pt x="1379" y="913"/>
                </a:cubicBezTo>
                <a:close/>
                <a:moveTo>
                  <a:pt x="4711" y="905"/>
                </a:moveTo>
                <a:cubicBezTo>
                  <a:pt x="4744" y="957"/>
                  <a:pt x="4804" y="951"/>
                  <a:pt x="4858" y="984"/>
                </a:cubicBezTo>
                <a:cubicBezTo>
                  <a:pt x="4851" y="997"/>
                  <a:pt x="4838" y="1004"/>
                  <a:pt x="4824" y="1011"/>
                </a:cubicBezTo>
                <a:cubicBezTo>
                  <a:pt x="4771" y="1004"/>
                  <a:pt x="4697" y="971"/>
                  <a:pt x="4644" y="984"/>
                </a:cubicBezTo>
                <a:cubicBezTo>
                  <a:pt x="4644" y="984"/>
                  <a:pt x="4644" y="984"/>
                  <a:pt x="4644" y="1011"/>
                </a:cubicBezTo>
                <a:cubicBezTo>
                  <a:pt x="4604" y="1011"/>
                  <a:pt x="4597" y="1011"/>
                  <a:pt x="4577" y="1004"/>
                </a:cubicBezTo>
                <a:cubicBezTo>
                  <a:pt x="4577" y="991"/>
                  <a:pt x="4571" y="991"/>
                  <a:pt x="4571" y="984"/>
                </a:cubicBezTo>
                <a:cubicBezTo>
                  <a:pt x="4571" y="984"/>
                  <a:pt x="4571" y="984"/>
                  <a:pt x="4553" y="984"/>
                </a:cubicBezTo>
                <a:lnTo>
                  <a:pt x="4551" y="984"/>
                </a:lnTo>
                <a:cubicBezTo>
                  <a:pt x="4511" y="991"/>
                  <a:pt x="4430" y="1010"/>
                  <a:pt x="4390" y="1037"/>
                </a:cubicBezTo>
                <a:cubicBezTo>
                  <a:pt x="4377" y="1030"/>
                  <a:pt x="4397" y="1024"/>
                  <a:pt x="4384" y="1017"/>
                </a:cubicBezTo>
                <a:cubicBezTo>
                  <a:pt x="4364" y="1017"/>
                  <a:pt x="4370" y="1044"/>
                  <a:pt x="4344" y="1037"/>
                </a:cubicBezTo>
                <a:cubicBezTo>
                  <a:pt x="4357" y="991"/>
                  <a:pt x="4397" y="1017"/>
                  <a:pt x="4424" y="984"/>
                </a:cubicBezTo>
                <a:cubicBezTo>
                  <a:pt x="4397" y="977"/>
                  <a:pt x="4377" y="971"/>
                  <a:pt x="4324" y="977"/>
                </a:cubicBezTo>
                <a:cubicBezTo>
                  <a:pt x="4324" y="938"/>
                  <a:pt x="4270" y="951"/>
                  <a:pt x="4244" y="938"/>
                </a:cubicBezTo>
                <a:cubicBezTo>
                  <a:pt x="4237" y="958"/>
                  <a:pt x="4264" y="945"/>
                  <a:pt x="4257" y="965"/>
                </a:cubicBezTo>
                <a:cubicBezTo>
                  <a:pt x="4230" y="945"/>
                  <a:pt x="4157" y="977"/>
                  <a:pt x="4143" y="938"/>
                </a:cubicBezTo>
                <a:cubicBezTo>
                  <a:pt x="4177" y="938"/>
                  <a:pt x="4190" y="931"/>
                  <a:pt x="4190" y="911"/>
                </a:cubicBezTo>
                <a:cubicBezTo>
                  <a:pt x="4217" y="931"/>
                  <a:pt x="4270" y="925"/>
                  <a:pt x="4297" y="918"/>
                </a:cubicBezTo>
                <a:cubicBezTo>
                  <a:pt x="4310" y="905"/>
                  <a:pt x="4290" y="938"/>
                  <a:pt x="4310" y="938"/>
                </a:cubicBezTo>
                <a:cubicBezTo>
                  <a:pt x="4350" y="911"/>
                  <a:pt x="4437" y="938"/>
                  <a:pt x="4484" y="938"/>
                </a:cubicBezTo>
                <a:cubicBezTo>
                  <a:pt x="4491" y="931"/>
                  <a:pt x="4491" y="925"/>
                  <a:pt x="4497" y="918"/>
                </a:cubicBezTo>
                <a:cubicBezTo>
                  <a:pt x="4557" y="945"/>
                  <a:pt x="4624" y="958"/>
                  <a:pt x="4684" y="945"/>
                </a:cubicBezTo>
                <a:cubicBezTo>
                  <a:pt x="4697" y="938"/>
                  <a:pt x="4671" y="918"/>
                  <a:pt x="4657" y="918"/>
                </a:cubicBezTo>
                <a:cubicBezTo>
                  <a:pt x="4671" y="905"/>
                  <a:pt x="4697" y="918"/>
                  <a:pt x="4711" y="905"/>
                </a:cubicBezTo>
                <a:close/>
                <a:moveTo>
                  <a:pt x="1061" y="903"/>
                </a:moveTo>
                <a:cubicBezTo>
                  <a:pt x="1073" y="903"/>
                  <a:pt x="1092" y="915"/>
                  <a:pt x="1092" y="925"/>
                </a:cubicBezTo>
                <a:cubicBezTo>
                  <a:pt x="1079" y="918"/>
                  <a:pt x="1059" y="918"/>
                  <a:pt x="1052" y="911"/>
                </a:cubicBezTo>
                <a:cubicBezTo>
                  <a:pt x="1052" y="905"/>
                  <a:pt x="1056" y="903"/>
                  <a:pt x="1061" y="903"/>
                </a:cubicBezTo>
                <a:close/>
                <a:moveTo>
                  <a:pt x="5045" y="892"/>
                </a:moveTo>
                <a:cubicBezTo>
                  <a:pt x="5072" y="899"/>
                  <a:pt x="5112" y="905"/>
                  <a:pt x="5139" y="899"/>
                </a:cubicBezTo>
                <a:cubicBezTo>
                  <a:pt x="5125" y="918"/>
                  <a:pt x="5092" y="925"/>
                  <a:pt x="5085" y="958"/>
                </a:cubicBezTo>
                <a:cubicBezTo>
                  <a:pt x="5005" y="958"/>
                  <a:pt x="4938" y="925"/>
                  <a:pt x="4812" y="951"/>
                </a:cubicBezTo>
                <a:cubicBezTo>
                  <a:pt x="4878" y="905"/>
                  <a:pt x="4938" y="912"/>
                  <a:pt x="5038" y="905"/>
                </a:cubicBezTo>
                <a:cubicBezTo>
                  <a:pt x="5045" y="905"/>
                  <a:pt x="5045" y="899"/>
                  <a:pt x="5045" y="892"/>
                </a:cubicBezTo>
                <a:close/>
                <a:moveTo>
                  <a:pt x="3670" y="883"/>
                </a:moveTo>
                <a:cubicBezTo>
                  <a:pt x="3679" y="882"/>
                  <a:pt x="3700" y="892"/>
                  <a:pt x="3710" y="892"/>
                </a:cubicBezTo>
                <a:cubicBezTo>
                  <a:pt x="3696" y="919"/>
                  <a:pt x="3690" y="885"/>
                  <a:pt x="3670" y="892"/>
                </a:cubicBezTo>
                <a:cubicBezTo>
                  <a:pt x="3665" y="886"/>
                  <a:pt x="3666" y="883"/>
                  <a:pt x="3670" y="883"/>
                </a:cubicBezTo>
                <a:close/>
                <a:moveTo>
                  <a:pt x="1825" y="879"/>
                </a:moveTo>
                <a:cubicBezTo>
                  <a:pt x="1870" y="879"/>
                  <a:pt x="1925" y="885"/>
                  <a:pt x="1980" y="885"/>
                </a:cubicBezTo>
                <a:cubicBezTo>
                  <a:pt x="1973" y="899"/>
                  <a:pt x="1980" y="905"/>
                  <a:pt x="1993" y="905"/>
                </a:cubicBezTo>
                <a:cubicBezTo>
                  <a:pt x="1986" y="912"/>
                  <a:pt x="1973" y="912"/>
                  <a:pt x="1960" y="912"/>
                </a:cubicBezTo>
                <a:cubicBezTo>
                  <a:pt x="1953" y="912"/>
                  <a:pt x="1953" y="899"/>
                  <a:pt x="1953" y="892"/>
                </a:cubicBezTo>
                <a:cubicBezTo>
                  <a:pt x="1913" y="925"/>
                  <a:pt x="1806" y="892"/>
                  <a:pt x="1773" y="885"/>
                </a:cubicBezTo>
                <a:cubicBezTo>
                  <a:pt x="1788" y="881"/>
                  <a:pt x="1805" y="879"/>
                  <a:pt x="1825" y="879"/>
                </a:cubicBezTo>
                <a:close/>
                <a:moveTo>
                  <a:pt x="1288" y="865"/>
                </a:moveTo>
                <a:cubicBezTo>
                  <a:pt x="1311" y="864"/>
                  <a:pt x="1337" y="880"/>
                  <a:pt x="1352" y="885"/>
                </a:cubicBezTo>
                <a:cubicBezTo>
                  <a:pt x="1326" y="905"/>
                  <a:pt x="1292" y="879"/>
                  <a:pt x="1266" y="872"/>
                </a:cubicBezTo>
                <a:cubicBezTo>
                  <a:pt x="1272" y="867"/>
                  <a:pt x="1280" y="865"/>
                  <a:pt x="1288" y="865"/>
                </a:cubicBezTo>
                <a:close/>
                <a:moveTo>
                  <a:pt x="7515" y="859"/>
                </a:moveTo>
                <a:cubicBezTo>
                  <a:pt x="7495" y="859"/>
                  <a:pt x="7475" y="859"/>
                  <a:pt x="7468" y="865"/>
                </a:cubicBezTo>
                <a:cubicBezTo>
                  <a:pt x="7468" y="892"/>
                  <a:pt x="7515" y="872"/>
                  <a:pt x="7515" y="859"/>
                </a:cubicBezTo>
                <a:close/>
                <a:moveTo>
                  <a:pt x="4872" y="837"/>
                </a:moveTo>
                <a:cubicBezTo>
                  <a:pt x="4885" y="837"/>
                  <a:pt x="4898" y="840"/>
                  <a:pt x="4911" y="845"/>
                </a:cubicBezTo>
                <a:cubicBezTo>
                  <a:pt x="4891" y="859"/>
                  <a:pt x="4851" y="865"/>
                  <a:pt x="4818" y="865"/>
                </a:cubicBezTo>
                <a:cubicBezTo>
                  <a:pt x="4830" y="845"/>
                  <a:pt x="4850" y="837"/>
                  <a:pt x="4872" y="837"/>
                </a:cubicBezTo>
                <a:close/>
                <a:moveTo>
                  <a:pt x="362" y="836"/>
                </a:moveTo>
                <a:cubicBezTo>
                  <a:pt x="416" y="837"/>
                  <a:pt x="508" y="886"/>
                  <a:pt x="531" y="904"/>
                </a:cubicBezTo>
                <a:cubicBezTo>
                  <a:pt x="644" y="884"/>
                  <a:pt x="731" y="950"/>
                  <a:pt x="811" y="983"/>
                </a:cubicBezTo>
                <a:cubicBezTo>
                  <a:pt x="805" y="997"/>
                  <a:pt x="778" y="990"/>
                  <a:pt x="778" y="1004"/>
                </a:cubicBezTo>
                <a:cubicBezTo>
                  <a:pt x="731" y="963"/>
                  <a:pt x="664" y="963"/>
                  <a:pt x="611" y="983"/>
                </a:cubicBezTo>
                <a:cubicBezTo>
                  <a:pt x="618" y="997"/>
                  <a:pt x="644" y="1004"/>
                  <a:pt x="658" y="1017"/>
                </a:cubicBezTo>
                <a:cubicBezTo>
                  <a:pt x="604" y="1030"/>
                  <a:pt x="538" y="1030"/>
                  <a:pt x="478" y="1037"/>
                </a:cubicBezTo>
                <a:cubicBezTo>
                  <a:pt x="457" y="1044"/>
                  <a:pt x="504" y="1057"/>
                  <a:pt x="484" y="1070"/>
                </a:cubicBezTo>
                <a:cubicBezTo>
                  <a:pt x="464" y="1077"/>
                  <a:pt x="471" y="1050"/>
                  <a:pt x="451" y="1064"/>
                </a:cubicBezTo>
                <a:cubicBezTo>
                  <a:pt x="464" y="997"/>
                  <a:pt x="391" y="1024"/>
                  <a:pt x="377" y="984"/>
                </a:cubicBezTo>
                <a:cubicBezTo>
                  <a:pt x="391" y="965"/>
                  <a:pt x="404" y="945"/>
                  <a:pt x="437" y="938"/>
                </a:cubicBezTo>
                <a:cubicBezTo>
                  <a:pt x="417" y="899"/>
                  <a:pt x="337" y="918"/>
                  <a:pt x="324" y="872"/>
                </a:cubicBezTo>
                <a:cubicBezTo>
                  <a:pt x="322" y="845"/>
                  <a:pt x="338" y="835"/>
                  <a:pt x="362" y="836"/>
                </a:cubicBezTo>
                <a:close/>
                <a:moveTo>
                  <a:pt x="3523" y="825"/>
                </a:moveTo>
                <a:cubicBezTo>
                  <a:pt x="3569" y="845"/>
                  <a:pt x="3590" y="832"/>
                  <a:pt x="3616" y="845"/>
                </a:cubicBezTo>
                <a:cubicBezTo>
                  <a:pt x="3623" y="859"/>
                  <a:pt x="3610" y="859"/>
                  <a:pt x="3596" y="859"/>
                </a:cubicBezTo>
                <a:cubicBezTo>
                  <a:pt x="3603" y="872"/>
                  <a:pt x="3616" y="879"/>
                  <a:pt x="3636" y="879"/>
                </a:cubicBezTo>
                <a:cubicBezTo>
                  <a:pt x="3603" y="905"/>
                  <a:pt x="3536" y="879"/>
                  <a:pt x="3496" y="879"/>
                </a:cubicBezTo>
                <a:cubicBezTo>
                  <a:pt x="3496" y="845"/>
                  <a:pt x="3536" y="879"/>
                  <a:pt x="3523" y="825"/>
                </a:cubicBezTo>
                <a:close/>
                <a:moveTo>
                  <a:pt x="4444" y="817"/>
                </a:moveTo>
                <a:cubicBezTo>
                  <a:pt x="4446" y="817"/>
                  <a:pt x="4448" y="818"/>
                  <a:pt x="4450" y="818"/>
                </a:cubicBezTo>
                <a:cubicBezTo>
                  <a:pt x="4457" y="818"/>
                  <a:pt x="4457" y="825"/>
                  <a:pt x="4457" y="832"/>
                </a:cubicBezTo>
                <a:cubicBezTo>
                  <a:pt x="4471" y="818"/>
                  <a:pt x="4491" y="818"/>
                  <a:pt x="4511" y="818"/>
                </a:cubicBezTo>
                <a:cubicBezTo>
                  <a:pt x="4491" y="838"/>
                  <a:pt x="4457" y="838"/>
                  <a:pt x="4424" y="845"/>
                </a:cubicBezTo>
                <a:cubicBezTo>
                  <a:pt x="4424" y="832"/>
                  <a:pt x="4404" y="838"/>
                  <a:pt x="4410" y="825"/>
                </a:cubicBezTo>
                <a:cubicBezTo>
                  <a:pt x="4422" y="837"/>
                  <a:pt x="4429" y="818"/>
                  <a:pt x="4444" y="817"/>
                </a:cubicBezTo>
                <a:close/>
                <a:moveTo>
                  <a:pt x="4581" y="805"/>
                </a:moveTo>
                <a:cubicBezTo>
                  <a:pt x="4595" y="806"/>
                  <a:pt x="4609" y="809"/>
                  <a:pt x="4624" y="819"/>
                </a:cubicBezTo>
                <a:cubicBezTo>
                  <a:pt x="4624" y="879"/>
                  <a:pt x="4544" y="852"/>
                  <a:pt x="4517" y="812"/>
                </a:cubicBezTo>
                <a:cubicBezTo>
                  <a:pt x="4538" y="812"/>
                  <a:pt x="4559" y="805"/>
                  <a:pt x="4581" y="805"/>
                </a:cubicBezTo>
                <a:close/>
                <a:moveTo>
                  <a:pt x="3215" y="805"/>
                </a:moveTo>
                <a:cubicBezTo>
                  <a:pt x="3222" y="805"/>
                  <a:pt x="3242" y="825"/>
                  <a:pt x="3255" y="812"/>
                </a:cubicBezTo>
                <a:cubicBezTo>
                  <a:pt x="3275" y="825"/>
                  <a:pt x="3255" y="845"/>
                  <a:pt x="3289" y="845"/>
                </a:cubicBezTo>
                <a:cubicBezTo>
                  <a:pt x="3289" y="859"/>
                  <a:pt x="3275" y="859"/>
                  <a:pt x="3262" y="858"/>
                </a:cubicBezTo>
                <a:cubicBezTo>
                  <a:pt x="3269" y="818"/>
                  <a:pt x="3208" y="838"/>
                  <a:pt x="3215" y="805"/>
                </a:cubicBezTo>
                <a:close/>
                <a:moveTo>
                  <a:pt x="4717" y="799"/>
                </a:moveTo>
                <a:cubicBezTo>
                  <a:pt x="4744" y="799"/>
                  <a:pt x="4771" y="799"/>
                  <a:pt x="4784" y="819"/>
                </a:cubicBezTo>
                <a:cubicBezTo>
                  <a:pt x="4764" y="832"/>
                  <a:pt x="4758" y="852"/>
                  <a:pt x="4758" y="879"/>
                </a:cubicBezTo>
                <a:cubicBezTo>
                  <a:pt x="4724" y="872"/>
                  <a:pt x="4704" y="859"/>
                  <a:pt x="4691" y="845"/>
                </a:cubicBezTo>
                <a:cubicBezTo>
                  <a:pt x="4704" y="832"/>
                  <a:pt x="4724" y="832"/>
                  <a:pt x="4717" y="799"/>
                </a:cubicBezTo>
                <a:close/>
                <a:moveTo>
                  <a:pt x="1364" y="770"/>
                </a:moveTo>
                <a:cubicBezTo>
                  <a:pt x="1373" y="769"/>
                  <a:pt x="1381" y="773"/>
                  <a:pt x="1386" y="786"/>
                </a:cubicBezTo>
                <a:cubicBezTo>
                  <a:pt x="1386" y="799"/>
                  <a:pt x="1379" y="799"/>
                  <a:pt x="1379" y="812"/>
                </a:cubicBezTo>
                <a:cubicBezTo>
                  <a:pt x="1346" y="812"/>
                  <a:pt x="1306" y="819"/>
                  <a:pt x="1312" y="786"/>
                </a:cubicBezTo>
                <a:cubicBezTo>
                  <a:pt x="1329" y="782"/>
                  <a:pt x="1348" y="770"/>
                  <a:pt x="1364" y="770"/>
                </a:cubicBezTo>
                <a:close/>
                <a:moveTo>
                  <a:pt x="4317" y="755"/>
                </a:moveTo>
                <a:cubicBezTo>
                  <a:pt x="4323" y="756"/>
                  <a:pt x="4328" y="757"/>
                  <a:pt x="4330" y="760"/>
                </a:cubicBezTo>
                <a:cubicBezTo>
                  <a:pt x="4324" y="779"/>
                  <a:pt x="4310" y="766"/>
                  <a:pt x="4297" y="766"/>
                </a:cubicBezTo>
                <a:cubicBezTo>
                  <a:pt x="4297" y="758"/>
                  <a:pt x="4307" y="755"/>
                  <a:pt x="4317" y="755"/>
                </a:cubicBezTo>
                <a:close/>
                <a:moveTo>
                  <a:pt x="4204" y="752"/>
                </a:moveTo>
                <a:cubicBezTo>
                  <a:pt x="4217" y="766"/>
                  <a:pt x="4224" y="752"/>
                  <a:pt x="4237" y="752"/>
                </a:cubicBezTo>
                <a:cubicBezTo>
                  <a:pt x="4244" y="778"/>
                  <a:pt x="4277" y="778"/>
                  <a:pt x="4284" y="805"/>
                </a:cubicBezTo>
                <a:cubicBezTo>
                  <a:pt x="4277" y="818"/>
                  <a:pt x="4264" y="832"/>
                  <a:pt x="4244" y="825"/>
                </a:cubicBezTo>
                <a:cubicBezTo>
                  <a:pt x="4244" y="845"/>
                  <a:pt x="4270" y="838"/>
                  <a:pt x="4270" y="859"/>
                </a:cubicBezTo>
                <a:cubicBezTo>
                  <a:pt x="4210" y="859"/>
                  <a:pt x="4217" y="845"/>
                  <a:pt x="4184" y="838"/>
                </a:cubicBezTo>
                <a:cubicBezTo>
                  <a:pt x="4190" y="806"/>
                  <a:pt x="4170" y="799"/>
                  <a:pt x="4143" y="798"/>
                </a:cubicBezTo>
                <a:cubicBezTo>
                  <a:pt x="4170" y="786"/>
                  <a:pt x="4204" y="786"/>
                  <a:pt x="4204" y="752"/>
                </a:cubicBezTo>
                <a:close/>
                <a:moveTo>
                  <a:pt x="2530" y="737"/>
                </a:moveTo>
                <a:cubicBezTo>
                  <a:pt x="2523" y="738"/>
                  <a:pt x="2516" y="740"/>
                  <a:pt x="2508" y="746"/>
                </a:cubicBezTo>
                <a:cubicBezTo>
                  <a:pt x="2521" y="753"/>
                  <a:pt x="2568" y="760"/>
                  <a:pt x="2588" y="746"/>
                </a:cubicBezTo>
                <a:cubicBezTo>
                  <a:pt x="2560" y="746"/>
                  <a:pt x="2545" y="737"/>
                  <a:pt x="2530" y="737"/>
                </a:cubicBezTo>
                <a:close/>
                <a:moveTo>
                  <a:pt x="1312" y="720"/>
                </a:moveTo>
                <a:cubicBezTo>
                  <a:pt x="1326" y="726"/>
                  <a:pt x="1352" y="726"/>
                  <a:pt x="1379" y="726"/>
                </a:cubicBezTo>
                <a:cubicBezTo>
                  <a:pt x="1366" y="740"/>
                  <a:pt x="1346" y="746"/>
                  <a:pt x="1319" y="746"/>
                </a:cubicBezTo>
                <a:cubicBezTo>
                  <a:pt x="1312" y="740"/>
                  <a:pt x="1306" y="733"/>
                  <a:pt x="1312" y="720"/>
                </a:cubicBezTo>
                <a:close/>
                <a:moveTo>
                  <a:pt x="3999" y="713"/>
                </a:moveTo>
                <a:cubicBezTo>
                  <a:pt x="4019" y="714"/>
                  <a:pt x="4052" y="733"/>
                  <a:pt x="4077" y="733"/>
                </a:cubicBezTo>
                <a:cubicBezTo>
                  <a:pt x="4063" y="740"/>
                  <a:pt x="4003" y="733"/>
                  <a:pt x="3983" y="720"/>
                </a:cubicBezTo>
                <a:cubicBezTo>
                  <a:pt x="3987" y="715"/>
                  <a:pt x="3992" y="713"/>
                  <a:pt x="3999" y="713"/>
                </a:cubicBezTo>
                <a:close/>
                <a:moveTo>
                  <a:pt x="4363" y="712"/>
                </a:moveTo>
                <a:cubicBezTo>
                  <a:pt x="4386" y="712"/>
                  <a:pt x="4376" y="733"/>
                  <a:pt x="4417" y="733"/>
                </a:cubicBezTo>
                <a:cubicBezTo>
                  <a:pt x="4404" y="746"/>
                  <a:pt x="4424" y="766"/>
                  <a:pt x="4404" y="779"/>
                </a:cubicBezTo>
                <a:cubicBezTo>
                  <a:pt x="4377" y="760"/>
                  <a:pt x="4350" y="753"/>
                  <a:pt x="4350" y="713"/>
                </a:cubicBezTo>
                <a:cubicBezTo>
                  <a:pt x="4355" y="712"/>
                  <a:pt x="4359" y="712"/>
                  <a:pt x="4363" y="712"/>
                </a:cubicBezTo>
                <a:close/>
                <a:moveTo>
                  <a:pt x="2494" y="700"/>
                </a:moveTo>
                <a:cubicBezTo>
                  <a:pt x="2494" y="706"/>
                  <a:pt x="2494" y="720"/>
                  <a:pt x="2501" y="726"/>
                </a:cubicBezTo>
                <a:cubicBezTo>
                  <a:pt x="2501" y="713"/>
                  <a:pt x="2521" y="720"/>
                  <a:pt x="2521" y="700"/>
                </a:cubicBezTo>
                <a:lnTo>
                  <a:pt x="2494" y="700"/>
                </a:lnTo>
                <a:close/>
                <a:moveTo>
                  <a:pt x="5467" y="695"/>
                </a:moveTo>
                <a:cubicBezTo>
                  <a:pt x="5442" y="694"/>
                  <a:pt x="5411" y="706"/>
                  <a:pt x="5399" y="719"/>
                </a:cubicBezTo>
                <a:cubicBezTo>
                  <a:pt x="5432" y="719"/>
                  <a:pt x="5466" y="719"/>
                  <a:pt x="5479" y="752"/>
                </a:cubicBezTo>
                <a:cubicBezTo>
                  <a:pt x="5472" y="766"/>
                  <a:pt x="5459" y="766"/>
                  <a:pt x="5466" y="786"/>
                </a:cubicBezTo>
                <a:cubicBezTo>
                  <a:pt x="5472" y="786"/>
                  <a:pt x="5479" y="792"/>
                  <a:pt x="5486" y="806"/>
                </a:cubicBezTo>
                <a:cubicBezTo>
                  <a:pt x="5566" y="772"/>
                  <a:pt x="5632" y="799"/>
                  <a:pt x="5706" y="779"/>
                </a:cubicBezTo>
                <a:cubicBezTo>
                  <a:pt x="5686" y="766"/>
                  <a:pt x="5652" y="766"/>
                  <a:pt x="5639" y="746"/>
                </a:cubicBezTo>
                <a:cubicBezTo>
                  <a:pt x="5699" y="758"/>
                  <a:pt x="5719" y="726"/>
                  <a:pt x="5759" y="719"/>
                </a:cubicBezTo>
                <a:cubicBezTo>
                  <a:pt x="5699" y="686"/>
                  <a:pt x="5586" y="732"/>
                  <a:pt x="5499" y="712"/>
                </a:cubicBezTo>
                <a:cubicBezTo>
                  <a:pt x="5494" y="700"/>
                  <a:pt x="5481" y="695"/>
                  <a:pt x="5467" y="695"/>
                </a:cubicBezTo>
                <a:close/>
                <a:moveTo>
                  <a:pt x="2241" y="687"/>
                </a:moveTo>
                <a:cubicBezTo>
                  <a:pt x="2241" y="713"/>
                  <a:pt x="2254" y="713"/>
                  <a:pt x="2274" y="714"/>
                </a:cubicBezTo>
                <a:cubicBezTo>
                  <a:pt x="2281" y="687"/>
                  <a:pt x="2261" y="687"/>
                  <a:pt x="2241" y="687"/>
                </a:cubicBezTo>
                <a:close/>
                <a:moveTo>
                  <a:pt x="324" y="682"/>
                </a:moveTo>
                <a:cubicBezTo>
                  <a:pt x="355" y="682"/>
                  <a:pt x="397" y="713"/>
                  <a:pt x="417" y="733"/>
                </a:cubicBezTo>
                <a:cubicBezTo>
                  <a:pt x="397" y="726"/>
                  <a:pt x="377" y="720"/>
                  <a:pt x="351" y="726"/>
                </a:cubicBezTo>
                <a:cubicBezTo>
                  <a:pt x="351" y="720"/>
                  <a:pt x="344" y="713"/>
                  <a:pt x="344" y="700"/>
                </a:cubicBezTo>
                <a:cubicBezTo>
                  <a:pt x="337" y="706"/>
                  <a:pt x="311" y="700"/>
                  <a:pt x="297" y="693"/>
                </a:cubicBezTo>
                <a:cubicBezTo>
                  <a:pt x="304" y="685"/>
                  <a:pt x="313" y="682"/>
                  <a:pt x="324" y="682"/>
                </a:cubicBezTo>
                <a:close/>
                <a:moveTo>
                  <a:pt x="4924" y="678"/>
                </a:moveTo>
                <a:cubicBezTo>
                  <a:pt x="4962" y="677"/>
                  <a:pt x="4997" y="689"/>
                  <a:pt x="5018" y="726"/>
                </a:cubicBezTo>
                <a:cubicBezTo>
                  <a:pt x="4984" y="733"/>
                  <a:pt x="5032" y="772"/>
                  <a:pt x="4985" y="766"/>
                </a:cubicBezTo>
                <a:cubicBezTo>
                  <a:pt x="5025" y="779"/>
                  <a:pt x="4998" y="818"/>
                  <a:pt x="5032" y="832"/>
                </a:cubicBezTo>
                <a:cubicBezTo>
                  <a:pt x="5058" y="832"/>
                  <a:pt x="5078" y="825"/>
                  <a:pt x="5105" y="825"/>
                </a:cubicBezTo>
                <a:cubicBezTo>
                  <a:pt x="5105" y="865"/>
                  <a:pt x="5038" y="865"/>
                  <a:pt x="5018" y="845"/>
                </a:cubicBezTo>
                <a:cubicBezTo>
                  <a:pt x="5005" y="865"/>
                  <a:pt x="4932" y="885"/>
                  <a:pt x="4918" y="852"/>
                </a:cubicBezTo>
                <a:cubicBezTo>
                  <a:pt x="4965" y="838"/>
                  <a:pt x="4918" y="766"/>
                  <a:pt x="4958" y="759"/>
                </a:cubicBezTo>
                <a:cubicBezTo>
                  <a:pt x="4938" y="732"/>
                  <a:pt x="4898" y="772"/>
                  <a:pt x="4872" y="766"/>
                </a:cubicBezTo>
                <a:cubicBezTo>
                  <a:pt x="4872" y="740"/>
                  <a:pt x="4912" y="746"/>
                  <a:pt x="4912" y="720"/>
                </a:cubicBezTo>
                <a:cubicBezTo>
                  <a:pt x="4918" y="700"/>
                  <a:pt x="4885" y="700"/>
                  <a:pt x="4898" y="680"/>
                </a:cubicBezTo>
                <a:cubicBezTo>
                  <a:pt x="4907" y="679"/>
                  <a:pt x="4916" y="678"/>
                  <a:pt x="4924" y="678"/>
                </a:cubicBezTo>
                <a:close/>
                <a:moveTo>
                  <a:pt x="4637" y="647"/>
                </a:moveTo>
                <a:cubicBezTo>
                  <a:pt x="4664" y="647"/>
                  <a:pt x="4704" y="647"/>
                  <a:pt x="4731" y="660"/>
                </a:cubicBezTo>
                <a:cubicBezTo>
                  <a:pt x="4744" y="680"/>
                  <a:pt x="4724" y="706"/>
                  <a:pt x="4717" y="726"/>
                </a:cubicBezTo>
                <a:cubicBezTo>
                  <a:pt x="4704" y="700"/>
                  <a:pt x="4664" y="693"/>
                  <a:pt x="4637" y="687"/>
                </a:cubicBezTo>
                <a:cubicBezTo>
                  <a:pt x="4644" y="680"/>
                  <a:pt x="4657" y="680"/>
                  <a:pt x="4657" y="660"/>
                </a:cubicBezTo>
                <a:cubicBezTo>
                  <a:pt x="4664" y="647"/>
                  <a:pt x="4624" y="667"/>
                  <a:pt x="4637" y="647"/>
                </a:cubicBezTo>
                <a:close/>
                <a:moveTo>
                  <a:pt x="2192" y="644"/>
                </a:moveTo>
                <a:cubicBezTo>
                  <a:pt x="2248" y="646"/>
                  <a:pt x="2301" y="675"/>
                  <a:pt x="2301" y="740"/>
                </a:cubicBezTo>
                <a:cubicBezTo>
                  <a:pt x="2261" y="740"/>
                  <a:pt x="2281" y="746"/>
                  <a:pt x="2281" y="773"/>
                </a:cubicBezTo>
                <a:cubicBezTo>
                  <a:pt x="2254" y="780"/>
                  <a:pt x="2247" y="766"/>
                  <a:pt x="2234" y="753"/>
                </a:cubicBezTo>
                <a:cubicBezTo>
                  <a:pt x="2241" y="746"/>
                  <a:pt x="2254" y="746"/>
                  <a:pt x="2254" y="733"/>
                </a:cubicBezTo>
                <a:cubicBezTo>
                  <a:pt x="2241" y="713"/>
                  <a:pt x="2214" y="687"/>
                  <a:pt x="2227" y="660"/>
                </a:cubicBezTo>
                <a:cubicBezTo>
                  <a:pt x="2181" y="673"/>
                  <a:pt x="2174" y="687"/>
                  <a:pt x="2154" y="647"/>
                </a:cubicBezTo>
                <a:cubicBezTo>
                  <a:pt x="2166" y="644"/>
                  <a:pt x="2179" y="643"/>
                  <a:pt x="2192" y="644"/>
                </a:cubicBezTo>
                <a:close/>
                <a:moveTo>
                  <a:pt x="1247" y="638"/>
                </a:moveTo>
                <a:cubicBezTo>
                  <a:pt x="1254" y="638"/>
                  <a:pt x="1262" y="640"/>
                  <a:pt x="1266" y="640"/>
                </a:cubicBezTo>
                <a:cubicBezTo>
                  <a:pt x="1272" y="647"/>
                  <a:pt x="1272" y="653"/>
                  <a:pt x="1272" y="660"/>
                </a:cubicBezTo>
                <a:cubicBezTo>
                  <a:pt x="1306" y="640"/>
                  <a:pt x="1359" y="667"/>
                  <a:pt x="1359" y="706"/>
                </a:cubicBezTo>
                <a:cubicBezTo>
                  <a:pt x="1326" y="706"/>
                  <a:pt x="1259" y="706"/>
                  <a:pt x="1239" y="700"/>
                </a:cubicBezTo>
                <a:cubicBezTo>
                  <a:pt x="1259" y="693"/>
                  <a:pt x="1252" y="687"/>
                  <a:pt x="1246" y="660"/>
                </a:cubicBezTo>
                <a:cubicBezTo>
                  <a:pt x="1259" y="667"/>
                  <a:pt x="1259" y="673"/>
                  <a:pt x="1266" y="673"/>
                </a:cubicBezTo>
                <a:cubicBezTo>
                  <a:pt x="1272" y="653"/>
                  <a:pt x="1252" y="647"/>
                  <a:pt x="1239" y="647"/>
                </a:cubicBezTo>
                <a:cubicBezTo>
                  <a:pt x="1236" y="640"/>
                  <a:pt x="1241" y="638"/>
                  <a:pt x="1247" y="638"/>
                </a:cubicBezTo>
                <a:close/>
                <a:moveTo>
                  <a:pt x="1992" y="636"/>
                </a:moveTo>
                <a:cubicBezTo>
                  <a:pt x="2040" y="636"/>
                  <a:pt x="2083" y="645"/>
                  <a:pt x="2121" y="673"/>
                </a:cubicBezTo>
                <a:cubicBezTo>
                  <a:pt x="2127" y="727"/>
                  <a:pt x="2040" y="714"/>
                  <a:pt x="2014" y="700"/>
                </a:cubicBezTo>
                <a:cubicBezTo>
                  <a:pt x="2014" y="680"/>
                  <a:pt x="2047" y="707"/>
                  <a:pt x="2040" y="687"/>
                </a:cubicBezTo>
                <a:cubicBezTo>
                  <a:pt x="2047" y="667"/>
                  <a:pt x="2034" y="667"/>
                  <a:pt x="2027" y="660"/>
                </a:cubicBezTo>
                <a:cubicBezTo>
                  <a:pt x="1994" y="667"/>
                  <a:pt x="1953" y="640"/>
                  <a:pt x="1900" y="640"/>
                </a:cubicBezTo>
                <a:cubicBezTo>
                  <a:pt x="1933" y="638"/>
                  <a:pt x="1964" y="635"/>
                  <a:pt x="1992" y="636"/>
                </a:cubicBezTo>
                <a:close/>
                <a:moveTo>
                  <a:pt x="2843" y="633"/>
                </a:moveTo>
                <a:cubicBezTo>
                  <a:pt x="2931" y="631"/>
                  <a:pt x="2977" y="698"/>
                  <a:pt x="3055" y="660"/>
                </a:cubicBezTo>
                <a:cubicBezTo>
                  <a:pt x="3075" y="660"/>
                  <a:pt x="3075" y="673"/>
                  <a:pt x="3088" y="673"/>
                </a:cubicBezTo>
                <a:cubicBezTo>
                  <a:pt x="3108" y="673"/>
                  <a:pt x="3102" y="660"/>
                  <a:pt x="3115" y="653"/>
                </a:cubicBezTo>
                <a:cubicBezTo>
                  <a:pt x="3215" y="667"/>
                  <a:pt x="3335" y="713"/>
                  <a:pt x="3429" y="673"/>
                </a:cubicBezTo>
                <a:cubicBezTo>
                  <a:pt x="3449" y="693"/>
                  <a:pt x="3469" y="720"/>
                  <a:pt x="3489" y="746"/>
                </a:cubicBezTo>
                <a:cubicBezTo>
                  <a:pt x="3415" y="746"/>
                  <a:pt x="3409" y="786"/>
                  <a:pt x="3349" y="746"/>
                </a:cubicBezTo>
                <a:cubicBezTo>
                  <a:pt x="3342" y="753"/>
                  <a:pt x="3342" y="766"/>
                  <a:pt x="3349" y="766"/>
                </a:cubicBezTo>
                <a:cubicBezTo>
                  <a:pt x="3329" y="786"/>
                  <a:pt x="3329" y="746"/>
                  <a:pt x="3309" y="746"/>
                </a:cubicBezTo>
                <a:cubicBezTo>
                  <a:pt x="3295" y="766"/>
                  <a:pt x="3255" y="786"/>
                  <a:pt x="3235" y="753"/>
                </a:cubicBezTo>
                <a:cubicBezTo>
                  <a:pt x="3208" y="786"/>
                  <a:pt x="3162" y="760"/>
                  <a:pt x="3135" y="766"/>
                </a:cubicBezTo>
                <a:cubicBezTo>
                  <a:pt x="3115" y="754"/>
                  <a:pt x="3128" y="754"/>
                  <a:pt x="3128" y="727"/>
                </a:cubicBezTo>
                <a:cubicBezTo>
                  <a:pt x="3088" y="734"/>
                  <a:pt x="3055" y="740"/>
                  <a:pt x="3042" y="773"/>
                </a:cubicBezTo>
                <a:cubicBezTo>
                  <a:pt x="3015" y="780"/>
                  <a:pt x="3002" y="780"/>
                  <a:pt x="2988" y="760"/>
                </a:cubicBezTo>
                <a:cubicBezTo>
                  <a:pt x="2928" y="800"/>
                  <a:pt x="2835" y="700"/>
                  <a:pt x="2801" y="766"/>
                </a:cubicBezTo>
                <a:cubicBezTo>
                  <a:pt x="2861" y="812"/>
                  <a:pt x="3008" y="753"/>
                  <a:pt x="3042" y="832"/>
                </a:cubicBezTo>
                <a:cubicBezTo>
                  <a:pt x="3068" y="839"/>
                  <a:pt x="3102" y="826"/>
                  <a:pt x="3108" y="846"/>
                </a:cubicBezTo>
                <a:cubicBezTo>
                  <a:pt x="3108" y="872"/>
                  <a:pt x="3075" y="859"/>
                  <a:pt x="3068" y="866"/>
                </a:cubicBezTo>
                <a:cubicBezTo>
                  <a:pt x="3055" y="866"/>
                  <a:pt x="3082" y="852"/>
                  <a:pt x="3062" y="839"/>
                </a:cubicBezTo>
                <a:cubicBezTo>
                  <a:pt x="3035" y="846"/>
                  <a:pt x="3015" y="826"/>
                  <a:pt x="2995" y="819"/>
                </a:cubicBezTo>
                <a:cubicBezTo>
                  <a:pt x="2968" y="812"/>
                  <a:pt x="2975" y="839"/>
                  <a:pt x="2955" y="846"/>
                </a:cubicBezTo>
                <a:cubicBezTo>
                  <a:pt x="2921" y="839"/>
                  <a:pt x="2895" y="826"/>
                  <a:pt x="2861" y="826"/>
                </a:cubicBezTo>
                <a:cubicBezTo>
                  <a:pt x="2775" y="885"/>
                  <a:pt x="2701" y="760"/>
                  <a:pt x="2621" y="826"/>
                </a:cubicBezTo>
                <a:cubicBezTo>
                  <a:pt x="2601" y="826"/>
                  <a:pt x="2601" y="806"/>
                  <a:pt x="2608" y="799"/>
                </a:cubicBezTo>
                <a:cubicBezTo>
                  <a:pt x="2601" y="799"/>
                  <a:pt x="2601" y="806"/>
                  <a:pt x="2601" y="819"/>
                </a:cubicBezTo>
                <a:cubicBezTo>
                  <a:pt x="2574" y="799"/>
                  <a:pt x="2554" y="819"/>
                  <a:pt x="2548" y="786"/>
                </a:cubicBezTo>
                <a:cubicBezTo>
                  <a:pt x="2528" y="779"/>
                  <a:pt x="2521" y="792"/>
                  <a:pt x="2508" y="792"/>
                </a:cubicBezTo>
                <a:cubicBezTo>
                  <a:pt x="2494" y="786"/>
                  <a:pt x="2494" y="759"/>
                  <a:pt x="2468" y="759"/>
                </a:cubicBezTo>
                <a:cubicBezTo>
                  <a:pt x="2454" y="766"/>
                  <a:pt x="2481" y="772"/>
                  <a:pt x="2474" y="786"/>
                </a:cubicBezTo>
                <a:cubicBezTo>
                  <a:pt x="2454" y="779"/>
                  <a:pt x="2421" y="792"/>
                  <a:pt x="2408" y="779"/>
                </a:cubicBezTo>
                <a:cubicBezTo>
                  <a:pt x="2421" y="766"/>
                  <a:pt x="2434" y="746"/>
                  <a:pt x="2401" y="740"/>
                </a:cubicBezTo>
                <a:cubicBezTo>
                  <a:pt x="2414" y="733"/>
                  <a:pt x="2434" y="733"/>
                  <a:pt x="2454" y="740"/>
                </a:cubicBezTo>
                <a:cubicBezTo>
                  <a:pt x="2481" y="733"/>
                  <a:pt x="2468" y="720"/>
                  <a:pt x="2468" y="693"/>
                </a:cubicBezTo>
                <a:cubicBezTo>
                  <a:pt x="2441" y="693"/>
                  <a:pt x="2461" y="727"/>
                  <a:pt x="2428" y="720"/>
                </a:cubicBezTo>
                <a:cubicBezTo>
                  <a:pt x="2414" y="707"/>
                  <a:pt x="2414" y="707"/>
                  <a:pt x="2421" y="687"/>
                </a:cubicBezTo>
                <a:cubicBezTo>
                  <a:pt x="2374" y="680"/>
                  <a:pt x="2341" y="693"/>
                  <a:pt x="2321" y="660"/>
                </a:cubicBezTo>
                <a:cubicBezTo>
                  <a:pt x="2508" y="640"/>
                  <a:pt x="2668" y="680"/>
                  <a:pt x="2821" y="660"/>
                </a:cubicBezTo>
                <a:cubicBezTo>
                  <a:pt x="2835" y="660"/>
                  <a:pt x="2835" y="647"/>
                  <a:pt x="2835" y="633"/>
                </a:cubicBezTo>
                <a:cubicBezTo>
                  <a:pt x="2838" y="633"/>
                  <a:pt x="2841" y="633"/>
                  <a:pt x="2843" y="633"/>
                </a:cubicBezTo>
                <a:close/>
                <a:moveTo>
                  <a:pt x="5094" y="629"/>
                </a:moveTo>
                <a:cubicBezTo>
                  <a:pt x="5132" y="629"/>
                  <a:pt x="5170" y="658"/>
                  <a:pt x="5179" y="693"/>
                </a:cubicBezTo>
                <a:cubicBezTo>
                  <a:pt x="5139" y="687"/>
                  <a:pt x="5085" y="733"/>
                  <a:pt x="5078" y="680"/>
                </a:cubicBezTo>
                <a:cubicBezTo>
                  <a:pt x="5078" y="660"/>
                  <a:pt x="5092" y="660"/>
                  <a:pt x="5105" y="660"/>
                </a:cubicBezTo>
                <a:cubicBezTo>
                  <a:pt x="5092" y="647"/>
                  <a:pt x="5065" y="667"/>
                  <a:pt x="5038" y="653"/>
                </a:cubicBezTo>
                <a:cubicBezTo>
                  <a:pt x="5054" y="635"/>
                  <a:pt x="5074" y="628"/>
                  <a:pt x="5094" y="629"/>
                </a:cubicBezTo>
                <a:close/>
                <a:moveTo>
                  <a:pt x="718" y="615"/>
                </a:moveTo>
                <a:cubicBezTo>
                  <a:pt x="734" y="615"/>
                  <a:pt x="770" y="627"/>
                  <a:pt x="765" y="647"/>
                </a:cubicBezTo>
                <a:cubicBezTo>
                  <a:pt x="725" y="653"/>
                  <a:pt x="738" y="614"/>
                  <a:pt x="712" y="620"/>
                </a:cubicBezTo>
                <a:cubicBezTo>
                  <a:pt x="710" y="617"/>
                  <a:pt x="713" y="615"/>
                  <a:pt x="718" y="615"/>
                </a:cubicBezTo>
                <a:close/>
                <a:moveTo>
                  <a:pt x="4692" y="601"/>
                </a:moveTo>
                <a:cubicBezTo>
                  <a:pt x="4704" y="601"/>
                  <a:pt x="4717" y="604"/>
                  <a:pt x="4724" y="607"/>
                </a:cubicBezTo>
                <a:cubicBezTo>
                  <a:pt x="4717" y="640"/>
                  <a:pt x="4677" y="640"/>
                  <a:pt x="4671" y="614"/>
                </a:cubicBezTo>
                <a:cubicBezTo>
                  <a:pt x="4671" y="604"/>
                  <a:pt x="4681" y="601"/>
                  <a:pt x="4692" y="601"/>
                </a:cubicBezTo>
                <a:close/>
                <a:moveTo>
                  <a:pt x="587" y="575"/>
                </a:moveTo>
                <a:cubicBezTo>
                  <a:pt x="593" y="575"/>
                  <a:pt x="598" y="579"/>
                  <a:pt x="598" y="587"/>
                </a:cubicBezTo>
                <a:cubicBezTo>
                  <a:pt x="585" y="587"/>
                  <a:pt x="578" y="587"/>
                  <a:pt x="565" y="587"/>
                </a:cubicBezTo>
                <a:cubicBezTo>
                  <a:pt x="569" y="580"/>
                  <a:pt x="579" y="574"/>
                  <a:pt x="587" y="575"/>
                </a:cubicBezTo>
                <a:close/>
                <a:moveTo>
                  <a:pt x="6093" y="561"/>
                </a:moveTo>
                <a:cubicBezTo>
                  <a:pt x="6100" y="587"/>
                  <a:pt x="6093" y="594"/>
                  <a:pt x="6106" y="607"/>
                </a:cubicBezTo>
                <a:cubicBezTo>
                  <a:pt x="6120" y="594"/>
                  <a:pt x="6133" y="587"/>
                  <a:pt x="6126" y="561"/>
                </a:cubicBezTo>
                <a:cubicBezTo>
                  <a:pt x="6126" y="561"/>
                  <a:pt x="6126" y="561"/>
                  <a:pt x="6093" y="561"/>
                </a:cubicBezTo>
                <a:close/>
                <a:moveTo>
                  <a:pt x="571" y="537"/>
                </a:moveTo>
                <a:cubicBezTo>
                  <a:pt x="579" y="536"/>
                  <a:pt x="592" y="546"/>
                  <a:pt x="612" y="541"/>
                </a:cubicBezTo>
                <a:cubicBezTo>
                  <a:pt x="618" y="568"/>
                  <a:pt x="552" y="568"/>
                  <a:pt x="565" y="541"/>
                </a:cubicBezTo>
                <a:cubicBezTo>
                  <a:pt x="567" y="538"/>
                  <a:pt x="569" y="537"/>
                  <a:pt x="571" y="537"/>
                </a:cubicBezTo>
                <a:close/>
                <a:moveTo>
                  <a:pt x="5319" y="534"/>
                </a:moveTo>
                <a:cubicBezTo>
                  <a:pt x="5323" y="533"/>
                  <a:pt x="5327" y="534"/>
                  <a:pt x="5332" y="535"/>
                </a:cubicBezTo>
                <a:cubicBezTo>
                  <a:pt x="5332" y="587"/>
                  <a:pt x="5426" y="548"/>
                  <a:pt x="5432" y="607"/>
                </a:cubicBezTo>
                <a:cubicBezTo>
                  <a:pt x="5407" y="607"/>
                  <a:pt x="5400" y="613"/>
                  <a:pt x="5355" y="614"/>
                </a:cubicBezTo>
                <a:lnTo>
                  <a:pt x="5350" y="614"/>
                </a:lnTo>
                <a:lnTo>
                  <a:pt x="5346" y="610"/>
                </a:lnTo>
                <a:lnTo>
                  <a:pt x="5344" y="611"/>
                </a:lnTo>
                <a:lnTo>
                  <a:pt x="5344" y="610"/>
                </a:lnTo>
                <a:cubicBezTo>
                  <a:pt x="5335" y="592"/>
                  <a:pt x="5310" y="581"/>
                  <a:pt x="5272" y="581"/>
                </a:cubicBezTo>
                <a:cubicBezTo>
                  <a:pt x="5284" y="558"/>
                  <a:pt x="5290" y="535"/>
                  <a:pt x="5319" y="534"/>
                </a:cubicBezTo>
                <a:close/>
                <a:moveTo>
                  <a:pt x="5058" y="521"/>
                </a:moveTo>
                <a:cubicBezTo>
                  <a:pt x="5078" y="521"/>
                  <a:pt x="5078" y="541"/>
                  <a:pt x="5098" y="541"/>
                </a:cubicBezTo>
                <a:cubicBezTo>
                  <a:pt x="5085" y="555"/>
                  <a:pt x="5052" y="548"/>
                  <a:pt x="5058" y="521"/>
                </a:cubicBezTo>
                <a:close/>
                <a:moveTo>
                  <a:pt x="386" y="494"/>
                </a:moveTo>
                <a:cubicBezTo>
                  <a:pt x="402" y="494"/>
                  <a:pt x="416" y="497"/>
                  <a:pt x="424" y="508"/>
                </a:cubicBezTo>
                <a:cubicBezTo>
                  <a:pt x="397" y="548"/>
                  <a:pt x="324" y="514"/>
                  <a:pt x="277" y="501"/>
                </a:cubicBezTo>
                <a:cubicBezTo>
                  <a:pt x="305" y="510"/>
                  <a:pt x="351" y="494"/>
                  <a:pt x="386" y="494"/>
                </a:cubicBezTo>
                <a:close/>
                <a:moveTo>
                  <a:pt x="4916" y="493"/>
                </a:moveTo>
                <a:cubicBezTo>
                  <a:pt x="4958" y="494"/>
                  <a:pt x="4981" y="516"/>
                  <a:pt x="5004" y="534"/>
                </a:cubicBezTo>
                <a:cubicBezTo>
                  <a:pt x="4998" y="561"/>
                  <a:pt x="4978" y="541"/>
                  <a:pt x="4978" y="561"/>
                </a:cubicBezTo>
                <a:cubicBezTo>
                  <a:pt x="4944" y="547"/>
                  <a:pt x="4938" y="574"/>
                  <a:pt x="4891" y="567"/>
                </a:cubicBezTo>
                <a:cubicBezTo>
                  <a:pt x="4898" y="541"/>
                  <a:pt x="4878" y="541"/>
                  <a:pt x="4858" y="541"/>
                </a:cubicBezTo>
                <a:cubicBezTo>
                  <a:pt x="4851" y="521"/>
                  <a:pt x="4884" y="547"/>
                  <a:pt x="4878" y="527"/>
                </a:cubicBezTo>
                <a:cubicBezTo>
                  <a:pt x="4891" y="527"/>
                  <a:pt x="4884" y="547"/>
                  <a:pt x="4898" y="547"/>
                </a:cubicBezTo>
                <a:cubicBezTo>
                  <a:pt x="4891" y="528"/>
                  <a:pt x="4918" y="514"/>
                  <a:pt x="4898" y="494"/>
                </a:cubicBezTo>
                <a:cubicBezTo>
                  <a:pt x="4904" y="494"/>
                  <a:pt x="4911" y="493"/>
                  <a:pt x="4916" y="493"/>
                </a:cubicBezTo>
                <a:close/>
                <a:moveTo>
                  <a:pt x="5036" y="481"/>
                </a:moveTo>
                <a:cubicBezTo>
                  <a:pt x="5040" y="481"/>
                  <a:pt x="5043" y="483"/>
                  <a:pt x="5045" y="488"/>
                </a:cubicBezTo>
                <a:cubicBezTo>
                  <a:pt x="5052" y="501"/>
                  <a:pt x="5025" y="488"/>
                  <a:pt x="5025" y="501"/>
                </a:cubicBezTo>
                <a:cubicBezTo>
                  <a:pt x="5010" y="496"/>
                  <a:pt x="5025" y="480"/>
                  <a:pt x="5036" y="481"/>
                </a:cubicBezTo>
                <a:close/>
                <a:moveTo>
                  <a:pt x="2883" y="457"/>
                </a:moveTo>
                <a:cubicBezTo>
                  <a:pt x="2904" y="457"/>
                  <a:pt x="2919" y="472"/>
                  <a:pt x="2928" y="515"/>
                </a:cubicBezTo>
                <a:cubicBezTo>
                  <a:pt x="2908" y="528"/>
                  <a:pt x="2881" y="535"/>
                  <a:pt x="2868" y="555"/>
                </a:cubicBezTo>
                <a:cubicBezTo>
                  <a:pt x="2848" y="535"/>
                  <a:pt x="2801" y="548"/>
                  <a:pt x="2781" y="521"/>
                </a:cubicBezTo>
                <a:cubicBezTo>
                  <a:pt x="2775" y="528"/>
                  <a:pt x="2761" y="535"/>
                  <a:pt x="2761" y="555"/>
                </a:cubicBezTo>
                <a:cubicBezTo>
                  <a:pt x="2748" y="541"/>
                  <a:pt x="2715" y="548"/>
                  <a:pt x="2715" y="555"/>
                </a:cubicBezTo>
                <a:cubicBezTo>
                  <a:pt x="2708" y="535"/>
                  <a:pt x="2695" y="502"/>
                  <a:pt x="2701" y="495"/>
                </a:cubicBezTo>
                <a:cubicBezTo>
                  <a:pt x="2735" y="502"/>
                  <a:pt x="2768" y="508"/>
                  <a:pt x="2815" y="502"/>
                </a:cubicBezTo>
                <a:cubicBezTo>
                  <a:pt x="2815" y="488"/>
                  <a:pt x="2788" y="508"/>
                  <a:pt x="2795" y="488"/>
                </a:cubicBezTo>
                <a:cubicBezTo>
                  <a:pt x="2830" y="475"/>
                  <a:pt x="2860" y="457"/>
                  <a:pt x="2883" y="457"/>
                </a:cubicBezTo>
                <a:close/>
                <a:moveTo>
                  <a:pt x="4740" y="426"/>
                </a:moveTo>
                <a:cubicBezTo>
                  <a:pt x="4761" y="425"/>
                  <a:pt x="4778" y="435"/>
                  <a:pt x="4784" y="468"/>
                </a:cubicBezTo>
                <a:cubicBezTo>
                  <a:pt x="4791" y="474"/>
                  <a:pt x="4804" y="481"/>
                  <a:pt x="4818" y="488"/>
                </a:cubicBezTo>
                <a:cubicBezTo>
                  <a:pt x="4811" y="494"/>
                  <a:pt x="4798" y="508"/>
                  <a:pt x="4784" y="508"/>
                </a:cubicBezTo>
                <a:cubicBezTo>
                  <a:pt x="4784" y="534"/>
                  <a:pt x="4818" y="554"/>
                  <a:pt x="4784" y="561"/>
                </a:cubicBezTo>
                <a:cubicBezTo>
                  <a:pt x="4824" y="587"/>
                  <a:pt x="4891" y="581"/>
                  <a:pt x="4904" y="633"/>
                </a:cubicBezTo>
                <a:cubicBezTo>
                  <a:pt x="4878" y="627"/>
                  <a:pt x="4871" y="640"/>
                  <a:pt x="4851" y="647"/>
                </a:cubicBezTo>
                <a:cubicBezTo>
                  <a:pt x="4838" y="634"/>
                  <a:pt x="4838" y="614"/>
                  <a:pt x="4824" y="601"/>
                </a:cubicBezTo>
                <a:cubicBezTo>
                  <a:pt x="4731" y="601"/>
                  <a:pt x="4651" y="541"/>
                  <a:pt x="4577" y="561"/>
                </a:cubicBezTo>
                <a:cubicBezTo>
                  <a:pt x="4584" y="574"/>
                  <a:pt x="4591" y="594"/>
                  <a:pt x="4577" y="607"/>
                </a:cubicBezTo>
                <a:cubicBezTo>
                  <a:pt x="4584" y="620"/>
                  <a:pt x="4604" y="613"/>
                  <a:pt x="4597" y="647"/>
                </a:cubicBezTo>
                <a:cubicBezTo>
                  <a:pt x="4557" y="640"/>
                  <a:pt x="4537" y="647"/>
                  <a:pt x="4524" y="667"/>
                </a:cubicBezTo>
                <a:cubicBezTo>
                  <a:pt x="4504" y="673"/>
                  <a:pt x="4504" y="653"/>
                  <a:pt x="4497" y="647"/>
                </a:cubicBezTo>
                <a:cubicBezTo>
                  <a:pt x="4524" y="647"/>
                  <a:pt x="4537" y="627"/>
                  <a:pt x="4537" y="581"/>
                </a:cubicBezTo>
                <a:cubicBezTo>
                  <a:pt x="4511" y="561"/>
                  <a:pt x="4477" y="548"/>
                  <a:pt x="4437" y="535"/>
                </a:cubicBezTo>
                <a:cubicBezTo>
                  <a:pt x="4444" y="514"/>
                  <a:pt x="4457" y="541"/>
                  <a:pt x="4477" y="535"/>
                </a:cubicBezTo>
                <a:cubicBezTo>
                  <a:pt x="4477" y="501"/>
                  <a:pt x="4444" y="535"/>
                  <a:pt x="4430" y="507"/>
                </a:cubicBezTo>
                <a:cubicBezTo>
                  <a:pt x="4437" y="507"/>
                  <a:pt x="4444" y="501"/>
                  <a:pt x="4430" y="494"/>
                </a:cubicBezTo>
                <a:cubicBezTo>
                  <a:pt x="4491" y="454"/>
                  <a:pt x="4531" y="494"/>
                  <a:pt x="4604" y="467"/>
                </a:cubicBezTo>
                <a:cubicBezTo>
                  <a:pt x="4591" y="481"/>
                  <a:pt x="4617" y="494"/>
                  <a:pt x="4637" y="494"/>
                </a:cubicBezTo>
                <a:cubicBezTo>
                  <a:pt x="4631" y="501"/>
                  <a:pt x="4631" y="507"/>
                  <a:pt x="4637" y="514"/>
                </a:cubicBezTo>
                <a:cubicBezTo>
                  <a:pt x="4657" y="501"/>
                  <a:pt x="4697" y="507"/>
                  <a:pt x="4724" y="494"/>
                </a:cubicBezTo>
                <a:cubicBezTo>
                  <a:pt x="4711" y="461"/>
                  <a:pt x="4691" y="474"/>
                  <a:pt x="4671" y="448"/>
                </a:cubicBezTo>
                <a:cubicBezTo>
                  <a:pt x="4694" y="438"/>
                  <a:pt x="4719" y="427"/>
                  <a:pt x="4740" y="426"/>
                </a:cubicBezTo>
                <a:close/>
                <a:moveTo>
                  <a:pt x="6801" y="423"/>
                </a:moveTo>
                <a:cubicBezTo>
                  <a:pt x="6843" y="421"/>
                  <a:pt x="6901" y="469"/>
                  <a:pt x="6935" y="478"/>
                </a:cubicBezTo>
                <a:cubicBezTo>
                  <a:pt x="7015" y="491"/>
                  <a:pt x="7115" y="498"/>
                  <a:pt x="7181" y="518"/>
                </a:cubicBezTo>
                <a:cubicBezTo>
                  <a:pt x="7275" y="551"/>
                  <a:pt x="7422" y="551"/>
                  <a:pt x="7515" y="590"/>
                </a:cubicBezTo>
                <a:cubicBezTo>
                  <a:pt x="7482" y="603"/>
                  <a:pt x="7475" y="636"/>
                  <a:pt x="7428" y="630"/>
                </a:cubicBezTo>
                <a:cubicBezTo>
                  <a:pt x="7448" y="676"/>
                  <a:pt x="7575" y="676"/>
                  <a:pt x="7529" y="775"/>
                </a:cubicBezTo>
                <a:cubicBezTo>
                  <a:pt x="7515" y="789"/>
                  <a:pt x="7488" y="775"/>
                  <a:pt x="7475" y="789"/>
                </a:cubicBezTo>
                <a:cubicBezTo>
                  <a:pt x="7475" y="795"/>
                  <a:pt x="7488" y="802"/>
                  <a:pt x="7475" y="809"/>
                </a:cubicBezTo>
                <a:cubicBezTo>
                  <a:pt x="7508" y="822"/>
                  <a:pt x="7555" y="795"/>
                  <a:pt x="7602" y="809"/>
                </a:cubicBezTo>
                <a:cubicBezTo>
                  <a:pt x="7595" y="822"/>
                  <a:pt x="7609" y="829"/>
                  <a:pt x="7609" y="842"/>
                </a:cubicBezTo>
                <a:cubicBezTo>
                  <a:pt x="7542" y="842"/>
                  <a:pt x="7508" y="922"/>
                  <a:pt x="7442" y="862"/>
                </a:cubicBezTo>
                <a:cubicBezTo>
                  <a:pt x="7435" y="876"/>
                  <a:pt x="7408" y="876"/>
                  <a:pt x="7402" y="862"/>
                </a:cubicBezTo>
                <a:cubicBezTo>
                  <a:pt x="7382" y="876"/>
                  <a:pt x="7362" y="882"/>
                  <a:pt x="7328" y="896"/>
                </a:cubicBezTo>
                <a:cubicBezTo>
                  <a:pt x="7328" y="902"/>
                  <a:pt x="7335" y="922"/>
                  <a:pt x="7322" y="922"/>
                </a:cubicBezTo>
                <a:cubicBezTo>
                  <a:pt x="7362" y="949"/>
                  <a:pt x="7428" y="929"/>
                  <a:pt x="7462" y="956"/>
                </a:cubicBezTo>
                <a:cubicBezTo>
                  <a:pt x="7415" y="976"/>
                  <a:pt x="7388" y="1022"/>
                  <a:pt x="7348" y="1048"/>
                </a:cubicBezTo>
                <a:cubicBezTo>
                  <a:pt x="7382" y="1068"/>
                  <a:pt x="7415" y="1062"/>
                  <a:pt x="7455" y="1062"/>
                </a:cubicBezTo>
                <a:cubicBezTo>
                  <a:pt x="7455" y="1101"/>
                  <a:pt x="7515" y="1088"/>
                  <a:pt x="7529" y="1128"/>
                </a:cubicBezTo>
                <a:cubicBezTo>
                  <a:pt x="7508" y="1148"/>
                  <a:pt x="7462" y="1141"/>
                  <a:pt x="7448" y="1161"/>
                </a:cubicBezTo>
                <a:cubicBezTo>
                  <a:pt x="7455" y="1188"/>
                  <a:pt x="7488" y="1155"/>
                  <a:pt x="7502" y="1181"/>
                </a:cubicBezTo>
                <a:cubicBezTo>
                  <a:pt x="7495" y="1195"/>
                  <a:pt x="7468" y="1181"/>
                  <a:pt x="7475" y="1208"/>
                </a:cubicBezTo>
                <a:cubicBezTo>
                  <a:pt x="7488" y="1234"/>
                  <a:pt x="7535" y="1227"/>
                  <a:pt x="7542" y="1261"/>
                </a:cubicBezTo>
                <a:cubicBezTo>
                  <a:pt x="7482" y="1261"/>
                  <a:pt x="7448" y="1261"/>
                  <a:pt x="7415" y="1287"/>
                </a:cubicBezTo>
                <a:cubicBezTo>
                  <a:pt x="7455" y="1314"/>
                  <a:pt x="7502" y="1334"/>
                  <a:pt x="7529" y="1374"/>
                </a:cubicBezTo>
                <a:cubicBezTo>
                  <a:pt x="7522" y="1387"/>
                  <a:pt x="7508" y="1394"/>
                  <a:pt x="7495" y="1400"/>
                </a:cubicBezTo>
                <a:cubicBezTo>
                  <a:pt x="7495" y="1420"/>
                  <a:pt x="7515" y="1426"/>
                  <a:pt x="7502" y="1440"/>
                </a:cubicBezTo>
                <a:cubicBezTo>
                  <a:pt x="7515" y="1453"/>
                  <a:pt x="7542" y="1453"/>
                  <a:pt x="7555" y="1473"/>
                </a:cubicBezTo>
                <a:cubicBezTo>
                  <a:pt x="7555" y="1480"/>
                  <a:pt x="7529" y="1473"/>
                  <a:pt x="7529" y="1486"/>
                </a:cubicBezTo>
                <a:cubicBezTo>
                  <a:pt x="7542" y="1506"/>
                  <a:pt x="7575" y="1506"/>
                  <a:pt x="7595" y="1513"/>
                </a:cubicBezTo>
                <a:cubicBezTo>
                  <a:pt x="7622" y="1599"/>
                  <a:pt x="7655" y="1678"/>
                  <a:pt x="7762" y="1705"/>
                </a:cubicBezTo>
                <a:cubicBezTo>
                  <a:pt x="7762" y="1718"/>
                  <a:pt x="7769" y="1732"/>
                  <a:pt x="7775" y="1732"/>
                </a:cubicBezTo>
                <a:cubicBezTo>
                  <a:pt x="7729" y="1765"/>
                  <a:pt x="7749" y="1838"/>
                  <a:pt x="7755" y="1877"/>
                </a:cubicBezTo>
                <a:cubicBezTo>
                  <a:pt x="7762" y="1884"/>
                  <a:pt x="7769" y="1897"/>
                  <a:pt x="7789" y="1891"/>
                </a:cubicBezTo>
                <a:cubicBezTo>
                  <a:pt x="7842" y="2023"/>
                  <a:pt x="7849" y="2162"/>
                  <a:pt x="7856" y="2294"/>
                </a:cubicBezTo>
                <a:cubicBezTo>
                  <a:pt x="7862" y="2367"/>
                  <a:pt x="7956" y="2400"/>
                  <a:pt x="7962" y="2472"/>
                </a:cubicBezTo>
                <a:cubicBezTo>
                  <a:pt x="7962" y="2525"/>
                  <a:pt x="7922" y="2552"/>
                  <a:pt x="7909" y="2605"/>
                </a:cubicBezTo>
                <a:cubicBezTo>
                  <a:pt x="7889" y="2605"/>
                  <a:pt x="7882" y="2611"/>
                  <a:pt x="7862" y="2611"/>
                </a:cubicBezTo>
                <a:cubicBezTo>
                  <a:pt x="7869" y="2665"/>
                  <a:pt x="7822" y="2718"/>
                  <a:pt x="7802" y="2770"/>
                </a:cubicBezTo>
                <a:cubicBezTo>
                  <a:pt x="7769" y="2764"/>
                  <a:pt x="7742" y="2784"/>
                  <a:pt x="7722" y="2777"/>
                </a:cubicBezTo>
                <a:cubicBezTo>
                  <a:pt x="7709" y="2777"/>
                  <a:pt x="7702" y="2790"/>
                  <a:pt x="7702" y="2810"/>
                </a:cubicBezTo>
                <a:cubicBezTo>
                  <a:pt x="7669" y="2810"/>
                  <a:pt x="7655" y="2830"/>
                  <a:pt x="7635" y="2850"/>
                </a:cubicBezTo>
                <a:cubicBezTo>
                  <a:pt x="7642" y="2870"/>
                  <a:pt x="7689" y="2856"/>
                  <a:pt x="7695" y="2870"/>
                </a:cubicBezTo>
                <a:cubicBezTo>
                  <a:pt x="7702" y="2903"/>
                  <a:pt x="7649" y="2870"/>
                  <a:pt x="7649" y="2890"/>
                </a:cubicBezTo>
                <a:cubicBezTo>
                  <a:pt x="7675" y="2916"/>
                  <a:pt x="7722" y="2916"/>
                  <a:pt x="7755" y="2929"/>
                </a:cubicBezTo>
                <a:cubicBezTo>
                  <a:pt x="7722" y="2929"/>
                  <a:pt x="7769" y="2975"/>
                  <a:pt x="7729" y="2969"/>
                </a:cubicBezTo>
                <a:cubicBezTo>
                  <a:pt x="7729" y="2989"/>
                  <a:pt x="7742" y="2989"/>
                  <a:pt x="7755" y="2989"/>
                </a:cubicBezTo>
                <a:cubicBezTo>
                  <a:pt x="7742" y="3001"/>
                  <a:pt x="7729" y="3008"/>
                  <a:pt x="7722" y="3028"/>
                </a:cubicBezTo>
                <a:cubicBezTo>
                  <a:pt x="7682" y="3008"/>
                  <a:pt x="7655" y="3041"/>
                  <a:pt x="7635" y="3068"/>
                </a:cubicBezTo>
                <a:cubicBezTo>
                  <a:pt x="7655" y="3087"/>
                  <a:pt x="7682" y="3094"/>
                  <a:pt x="7702" y="3107"/>
                </a:cubicBezTo>
                <a:cubicBezTo>
                  <a:pt x="7655" y="3127"/>
                  <a:pt x="7615" y="3120"/>
                  <a:pt x="7575" y="3140"/>
                </a:cubicBezTo>
                <a:cubicBezTo>
                  <a:pt x="7575" y="3154"/>
                  <a:pt x="7595" y="3154"/>
                  <a:pt x="7609" y="3160"/>
                </a:cubicBezTo>
                <a:cubicBezTo>
                  <a:pt x="7562" y="3194"/>
                  <a:pt x="7495" y="3200"/>
                  <a:pt x="7415" y="3194"/>
                </a:cubicBezTo>
                <a:cubicBezTo>
                  <a:pt x="7402" y="3200"/>
                  <a:pt x="7395" y="3213"/>
                  <a:pt x="7395" y="3233"/>
                </a:cubicBezTo>
                <a:cubicBezTo>
                  <a:pt x="7375" y="3233"/>
                  <a:pt x="7382" y="3207"/>
                  <a:pt x="7362" y="3200"/>
                </a:cubicBezTo>
                <a:cubicBezTo>
                  <a:pt x="7268" y="3266"/>
                  <a:pt x="7135" y="3220"/>
                  <a:pt x="7075" y="3299"/>
                </a:cubicBezTo>
                <a:cubicBezTo>
                  <a:pt x="7075" y="3306"/>
                  <a:pt x="7081" y="3313"/>
                  <a:pt x="7081" y="3326"/>
                </a:cubicBezTo>
                <a:cubicBezTo>
                  <a:pt x="7121" y="3333"/>
                  <a:pt x="7155" y="3313"/>
                  <a:pt x="7188" y="3326"/>
                </a:cubicBezTo>
                <a:cubicBezTo>
                  <a:pt x="7201" y="3326"/>
                  <a:pt x="7201" y="3346"/>
                  <a:pt x="7215" y="3353"/>
                </a:cubicBezTo>
                <a:cubicBezTo>
                  <a:pt x="7248" y="3353"/>
                  <a:pt x="7295" y="3333"/>
                  <a:pt x="7342" y="3353"/>
                </a:cubicBezTo>
                <a:cubicBezTo>
                  <a:pt x="7342" y="3386"/>
                  <a:pt x="7282" y="3353"/>
                  <a:pt x="7288" y="3379"/>
                </a:cubicBezTo>
                <a:cubicBezTo>
                  <a:pt x="7295" y="3439"/>
                  <a:pt x="7395" y="3392"/>
                  <a:pt x="7422" y="3426"/>
                </a:cubicBezTo>
                <a:cubicBezTo>
                  <a:pt x="7415" y="3446"/>
                  <a:pt x="7395" y="3419"/>
                  <a:pt x="7388" y="3446"/>
                </a:cubicBezTo>
                <a:cubicBezTo>
                  <a:pt x="7288" y="3432"/>
                  <a:pt x="7221" y="3452"/>
                  <a:pt x="7168" y="3505"/>
                </a:cubicBezTo>
                <a:cubicBezTo>
                  <a:pt x="7195" y="3518"/>
                  <a:pt x="7208" y="3505"/>
                  <a:pt x="7228" y="3525"/>
                </a:cubicBezTo>
                <a:cubicBezTo>
                  <a:pt x="7221" y="3544"/>
                  <a:pt x="7195" y="3544"/>
                  <a:pt x="7215" y="3571"/>
                </a:cubicBezTo>
                <a:cubicBezTo>
                  <a:pt x="7295" y="3611"/>
                  <a:pt x="7408" y="3624"/>
                  <a:pt x="7508" y="3651"/>
                </a:cubicBezTo>
                <a:cubicBezTo>
                  <a:pt x="7562" y="3750"/>
                  <a:pt x="7755" y="3710"/>
                  <a:pt x="7856" y="3763"/>
                </a:cubicBezTo>
                <a:cubicBezTo>
                  <a:pt x="7849" y="3776"/>
                  <a:pt x="7856" y="3783"/>
                  <a:pt x="7836" y="3796"/>
                </a:cubicBezTo>
                <a:cubicBezTo>
                  <a:pt x="7862" y="3836"/>
                  <a:pt x="7936" y="3829"/>
                  <a:pt x="7969" y="3856"/>
                </a:cubicBezTo>
                <a:cubicBezTo>
                  <a:pt x="7856" y="3862"/>
                  <a:pt x="7762" y="3856"/>
                  <a:pt x="7655" y="3869"/>
                </a:cubicBezTo>
                <a:cubicBezTo>
                  <a:pt x="7655" y="3909"/>
                  <a:pt x="7682" y="3915"/>
                  <a:pt x="7722" y="3922"/>
                </a:cubicBezTo>
                <a:cubicBezTo>
                  <a:pt x="7689" y="3941"/>
                  <a:pt x="7735" y="3948"/>
                  <a:pt x="7709" y="3975"/>
                </a:cubicBezTo>
                <a:cubicBezTo>
                  <a:pt x="7715" y="3988"/>
                  <a:pt x="7755" y="3969"/>
                  <a:pt x="7742" y="4008"/>
                </a:cubicBezTo>
                <a:cubicBezTo>
                  <a:pt x="7769" y="4008"/>
                  <a:pt x="7789" y="4015"/>
                  <a:pt x="7822" y="4008"/>
                </a:cubicBezTo>
                <a:cubicBezTo>
                  <a:pt x="7836" y="4041"/>
                  <a:pt x="7862" y="4061"/>
                  <a:pt x="7909" y="4061"/>
                </a:cubicBezTo>
                <a:cubicBezTo>
                  <a:pt x="7896" y="4100"/>
                  <a:pt x="7829" y="4087"/>
                  <a:pt x="7795" y="4107"/>
                </a:cubicBezTo>
                <a:cubicBezTo>
                  <a:pt x="7889" y="4153"/>
                  <a:pt x="8002" y="4153"/>
                  <a:pt x="8098" y="4178"/>
                </a:cubicBezTo>
                <a:cubicBezTo>
                  <a:pt x="8098" y="4205"/>
                  <a:pt x="8058" y="4211"/>
                  <a:pt x="8038" y="4198"/>
                </a:cubicBezTo>
                <a:cubicBezTo>
                  <a:pt x="8038" y="4224"/>
                  <a:pt x="8004" y="4211"/>
                  <a:pt x="7998" y="4237"/>
                </a:cubicBezTo>
                <a:cubicBezTo>
                  <a:pt x="7971" y="4231"/>
                  <a:pt x="8018" y="4211"/>
                  <a:pt x="8011" y="4191"/>
                </a:cubicBezTo>
                <a:cubicBezTo>
                  <a:pt x="7998" y="4185"/>
                  <a:pt x="7978" y="4197"/>
                  <a:pt x="7984" y="4231"/>
                </a:cubicBezTo>
                <a:cubicBezTo>
                  <a:pt x="7884" y="4231"/>
                  <a:pt x="7757" y="4198"/>
                  <a:pt x="7650" y="4244"/>
                </a:cubicBezTo>
                <a:cubicBezTo>
                  <a:pt x="7644" y="4224"/>
                  <a:pt x="7664" y="4231"/>
                  <a:pt x="7664" y="4217"/>
                </a:cubicBezTo>
                <a:cubicBezTo>
                  <a:pt x="7610" y="4217"/>
                  <a:pt x="7577" y="4204"/>
                  <a:pt x="7524" y="4211"/>
                </a:cubicBezTo>
                <a:cubicBezTo>
                  <a:pt x="7524" y="4224"/>
                  <a:pt x="7524" y="4237"/>
                  <a:pt x="7530" y="4244"/>
                </a:cubicBezTo>
                <a:cubicBezTo>
                  <a:pt x="7517" y="4257"/>
                  <a:pt x="7484" y="4237"/>
                  <a:pt x="7470" y="4237"/>
                </a:cubicBezTo>
                <a:cubicBezTo>
                  <a:pt x="7410" y="4270"/>
                  <a:pt x="7377" y="4231"/>
                  <a:pt x="7310" y="4211"/>
                </a:cubicBezTo>
                <a:cubicBezTo>
                  <a:pt x="7290" y="4211"/>
                  <a:pt x="7310" y="4197"/>
                  <a:pt x="7297" y="4184"/>
                </a:cubicBezTo>
                <a:cubicBezTo>
                  <a:pt x="7270" y="4184"/>
                  <a:pt x="7283" y="4224"/>
                  <a:pt x="7243" y="4211"/>
                </a:cubicBezTo>
                <a:cubicBezTo>
                  <a:pt x="7250" y="4204"/>
                  <a:pt x="7257" y="4204"/>
                  <a:pt x="7257" y="4191"/>
                </a:cubicBezTo>
                <a:cubicBezTo>
                  <a:pt x="7237" y="4184"/>
                  <a:pt x="7210" y="4177"/>
                  <a:pt x="7177" y="4177"/>
                </a:cubicBezTo>
                <a:cubicBezTo>
                  <a:pt x="7203" y="4211"/>
                  <a:pt x="7157" y="4211"/>
                  <a:pt x="7183" y="4250"/>
                </a:cubicBezTo>
                <a:cubicBezTo>
                  <a:pt x="7083" y="4277"/>
                  <a:pt x="7043" y="4211"/>
                  <a:pt x="6976" y="4257"/>
                </a:cubicBezTo>
                <a:cubicBezTo>
                  <a:pt x="6930" y="4224"/>
                  <a:pt x="6876" y="4250"/>
                  <a:pt x="6843" y="4277"/>
                </a:cubicBezTo>
                <a:cubicBezTo>
                  <a:pt x="6830" y="4303"/>
                  <a:pt x="6876" y="4296"/>
                  <a:pt x="6850" y="4323"/>
                </a:cubicBezTo>
                <a:cubicBezTo>
                  <a:pt x="6896" y="4342"/>
                  <a:pt x="6970" y="4336"/>
                  <a:pt x="7010" y="4362"/>
                </a:cubicBezTo>
                <a:cubicBezTo>
                  <a:pt x="7030" y="4356"/>
                  <a:pt x="7043" y="4336"/>
                  <a:pt x="7070" y="4329"/>
                </a:cubicBezTo>
                <a:cubicBezTo>
                  <a:pt x="7076" y="4342"/>
                  <a:pt x="7063" y="4349"/>
                  <a:pt x="7076" y="4362"/>
                </a:cubicBezTo>
                <a:cubicBezTo>
                  <a:pt x="7170" y="4362"/>
                  <a:pt x="7210" y="4369"/>
                  <a:pt x="7297" y="4376"/>
                </a:cubicBezTo>
                <a:cubicBezTo>
                  <a:pt x="7290" y="4402"/>
                  <a:pt x="7237" y="4382"/>
                  <a:pt x="7223" y="4396"/>
                </a:cubicBezTo>
                <a:cubicBezTo>
                  <a:pt x="7257" y="4409"/>
                  <a:pt x="7263" y="4409"/>
                  <a:pt x="7303" y="4402"/>
                </a:cubicBezTo>
                <a:cubicBezTo>
                  <a:pt x="7297" y="4422"/>
                  <a:pt x="7257" y="4409"/>
                  <a:pt x="7257" y="4436"/>
                </a:cubicBezTo>
                <a:cubicBezTo>
                  <a:pt x="7297" y="4449"/>
                  <a:pt x="7377" y="4449"/>
                  <a:pt x="7397" y="4422"/>
                </a:cubicBezTo>
                <a:cubicBezTo>
                  <a:pt x="7390" y="4436"/>
                  <a:pt x="7397" y="4436"/>
                  <a:pt x="7397" y="4442"/>
                </a:cubicBezTo>
                <a:cubicBezTo>
                  <a:pt x="7444" y="4442"/>
                  <a:pt x="7524" y="4409"/>
                  <a:pt x="7544" y="4442"/>
                </a:cubicBezTo>
                <a:cubicBezTo>
                  <a:pt x="7550" y="4442"/>
                  <a:pt x="7557" y="4436"/>
                  <a:pt x="7557" y="4422"/>
                </a:cubicBezTo>
                <a:cubicBezTo>
                  <a:pt x="7537" y="4416"/>
                  <a:pt x="7484" y="4402"/>
                  <a:pt x="7517" y="4396"/>
                </a:cubicBezTo>
                <a:cubicBezTo>
                  <a:pt x="7477" y="4396"/>
                  <a:pt x="7470" y="4369"/>
                  <a:pt x="7417" y="4376"/>
                </a:cubicBezTo>
                <a:cubicBezTo>
                  <a:pt x="7490" y="4336"/>
                  <a:pt x="7597" y="4369"/>
                  <a:pt x="7657" y="4356"/>
                </a:cubicBezTo>
                <a:cubicBezTo>
                  <a:pt x="7664" y="4382"/>
                  <a:pt x="7711" y="4369"/>
                  <a:pt x="7731" y="4389"/>
                </a:cubicBezTo>
                <a:cubicBezTo>
                  <a:pt x="7724" y="4402"/>
                  <a:pt x="7717" y="4382"/>
                  <a:pt x="7697" y="4389"/>
                </a:cubicBezTo>
                <a:cubicBezTo>
                  <a:pt x="7677" y="4396"/>
                  <a:pt x="7684" y="4442"/>
                  <a:pt x="7691" y="4462"/>
                </a:cubicBezTo>
                <a:cubicBezTo>
                  <a:pt x="7684" y="4455"/>
                  <a:pt x="7677" y="4455"/>
                  <a:pt x="7664" y="4455"/>
                </a:cubicBezTo>
                <a:cubicBezTo>
                  <a:pt x="7670" y="4495"/>
                  <a:pt x="7784" y="4475"/>
                  <a:pt x="7717" y="4462"/>
                </a:cubicBezTo>
                <a:cubicBezTo>
                  <a:pt x="7731" y="4442"/>
                  <a:pt x="7771" y="4462"/>
                  <a:pt x="7777" y="4469"/>
                </a:cubicBezTo>
                <a:cubicBezTo>
                  <a:pt x="7777" y="4475"/>
                  <a:pt x="7764" y="4475"/>
                  <a:pt x="7764" y="4489"/>
                </a:cubicBezTo>
                <a:cubicBezTo>
                  <a:pt x="7784" y="4502"/>
                  <a:pt x="7797" y="4495"/>
                  <a:pt x="7817" y="4495"/>
                </a:cubicBezTo>
                <a:cubicBezTo>
                  <a:pt x="7811" y="4502"/>
                  <a:pt x="7817" y="4509"/>
                  <a:pt x="7824" y="4515"/>
                </a:cubicBezTo>
                <a:cubicBezTo>
                  <a:pt x="7897" y="4522"/>
                  <a:pt x="7964" y="4482"/>
                  <a:pt x="8051" y="4522"/>
                </a:cubicBezTo>
                <a:cubicBezTo>
                  <a:pt x="7917" y="4575"/>
                  <a:pt x="7711" y="4489"/>
                  <a:pt x="7664" y="4615"/>
                </a:cubicBezTo>
                <a:cubicBezTo>
                  <a:pt x="7630" y="4615"/>
                  <a:pt x="7610" y="4628"/>
                  <a:pt x="7597" y="4648"/>
                </a:cubicBezTo>
                <a:cubicBezTo>
                  <a:pt x="7604" y="4655"/>
                  <a:pt x="7637" y="4648"/>
                  <a:pt x="7630" y="4675"/>
                </a:cubicBezTo>
                <a:cubicBezTo>
                  <a:pt x="7570" y="4668"/>
                  <a:pt x="7464" y="4688"/>
                  <a:pt x="7410" y="4675"/>
                </a:cubicBezTo>
                <a:cubicBezTo>
                  <a:pt x="7424" y="4655"/>
                  <a:pt x="7390" y="4615"/>
                  <a:pt x="7417" y="4602"/>
                </a:cubicBezTo>
                <a:cubicBezTo>
                  <a:pt x="7290" y="4569"/>
                  <a:pt x="7063" y="4583"/>
                  <a:pt x="6930" y="4629"/>
                </a:cubicBezTo>
                <a:cubicBezTo>
                  <a:pt x="6963" y="4642"/>
                  <a:pt x="6990" y="4642"/>
                  <a:pt x="7016" y="4649"/>
                </a:cubicBezTo>
                <a:cubicBezTo>
                  <a:pt x="6923" y="4669"/>
                  <a:pt x="6890" y="4649"/>
                  <a:pt x="6796" y="4682"/>
                </a:cubicBezTo>
                <a:cubicBezTo>
                  <a:pt x="6796" y="4669"/>
                  <a:pt x="6796" y="4662"/>
                  <a:pt x="6810" y="4662"/>
                </a:cubicBezTo>
                <a:cubicBezTo>
                  <a:pt x="6796" y="4642"/>
                  <a:pt x="6783" y="4662"/>
                  <a:pt x="6756" y="4655"/>
                </a:cubicBezTo>
                <a:cubicBezTo>
                  <a:pt x="6756" y="4669"/>
                  <a:pt x="6769" y="4669"/>
                  <a:pt x="6776" y="4669"/>
                </a:cubicBezTo>
                <a:cubicBezTo>
                  <a:pt x="6769" y="4681"/>
                  <a:pt x="6776" y="4702"/>
                  <a:pt x="6769" y="4708"/>
                </a:cubicBezTo>
                <a:cubicBezTo>
                  <a:pt x="6736" y="4715"/>
                  <a:pt x="6736" y="4695"/>
                  <a:pt x="6709" y="4695"/>
                </a:cubicBezTo>
                <a:cubicBezTo>
                  <a:pt x="6703" y="4748"/>
                  <a:pt x="6810" y="4708"/>
                  <a:pt x="6796" y="4761"/>
                </a:cubicBezTo>
                <a:cubicBezTo>
                  <a:pt x="6810" y="4768"/>
                  <a:pt x="6823" y="4741"/>
                  <a:pt x="6830" y="4761"/>
                </a:cubicBezTo>
                <a:cubicBezTo>
                  <a:pt x="6836" y="4788"/>
                  <a:pt x="6803" y="4768"/>
                  <a:pt x="6803" y="4781"/>
                </a:cubicBezTo>
                <a:cubicBezTo>
                  <a:pt x="6890" y="4814"/>
                  <a:pt x="6976" y="4788"/>
                  <a:pt x="7076" y="4808"/>
                </a:cubicBezTo>
                <a:cubicBezTo>
                  <a:pt x="7050" y="4814"/>
                  <a:pt x="7036" y="4841"/>
                  <a:pt x="7003" y="4841"/>
                </a:cubicBezTo>
                <a:cubicBezTo>
                  <a:pt x="7003" y="4861"/>
                  <a:pt x="7003" y="4854"/>
                  <a:pt x="7003" y="4874"/>
                </a:cubicBezTo>
                <a:cubicBezTo>
                  <a:pt x="7016" y="4881"/>
                  <a:pt x="7016" y="4841"/>
                  <a:pt x="7023" y="4861"/>
                </a:cubicBezTo>
                <a:cubicBezTo>
                  <a:pt x="7023" y="4894"/>
                  <a:pt x="6943" y="4901"/>
                  <a:pt x="6903" y="4907"/>
                </a:cubicBezTo>
                <a:cubicBezTo>
                  <a:pt x="6943" y="4914"/>
                  <a:pt x="6950" y="4934"/>
                  <a:pt x="6983" y="4934"/>
                </a:cubicBezTo>
                <a:cubicBezTo>
                  <a:pt x="6870" y="4947"/>
                  <a:pt x="6776" y="4947"/>
                  <a:pt x="6649" y="4941"/>
                </a:cubicBezTo>
                <a:cubicBezTo>
                  <a:pt x="6623" y="4941"/>
                  <a:pt x="6649" y="4934"/>
                  <a:pt x="6649" y="4921"/>
                </a:cubicBezTo>
                <a:cubicBezTo>
                  <a:pt x="6596" y="4901"/>
                  <a:pt x="6503" y="4927"/>
                  <a:pt x="6476" y="4887"/>
                </a:cubicBezTo>
                <a:cubicBezTo>
                  <a:pt x="6503" y="4887"/>
                  <a:pt x="6529" y="4894"/>
                  <a:pt x="6529" y="4860"/>
                </a:cubicBezTo>
                <a:cubicBezTo>
                  <a:pt x="6543" y="4894"/>
                  <a:pt x="6576" y="4867"/>
                  <a:pt x="6603" y="4881"/>
                </a:cubicBezTo>
                <a:cubicBezTo>
                  <a:pt x="6603" y="4860"/>
                  <a:pt x="6603" y="4867"/>
                  <a:pt x="6603" y="4847"/>
                </a:cubicBezTo>
                <a:cubicBezTo>
                  <a:pt x="6589" y="4860"/>
                  <a:pt x="6549" y="4847"/>
                  <a:pt x="6523" y="4840"/>
                </a:cubicBezTo>
                <a:cubicBezTo>
                  <a:pt x="6523" y="4820"/>
                  <a:pt x="6556" y="4834"/>
                  <a:pt x="6549" y="4807"/>
                </a:cubicBezTo>
                <a:cubicBezTo>
                  <a:pt x="6496" y="4780"/>
                  <a:pt x="6462" y="4800"/>
                  <a:pt x="6409" y="4780"/>
                </a:cubicBezTo>
                <a:cubicBezTo>
                  <a:pt x="6396" y="4761"/>
                  <a:pt x="6456" y="4741"/>
                  <a:pt x="6409" y="4734"/>
                </a:cubicBezTo>
                <a:cubicBezTo>
                  <a:pt x="6429" y="4714"/>
                  <a:pt x="6442" y="4741"/>
                  <a:pt x="6456" y="4741"/>
                </a:cubicBezTo>
                <a:cubicBezTo>
                  <a:pt x="6469" y="4748"/>
                  <a:pt x="6469" y="4728"/>
                  <a:pt x="6476" y="4728"/>
                </a:cubicBezTo>
                <a:cubicBezTo>
                  <a:pt x="6496" y="4741"/>
                  <a:pt x="6509" y="4734"/>
                  <a:pt x="6543" y="4734"/>
                </a:cubicBezTo>
                <a:cubicBezTo>
                  <a:pt x="6616" y="4728"/>
                  <a:pt x="6676" y="4767"/>
                  <a:pt x="6703" y="4714"/>
                </a:cubicBezTo>
                <a:cubicBezTo>
                  <a:pt x="6703" y="4701"/>
                  <a:pt x="6676" y="4708"/>
                  <a:pt x="6676" y="4694"/>
                </a:cubicBezTo>
                <a:cubicBezTo>
                  <a:pt x="6703" y="4661"/>
                  <a:pt x="6716" y="4681"/>
                  <a:pt x="6743" y="4655"/>
                </a:cubicBezTo>
                <a:cubicBezTo>
                  <a:pt x="6716" y="4642"/>
                  <a:pt x="6669" y="4655"/>
                  <a:pt x="6676" y="4688"/>
                </a:cubicBezTo>
                <a:cubicBezTo>
                  <a:pt x="6643" y="4688"/>
                  <a:pt x="6603" y="4695"/>
                  <a:pt x="6583" y="4681"/>
                </a:cubicBezTo>
                <a:cubicBezTo>
                  <a:pt x="6556" y="4688"/>
                  <a:pt x="6583" y="4715"/>
                  <a:pt x="6556" y="4715"/>
                </a:cubicBezTo>
                <a:cubicBezTo>
                  <a:pt x="6576" y="4681"/>
                  <a:pt x="6516" y="4655"/>
                  <a:pt x="6489" y="4681"/>
                </a:cubicBezTo>
                <a:cubicBezTo>
                  <a:pt x="6476" y="4661"/>
                  <a:pt x="6462" y="4668"/>
                  <a:pt x="6436" y="4668"/>
                </a:cubicBezTo>
                <a:cubicBezTo>
                  <a:pt x="6436" y="4661"/>
                  <a:pt x="6442" y="4668"/>
                  <a:pt x="6449" y="4661"/>
                </a:cubicBezTo>
                <a:cubicBezTo>
                  <a:pt x="6382" y="4629"/>
                  <a:pt x="6269" y="4642"/>
                  <a:pt x="6229" y="4609"/>
                </a:cubicBezTo>
                <a:cubicBezTo>
                  <a:pt x="6236" y="4589"/>
                  <a:pt x="6269" y="4609"/>
                  <a:pt x="6289" y="4595"/>
                </a:cubicBezTo>
                <a:cubicBezTo>
                  <a:pt x="6282" y="4589"/>
                  <a:pt x="6282" y="4589"/>
                  <a:pt x="6282" y="4575"/>
                </a:cubicBezTo>
                <a:cubicBezTo>
                  <a:pt x="6262" y="4615"/>
                  <a:pt x="6222" y="4562"/>
                  <a:pt x="6222" y="4582"/>
                </a:cubicBezTo>
                <a:cubicBezTo>
                  <a:pt x="6195" y="4562"/>
                  <a:pt x="6242" y="4562"/>
                  <a:pt x="6249" y="4569"/>
                </a:cubicBezTo>
                <a:cubicBezTo>
                  <a:pt x="6256" y="4549"/>
                  <a:pt x="6229" y="4555"/>
                  <a:pt x="6242" y="4535"/>
                </a:cubicBezTo>
                <a:cubicBezTo>
                  <a:pt x="6216" y="4542"/>
                  <a:pt x="6209" y="4529"/>
                  <a:pt x="6182" y="4529"/>
                </a:cubicBezTo>
                <a:cubicBezTo>
                  <a:pt x="6202" y="4535"/>
                  <a:pt x="6195" y="4555"/>
                  <a:pt x="6175" y="4542"/>
                </a:cubicBezTo>
                <a:cubicBezTo>
                  <a:pt x="6189" y="4568"/>
                  <a:pt x="6175" y="4568"/>
                  <a:pt x="6182" y="4595"/>
                </a:cubicBezTo>
                <a:cubicBezTo>
                  <a:pt x="6175" y="4588"/>
                  <a:pt x="6175" y="4575"/>
                  <a:pt x="6162" y="4575"/>
                </a:cubicBezTo>
                <a:cubicBezTo>
                  <a:pt x="6162" y="4575"/>
                  <a:pt x="6169" y="4581"/>
                  <a:pt x="6169" y="4588"/>
                </a:cubicBezTo>
                <a:cubicBezTo>
                  <a:pt x="6135" y="4568"/>
                  <a:pt x="6115" y="4581"/>
                  <a:pt x="6075" y="4588"/>
                </a:cubicBezTo>
                <a:cubicBezTo>
                  <a:pt x="6055" y="4595"/>
                  <a:pt x="6089" y="4601"/>
                  <a:pt x="6082" y="4621"/>
                </a:cubicBezTo>
                <a:cubicBezTo>
                  <a:pt x="6029" y="4608"/>
                  <a:pt x="5929" y="4654"/>
                  <a:pt x="5875" y="4615"/>
                </a:cubicBezTo>
                <a:cubicBezTo>
                  <a:pt x="5882" y="4641"/>
                  <a:pt x="5822" y="4615"/>
                  <a:pt x="5802" y="4621"/>
                </a:cubicBezTo>
                <a:cubicBezTo>
                  <a:pt x="5802" y="4601"/>
                  <a:pt x="5822" y="4601"/>
                  <a:pt x="5835" y="4601"/>
                </a:cubicBezTo>
                <a:cubicBezTo>
                  <a:pt x="5828" y="4595"/>
                  <a:pt x="5828" y="4595"/>
                  <a:pt x="5828" y="4581"/>
                </a:cubicBezTo>
                <a:cubicBezTo>
                  <a:pt x="5808" y="4575"/>
                  <a:pt x="5762" y="4581"/>
                  <a:pt x="5728" y="4575"/>
                </a:cubicBezTo>
                <a:cubicBezTo>
                  <a:pt x="5735" y="4561"/>
                  <a:pt x="5722" y="4561"/>
                  <a:pt x="5722" y="4548"/>
                </a:cubicBezTo>
                <a:cubicBezTo>
                  <a:pt x="5755" y="4548"/>
                  <a:pt x="5762" y="4535"/>
                  <a:pt x="5788" y="4535"/>
                </a:cubicBezTo>
                <a:cubicBezTo>
                  <a:pt x="5782" y="4548"/>
                  <a:pt x="5788" y="4548"/>
                  <a:pt x="5795" y="4561"/>
                </a:cubicBezTo>
                <a:cubicBezTo>
                  <a:pt x="5795" y="4555"/>
                  <a:pt x="5828" y="4548"/>
                  <a:pt x="5828" y="4561"/>
                </a:cubicBezTo>
                <a:cubicBezTo>
                  <a:pt x="5835" y="4535"/>
                  <a:pt x="5848" y="4521"/>
                  <a:pt x="5868" y="4548"/>
                </a:cubicBezTo>
                <a:cubicBezTo>
                  <a:pt x="5875" y="4548"/>
                  <a:pt x="5868" y="4521"/>
                  <a:pt x="5882" y="4521"/>
                </a:cubicBezTo>
                <a:cubicBezTo>
                  <a:pt x="5875" y="4515"/>
                  <a:pt x="5862" y="4508"/>
                  <a:pt x="5848" y="4501"/>
                </a:cubicBezTo>
                <a:cubicBezTo>
                  <a:pt x="5828" y="4515"/>
                  <a:pt x="5782" y="4515"/>
                  <a:pt x="5748" y="4508"/>
                </a:cubicBezTo>
                <a:cubicBezTo>
                  <a:pt x="5735" y="4508"/>
                  <a:pt x="5735" y="4521"/>
                  <a:pt x="5735" y="4521"/>
                </a:cubicBezTo>
                <a:cubicBezTo>
                  <a:pt x="5695" y="4521"/>
                  <a:pt x="5635" y="4495"/>
                  <a:pt x="5608" y="4528"/>
                </a:cubicBezTo>
                <a:cubicBezTo>
                  <a:pt x="5581" y="4495"/>
                  <a:pt x="5488" y="4515"/>
                  <a:pt x="5455" y="4501"/>
                </a:cubicBezTo>
                <a:cubicBezTo>
                  <a:pt x="5455" y="4528"/>
                  <a:pt x="5408" y="4508"/>
                  <a:pt x="5381" y="4528"/>
                </a:cubicBezTo>
                <a:cubicBezTo>
                  <a:pt x="5381" y="4541"/>
                  <a:pt x="5395" y="4521"/>
                  <a:pt x="5395" y="4535"/>
                </a:cubicBezTo>
                <a:cubicBezTo>
                  <a:pt x="5341" y="4581"/>
                  <a:pt x="5248" y="4548"/>
                  <a:pt x="5181" y="4548"/>
                </a:cubicBezTo>
                <a:cubicBezTo>
                  <a:pt x="5121" y="4548"/>
                  <a:pt x="5048" y="4581"/>
                  <a:pt x="5001" y="4541"/>
                </a:cubicBezTo>
                <a:cubicBezTo>
                  <a:pt x="5028" y="4528"/>
                  <a:pt x="4994" y="4528"/>
                  <a:pt x="5007" y="4508"/>
                </a:cubicBezTo>
                <a:cubicBezTo>
                  <a:pt x="4994" y="4508"/>
                  <a:pt x="5001" y="4528"/>
                  <a:pt x="4987" y="4528"/>
                </a:cubicBezTo>
                <a:cubicBezTo>
                  <a:pt x="4907" y="4495"/>
                  <a:pt x="4774" y="4594"/>
                  <a:pt x="4734" y="4521"/>
                </a:cubicBezTo>
                <a:cubicBezTo>
                  <a:pt x="4734" y="4521"/>
                  <a:pt x="4734" y="4521"/>
                  <a:pt x="4687" y="4521"/>
                </a:cubicBezTo>
                <a:cubicBezTo>
                  <a:pt x="4694" y="4495"/>
                  <a:pt x="4694" y="4482"/>
                  <a:pt x="4660" y="4482"/>
                </a:cubicBezTo>
                <a:cubicBezTo>
                  <a:pt x="4680" y="4469"/>
                  <a:pt x="4707" y="4469"/>
                  <a:pt x="4720" y="4449"/>
                </a:cubicBezTo>
                <a:cubicBezTo>
                  <a:pt x="4707" y="4428"/>
                  <a:pt x="4660" y="4442"/>
                  <a:pt x="4640" y="4428"/>
                </a:cubicBezTo>
                <a:cubicBezTo>
                  <a:pt x="4634" y="4435"/>
                  <a:pt x="4620" y="4468"/>
                  <a:pt x="4634" y="4475"/>
                </a:cubicBezTo>
                <a:cubicBezTo>
                  <a:pt x="4614" y="4481"/>
                  <a:pt x="4607" y="4495"/>
                  <a:pt x="4607" y="4508"/>
                </a:cubicBezTo>
                <a:cubicBezTo>
                  <a:pt x="4534" y="4501"/>
                  <a:pt x="4494" y="4515"/>
                  <a:pt x="4440" y="4495"/>
                </a:cubicBezTo>
                <a:cubicBezTo>
                  <a:pt x="4440" y="4501"/>
                  <a:pt x="4454" y="4501"/>
                  <a:pt x="4460" y="4501"/>
                </a:cubicBezTo>
                <a:cubicBezTo>
                  <a:pt x="4454" y="4514"/>
                  <a:pt x="4447" y="4521"/>
                  <a:pt x="4447" y="4541"/>
                </a:cubicBezTo>
                <a:cubicBezTo>
                  <a:pt x="4440" y="4541"/>
                  <a:pt x="4427" y="4541"/>
                  <a:pt x="4420" y="4541"/>
                </a:cubicBezTo>
                <a:cubicBezTo>
                  <a:pt x="4420" y="4515"/>
                  <a:pt x="4440" y="4521"/>
                  <a:pt x="4433" y="4501"/>
                </a:cubicBezTo>
                <a:cubicBezTo>
                  <a:pt x="4407" y="4455"/>
                  <a:pt x="4313" y="4481"/>
                  <a:pt x="4260" y="4481"/>
                </a:cubicBezTo>
                <a:cubicBezTo>
                  <a:pt x="4267" y="4501"/>
                  <a:pt x="4240" y="4515"/>
                  <a:pt x="4273" y="4508"/>
                </a:cubicBezTo>
                <a:cubicBezTo>
                  <a:pt x="4200" y="4554"/>
                  <a:pt x="4093" y="4534"/>
                  <a:pt x="4026" y="4495"/>
                </a:cubicBezTo>
                <a:cubicBezTo>
                  <a:pt x="4013" y="4495"/>
                  <a:pt x="4013" y="4508"/>
                  <a:pt x="4000" y="4515"/>
                </a:cubicBezTo>
                <a:cubicBezTo>
                  <a:pt x="3906" y="4508"/>
                  <a:pt x="3839" y="4501"/>
                  <a:pt x="3753" y="4495"/>
                </a:cubicBezTo>
                <a:cubicBezTo>
                  <a:pt x="3806" y="4488"/>
                  <a:pt x="3900" y="4495"/>
                  <a:pt x="3960" y="4481"/>
                </a:cubicBezTo>
                <a:cubicBezTo>
                  <a:pt x="3953" y="4468"/>
                  <a:pt x="3940" y="4468"/>
                  <a:pt x="3940" y="4455"/>
                </a:cubicBezTo>
                <a:cubicBezTo>
                  <a:pt x="3806" y="4441"/>
                  <a:pt x="3693" y="4481"/>
                  <a:pt x="3573" y="4468"/>
                </a:cubicBezTo>
                <a:cubicBezTo>
                  <a:pt x="3559" y="4475"/>
                  <a:pt x="3539" y="4468"/>
                  <a:pt x="3539" y="4495"/>
                </a:cubicBezTo>
                <a:cubicBezTo>
                  <a:pt x="3526" y="4495"/>
                  <a:pt x="3532" y="4481"/>
                  <a:pt x="3519" y="4481"/>
                </a:cubicBezTo>
                <a:cubicBezTo>
                  <a:pt x="3452" y="4547"/>
                  <a:pt x="3319" y="4481"/>
                  <a:pt x="3205" y="4508"/>
                </a:cubicBezTo>
                <a:cubicBezTo>
                  <a:pt x="3225" y="4521"/>
                  <a:pt x="3259" y="4521"/>
                  <a:pt x="3292" y="4547"/>
                </a:cubicBezTo>
                <a:cubicBezTo>
                  <a:pt x="3299" y="4534"/>
                  <a:pt x="3292" y="4534"/>
                  <a:pt x="3279" y="4534"/>
                </a:cubicBezTo>
                <a:cubicBezTo>
                  <a:pt x="3286" y="4507"/>
                  <a:pt x="3306" y="4534"/>
                  <a:pt x="3326" y="4521"/>
                </a:cubicBezTo>
                <a:cubicBezTo>
                  <a:pt x="3326" y="4541"/>
                  <a:pt x="3319" y="4534"/>
                  <a:pt x="3326" y="4547"/>
                </a:cubicBezTo>
                <a:cubicBezTo>
                  <a:pt x="3346" y="4534"/>
                  <a:pt x="3366" y="4507"/>
                  <a:pt x="3399" y="4527"/>
                </a:cubicBezTo>
                <a:cubicBezTo>
                  <a:pt x="3392" y="4541"/>
                  <a:pt x="3379" y="4541"/>
                  <a:pt x="3359" y="4541"/>
                </a:cubicBezTo>
                <a:cubicBezTo>
                  <a:pt x="3386" y="4554"/>
                  <a:pt x="3412" y="4561"/>
                  <a:pt x="3452" y="4554"/>
                </a:cubicBezTo>
                <a:cubicBezTo>
                  <a:pt x="3466" y="4541"/>
                  <a:pt x="3452" y="4534"/>
                  <a:pt x="3466" y="4521"/>
                </a:cubicBezTo>
                <a:cubicBezTo>
                  <a:pt x="3499" y="4633"/>
                  <a:pt x="3693" y="4547"/>
                  <a:pt x="3746" y="4646"/>
                </a:cubicBezTo>
                <a:cubicBezTo>
                  <a:pt x="3759" y="4620"/>
                  <a:pt x="3860" y="4626"/>
                  <a:pt x="3846" y="4653"/>
                </a:cubicBezTo>
                <a:cubicBezTo>
                  <a:pt x="3893" y="4653"/>
                  <a:pt x="3900" y="4673"/>
                  <a:pt x="3940" y="4660"/>
                </a:cubicBezTo>
                <a:cubicBezTo>
                  <a:pt x="3940" y="4673"/>
                  <a:pt x="3933" y="4673"/>
                  <a:pt x="3933" y="4686"/>
                </a:cubicBezTo>
                <a:cubicBezTo>
                  <a:pt x="3946" y="4686"/>
                  <a:pt x="3960" y="4680"/>
                  <a:pt x="3980" y="4680"/>
                </a:cubicBezTo>
                <a:cubicBezTo>
                  <a:pt x="3980" y="4693"/>
                  <a:pt x="3960" y="4686"/>
                  <a:pt x="3973" y="4706"/>
                </a:cubicBezTo>
                <a:cubicBezTo>
                  <a:pt x="3993" y="4713"/>
                  <a:pt x="3993" y="4686"/>
                  <a:pt x="4006" y="4680"/>
                </a:cubicBezTo>
                <a:cubicBezTo>
                  <a:pt x="4080" y="4700"/>
                  <a:pt x="4133" y="4660"/>
                  <a:pt x="4207" y="4680"/>
                </a:cubicBezTo>
                <a:cubicBezTo>
                  <a:pt x="4220" y="4680"/>
                  <a:pt x="4220" y="4673"/>
                  <a:pt x="4220" y="4653"/>
                </a:cubicBezTo>
                <a:cubicBezTo>
                  <a:pt x="4220" y="4653"/>
                  <a:pt x="4220" y="4653"/>
                  <a:pt x="4327" y="4653"/>
                </a:cubicBezTo>
                <a:cubicBezTo>
                  <a:pt x="4327" y="4666"/>
                  <a:pt x="4320" y="4666"/>
                  <a:pt x="4320" y="4673"/>
                </a:cubicBezTo>
                <a:cubicBezTo>
                  <a:pt x="4373" y="4647"/>
                  <a:pt x="4427" y="4700"/>
                  <a:pt x="4487" y="4700"/>
                </a:cubicBezTo>
                <a:cubicBezTo>
                  <a:pt x="4487" y="4706"/>
                  <a:pt x="4474" y="4706"/>
                  <a:pt x="4474" y="4713"/>
                </a:cubicBezTo>
                <a:cubicBezTo>
                  <a:pt x="4500" y="4739"/>
                  <a:pt x="4500" y="4706"/>
                  <a:pt x="4520" y="4700"/>
                </a:cubicBezTo>
                <a:cubicBezTo>
                  <a:pt x="4567" y="4686"/>
                  <a:pt x="4607" y="4720"/>
                  <a:pt x="4647" y="4720"/>
                </a:cubicBezTo>
                <a:cubicBezTo>
                  <a:pt x="4667" y="4720"/>
                  <a:pt x="4694" y="4693"/>
                  <a:pt x="4707" y="4726"/>
                </a:cubicBezTo>
                <a:cubicBezTo>
                  <a:pt x="4727" y="4726"/>
                  <a:pt x="4741" y="4720"/>
                  <a:pt x="4741" y="4706"/>
                </a:cubicBezTo>
                <a:cubicBezTo>
                  <a:pt x="4994" y="4713"/>
                  <a:pt x="5194" y="4746"/>
                  <a:pt x="5448" y="4779"/>
                </a:cubicBezTo>
                <a:cubicBezTo>
                  <a:pt x="5415" y="4793"/>
                  <a:pt x="5375" y="4799"/>
                  <a:pt x="5314" y="4806"/>
                </a:cubicBezTo>
                <a:cubicBezTo>
                  <a:pt x="5335" y="4859"/>
                  <a:pt x="5254" y="4819"/>
                  <a:pt x="5241" y="4833"/>
                </a:cubicBezTo>
                <a:cubicBezTo>
                  <a:pt x="5174" y="4833"/>
                  <a:pt x="5108" y="4833"/>
                  <a:pt x="5028" y="4819"/>
                </a:cubicBezTo>
                <a:cubicBezTo>
                  <a:pt x="5007" y="4813"/>
                  <a:pt x="5061" y="4819"/>
                  <a:pt x="5054" y="4806"/>
                </a:cubicBezTo>
                <a:cubicBezTo>
                  <a:pt x="4700" y="4786"/>
                  <a:pt x="4253" y="4773"/>
                  <a:pt x="3846" y="4746"/>
                </a:cubicBezTo>
                <a:cubicBezTo>
                  <a:pt x="3639" y="4733"/>
                  <a:pt x="3378" y="4740"/>
                  <a:pt x="3218" y="4753"/>
                </a:cubicBezTo>
                <a:cubicBezTo>
                  <a:pt x="3171" y="4760"/>
                  <a:pt x="3105" y="4734"/>
                  <a:pt x="3071" y="4780"/>
                </a:cubicBezTo>
                <a:cubicBezTo>
                  <a:pt x="3158" y="4786"/>
                  <a:pt x="3278" y="4806"/>
                  <a:pt x="3345" y="4773"/>
                </a:cubicBezTo>
                <a:cubicBezTo>
                  <a:pt x="3338" y="4800"/>
                  <a:pt x="3378" y="4786"/>
                  <a:pt x="3378" y="4806"/>
                </a:cubicBezTo>
                <a:cubicBezTo>
                  <a:pt x="3445" y="4773"/>
                  <a:pt x="3532" y="4827"/>
                  <a:pt x="3599" y="4793"/>
                </a:cubicBezTo>
                <a:cubicBezTo>
                  <a:pt x="3605" y="4800"/>
                  <a:pt x="3605" y="4806"/>
                  <a:pt x="3612" y="4813"/>
                </a:cubicBezTo>
                <a:cubicBezTo>
                  <a:pt x="3692" y="4786"/>
                  <a:pt x="3765" y="4827"/>
                  <a:pt x="3826" y="4800"/>
                </a:cubicBezTo>
                <a:cubicBezTo>
                  <a:pt x="4120" y="4826"/>
                  <a:pt x="4480" y="4846"/>
                  <a:pt x="4834" y="4853"/>
                </a:cubicBezTo>
                <a:cubicBezTo>
                  <a:pt x="4834" y="4866"/>
                  <a:pt x="4861" y="4853"/>
                  <a:pt x="4854" y="4873"/>
                </a:cubicBezTo>
                <a:cubicBezTo>
                  <a:pt x="4867" y="4859"/>
                  <a:pt x="4887" y="4866"/>
                  <a:pt x="4894" y="4853"/>
                </a:cubicBezTo>
                <a:cubicBezTo>
                  <a:pt x="5041" y="4886"/>
                  <a:pt x="5141" y="4859"/>
                  <a:pt x="5281" y="4886"/>
                </a:cubicBezTo>
                <a:cubicBezTo>
                  <a:pt x="5248" y="4939"/>
                  <a:pt x="5134" y="4912"/>
                  <a:pt x="5061" y="4932"/>
                </a:cubicBezTo>
                <a:cubicBezTo>
                  <a:pt x="5048" y="4958"/>
                  <a:pt x="5081" y="4965"/>
                  <a:pt x="5054" y="4985"/>
                </a:cubicBezTo>
                <a:cubicBezTo>
                  <a:pt x="5081" y="5018"/>
                  <a:pt x="5128" y="4978"/>
                  <a:pt x="5148" y="5005"/>
                </a:cubicBezTo>
                <a:cubicBezTo>
                  <a:pt x="5028" y="5044"/>
                  <a:pt x="4901" y="5012"/>
                  <a:pt x="4767" y="5005"/>
                </a:cubicBezTo>
                <a:cubicBezTo>
                  <a:pt x="4540" y="4998"/>
                  <a:pt x="4307" y="5025"/>
                  <a:pt x="4086" y="5018"/>
                </a:cubicBezTo>
                <a:cubicBezTo>
                  <a:pt x="3980" y="5012"/>
                  <a:pt x="3880" y="5012"/>
                  <a:pt x="3806" y="4998"/>
                </a:cubicBezTo>
                <a:cubicBezTo>
                  <a:pt x="3799" y="4998"/>
                  <a:pt x="3799" y="5012"/>
                  <a:pt x="3799" y="5012"/>
                </a:cubicBezTo>
                <a:cubicBezTo>
                  <a:pt x="3485" y="5032"/>
                  <a:pt x="3178" y="5005"/>
                  <a:pt x="2871" y="5005"/>
                </a:cubicBezTo>
                <a:cubicBezTo>
                  <a:pt x="2878" y="4998"/>
                  <a:pt x="2878" y="4985"/>
                  <a:pt x="2871" y="4978"/>
                </a:cubicBezTo>
                <a:cubicBezTo>
                  <a:pt x="2851" y="4985"/>
                  <a:pt x="2824" y="4958"/>
                  <a:pt x="2818" y="4978"/>
                </a:cubicBezTo>
                <a:cubicBezTo>
                  <a:pt x="2804" y="4938"/>
                  <a:pt x="2864" y="4951"/>
                  <a:pt x="2904" y="4945"/>
                </a:cubicBezTo>
                <a:cubicBezTo>
                  <a:pt x="2884" y="4925"/>
                  <a:pt x="2824" y="4931"/>
                  <a:pt x="2818" y="4892"/>
                </a:cubicBezTo>
                <a:cubicBezTo>
                  <a:pt x="2831" y="4905"/>
                  <a:pt x="2838" y="4885"/>
                  <a:pt x="2858" y="4892"/>
                </a:cubicBezTo>
                <a:cubicBezTo>
                  <a:pt x="2871" y="4899"/>
                  <a:pt x="2871" y="4919"/>
                  <a:pt x="2884" y="4919"/>
                </a:cubicBezTo>
                <a:cubicBezTo>
                  <a:pt x="2985" y="4905"/>
                  <a:pt x="3065" y="4931"/>
                  <a:pt x="3111" y="4885"/>
                </a:cubicBezTo>
                <a:cubicBezTo>
                  <a:pt x="2824" y="4833"/>
                  <a:pt x="2510" y="4905"/>
                  <a:pt x="2203" y="4839"/>
                </a:cubicBezTo>
                <a:cubicBezTo>
                  <a:pt x="2230" y="4819"/>
                  <a:pt x="2277" y="4826"/>
                  <a:pt x="2310" y="4806"/>
                </a:cubicBezTo>
                <a:cubicBezTo>
                  <a:pt x="2390" y="4826"/>
                  <a:pt x="2564" y="4793"/>
                  <a:pt x="2664" y="4819"/>
                </a:cubicBezTo>
                <a:cubicBezTo>
                  <a:pt x="2757" y="4839"/>
                  <a:pt x="2904" y="4826"/>
                  <a:pt x="3011" y="4826"/>
                </a:cubicBezTo>
                <a:cubicBezTo>
                  <a:pt x="2736" y="4793"/>
                  <a:pt x="2416" y="4779"/>
                  <a:pt x="2169" y="4793"/>
                </a:cubicBezTo>
                <a:cubicBezTo>
                  <a:pt x="2149" y="4793"/>
                  <a:pt x="2149" y="4779"/>
                  <a:pt x="2122" y="4786"/>
                </a:cubicBezTo>
                <a:cubicBezTo>
                  <a:pt x="1996" y="4799"/>
                  <a:pt x="1822" y="4786"/>
                  <a:pt x="1689" y="4759"/>
                </a:cubicBezTo>
                <a:cubicBezTo>
                  <a:pt x="1608" y="4799"/>
                  <a:pt x="1488" y="4773"/>
                  <a:pt x="1375" y="4766"/>
                </a:cubicBezTo>
                <a:cubicBezTo>
                  <a:pt x="1348" y="4766"/>
                  <a:pt x="1308" y="4779"/>
                  <a:pt x="1281" y="4773"/>
                </a:cubicBezTo>
                <a:cubicBezTo>
                  <a:pt x="1408" y="4805"/>
                  <a:pt x="1568" y="4799"/>
                  <a:pt x="1695" y="4819"/>
                </a:cubicBezTo>
                <a:cubicBezTo>
                  <a:pt x="1709" y="4845"/>
                  <a:pt x="1755" y="4845"/>
                  <a:pt x="1795" y="4852"/>
                </a:cubicBezTo>
                <a:cubicBezTo>
                  <a:pt x="1795" y="4859"/>
                  <a:pt x="1789" y="4859"/>
                  <a:pt x="1775" y="4865"/>
                </a:cubicBezTo>
                <a:cubicBezTo>
                  <a:pt x="1822" y="4892"/>
                  <a:pt x="1889" y="4865"/>
                  <a:pt x="1936" y="4892"/>
                </a:cubicBezTo>
                <a:cubicBezTo>
                  <a:pt x="1869" y="4911"/>
                  <a:pt x="1782" y="4879"/>
                  <a:pt x="1755" y="4938"/>
                </a:cubicBezTo>
                <a:cubicBezTo>
                  <a:pt x="1742" y="4938"/>
                  <a:pt x="1722" y="4925"/>
                  <a:pt x="1715" y="4945"/>
                </a:cubicBezTo>
                <a:cubicBezTo>
                  <a:pt x="1742" y="4951"/>
                  <a:pt x="1782" y="4945"/>
                  <a:pt x="1815" y="4965"/>
                </a:cubicBezTo>
                <a:cubicBezTo>
                  <a:pt x="1702" y="4992"/>
                  <a:pt x="1588" y="4972"/>
                  <a:pt x="1482" y="4965"/>
                </a:cubicBezTo>
                <a:cubicBezTo>
                  <a:pt x="1402" y="4958"/>
                  <a:pt x="1315" y="4978"/>
                  <a:pt x="1235" y="4972"/>
                </a:cubicBezTo>
                <a:cubicBezTo>
                  <a:pt x="1095" y="4951"/>
                  <a:pt x="961" y="4918"/>
                  <a:pt x="828" y="4951"/>
                </a:cubicBezTo>
                <a:cubicBezTo>
                  <a:pt x="808" y="4912"/>
                  <a:pt x="734" y="4905"/>
                  <a:pt x="681" y="4912"/>
                </a:cubicBezTo>
                <a:cubicBezTo>
                  <a:pt x="681" y="4912"/>
                  <a:pt x="687" y="4905"/>
                  <a:pt x="687" y="4899"/>
                </a:cubicBezTo>
                <a:cubicBezTo>
                  <a:pt x="527" y="4872"/>
                  <a:pt x="407" y="4885"/>
                  <a:pt x="227" y="4905"/>
                </a:cubicBezTo>
                <a:cubicBezTo>
                  <a:pt x="220" y="4879"/>
                  <a:pt x="187" y="4885"/>
                  <a:pt x="174" y="4872"/>
                </a:cubicBezTo>
                <a:cubicBezTo>
                  <a:pt x="220" y="4833"/>
                  <a:pt x="300" y="4819"/>
                  <a:pt x="360" y="4819"/>
                </a:cubicBezTo>
                <a:cubicBezTo>
                  <a:pt x="387" y="4780"/>
                  <a:pt x="494" y="4813"/>
                  <a:pt x="501" y="4746"/>
                </a:cubicBezTo>
                <a:cubicBezTo>
                  <a:pt x="687" y="4753"/>
                  <a:pt x="814" y="4760"/>
                  <a:pt x="1021" y="4746"/>
                </a:cubicBezTo>
                <a:cubicBezTo>
                  <a:pt x="914" y="4700"/>
                  <a:pt x="781" y="4740"/>
                  <a:pt x="667" y="4713"/>
                </a:cubicBezTo>
                <a:cubicBezTo>
                  <a:pt x="641" y="4707"/>
                  <a:pt x="621" y="4680"/>
                  <a:pt x="594" y="4674"/>
                </a:cubicBezTo>
                <a:cubicBezTo>
                  <a:pt x="527" y="4660"/>
                  <a:pt x="447" y="4660"/>
                  <a:pt x="387" y="4687"/>
                </a:cubicBezTo>
                <a:cubicBezTo>
                  <a:pt x="334" y="4647"/>
                  <a:pt x="294" y="4707"/>
                  <a:pt x="227" y="4680"/>
                </a:cubicBezTo>
                <a:cubicBezTo>
                  <a:pt x="220" y="4680"/>
                  <a:pt x="220" y="4694"/>
                  <a:pt x="220" y="4707"/>
                </a:cubicBezTo>
                <a:cubicBezTo>
                  <a:pt x="207" y="4707"/>
                  <a:pt x="207" y="4694"/>
                  <a:pt x="207" y="4680"/>
                </a:cubicBezTo>
                <a:cubicBezTo>
                  <a:pt x="174" y="4706"/>
                  <a:pt x="160" y="4680"/>
                  <a:pt x="120" y="4667"/>
                </a:cubicBezTo>
                <a:cubicBezTo>
                  <a:pt x="127" y="4641"/>
                  <a:pt x="113" y="4627"/>
                  <a:pt x="113" y="4607"/>
                </a:cubicBezTo>
                <a:cubicBezTo>
                  <a:pt x="127" y="4581"/>
                  <a:pt x="147" y="4561"/>
                  <a:pt x="180" y="4548"/>
                </a:cubicBezTo>
                <a:cubicBezTo>
                  <a:pt x="174" y="4502"/>
                  <a:pt x="207" y="4462"/>
                  <a:pt x="240" y="4436"/>
                </a:cubicBezTo>
                <a:cubicBezTo>
                  <a:pt x="280" y="4449"/>
                  <a:pt x="314" y="4469"/>
                  <a:pt x="334" y="4495"/>
                </a:cubicBezTo>
                <a:cubicBezTo>
                  <a:pt x="467" y="4515"/>
                  <a:pt x="607" y="4522"/>
                  <a:pt x="748" y="4529"/>
                </a:cubicBezTo>
                <a:cubicBezTo>
                  <a:pt x="794" y="4503"/>
                  <a:pt x="861" y="4503"/>
                  <a:pt x="921" y="4489"/>
                </a:cubicBezTo>
                <a:cubicBezTo>
                  <a:pt x="894" y="4469"/>
                  <a:pt x="854" y="4469"/>
                  <a:pt x="834" y="4476"/>
                </a:cubicBezTo>
                <a:cubicBezTo>
                  <a:pt x="808" y="4416"/>
                  <a:pt x="734" y="4410"/>
                  <a:pt x="654" y="4403"/>
                </a:cubicBezTo>
                <a:cubicBezTo>
                  <a:pt x="654" y="4396"/>
                  <a:pt x="647" y="4383"/>
                  <a:pt x="647" y="4370"/>
                </a:cubicBezTo>
                <a:cubicBezTo>
                  <a:pt x="614" y="4363"/>
                  <a:pt x="567" y="4363"/>
                  <a:pt x="534" y="4350"/>
                </a:cubicBezTo>
                <a:cubicBezTo>
                  <a:pt x="594" y="4316"/>
                  <a:pt x="687" y="4336"/>
                  <a:pt x="774" y="4330"/>
                </a:cubicBezTo>
                <a:cubicBezTo>
                  <a:pt x="748" y="4303"/>
                  <a:pt x="694" y="4316"/>
                  <a:pt x="654" y="4310"/>
                </a:cubicBezTo>
                <a:cubicBezTo>
                  <a:pt x="567" y="4296"/>
                  <a:pt x="414" y="4263"/>
                  <a:pt x="320" y="4250"/>
                </a:cubicBezTo>
                <a:cubicBezTo>
                  <a:pt x="300" y="4250"/>
                  <a:pt x="280" y="4257"/>
                  <a:pt x="260" y="4250"/>
                </a:cubicBezTo>
                <a:cubicBezTo>
                  <a:pt x="214" y="4243"/>
                  <a:pt x="187" y="4197"/>
                  <a:pt x="140" y="4197"/>
                </a:cubicBezTo>
                <a:cubicBezTo>
                  <a:pt x="167" y="4145"/>
                  <a:pt x="140" y="4098"/>
                  <a:pt x="214" y="4085"/>
                </a:cubicBezTo>
                <a:cubicBezTo>
                  <a:pt x="234" y="4092"/>
                  <a:pt x="234" y="4105"/>
                  <a:pt x="240" y="4118"/>
                </a:cubicBezTo>
                <a:cubicBezTo>
                  <a:pt x="287" y="4118"/>
                  <a:pt x="320" y="4125"/>
                  <a:pt x="360" y="4132"/>
                </a:cubicBezTo>
                <a:cubicBezTo>
                  <a:pt x="360" y="4165"/>
                  <a:pt x="354" y="4165"/>
                  <a:pt x="374" y="4185"/>
                </a:cubicBezTo>
                <a:cubicBezTo>
                  <a:pt x="347" y="4185"/>
                  <a:pt x="334" y="4191"/>
                  <a:pt x="327" y="4205"/>
                </a:cubicBezTo>
                <a:cubicBezTo>
                  <a:pt x="360" y="4225"/>
                  <a:pt x="454" y="4211"/>
                  <a:pt x="467" y="4165"/>
                </a:cubicBezTo>
                <a:cubicBezTo>
                  <a:pt x="581" y="4179"/>
                  <a:pt x="721" y="4172"/>
                  <a:pt x="834" y="4165"/>
                </a:cubicBezTo>
                <a:cubicBezTo>
                  <a:pt x="781" y="4112"/>
                  <a:pt x="721" y="4145"/>
                  <a:pt x="661" y="4145"/>
                </a:cubicBezTo>
                <a:cubicBezTo>
                  <a:pt x="667" y="4138"/>
                  <a:pt x="667" y="4118"/>
                  <a:pt x="681" y="4118"/>
                </a:cubicBezTo>
                <a:cubicBezTo>
                  <a:pt x="647" y="4072"/>
                  <a:pt x="554" y="4086"/>
                  <a:pt x="487" y="4072"/>
                </a:cubicBezTo>
                <a:cubicBezTo>
                  <a:pt x="527" y="4046"/>
                  <a:pt x="581" y="4032"/>
                  <a:pt x="594" y="3993"/>
                </a:cubicBezTo>
                <a:cubicBezTo>
                  <a:pt x="661" y="3993"/>
                  <a:pt x="674" y="3966"/>
                  <a:pt x="741" y="3980"/>
                </a:cubicBezTo>
                <a:cubicBezTo>
                  <a:pt x="748" y="3959"/>
                  <a:pt x="714" y="3953"/>
                  <a:pt x="727" y="3946"/>
                </a:cubicBezTo>
                <a:cubicBezTo>
                  <a:pt x="748" y="3953"/>
                  <a:pt x="781" y="3946"/>
                  <a:pt x="781" y="3980"/>
                </a:cubicBezTo>
                <a:cubicBezTo>
                  <a:pt x="828" y="3966"/>
                  <a:pt x="881" y="3966"/>
                  <a:pt x="934" y="3953"/>
                </a:cubicBezTo>
                <a:cubicBezTo>
                  <a:pt x="808" y="3939"/>
                  <a:pt x="647" y="3880"/>
                  <a:pt x="501" y="3860"/>
                </a:cubicBezTo>
                <a:cubicBezTo>
                  <a:pt x="454" y="3853"/>
                  <a:pt x="407" y="3867"/>
                  <a:pt x="360" y="3853"/>
                </a:cubicBezTo>
                <a:cubicBezTo>
                  <a:pt x="254" y="3821"/>
                  <a:pt x="240" y="3708"/>
                  <a:pt x="220" y="3589"/>
                </a:cubicBezTo>
                <a:cubicBezTo>
                  <a:pt x="220" y="3563"/>
                  <a:pt x="194" y="3569"/>
                  <a:pt x="200" y="3543"/>
                </a:cubicBezTo>
                <a:cubicBezTo>
                  <a:pt x="234" y="3549"/>
                  <a:pt x="254" y="3490"/>
                  <a:pt x="227" y="3477"/>
                </a:cubicBezTo>
                <a:cubicBezTo>
                  <a:pt x="240" y="3457"/>
                  <a:pt x="267" y="3444"/>
                  <a:pt x="294" y="3430"/>
                </a:cubicBezTo>
                <a:cubicBezTo>
                  <a:pt x="294" y="3417"/>
                  <a:pt x="280" y="3410"/>
                  <a:pt x="274" y="3404"/>
                </a:cubicBezTo>
                <a:cubicBezTo>
                  <a:pt x="280" y="3384"/>
                  <a:pt x="300" y="3384"/>
                  <a:pt x="300" y="3358"/>
                </a:cubicBezTo>
                <a:cubicBezTo>
                  <a:pt x="294" y="3351"/>
                  <a:pt x="280" y="3351"/>
                  <a:pt x="267" y="3344"/>
                </a:cubicBezTo>
                <a:cubicBezTo>
                  <a:pt x="267" y="3318"/>
                  <a:pt x="274" y="3291"/>
                  <a:pt x="260" y="3278"/>
                </a:cubicBezTo>
                <a:cubicBezTo>
                  <a:pt x="234" y="3278"/>
                  <a:pt x="227" y="3291"/>
                  <a:pt x="200" y="3285"/>
                </a:cubicBezTo>
                <a:cubicBezTo>
                  <a:pt x="207" y="3245"/>
                  <a:pt x="194" y="3219"/>
                  <a:pt x="140" y="3219"/>
                </a:cubicBezTo>
                <a:cubicBezTo>
                  <a:pt x="140" y="3113"/>
                  <a:pt x="0" y="3159"/>
                  <a:pt x="0" y="3080"/>
                </a:cubicBezTo>
                <a:cubicBezTo>
                  <a:pt x="0" y="3020"/>
                  <a:pt x="87" y="3000"/>
                  <a:pt x="93" y="2934"/>
                </a:cubicBezTo>
                <a:cubicBezTo>
                  <a:pt x="93" y="2934"/>
                  <a:pt x="93" y="2934"/>
                  <a:pt x="140" y="2934"/>
                </a:cubicBezTo>
                <a:cubicBezTo>
                  <a:pt x="174" y="2881"/>
                  <a:pt x="147" y="2809"/>
                  <a:pt x="187" y="2762"/>
                </a:cubicBezTo>
                <a:cubicBezTo>
                  <a:pt x="127" y="2710"/>
                  <a:pt x="154" y="2611"/>
                  <a:pt x="260" y="2657"/>
                </a:cubicBezTo>
                <a:cubicBezTo>
                  <a:pt x="274" y="2664"/>
                  <a:pt x="274" y="2684"/>
                  <a:pt x="280" y="2690"/>
                </a:cubicBezTo>
                <a:cubicBezTo>
                  <a:pt x="320" y="2704"/>
                  <a:pt x="340" y="2677"/>
                  <a:pt x="367" y="2677"/>
                </a:cubicBezTo>
                <a:cubicBezTo>
                  <a:pt x="374" y="2651"/>
                  <a:pt x="374" y="2644"/>
                  <a:pt x="380" y="2617"/>
                </a:cubicBezTo>
                <a:cubicBezTo>
                  <a:pt x="454" y="2598"/>
                  <a:pt x="467" y="2519"/>
                  <a:pt x="487" y="2446"/>
                </a:cubicBezTo>
                <a:cubicBezTo>
                  <a:pt x="420" y="2380"/>
                  <a:pt x="287" y="2466"/>
                  <a:pt x="234" y="2505"/>
                </a:cubicBezTo>
                <a:cubicBezTo>
                  <a:pt x="207" y="2466"/>
                  <a:pt x="154" y="2479"/>
                  <a:pt x="113" y="2452"/>
                </a:cubicBezTo>
                <a:cubicBezTo>
                  <a:pt x="107" y="2373"/>
                  <a:pt x="133" y="2327"/>
                  <a:pt x="174" y="2293"/>
                </a:cubicBezTo>
                <a:cubicBezTo>
                  <a:pt x="160" y="2254"/>
                  <a:pt x="100" y="2273"/>
                  <a:pt x="87" y="2293"/>
                </a:cubicBezTo>
                <a:cubicBezTo>
                  <a:pt x="127" y="2227"/>
                  <a:pt x="180" y="2121"/>
                  <a:pt x="327" y="2134"/>
                </a:cubicBezTo>
                <a:cubicBezTo>
                  <a:pt x="320" y="2161"/>
                  <a:pt x="340" y="2161"/>
                  <a:pt x="340" y="2187"/>
                </a:cubicBezTo>
                <a:cubicBezTo>
                  <a:pt x="327" y="2194"/>
                  <a:pt x="314" y="2194"/>
                  <a:pt x="307" y="2207"/>
                </a:cubicBezTo>
                <a:cubicBezTo>
                  <a:pt x="307" y="2267"/>
                  <a:pt x="367" y="2273"/>
                  <a:pt x="420" y="2280"/>
                </a:cubicBezTo>
                <a:cubicBezTo>
                  <a:pt x="420" y="2300"/>
                  <a:pt x="434" y="2307"/>
                  <a:pt x="447" y="2313"/>
                </a:cubicBezTo>
                <a:cubicBezTo>
                  <a:pt x="467" y="2313"/>
                  <a:pt x="474" y="2307"/>
                  <a:pt x="487" y="2293"/>
                </a:cubicBezTo>
                <a:cubicBezTo>
                  <a:pt x="474" y="2254"/>
                  <a:pt x="427" y="2254"/>
                  <a:pt x="387" y="2241"/>
                </a:cubicBezTo>
                <a:cubicBezTo>
                  <a:pt x="400" y="2227"/>
                  <a:pt x="414" y="2247"/>
                  <a:pt x="427" y="2227"/>
                </a:cubicBezTo>
                <a:cubicBezTo>
                  <a:pt x="420" y="2142"/>
                  <a:pt x="320" y="2142"/>
                  <a:pt x="307" y="2056"/>
                </a:cubicBezTo>
                <a:cubicBezTo>
                  <a:pt x="347" y="2049"/>
                  <a:pt x="347" y="2009"/>
                  <a:pt x="380" y="1996"/>
                </a:cubicBezTo>
                <a:cubicBezTo>
                  <a:pt x="347" y="1963"/>
                  <a:pt x="400" y="1923"/>
                  <a:pt x="360" y="1884"/>
                </a:cubicBezTo>
                <a:cubicBezTo>
                  <a:pt x="380" y="1877"/>
                  <a:pt x="387" y="1851"/>
                  <a:pt x="414" y="1851"/>
                </a:cubicBezTo>
                <a:cubicBezTo>
                  <a:pt x="420" y="1824"/>
                  <a:pt x="394" y="1831"/>
                  <a:pt x="394" y="1804"/>
                </a:cubicBezTo>
                <a:cubicBezTo>
                  <a:pt x="414" y="1784"/>
                  <a:pt x="407" y="1764"/>
                  <a:pt x="407" y="1725"/>
                </a:cubicBezTo>
                <a:cubicBezTo>
                  <a:pt x="461" y="1732"/>
                  <a:pt x="481" y="1738"/>
                  <a:pt x="541" y="1732"/>
                </a:cubicBezTo>
                <a:cubicBezTo>
                  <a:pt x="554" y="1718"/>
                  <a:pt x="534" y="1718"/>
                  <a:pt x="541" y="1698"/>
                </a:cubicBezTo>
                <a:cubicBezTo>
                  <a:pt x="561" y="1698"/>
                  <a:pt x="574" y="1685"/>
                  <a:pt x="594" y="1678"/>
                </a:cubicBezTo>
                <a:cubicBezTo>
                  <a:pt x="567" y="1638"/>
                  <a:pt x="521" y="1619"/>
                  <a:pt x="481" y="1599"/>
                </a:cubicBezTo>
                <a:cubicBezTo>
                  <a:pt x="494" y="1566"/>
                  <a:pt x="461" y="1553"/>
                  <a:pt x="434" y="1546"/>
                </a:cubicBezTo>
                <a:cubicBezTo>
                  <a:pt x="434" y="1526"/>
                  <a:pt x="447" y="1513"/>
                  <a:pt x="420" y="1513"/>
                </a:cubicBezTo>
                <a:cubicBezTo>
                  <a:pt x="427" y="1499"/>
                  <a:pt x="447" y="1499"/>
                  <a:pt x="461" y="1493"/>
                </a:cubicBezTo>
                <a:cubicBezTo>
                  <a:pt x="461" y="1479"/>
                  <a:pt x="440" y="1479"/>
                  <a:pt x="447" y="1459"/>
                </a:cubicBezTo>
                <a:cubicBezTo>
                  <a:pt x="461" y="1459"/>
                  <a:pt x="461" y="1466"/>
                  <a:pt x="474" y="1466"/>
                </a:cubicBezTo>
                <a:cubicBezTo>
                  <a:pt x="474" y="1446"/>
                  <a:pt x="481" y="1432"/>
                  <a:pt x="461" y="1432"/>
                </a:cubicBezTo>
                <a:cubicBezTo>
                  <a:pt x="481" y="1412"/>
                  <a:pt x="507" y="1432"/>
                  <a:pt x="534" y="1419"/>
                </a:cubicBezTo>
                <a:cubicBezTo>
                  <a:pt x="521" y="1386"/>
                  <a:pt x="461" y="1406"/>
                  <a:pt x="434" y="1386"/>
                </a:cubicBezTo>
                <a:cubicBezTo>
                  <a:pt x="467" y="1379"/>
                  <a:pt x="447" y="1352"/>
                  <a:pt x="487" y="1359"/>
                </a:cubicBezTo>
                <a:cubicBezTo>
                  <a:pt x="527" y="1266"/>
                  <a:pt x="647" y="1352"/>
                  <a:pt x="734" y="1339"/>
                </a:cubicBezTo>
                <a:cubicBezTo>
                  <a:pt x="727" y="1332"/>
                  <a:pt x="714" y="1326"/>
                  <a:pt x="714" y="1306"/>
                </a:cubicBezTo>
                <a:cubicBezTo>
                  <a:pt x="687" y="1306"/>
                  <a:pt x="667" y="1286"/>
                  <a:pt x="627" y="1286"/>
                </a:cubicBezTo>
                <a:cubicBezTo>
                  <a:pt x="641" y="1266"/>
                  <a:pt x="661" y="1292"/>
                  <a:pt x="681" y="1292"/>
                </a:cubicBezTo>
                <a:cubicBezTo>
                  <a:pt x="694" y="1279"/>
                  <a:pt x="674" y="1259"/>
                  <a:pt x="647" y="1266"/>
                </a:cubicBezTo>
                <a:cubicBezTo>
                  <a:pt x="641" y="1246"/>
                  <a:pt x="661" y="1252"/>
                  <a:pt x="674" y="1252"/>
                </a:cubicBezTo>
                <a:cubicBezTo>
                  <a:pt x="667" y="1246"/>
                  <a:pt x="647" y="1246"/>
                  <a:pt x="641" y="1239"/>
                </a:cubicBezTo>
                <a:cubicBezTo>
                  <a:pt x="614" y="1246"/>
                  <a:pt x="661" y="1259"/>
                  <a:pt x="641" y="1259"/>
                </a:cubicBezTo>
                <a:cubicBezTo>
                  <a:pt x="601" y="1272"/>
                  <a:pt x="621" y="1220"/>
                  <a:pt x="594" y="1220"/>
                </a:cubicBezTo>
                <a:cubicBezTo>
                  <a:pt x="667" y="1213"/>
                  <a:pt x="761" y="1292"/>
                  <a:pt x="808" y="1226"/>
                </a:cubicBezTo>
                <a:cubicBezTo>
                  <a:pt x="821" y="1226"/>
                  <a:pt x="828" y="1240"/>
                  <a:pt x="841" y="1240"/>
                </a:cubicBezTo>
                <a:cubicBezTo>
                  <a:pt x="801" y="1259"/>
                  <a:pt x="854" y="1266"/>
                  <a:pt x="828" y="1286"/>
                </a:cubicBezTo>
                <a:cubicBezTo>
                  <a:pt x="828" y="1306"/>
                  <a:pt x="868" y="1299"/>
                  <a:pt x="874" y="1292"/>
                </a:cubicBezTo>
                <a:cubicBezTo>
                  <a:pt x="881" y="1279"/>
                  <a:pt x="874" y="1279"/>
                  <a:pt x="868" y="1279"/>
                </a:cubicBezTo>
                <a:cubicBezTo>
                  <a:pt x="901" y="1266"/>
                  <a:pt x="874" y="1318"/>
                  <a:pt x="914" y="1325"/>
                </a:cubicBezTo>
                <a:cubicBezTo>
                  <a:pt x="888" y="1325"/>
                  <a:pt x="861" y="1325"/>
                  <a:pt x="868" y="1352"/>
                </a:cubicBezTo>
                <a:cubicBezTo>
                  <a:pt x="874" y="1365"/>
                  <a:pt x="908" y="1352"/>
                  <a:pt x="914" y="1365"/>
                </a:cubicBezTo>
                <a:cubicBezTo>
                  <a:pt x="874" y="1418"/>
                  <a:pt x="854" y="1312"/>
                  <a:pt x="794" y="1312"/>
                </a:cubicBezTo>
                <a:cubicBezTo>
                  <a:pt x="774" y="1325"/>
                  <a:pt x="808" y="1338"/>
                  <a:pt x="801" y="1352"/>
                </a:cubicBezTo>
                <a:cubicBezTo>
                  <a:pt x="781" y="1352"/>
                  <a:pt x="781" y="1365"/>
                  <a:pt x="761" y="1358"/>
                </a:cubicBezTo>
                <a:cubicBezTo>
                  <a:pt x="774" y="1385"/>
                  <a:pt x="828" y="1378"/>
                  <a:pt x="868" y="1385"/>
                </a:cubicBezTo>
                <a:cubicBezTo>
                  <a:pt x="888" y="1425"/>
                  <a:pt x="934" y="1451"/>
                  <a:pt x="994" y="1465"/>
                </a:cubicBezTo>
                <a:cubicBezTo>
                  <a:pt x="1001" y="1438"/>
                  <a:pt x="1008" y="1445"/>
                  <a:pt x="1021" y="1431"/>
                </a:cubicBezTo>
                <a:cubicBezTo>
                  <a:pt x="994" y="1398"/>
                  <a:pt x="1021" y="1412"/>
                  <a:pt x="1008" y="1385"/>
                </a:cubicBezTo>
                <a:cubicBezTo>
                  <a:pt x="1095" y="1412"/>
                  <a:pt x="1208" y="1445"/>
                  <a:pt x="1321" y="1419"/>
                </a:cubicBezTo>
                <a:cubicBezTo>
                  <a:pt x="1295" y="1385"/>
                  <a:pt x="1195" y="1405"/>
                  <a:pt x="1201" y="1339"/>
                </a:cubicBezTo>
                <a:cubicBezTo>
                  <a:pt x="1201" y="1326"/>
                  <a:pt x="1208" y="1326"/>
                  <a:pt x="1221" y="1326"/>
                </a:cubicBezTo>
                <a:cubicBezTo>
                  <a:pt x="1215" y="1319"/>
                  <a:pt x="1208" y="1319"/>
                  <a:pt x="1201" y="1312"/>
                </a:cubicBezTo>
                <a:cubicBezTo>
                  <a:pt x="1241" y="1299"/>
                  <a:pt x="1295" y="1292"/>
                  <a:pt x="1321" y="1326"/>
                </a:cubicBezTo>
                <a:cubicBezTo>
                  <a:pt x="1355" y="1293"/>
                  <a:pt x="1428" y="1332"/>
                  <a:pt x="1442" y="1286"/>
                </a:cubicBezTo>
                <a:cubicBezTo>
                  <a:pt x="1395" y="1246"/>
                  <a:pt x="1342" y="1280"/>
                  <a:pt x="1301" y="1253"/>
                </a:cubicBezTo>
                <a:cubicBezTo>
                  <a:pt x="1295" y="1253"/>
                  <a:pt x="1295" y="1266"/>
                  <a:pt x="1295" y="1273"/>
                </a:cubicBezTo>
                <a:cubicBezTo>
                  <a:pt x="1255" y="1273"/>
                  <a:pt x="1208" y="1266"/>
                  <a:pt x="1215" y="1220"/>
                </a:cubicBezTo>
                <a:cubicBezTo>
                  <a:pt x="1208" y="1207"/>
                  <a:pt x="1175" y="1220"/>
                  <a:pt x="1168" y="1207"/>
                </a:cubicBezTo>
                <a:cubicBezTo>
                  <a:pt x="1168" y="1187"/>
                  <a:pt x="1188" y="1207"/>
                  <a:pt x="1188" y="1173"/>
                </a:cubicBezTo>
                <a:cubicBezTo>
                  <a:pt x="1155" y="1154"/>
                  <a:pt x="1168" y="1193"/>
                  <a:pt x="1148" y="1207"/>
                </a:cubicBezTo>
                <a:cubicBezTo>
                  <a:pt x="1128" y="1207"/>
                  <a:pt x="1135" y="1187"/>
                  <a:pt x="1115" y="1193"/>
                </a:cubicBezTo>
                <a:cubicBezTo>
                  <a:pt x="1101" y="1193"/>
                  <a:pt x="1101" y="1207"/>
                  <a:pt x="1101" y="1227"/>
                </a:cubicBezTo>
                <a:cubicBezTo>
                  <a:pt x="1068" y="1227"/>
                  <a:pt x="1081" y="1187"/>
                  <a:pt x="1041" y="1193"/>
                </a:cubicBezTo>
                <a:cubicBezTo>
                  <a:pt x="1068" y="1153"/>
                  <a:pt x="1121" y="1193"/>
                  <a:pt x="1161" y="1173"/>
                </a:cubicBezTo>
                <a:cubicBezTo>
                  <a:pt x="1155" y="1154"/>
                  <a:pt x="1148" y="1134"/>
                  <a:pt x="1121" y="1134"/>
                </a:cubicBezTo>
                <a:cubicBezTo>
                  <a:pt x="1141" y="1114"/>
                  <a:pt x="1168" y="1134"/>
                  <a:pt x="1188" y="1141"/>
                </a:cubicBezTo>
                <a:cubicBezTo>
                  <a:pt x="1188" y="1147"/>
                  <a:pt x="1175" y="1141"/>
                  <a:pt x="1175" y="1147"/>
                </a:cubicBezTo>
                <a:cubicBezTo>
                  <a:pt x="1188" y="1161"/>
                  <a:pt x="1195" y="1154"/>
                  <a:pt x="1215" y="1161"/>
                </a:cubicBezTo>
                <a:cubicBezTo>
                  <a:pt x="1221" y="1141"/>
                  <a:pt x="1188" y="1161"/>
                  <a:pt x="1195" y="1141"/>
                </a:cubicBezTo>
                <a:cubicBezTo>
                  <a:pt x="1221" y="1141"/>
                  <a:pt x="1241" y="1147"/>
                  <a:pt x="1241" y="1161"/>
                </a:cubicBezTo>
                <a:cubicBezTo>
                  <a:pt x="1241" y="1187"/>
                  <a:pt x="1228" y="1161"/>
                  <a:pt x="1215" y="1167"/>
                </a:cubicBezTo>
                <a:cubicBezTo>
                  <a:pt x="1221" y="1207"/>
                  <a:pt x="1255" y="1213"/>
                  <a:pt x="1268" y="1233"/>
                </a:cubicBezTo>
                <a:cubicBezTo>
                  <a:pt x="1288" y="1233"/>
                  <a:pt x="1315" y="1207"/>
                  <a:pt x="1308" y="1200"/>
                </a:cubicBezTo>
                <a:cubicBezTo>
                  <a:pt x="1348" y="1200"/>
                  <a:pt x="1388" y="1180"/>
                  <a:pt x="1395" y="1134"/>
                </a:cubicBezTo>
                <a:cubicBezTo>
                  <a:pt x="1435" y="1134"/>
                  <a:pt x="1455" y="1134"/>
                  <a:pt x="1482" y="1121"/>
                </a:cubicBezTo>
                <a:cubicBezTo>
                  <a:pt x="1482" y="1114"/>
                  <a:pt x="1488" y="1101"/>
                  <a:pt x="1475" y="1101"/>
                </a:cubicBezTo>
                <a:cubicBezTo>
                  <a:pt x="1608" y="1081"/>
                  <a:pt x="1729" y="1153"/>
                  <a:pt x="1849" y="1094"/>
                </a:cubicBezTo>
                <a:cubicBezTo>
                  <a:pt x="1855" y="1074"/>
                  <a:pt x="1829" y="1087"/>
                  <a:pt x="1835" y="1067"/>
                </a:cubicBezTo>
                <a:cubicBezTo>
                  <a:pt x="1855" y="1041"/>
                  <a:pt x="1922" y="1093"/>
                  <a:pt x="1929" y="1047"/>
                </a:cubicBezTo>
                <a:cubicBezTo>
                  <a:pt x="2022" y="1073"/>
                  <a:pt x="2122" y="1041"/>
                  <a:pt x="2202" y="1014"/>
                </a:cubicBezTo>
                <a:cubicBezTo>
                  <a:pt x="2202" y="994"/>
                  <a:pt x="2182" y="1000"/>
                  <a:pt x="2169" y="987"/>
                </a:cubicBezTo>
                <a:cubicBezTo>
                  <a:pt x="2169" y="961"/>
                  <a:pt x="2176" y="961"/>
                  <a:pt x="2162" y="941"/>
                </a:cubicBezTo>
                <a:cubicBezTo>
                  <a:pt x="2176" y="934"/>
                  <a:pt x="2196" y="934"/>
                  <a:pt x="2202" y="914"/>
                </a:cubicBezTo>
                <a:cubicBezTo>
                  <a:pt x="2176" y="894"/>
                  <a:pt x="2129" y="894"/>
                  <a:pt x="2109" y="921"/>
                </a:cubicBezTo>
                <a:cubicBezTo>
                  <a:pt x="2109" y="941"/>
                  <a:pt x="2129" y="941"/>
                  <a:pt x="2136" y="954"/>
                </a:cubicBezTo>
                <a:cubicBezTo>
                  <a:pt x="2122" y="961"/>
                  <a:pt x="2096" y="974"/>
                  <a:pt x="2109" y="981"/>
                </a:cubicBezTo>
                <a:cubicBezTo>
                  <a:pt x="2109" y="1008"/>
                  <a:pt x="2082" y="968"/>
                  <a:pt x="2082" y="988"/>
                </a:cubicBezTo>
                <a:cubicBezTo>
                  <a:pt x="2069" y="982"/>
                  <a:pt x="2096" y="962"/>
                  <a:pt x="2069" y="948"/>
                </a:cubicBezTo>
                <a:cubicBezTo>
                  <a:pt x="2082" y="922"/>
                  <a:pt x="2089" y="922"/>
                  <a:pt x="2082" y="882"/>
                </a:cubicBezTo>
                <a:cubicBezTo>
                  <a:pt x="2122" y="902"/>
                  <a:pt x="2182" y="876"/>
                  <a:pt x="2202" y="902"/>
                </a:cubicBezTo>
                <a:cubicBezTo>
                  <a:pt x="2283" y="863"/>
                  <a:pt x="2343" y="916"/>
                  <a:pt x="2423" y="902"/>
                </a:cubicBezTo>
                <a:cubicBezTo>
                  <a:pt x="2436" y="896"/>
                  <a:pt x="2436" y="916"/>
                  <a:pt x="2449" y="916"/>
                </a:cubicBezTo>
                <a:cubicBezTo>
                  <a:pt x="2483" y="889"/>
                  <a:pt x="2496" y="909"/>
                  <a:pt x="2536" y="902"/>
                </a:cubicBezTo>
                <a:cubicBezTo>
                  <a:pt x="2543" y="936"/>
                  <a:pt x="2503" y="922"/>
                  <a:pt x="2496" y="936"/>
                </a:cubicBezTo>
                <a:cubicBezTo>
                  <a:pt x="2523" y="956"/>
                  <a:pt x="2543" y="936"/>
                  <a:pt x="2576" y="949"/>
                </a:cubicBezTo>
                <a:cubicBezTo>
                  <a:pt x="2583" y="942"/>
                  <a:pt x="2583" y="929"/>
                  <a:pt x="2590" y="916"/>
                </a:cubicBezTo>
                <a:cubicBezTo>
                  <a:pt x="2610" y="922"/>
                  <a:pt x="2636" y="929"/>
                  <a:pt x="2670" y="922"/>
                </a:cubicBezTo>
                <a:cubicBezTo>
                  <a:pt x="2656" y="936"/>
                  <a:pt x="2636" y="936"/>
                  <a:pt x="2616" y="936"/>
                </a:cubicBezTo>
                <a:cubicBezTo>
                  <a:pt x="2696" y="956"/>
                  <a:pt x="2756" y="962"/>
                  <a:pt x="2837" y="942"/>
                </a:cubicBezTo>
                <a:cubicBezTo>
                  <a:pt x="2883" y="962"/>
                  <a:pt x="2977" y="936"/>
                  <a:pt x="2990" y="1002"/>
                </a:cubicBezTo>
                <a:cubicBezTo>
                  <a:pt x="3010" y="1002"/>
                  <a:pt x="3003" y="982"/>
                  <a:pt x="3030" y="988"/>
                </a:cubicBezTo>
                <a:cubicBezTo>
                  <a:pt x="3030" y="975"/>
                  <a:pt x="3003" y="988"/>
                  <a:pt x="3010" y="968"/>
                </a:cubicBezTo>
                <a:cubicBezTo>
                  <a:pt x="3070" y="955"/>
                  <a:pt x="3130" y="982"/>
                  <a:pt x="3130" y="1034"/>
                </a:cubicBezTo>
                <a:cubicBezTo>
                  <a:pt x="3164" y="1034"/>
                  <a:pt x="3170" y="1014"/>
                  <a:pt x="3210" y="1028"/>
                </a:cubicBezTo>
                <a:cubicBezTo>
                  <a:pt x="3217" y="982"/>
                  <a:pt x="3150" y="1008"/>
                  <a:pt x="3150" y="975"/>
                </a:cubicBezTo>
                <a:cubicBezTo>
                  <a:pt x="3177" y="948"/>
                  <a:pt x="3217" y="1001"/>
                  <a:pt x="3217" y="955"/>
                </a:cubicBezTo>
                <a:cubicBezTo>
                  <a:pt x="3264" y="962"/>
                  <a:pt x="3224" y="1028"/>
                  <a:pt x="3270" y="1034"/>
                </a:cubicBezTo>
                <a:cubicBezTo>
                  <a:pt x="3277" y="1028"/>
                  <a:pt x="3264" y="995"/>
                  <a:pt x="3277" y="982"/>
                </a:cubicBezTo>
                <a:cubicBezTo>
                  <a:pt x="3337" y="975"/>
                  <a:pt x="3404" y="1002"/>
                  <a:pt x="3444" y="988"/>
                </a:cubicBezTo>
                <a:cubicBezTo>
                  <a:pt x="3424" y="982"/>
                  <a:pt x="3437" y="962"/>
                  <a:pt x="3411" y="955"/>
                </a:cubicBezTo>
                <a:cubicBezTo>
                  <a:pt x="3411" y="942"/>
                  <a:pt x="3437" y="948"/>
                  <a:pt x="3451" y="948"/>
                </a:cubicBezTo>
                <a:cubicBezTo>
                  <a:pt x="3457" y="974"/>
                  <a:pt x="3464" y="994"/>
                  <a:pt x="3511" y="988"/>
                </a:cubicBezTo>
                <a:cubicBezTo>
                  <a:pt x="3511" y="1014"/>
                  <a:pt x="3491" y="1014"/>
                  <a:pt x="3484" y="1027"/>
                </a:cubicBezTo>
                <a:cubicBezTo>
                  <a:pt x="3504" y="1047"/>
                  <a:pt x="3571" y="1047"/>
                  <a:pt x="3597" y="1047"/>
                </a:cubicBezTo>
                <a:cubicBezTo>
                  <a:pt x="3591" y="1028"/>
                  <a:pt x="3571" y="1014"/>
                  <a:pt x="3551" y="1001"/>
                </a:cubicBezTo>
                <a:cubicBezTo>
                  <a:pt x="3544" y="981"/>
                  <a:pt x="3564" y="988"/>
                  <a:pt x="3557" y="968"/>
                </a:cubicBezTo>
                <a:cubicBezTo>
                  <a:pt x="3604" y="961"/>
                  <a:pt x="3611" y="1000"/>
                  <a:pt x="3651" y="1007"/>
                </a:cubicBezTo>
                <a:cubicBezTo>
                  <a:pt x="3617" y="1053"/>
                  <a:pt x="3724" y="1060"/>
                  <a:pt x="3764" y="1053"/>
                </a:cubicBezTo>
                <a:cubicBezTo>
                  <a:pt x="3771" y="1033"/>
                  <a:pt x="3744" y="1047"/>
                  <a:pt x="3744" y="1033"/>
                </a:cubicBezTo>
                <a:cubicBezTo>
                  <a:pt x="3764" y="1000"/>
                  <a:pt x="3811" y="1027"/>
                  <a:pt x="3824" y="1053"/>
                </a:cubicBezTo>
                <a:cubicBezTo>
                  <a:pt x="3864" y="1033"/>
                  <a:pt x="3911" y="1020"/>
                  <a:pt x="3911" y="1053"/>
                </a:cubicBezTo>
                <a:cubicBezTo>
                  <a:pt x="3938" y="1053"/>
                  <a:pt x="3944" y="1047"/>
                  <a:pt x="3964" y="1040"/>
                </a:cubicBezTo>
                <a:cubicBezTo>
                  <a:pt x="3978" y="1067"/>
                  <a:pt x="4065" y="1093"/>
                  <a:pt x="4078" y="1047"/>
                </a:cubicBezTo>
                <a:cubicBezTo>
                  <a:pt x="4111" y="1060"/>
                  <a:pt x="4158" y="1087"/>
                  <a:pt x="4205" y="1067"/>
                </a:cubicBezTo>
                <a:cubicBezTo>
                  <a:pt x="4225" y="1067"/>
                  <a:pt x="4198" y="1060"/>
                  <a:pt x="4205" y="1047"/>
                </a:cubicBezTo>
                <a:cubicBezTo>
                  <a:pt x="4218" y="1040"/>
                  <a:pt x="4231" y="1047"/>
                  <a:pt x="4258" y="1040"/>
                </a:cubicBezTo>
                <a:cubicBezTo>
                  <a:pt x="4251" y="1073"/>
                  <a:pt x="4298" y="1066"/>
                  <a:pt x="4298" y="1093"/>
                </a:cubicBezTo>
                <a:cubicBezTo>
                  <a:pt x="4372" y="1053"/>
                  <a:pt x="4478" y="1099"/>
                  <a:pt x="4532" y="1093"/>
                </a:cubicBezTo>
                <a:cubicBezTo>
                  <a:pt x="4532" y="1106"/>
                  <a:pt x="4512" y="1099"/>
                  <a:pt x="4512" y="1113"/>
                </a:cubicBezTo>
                <a:cubicBezTo>
                  <a:pt x="4552" y="1119"/>
                  <a:pt x="4538" y="1067"/>
                  <a:pt x="4579" y="1073"/>
                </a:cubicBezTo>
                <a:cubicBezTo>
                  <a:pt x="4605" y="1073"/>
                  <a:pt x="4572" y="1093"/>
                  <a:pt x="4585" y="1100"/>
                </a:cubicBezTo>
                <a:cubicBezTo>
                  <a:pt x="4632" y="1100"/>
                  <a:pt x="4652" y="1120"/>
                  <a:pt x="4685" y="1127"/>
                </a:cubicBezTo>
                <a:cubicBezTo>
                  <a:pt x="4705" y="1127"/>
                  <a:pt x="4712" y="1107"/>
                  <a:pt x="4725" y="1093"/>
                </a:cubicBezTo>
                <a:cubicBezTo>
                  <a:pt x="4745" y="1093"/>
                  <a:pt x="4759" y="1093"/>
                  <a:pt x="4772" y="1100"/>
                </a:cubicBezTo>
                <a:cubicBezTo>
                  <a:pt x="4779" y="1119"/>
                  <a:pt x="4779" y="1119"/>
                  <a:pt x="4772" y="1139"/>
                </a:cubicBezTo>
                <a:cubicBezTo>
                  <a:pt x="4819" y="1153"/>
                  <a:pt x="4879" y="1133"/>
                  <a:pt x="4932" y="1139"/>
                </a:cubicBezTo>
                <a:cubicBezTo>
                  <a:pt x="4939" y="1133"/>
                  <a:pt x="4939" y="1126"/>
                  <a:pt x="4939" y="1119"/>
                </a:cubicBezTo>
                <a:cubicBezTo>
                  <a:pt x="5012" y="1146"/>
                  <a:pt x="5126" y="1113"/>
                  <a:pt x="5239" y="1133"/>
                </a:cubicBezTo>
                <a:cubicBezTo>
                  <a:pt x="5233" y="1139"/>
                  <a:pt x="5213" y="1139"/>
                  <a:pt x="5199" y="1146"/>
                </a:cubicBezTo>
                <a:cubicBezTo>
                  <a:pt x="5233" y="1153"/>
                  <a:pt x="5266" y="1153"/>
                  <a:pt x="5286" y="1139"/>
                </a:cubicBezTo>
                <a:cubicBezTo>
                  <a:pt x="5306" y="1133"/>
                  <a:pt x="5299" y="1159"/>
                  <a:pt x="5313" y="1159"/>
                </a:cubicBezTo>
                <a:cubicBezTo>
                  <a:pt x="5339" y="1153"/>
                  <a:pt x="5366" y="1133"/>
                  <a:pt x="5399" y="1146"/>
                </a:cubicBezTo>
                <a:cubicBezTo>
                  <a:pt x="5413" y="1140"/>
                  <a:pt x="5379" y="1113"/>
                  <a:pt x="5399" y="1107"/>
                </a:cubicBezTo>
                <a:cubicBezTo>
                  <a:pt x="5426" y="1107"/>
                  <a:pt x="5393" y="1133"/>
                  <a:pt x="5413" y="1140"/>
                </a:cubicBezTo>
                <a:cubicBezTo>
                  <a:pt x="5426" y="1147"/>
                  <a:pt x="5439" y="1133"/>
                  <a:pt x="5460" y="1133"/>
                </a:cubicBezTo>
                <a:cubicBezTo>
                  <a:pt x="5473" y="1180"/>
                  <a:pt x="5526" y="1140"/>
                  <a:pt x="5566" y="1153"/>
                </a:cubicBezTo>
                <a:cubicBezTo>
                  <a:pt x="5566" y="1140"/>
                  <a:pt x="5553" y="1133"/>
                  <a:pt x="5533" y="1127"/>
                </a:cubicBezTo>
                <a:cubicBezTo>
                  <a:pt x="5540" y="1107"/>
                  <a:pt x="5593" y="1107"/>
                  <a:pt x="5606" y="1133"/>
                </a:cubicBezTo>
                <a:cubicBezTo>
                  <a:pt x="5626" y="1121"/>
                  <a:pt x="5600" y="1094"/>
                  <a:pt x="5586" y="1094"/>
                </a:cubicBezTo>
                <a:cubicBezTo>
                  <a:pt x="5593" y="1087"/>
                  <a:pt x="5606" y="1087"/>
                  <a:pt x="5613" y="1074"/>
                </a:cubicBezTo>
                <a:cubicBezTo>
                  <a:pt x="5553" y="1001"/>
                  <a:pt x="5453" y="1074"/>
                  <a:pt x="5393" y="1014"/>
                </a:cubicBezTo>
                <a:cubicBezTo>
                  <a:pt x="5353" y="1041"/>
                  <a:pt x="5299" y="1021"/>
                  <a:pt x="5246" y="1014"/>
                </a:cubicBezTo>
                <a:cubicBezTo>
                  <a:pt x="5226" y="1054"/>
                  <a:pt x="5193" y="988"/>
                  <a:pt x="5132" y="1001"/>
                </a:cubicBezTo>
                <a:cubicBezTo>
                  <a:pt x="5159" y="975"/>
                  <a:pt x="5206" y="975"/>
                  <a:pt x="5219" y="955"/>
                </a:cubicBezTo>
                <a:cubicBezTo>
                  <a:pt x="5286" y="1008"/>
                  <a:pt x="5373" y="994"/>
                  <a:pt x="5466" y="994"/>
                </a:cubicBezTo>
                <a:cubicBezTo>
                  <a:pt x="5466" y="975"/>
                  <a:pt x="5439" y="975"/>
                  <a:pt x="5439" y="955"/>
                </a:cubicBezTo>
                <a:cubicBezTo>
                  <a:pt x="5439" y="935"/>
                  <a:pt x="5466" y="942"/>
                  <a:pt x="5480" y="928"/>
                </a:cubicBezTo>
                <a:cubicBezTo>
                  <a:pt x="5413" y="908"/>
                  <a:pt x="5279" y="948"/>
                  <a:pt x="5246" y="902"/>
                </a:cubicBezTo>
                <a:cubicBezTo>
                  <a:pt x="5246" y="888"/>
                  <a:pt x="5246" y="882"/>
                  <a:pt x="5259" y="882"/>
                </a:cubicBezTo>
                <a:cubicBezTo>
                  <a:pt x="5259" y="862"/>
                  <a:pt x="5246" y="862"/>
                  <a:pt x="5246" y="842"/>
                </a:cubicBezTo>
                <a:cubicBezTo>
                  <a:pt x="5213" y="855"/>
                  <a:pt x="5179" y="849"/>
                  <a:pt x="5152" y="835"/>
                </a:cubicBezTo>
                <a:cubicBezTo>
                  <a:pt x="5152" y="829"/>
                  <a:pt x="5146" y="829"/>
                  <a:pt x="5146" y="822"/>
                </a:cubicBezTo>
                <a:cubicBezTo>
                  <a:pt x="5152" y="769"/>
                  <a:pt x="5226" y="782"/>
                  <a:pt x="5259" y="802"/>
                </a:cubicBezTo>
                <a:cubicBezTo>
                  <a:pt x="5253" y="829"/>
                  <a:pt x="5259" y="842"/>
                  <a:pt x="5286" y="835"/>
                </a:cubicBezTo>
                <a:cubicBezTo>
                  <a:pt x="5299" y="795"/>
                  <a:pt x="5333" y="776"/>
                  <a:pt x="5359" y="749"/>
                </a:cubicBezTo>
                <a:cubicBezTo>
                  <a:pt x="5339" y="710"/>
                  <a:pt x="5279" y="703"/>
                  <a:pt x="5219" y="697"/>
                </a:cubicBezTo>
                <a:cubicBezTo>
                  <a:pt x="5219" y="677"/>
                  <a:pt x="5219" y="657"/>
                  <a:pt x="5246" y="657"/>
                </a:cubicBezTo>
                <a:cubicBezTo>
                  <a:pt x="5233" y="624"/>
                  <a:pt x="5186" y="664"/>
                  <a:pt x="5179" y="630"/>
                </a:cubicBezTo>
                <a:cubicBezTo>
                  <a:pt x="5193" y="598"/>
                  <a:pt x="5213" y="571"/>
                  <a:pt x="5259" y="571"/>
                </a:cubicBezTo>
                <a:cubicBezTo>
                  <a:pt x="5266" y="584"/>
                  <a:pt x="5266" y="597"/>
                  <a:pt x="5273" y="610"/>
                </a:cubicBezTo>
                <a:cubicBezTo>
                  <a:pt x="5304" y="592"/>
                  <a:pt x="5318" y="626"/>
                  <a:pt x="5341" y="613"/>
                </a:cubicBezTo>
                <a:lnTo>
                  <a:pt x="5344" y="611"/>
                </a:lnTo>
                <a:lnTo>
                  <a:pt x="5345" y="614"/>
                </a:lnTo>
                <a:lnTo>
                  <a:pt x="5350" y="614"/>
                </a:lnTo>
                <a:lnTo>
                  <a:pt x="5353" y="618"/>
                </a:lnTo>
                <a:cubicBezTo>
                  <a:pt x="5370" y="634"/>
                  <a:pt x="5384" y="650"/>
                  <a:pt x="5413" y="650"/>
                </a:cubicBezTo>
                <a:cubicBezTo>
                  <a:pt x="5446" y="616"/>
                  <a:pt x="5466" y="584"/>
                  <a:pt x="5520" y="570"/>
                </a:cubicBezTo>
                <a:cubicBezTo>
                  <a:pt x="5513" y="557"/>
                  <a:pt x="5500" y="544"/>
                  <a:pt x="5480" y="544"/>
                </a:cubicBezTo>
                <a:cubicBezTo>
                  <a:pt x="5526" y="530"/>
                  <a:pt x="5580" y="524"/>
                  <a:pt x="5640" y="530"/>
                </a:cubicBezTo>
                <a:cubicBezTo>
                  <a:pt x="5646" y="577"/>
                  <a:pt x="5660" y="610"/>
                  <a:pt x="5693" y="630"/>
                </a:cubicBezTo>
                <a:cubicBezTo>
                  <a:pt x="5726" y="596"/>
                  <a:pt x="5807" y="636"/>
                  <a:pt x="5867" y="630"/>
                </a:cubicBezTo>
                <a:cubicBezTo>
                  <a:pt x="5847" y="590"/>
                  <a:pt x="5773" y="604"/>
                  <a:pt x="5740" y="577"/>
                </a:cubicBezTo>
                <a:cubicBezTo>
                  <a:pt x="5800" y="524"/>
                  <a:pt x="5913" y="544"/>
                  <a:pt x="5993" y="538"/>
                </a:cubicBezTo>
                <a:cubicBezTo>
                  <a:pt x="6007" y="525"/>
                  <a:pt x="5987" y="505"/>
                  <a:pt x="5967" y="498"/>
                </a:cubicBezTo>
                <a:cubicBezTo>
                  <a:pt x="5993" y="485"/>
                  <a:pt x="6047" y="498"/>
                  <a:pt x="6033" y="538"/>
                </a:cubicBezTo>
                <a:cubicBezTo>
                  <a:pt x="6060" y="531"/>
                  <a:pt x="6087" y="531"/>
                  <a:pt x="6114" y="544"/>
                </a:cubicBezTo>
                <a:cubicBezTo>
                  <a:pt x="6134" y="544"/>
                  <a:pt x="6134" y="538"/>
                  <a:pt x="6134" y="518"/>
                </a:cubicBezTo>
                <a:cubicBezTo>
                  <a:pt x="6260" y="498"/>
                  <a:pt x="6467" y="544"/>
                  <a:pt x="6514" y="438"/>
                </a:cubicBezTo>
                <a:cubicBezTo>
                  <a:pt x="6534" y="445"/>
                  <a:pt x="6547" y="451"/>
                  <a:pt x="6567" y="451"/>
                </a:cubicBezTo>
                <a:cubicBezTo>
                  <a:pt x="6601" y="524"/>
                  <a:pt x="6734" y="471"/>
                  <a:pt x="6808" y="471"/>
                </a:cubicBezTo>
                <a:cubicBezTo>
                  <a:pt x="6794" y="458"/>
                  <a:pt x="6768" y="465"/>
                  <a:pt x="6761" y="451"/>
                </a:cubicBezTo>
                <a:cubicBezTo>
                  <a:pt x="6770" y="431"/>
                  <a:pt x="6785" y="423"/>
                  <a:pt x="6801" y="423"/>
                </a:cubicBezTo>
                <a:close/>
                <a:moveTo>
                  <a:pt x="3051" y="405"/>
                </a:moveTo>
                <a:lnTo>
                  <a:pt x="3048" y="409"/>
                </a:lnTo>
                <a:cubicBezTo>
                  <a:pt x="3049" y="408"/>
                  <a:pt x="3049" y="407"/>
                  <a:pt x="3050" y="406"/>
                </a:cubicBezTo>
                <a:lnTo>
                  <a:pt x="3051" y="405"/>
                </a:lnTo>
                <a:close/>
                <a:moveTo>
                  <a:pt x="3255" y="382"/>
                </a:moveTo>
                <a:cubicBezTo>
                  <a:pt x="3242" y="389"/>
                  <a:pt x="3249" y="416"/>
                  <a:pt x="3269" y="416"/>
                </a:cubicBezTo>
                <a:cubicBezTo>
                  <a:pt x="3269" y="402"/>
                  <a:pt x="3275" y="396"/>
                  <a:pt x="3275" y="389"/>
                </a:cubicBezTo>
                <a:cubicBezTo>
                  <a:pt x="3269" y="389"/>
                  <a:pt x="3262" y="382"/>
                  <a:pt x="3255" y="382"/>
                </a:cubicBezTo>
                <a:close/>
                <a:moveTo>
                  <a:pt x="384" y="369"/>
                </a:moveTo>
                <a:cubicBezTo>
                  <a:pt x="424" y="388"/>
                  <a:pt x="451" y="408"/>
                  <a:pt x="504" y="422"/>
                </a:cubicBezTo>
                <a:cubicBezTo>
                  <a:pt x="464" y="422"/>
                  <a:pt x="397" y="442"/>
                  <a:pt x="364" y="435"/>
                </a:cubicBezTo>
                <a:cubicBezTo>
                  <a:pt x="317" y="435"/>
                  <a:pt x="297" y="409"/>
                  <a:pt x="257" y="396"/>
                </a:cubicBezTo>
                <a:cubicBezTo>
                  <a:pt x="297" y="376"/>
                  <a:pt x="377" y="402"/>
                  <a:pt x="384" y="369"/>
                </a:cubicBezTo>
                <a:close/>
                <a:moveTo>
                  <a:pt x="3168" y="362"/>
                </a:moveTo>
                <a:cubicBezTo>
                  <a:pt x="3295" y="362"/>
                  <a:pt x="3435" y="376"/>
                  <a:pt x="3569" y="389"/>
                </a:cubicBezTo>
                <a:cubicBezTo>
                  <a:pt x="3629" y="395"/>
                  <a:pt x="3696" y="382"/>
                  <a:pt x="3716" y="428"/>
                </a:cubicBezTo>
                <a:cubicBezTo>
                  <a:pt x="3676" y="435"/>
                  <a:pt x="3649" y="428"/>
                  <a:pt x="3629" y="415"/>
                </a:cubicBezTo>
                <a:cubicBezTo>
                  <a:pt x="3602" y="415"/>
                  <a:pt x="3616" y="442"/>
                  <a:pt x="3589" y="442"/>
                </a:cubicBezTo>
                <a:cubicBezTo>
                  <a:pt x="3596" y="462"/>
                  <a:pt x="3616" y="462"/>
                  <a:pt x="3636" y="468"/>
                </a:cubicBezTo>
                <a:cubicBezTo>
                  <a:pt x="3629" y="488"/>
                  <a:pt x="3649" y="488"/>
                  <a:pt x="3642" y="502"/>
                </a:cubicBezTo>
                <a:cubicBezTo>
                  <a:pt x="3609" y="522"/>
                  <a:pt x="3596" y="515"/>
                  <a:pt x="3569" y="508"/>
                </a:cubicBezTo>
                <a:cubicBezTo>
                  <a:pt x="3556" y="468"/>
                  <a:pt x="3562" y="449"/>
                  <a:pt x="3549" y="429"/>
                </a:cubicBezTo>
                <a:cubicBezTo>
                  <a:pt x="3522" y="442"/>
                  <a:pt x="3529" y="442"/>
                  <a:pt x="3495" y="442"/>
                </a:cubicBezTo>
                <a:cubicBezTo>
                  <a:pt x="3489" y="475"/>
                  <a:pt x="3536" y="482"/>
                  <a:pt x="3549" y="508"/>
                </a:cubicBezTo>
                <a:cubicBezTo>
                  <a:pt x="3542" y="522"/>
                  <a:pt x="3549" y="528"/>
                  <a:pt x="3536" y="542"/>
                </a:cubicBezTo>
                <a:cubicBezTo>
                  <a:pt x="3429" y="515"/>
                  <a:pt x="3315" y="581"/>
                  <a:pt x="3228" y="522"/>
                </a:cubicBezTo>
                <a:cubicBezTo>
                  <a:pt x="3208" y="528"/>
                  <a:pt x="3208" y="555"/>
                  <a:pt x="3188" y="561"/>
                </a:cubicBezTo>
                <a:cubicBezTo>
                  <a:pt x="3168" y="555"/>
                  <a:pt x="3168" y="541"/>
                  <a:pt x="3175" y="528"/>
                </a:cubicBezTo>
                <a:cubicBezTo>
                  <a:pt x="3162" y="521"/>
                  <a:pt x="3142" y="521"/>
                  <a:pt x="3128" y="508"/>
                </a:cubicBezTo>
                <a:cubicBezTo>
                  <a:pt x="3168" y="475"/>
                  <a:pt x="3269" y="528"/>
                  <a:pt x="3269" y="448"/>
                </a:cubicBezTo>
                <a:cubicBezTo>
                  <a:pt x="3242" y="415"/>
                  <a:pt x="3208" y="428"/>
                  <a:pt x="3182" y="415"/>
                </a:cubicBezTo>
                <a:cubicBezTo>
                  <a:pt x="3175" y="422"/>
                  <a:pt x="3168" y="428"/>
                  <a:pt x="3168" y="442"/>
                </a:cubicBezTo>
                <a:cubicBezTo>
                  <a:pt x="3188" y="448"/>
                  <a:pt x="3182" y="408"/>
                  <a:pt x="3195" y="428"/>
                </a:cubicBezTo>
                <a:cubicBezTo>
                  <a:pt x="3208" y="455"/>
                  <a:pt x="3148" y="462"/>
                  <a:pt x="3135" y="435"/>
                </a:cubicBezTo>
                <a:cubicBezTo>
                  <a:pt x="3128" y="442"/>
                  <a:pt x="3122" y="455"/>
                  <a:pt x="3122" y="468"/>
                </a:cubicBezTo>
                <a:cubicBezTo>
                  <a:pt x="3088" y="475"/>
                  <a:pt x="3088" y="468"/>
                  <a:pt x="3062" y="462"/>
                </a:cubicBezTo>
                <a:cubicBezTo>
                  <a:pt x="3055" y="481"/>
                  <a:pt x="3035" y="488"/>
                  <a:pt x="3022" y="501"/>
                </a:cubicBezTo>
                <a:cubicBezTo>
                  <a:pt x="3028" y="527"/>
                  <a:pt x="3042" y="527"/>
                  <a:pt x="3028" y="554"/>
                </a:cubicBezTo>
                <a:cubicBezTo>
                  <a:pt x="2995" y="567"/>
                  <a:pt x="2982" y="521"/>
                  <a:pt x="2955" y="508"/>
                </a:cubicBezTo>
                <a:cubicBezTo>
                  <a:pt x="2955" y="494"/>
                  <a:pt x="2968" y="494"/>
                  <a:pt x="2988" y="494"/>
                </a:cubicBezTo>
                <a:cubicBezTo>
                  <a:pt x="2988" y="482"/>
                  <a:pt x="2975" y="468"/>
                  <a:pt x="2975" y="456"/>
                </a:cubicBezTo>
                <a:cubicBezTo>
                  <a:pt x="2948" y="456"/>
                  <a:pt x="2928" y="449"/>
                  <a:pt x="2915" y="436"/>
                </a:cubicBezTo>
                <a:cubicBezTo>
                  <a:pt x="2962" y="396"/>
                  <a:pt x="3028" y="442"/>
                  <a:pt x="3082" y="416"/>
                </a:cubicBezTo>
                <a:cubicBezTo>
                  <a:pt x="3076" y="416"/>
                  <a:pt x="3060" y="395"/>
                  <a:pt x="3051" y="403"/>
                </a:cubicBezTo>
                <a:lnTo>
                  <a:pt x="3051" y="405"/>
                </a:lnTo>
                <a:lnTo>
                  <a:pt x="3051" y="403"/>
                </a:lnTo>
                <a:cubicBezTo>
                  <a:pt x="3068" y="377"/>
                  <a:pt x="3118" y="388"/>
                  <a:pt x="3168" y="382"/>
                </a:cubicBezTo>
                <a:cubicBezTo>
                  <a:pt x="3175" y="376"/>
                  <a:pt x="3168" y="376"/>
                  <a:pt x="3168" y="362"/>
                </a:cubicBezTo>
                <a:close/>
                <a:moveTo>
                  <a:pt x="351" y="349"/>
                </a:moveTo>
                <a:cubicBezTo>
                  <a:pt x="344" y="369"/>
                  <a:pt x="317" y="369"/>
                  <a:pt x="304" y="363"/>
                </a:cubicBezTo>
                <a:cubicBezTo>
                  <a:pt x="317" y="356"/>
                  <a:pt x="331" y="349"/>
                  <a:pt x="351" y="349"/>
                </a:cubicBezTo>
                <a:close/>
                <a:moveTo>
                  <a:pt x="3872" y="348"/>
                </a:moveTo>
                <a:cubicBezTo>
                  <a:pt x="3881" y="348"/>
                  <a:pt x="3889" y="348"/>
                  <a:pt x="3897" y="349"/>
                </a:cubicBezTo>
                <a:cubicBezTo>
                  <a:pt x="3863" y="402"/>
                  <a:pt x="3877" y="429"/>
                  <a:pt x="3950" y="422"/>
                </a:cubicBezTo>
                <a:cubicBezTo>
                  <a:pt x="3950" y="442"/>
                  <a:pt x="3930" y="436"/>
                  <a:pt x="3937" y="456"/>
                </a:cubicBezTo>
                <a:cubicBezTo>
                  <a:pt x="3970" y="449"/>
                  <a:pt x="3943" y="422"/>
                  <a:pt x="3983" y="436"/>
                </a:cubicBezTo>
                <a:cubicBezTo>
                  <a:pt x="3970" y="462"/>
                  <a:pt x="4010" y="442"/>
                  <a:pt x="3997" y="488"/>
                </a:cubicBezTo>
                <a:cubicBezTo>
                  <a:pt x="3977" y="488"/>
                  <a:pt x="3970" y="482"/>
                  <a:pt x="3970" y="462"/>
                </a:cubicBezTo>
                <a:cubicBezTo>
                  <a:pt x="3950" y="475"/>
                  <a:pt x="3937" y="495"/>
                  <a:pt x="3897" y="488"/>
                </a:cubicBezTo>
                <a:cubicBezTo>
                  <a:pt x="3917" y="502"/>
                  <a:pt x="3943" y="508"/>
                  <a:pt x="3937" y="548"/>
                </a:cubicBezTo>
                <a:cubicBezTo>
                  <a:pt x="3917" y="561"/>
                  <a:pt x="3890" y="541"/>
                  <a:pt x="3863" y="548"/>
                </a:cubicBezTo>
                <a:cubicBezTo>
                  <a:pt x="3863" y="535"/>
                  <a:pt x="3856" y="535"/>
                  <a:pt x="3856" y="521"/>
                </a:cubicBezTo>
                <a:cubicBezTo>
                  <a:pt x="3877" y="502"/>
                  <a:pt x="3863" y="488"/>
                  <a:pt x="3843" y="482"/>
                </a:cubicBezTo>
                <a:cubicBezTo>
                  <a:pt x="3863" y="475"/>
                  <a:pt x="3856" y="448"/>
                  <a:pt x="3883" y="462"/>
                </a:cubicBezTo>
                <a:cubicBezTo>
                  <a:pt x="3877" y="468"/>
                  <a:pt x="3870" y="468"/>
                  <a:pt x="3870" y="475"/>
                </a:cubicBezTo>
                <a:cubicBezTo>
                  <a:pt x="3877" y="495"/>
                  <a:pt x="3897" y="468"/>
                  <a:pt x="3897" y="462"/>
                </a:cubicBezTo>
                <a:cubicBezTo>
                  <a:pt x="3890" y="448"/>
                  <a:pt x="3850" y="455"/>
                  <a:pt x="3830" y="442"/>
                </a:cubicBezTo>
                <a:cubicBezTo>
                  <a:pt x="3850" y="396"/>
                  <a:pt x="3803" y="376"/>
                  <a:pt x="3750" y="376"/>
                </a:cubicBezTo>
                <a:cubicBezTo>
                  <a:pt x="3782" y="360"/>
                  <a:pt x="3832" y="348"/>
                  <a:pt x="3872" y="348"/>
                </a:cubicBezTo>
                <a:close/>
                <a:moveTo>
                  <a:pt x="4483" y="327"/>
                </a:moveTo>
                <a:cubicBezTo>
                  <a:pt x="4491" y="327"/>
                  <a:pt x="4502" y="348"/>
                  <a:pt x="4517" y="343"/>
                </a:cubicBezTo>
                <a:cubicBezTo>
                  <a:pt x="4511" y="362"/>
                  <a:pt x="4484" y="343"/>
                  <a:pt x="4477" y="336"/>
                </a:cubicBezTo>
                <a:cubicBezTo>
                  <a:pt x="4479" y="329"/>
                  <a:pt x="4481" y="327"/>
                  <a:pt x="4483" y="327"/>
                </a:cubicBezTo>
                <a:close/>
                <a:moveTo>
                  <a:pt x="3636" y="273"/>
                </a:moveTo>
                <a:cubicBezTo>
                  <a:pt x="3641" y="274"/>
                  <a:pt x="3646" y="274"/>
                  <a:pt x="3650" y="276"/>
                </a:cubicBezTo>
                <a:cubicBezTo>
                  <a:pt x="3650" y="276"/>
                  <a:pt x="3650" y="276"/>
                  <a:pt x="3650" y="303"/>
                </a:cubicBezTo>
                <a:cubicBezTo>
                  <a:pt x="3623" y="316"/>
                  <a:pt x="3603" y="296"/>
                  <a:pt x="3590" y="289"/>
                </a:cubicBezTo>
                <a:cubicBezTo>
                  <a:pt x="3595" y="279"/>
                  <a:pt x="3618" y="273"/>
                  <a:pt x="3636" y="273"/>
                </a:cubicBezTo>
                <a:close/>
                <a:moveTo>
                  <a:pt x="545" y="124"/>
                </a:moveTo>
                <a:cubicBezTo>
                  <a:pt x="565" y="124"/>
                  <a:pt x="578" y="131"/>
                  <a:pt x="592" y="138"/>
                </a:cubicBezTo>
                <a:cubicBezTo>
                  <a:pt x="585" y="158"/>
                  <a:pt x="552" y="118"/>
                  <a:pt x="545" y="144"/>
                </a:cubicBezTo>
                <a:cubicBezTo>
                  <a:pt x="532" y="138"/>
                  <a:pt x="545" y="138"/>
                  <a:pt x="545" y="124"/>
                </a:cubicBezTo>
                <a:close/>
                <a:moveTo>
                  <a:pt x="237" y="0"/>
                </a:moveTo>
                <a:cubicBezTo>
                  <a:pt x="256" y="1"/>
                  <a:pt x="281" y="10"/>
                  <a:pt x="297" y="5"/>
                </a:cubicBezTo>
                <a:cubicBezTo>
                  <a:pt x="284" y="25"/>
                  <a:pt x="237" y="12"/>
                  <a:pt x="211" y="12"/>
                </a:cubicBezTo>
                <a:cubicBezTo>
                  <a:pt x="216" y="2"/>
                  <a:pt x="225" y="0"/>
                  <a:pt x="237" y="0"/>
                </a:cubicBezTo>
                <a:close/>
              </a:path>
            </a:pathLst>
          </a:custGeom>
        </p:spPr>
      </p:pic>
      <p:sp>
        <p:nvSpPr>
          <p:cNvPr id="59" name="文本框 58"/>
          <p:cNvSpPr txBox="1"/>
          <p:nvPr>
            <p:custDataLst>
              <p:tags r:id="rId4"/>
            </p:custDataLst>
          </p:nvPr>
        </p:nvSpPr>
        <p:spPr>
          <a:xfrm>
            <a:off x="7749540" y="4505325"/>
            <a:ext cx="3614420" cy="645160"/>
          </a:xfrm>
          <a:prstGeom prst="rect">
            <a:avLst/>
          </a:prstGeom>
          <a:noFill/>
        </p:spPr>
        <p:txBody>
          <a:bodyPr wrap="square" rtlCol="0" anchor="t">
            <a:spAutoFit/>
          </a:bodyPr>
          <a:p>
            <a:pPr marL="0" marR="0" lvl="0" indent="0" algn="ctr" defTabSz="914400" rtl="0" eaLnBrk="1" fontAlgn="auto" latinLnBrk="0" hangingPunct="1">
              <a:lnSpc>
                <a:spcPct val="150000"/>
              </a:lnSpc>
              <a:spcBef>
                <a:spcPts val="0"/>
              </a:spcBef>
              <a:spcAft>
                <a:spcPts val="0"/>
              </a:spcAft>
              <a:buClrTx/>
              <a:buSzTx/>
              <a:buFontTx/>
              <a:buNone/>
              <a:defRPr/>
            </a:pPr>
            <a:r>
              <a:rPr lang="zh-CN" altLang="en-US" sz="12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a:t>
            </a:r>
            <a:r>
              <a:rPr lang="zh-CN" altLang="en-US" sz="12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a:t>
            </a:r>
            <a:endParaRPr lang="zh-CN" altLang="en-US" sz="1200" noProof="0" dirty="0">
              <a:ln>
                <a:noFill/>
              </a:ln>
              <a:solidFill>
                <a:prstClr val="black">
                  <a:lumMod val="50000"/>
                  <a:lumOff val="50000"/>
                </a:prstClr>
              </a:solidFill>
              <a:effectLst/>
              <a:uLnTx/>
              <a:uFillTx/>
              <a:latin typeface="Calibri" panose="020F0502020204030204"/>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21000"/>
          </a:blip>
          <a:stretch>
            <a:fillRect/>
          </a:stretch>
        </a:blipFill>
        <a:effectLst/>
      </p:bgPr>
    </p:bg>
    <p:spTree>
      <p:nvGrpSpPr>
        <p:cNvPr id="1" name=""/>
        <p:cNvGrpSpPr/>
        <p:nvPr/>
      </p:nvGrpSpPr>
      <p:grpSpPr/>
      <p:pic>
        <p:nvPicPr>
          <p:cNvPr id="2" name="图片 1" descr="微信图片_20260105164113_639_9"/>
          <p:cNvPicPr>
            <a:picLocks noChangeAspect="1"/>
          </p:cNvPicPr>
          <p:nvPr/>
        </p:nvPicPr>
        <p:blipFill>
          <a:blip r:embed="rId2"/>
          <a:srcRect t="4459" b="39046"/>
          <a:stretch>
            <a:fillRect/>
          </a:stretch>
        </p:blipFill>
        <p:spPr>
          <a:xfrm>
            <a:off x="17780" y="0"/>
            <a:ext cx="12174220" cy="4585970"/>
          </a:xfrm>
          <a:prstGeom prst="rect">
            <a:avLst/>
          </a:prstGeom>
        </p:spPr>
      </p:pic>
      <p:grpSp>
        <p:nvGrpSpPr>
          <p:cNvPr id="3" name="îśļiḓe"/>
          <p:cNvGrpSpPr/>
          <p:nvPr>
            <p:custDataLst>
              <p:tags r:id="rId3"/>
            </p:custDataLst>
          </p:nvPr>
        </p:nvGrpSpPr>
        <p:grpSpPr>
          <a:xfrm>
            <a:off x="767408" y="3548749"/>
            <a:ext cx="2421292" cy="2421292"/>
            <a:chOff x="841406" y="3548749"/>
            <a:chExt cx="2421292" cy="2421292"/>
          </a:xfrm>
        </p:grpSpPr>
        <p:sp>
          <p:nvSpPr>
            <p:cNvPr id="16" name="ï$1íḑé"/>
            <p:cNvSpPr/>
            <p:nvPr/>
          </p:nvSpPr>
          <p:spPr>
            <a:xfrm>
              <a:off x="841406" y="3548749"/>
              <a:ext cx="2421292" cy="2421292"/>
            </a:xfrm>
            <a:prstGeom prst="rect">
              <a:avLst/>
            </a:prstGeom>
            <a:solidFill>
              <a:schemeClr val="bg1"/>
            </a:solidFill>
            <a:ln w="152400" cap="flat">
              <a:solidFill>
                <a:srgbClr val="C00000"/>
              </a:solidFill>
              <a:miter lim="400000"/>
            </a:ln>
            <a:effectLst/>
          </p:spPr>
          <p:txBody>
            <a:bodyPr anchor="ctr"/>
            <a:lstStyle/>
            <a:p>
              <a:pPr algn="ctr"/>
              <a:endParaRPr>
                <a:cs typeface="+mn-ea"/>
                <a:sym typeface="+mn-lt"/>
              </a:endParaRPr>
            </a:p>
          </p:txBody>
        </p:sp>
        <p:grpSp>
          <p:nvGrpSpPr>
            <p:cNvPr id="25" name="ísḷîḓé"/>
            <p:cNvGrpSpPr/>
            <p:nvPr/>
          </p:nvGrpSpPr>
          <p:grpSpPr>
            <a:xfrm>
              <a:off x="985422" y="4585778"/>
              <a:ext cx="2122497" cy="949813"/>
              <a:chOff x="6255080" y="5517677"/>
              <a:chExt cx="2122497" cy="949813"/>
            </a:xfrm>
          </p:grpSpPr>
          <p:sp>
            <p:nvSpPr>
              <p:cNvPr id="29" name="íSḻîḓê"/>
              <p:cNvSpPr/>
              <p:nvPr>
                <p:custDataLst>
                  <p:tags r:id="rId4"/>
                </p:custDataLst>
              </p:nvPr>
            </p:nvSpPr>
            <p:spPr bwMode="auto">
              <a:xfrm>
                <a:off x="6255080" y="5910091"/>
                <a:ext cx="2110432"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rmAutofit fontScale="60000"/>
              </a:bodyPr>
              <a:lstStyle/>
              <a:p>
                <a:pPr marL="0" marR="0" lvl="0" indent="0" algn="ctr" defTabSz="914400" rtl="0" eaLnBrk="1" fontAlgn="auto" latinLnBrk="0" hangingPunct="1">
                  <a:lnSpc>
                    <a:spcPct val="150000"/>
                  </a:lnSpc>
                  <a:spcBef>
                    <a:spcPts val="0"/>
                  </a:spcBef>
                  <a:spcAft>
                    <a:spcPts val="0"/>
                  </a:spcAft>
                  <a:buClrTx/>
                  <a:buSzTx/>
                  <a:buFontTx/>
                  <a:buNone/>
                  <a:defRPr/>
                </a:pPr>
                <a:r>
                  <a:rPr lang="zh-CN" altLang="en-US" sz="11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请在此输入正文请在此输入正文请在此输入正文请在此输入正文请在此输入正文请在此输入正文</a:t>
                </a:r>
                <a:endParaRPr lang="en-US" altLang="zh-CN" sz="1100" dirty="0">
                  <a:cs typeface="+mn-ea"/>
                  <a:sym typeface="+mn-lt"/>
                </a:endParaRPr>
              </a:p>
            </p:txBody>
          </p:sp>
          <p:sp>
            <p:nvSpPr>
              <p:cNvPr id="30" name="í$ḻîḑè"/>
              <p:cNvSpPr txBox="1"/>
              <p:nvPr>
                <p:custDataLst>
                  <p:tags r:id="rId5"/>
                </p:custDataLst>
              </p:nvPr>
            </p:nvSpPr>
            <p:spPr bwMode="auto">
              <a:xfrm>
                <a:off x="6267145" y="5517677"/>
                <a:ext cx="2110432" cy="35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p>
                <a:pPr algn="ctr" eaLnBrk="1" hangingPunct="1">
                  <a:spcBef>
                    <a:spcPct val="0"/>
                  </a:spcBef>
                  <a:buFontTx/>
                  <a:buNone/>
                </a:pPr>
                <a:r>
                  <a:rPr lang="zh-CN" altLang="en-US" sz="2400" dirty="0" smtClean="0">
                    <a:latin typeface="汉仪古隶简" panose="00020600040101010101" charset="-122"/>
                    <a:ea typeface="汉仪古隶简" panose="00020600040101010101" charset="-122"/>
                    <a:cs typeface="+mn-ea"/>
                    <a:sym typeface="+mn-lt"/>
                  </a:rPr>
                  <a:t>输入</a:t>
                </a:r>
                <a:r>
                  <a:rPr lang="zh-CN" altLang="en-US" sz="2400" dirty="0" smtClean="0">
                    <a:latin typeface="汉仪古隶简" panose="00020600040101010101" charset="-122"/>
                    <a:ea typeface="汉仪古隶简" panose="00020600040101010101" charset="-122"/>
                    <a:cs typeface="+mn-ea"/>
                    <a:sym typeface="+mn-lt"/>
                  </a:rPr>
                  <a:t>主标题</a:t>
                </a:r>
                <a:endParaRPr lang="zh-CN" altLang="en-US" sz="2400" dirty="0" smtClean="0">
                  <a:latin typeface="汉仪古隶简" panose="00020600040101010101" charset="-122"/>
                  <a:ea typeface="汉仪古隶简" panose="00020600040101010101" charset="-122"/>
                  <a:cs typeface="+mn-ea"/>
                  <a:sym typeface="+mn-lt"/>
                </a:endParaRPr>
              </a:p>
            </p:txBody>
          </p:sp>
        </p:grpSp>
        <p:sp>
          <p:nvSpPr>
            <p:cNvPr id="33" name="isľîḍe"/>
            <p:cNvSpPr/>
            <p:nvPr>
              <p:custDataLst>
                <p:tags r:id="rId6"/>
              </p:custDataLst>
            </p:nvPr>
          </p:nvSpPr>
          <p:spPr>
            <a:xfrm>
              <a:off x="1525497" y="5482288"/>
              <a:ext cx="339993" cy="610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35" name="i$liḋè"/>
          <p:cNvSpPr/>
          <p:nvPr>
            <p:custDataLst>
              <p:tags r:id="rId7"/>
            </p:custDataLst>
          </p:nvPr>
        </p:nvSpPr>
        <p:spPr>
          <a:xfrm>
            <a:off x="3863975" y="5238750"/>
            <a:ext cx="2447925" cy="478790"/>
          </a:xfrm>
          <a:prstGeom prst="rect">
            <a:avLst/>
          </a:prstGeom>
        </p:spPr>
        <p:txBody>
          <a:bodyPr wrap="square" lIns="90000" tIns="46800" rIns="90000" bIns="46800"/>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800" noProof="0" dirty="0">
                <a:ln>
                  <a:noFill/>
                </a:ln>
                <a:solidFill>
                  <a:schemeClr val="tx1">
                    <a:lumMod val="85000"/>
                    <a:lumOff val="15000"/>
                  </a:scheme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请在此输入正文请在此输入正文请在此输入正文请在此输入正文请在此输入正文请在此输入正文</a:t>
            </a:r>
            <a:endParaRPr lang="zh-CN" altLang="en-US" sz="800" noProof="0" dirty="0">
              <a:ln>
                <a:noFill/>
              </a:ln>
              <a:solidFill>
                <a:schemeClr val="tx1">
                  <a:lumMod val="85000"/>
                  <a:lumOff val="15000"/>
                </a:schemeClr>
              </a:solidFill>
              <a:effectLst/>
              <a:uLnTx/>
              <a:uFillTx/>
              <a:latin typeface="Calibri" panose="020F0502020204030204"/>
              <a:ea typeface="微软雅黑" panose="020B0503020204020204" charset="-122"/>
              <a:cs typeface="+mn-ea"/>
              <a:sym typeface="+mn-ea"/>
            </a:endParaRPr>
          </a:p>
        </p:txBody>
      </p:sp>
      <p:sp>
        <p:nvSpPr>
          <p:cNvPr id="36" name="iṥ1íḍé"/>
          <p:cNvSpPr/>
          <p:nvPr>
            <p:custDataLst>
              <p:tags r:id="rId8"/>
            </p:custDataLst>
          </p:nvPr>
        </p:nvSpPr>
        <p:spPr>
          <a:xfrm>
            <a:off x="3992657" y="4664198"/>
            <a:ext cx="1021953" cy="672131"/>
          </a:xfrm>
          <a:prstGeom prst="rect">
            <a:avLst/>
          </a:prstGeom>
        </p:spPr>
        <p:txBody>
          <a:bodyPr wrap="none" lIns="90000" tIns="46800" rIns="90000" bIns="46800">
            <a:normAutofit lnSpcReduction="10000"/>
          </a:bodyPr>
          <a:lstStyle/>
          <a:p>
            <a:r>
              <a:rPr lang="en-US" altLang="zh-CN" sz="3600" dirty="0">
                <a:solidFill>
                  <a:srgbClr val="C00000"/>
                </a:solidFill>
                <a:effectLst/>
                <a:latin typeface="方正姚体" panose="02010601030101010101" charset="-122"/>
                <a:ea typeface="方正姚体" panose="02010601030101010101" charset="-122"/>
                <a:cs typeface="+mn-ea"/>
                <a:sym typeface="+mn-lt"/>
              </a:rPr>
              <a:t>40%</a:t>
            </a:r>
            <a:endParaRPr lang="en-US" altLang="zh-CN" sz="3600" dirty="0">
              <a:solidFill>
                <a:srgbClr val="C00000"/>
              </a:solidFill>
              <a:effectLst/>
              <a:latin typeface="方正姚体" panose="02010601030101010101" charset="-122"/>
              <a:ea typeface="方正姚体" panose="02010601030101010101" charset="-122"/>
              <a:cs typeface="+mn-ea"/>
              <a:sym typeface="+mn-lt"/>
            </a:endParaRPr>
          </a:p>
        </p:txBody>
      </p:sp>
      <p:sp>
        <p:nvSpPr>
          <p:cNvPr id="37" name="iślïďe"/>
          <p:cNvSpPr/>
          <p:nvPr>
            <p:custDataLst>
              <p:tags r:id="rId9"/>
            </p:custDataLst>
          </p:nvPr>
        </p:nvSpPr>
        <p:spPr>
          <a:xfrm>
            <a:off x="4885705" y="4854680"/>
            <a:ext cx="1210296" cy="384156"/>
          </a:xfrm>
          <a:prstGeom prst="rect">
            <a:avLst/>
          </a:prstGeom>
        </p:spPr>
        <p:txBody>
          <a:bodyPr wrap="none" lIns="90000" tIns="46800" rIns="90000" bIns="46800" anchor="ctr" anchorCtr="0">
            <a:normAutofit lnSpcReduction="10000"/>
          </a:bodyPr>
          <a:lstStyle/>
          <a:p>
            <a:r>
              <a:rPr lang="zh-CN" altLang="en-US" b="1" dirty="0" smtClean="0">
                <a:solidFill>
                  <a:schemeClr val="tx1">
                    <a:lumMod val="85000"/>
                    <a:lumOff val="15000"/>
                  </a:schemeClr>
                </a:solidFill>
                <a:effectLst/>
                <a:cs typeface="+mn-ea"/>
                <a:sym typeface="+mn-lt"/>
              </a:rPr>
              <a:t>输入标题</a:t>
            </a:r>
            <a:endParaRPr lang="zh-CN" altLang="en-US" b="1" dirty="0" smtClean="0">
              <a:solidFill>
                <a:schemeClr val="tx1">
                  <a:lumMod val="85000"/>
                  <a:lumOff val="15000"/>
                </a:schemeClr>
              </a:solidFill>
              <a:effectLst/>
              <a:cs typeface="+mn-ea"/>
              <a:sym typeface="+mn-lt"/>
            </a:endParaRPr>
          </a:p>
        </p:txBody>
      </p:sp>
      <p:sp>
        <p:nvSpPr>
          <p:cNvPr id="38" name="îSḻiḍé"/>
          <p:cNvSpPr/>
          <p:nvPr>
            <p:custDataLst>
              <p:tags r:id="rId10"/>
            </p:custDataLst>
          </p:nvPr>
        </p:nvSpPr>
        <p:spPr>
          <a:xfrm>
            <a:off x="6527800" y="5238750"/>
            <a:ext cx="2336800" cy="478790"/>
          </a:xfrm>
          <a:prstGeom prst="rect">
            <a:avLst/>
          </a:prstGeom>
        </p:spPr>
        <p:txBody>
          <a:bodyPr wrap="square" lIns="90000" tIns="46800" rIns="90000" bIns="46800"/>
          <a:lstStyle/>
          <a:p>
            <a:pPr marL="0" marR="0" lvl="0" algn="l" defTabSz="914400" rtl="0" eaLnBrk="1" fontAlgn="auto" latinLnBrk="0" hangingPunct="1">
              <a:lnSpc>
                <a:spcPct val="150000"/>
              </a:lnSpc>
              <a:spcBef>
                <a:spcPts val="0"/>
              </a:spcBef>
              <a:spcAft>
                <a:spcPts val="0"/>
              </a:spcAft>
              <a:buClrTx/>
              <a:buSzTx/>
              <a:buFontTx/>
              <a:buNone/>
              <a:defRPr/>
            </a:pPr>
            <a:r>
              <a:rPr lang="zh-CN" altLang="en-US" sz="800" noProof="0" dirty="0">
                <a:ln>
                  <a:noFill/>
                </a:ln>
                <a:solidFill>
                  <a:schemeClr val="tx1">
                    <a:lumMod val="85000"/>
                    <a:lumOff val="15000"/>
                  </a:scheme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请在此输入正文请在此输入正文请在此输入正文请在此输入正文请在此输入正文请在此输入正文</a:t>
            </a:r>
            <a:endParaRPr lang="zh-CN" altLang="en-US" sz="800" noProof="0" dirty="0">
              <a:ln>
                <a:noFill/>
              </a:ln>
              <a:solidFill>
                <a:schemeClr val="tx1">
                  <a:lumMod val="85000"/>
                  <a:lumOff val="15000"/>
                </a:schemeClr>
              </a:solidFill>
              <a:effectLst/>
              <a:uLnTx/>
              <a:uFillTx/>
              <a:latin typeface="Calibri" panose="020F0502020204030204"/>
              <a:ea typeface="微软雅黑" panose="020B0503020204020204" charset="-122"/>
              <a:sym typeface="+mn-ea"/>
            </a:endParaRPr>
          </a:p>
        </p:txBody>
      </p:sp>
      <p:sp>
        <p:nvSpPr>
          <p:cNvPr id="39" name="íṧḷïďê"/>
          <p:cNvSpPr/>
          <p:nvPr>
            <p:custDataLst>
              <p:tags r:id="rId11"/>
            </p:custDataLst>
          </p:nvPr>
        </p:nvSpPr>
        <p:spPr>
          <a:xfrm>
            <a:off x="6651874" y="4615938"/>
            <a:ext cx="1021953" cy="672131"/>
          </a:xfrm>
          <a:prstGeom prst="rect">
            <a:avLst/>
          </a:prstGeom>
        </p:spPr>
        <p:txBody>
          <a:bodyPr wrap="none" lIns="90000" tIns="46800" rIns="90000" bIns="46800">
            <a:normAutofit/>
          </a:bodyPr>
          <a:lstStyle/>
          <a:p>
            <a:r>
              <a:rPr lang="en-US" altLang="zh-CN" sz="3600" dirty="0">
                <a:solidFill>
                  <a:srgbClr val="C00000"/>
                </a:solidFill>
                <a:effectLst/>
                <a:latin typeface="方正姚体" panose="02010601030101010101" charset="-122"/>
                <a:ea typeface="方正姚体" panose="02010601030101010101" charset="-122"/>
                <a:cs typeface="+mn-ea"/>
                <a:sym typeface="+mn-lt"/>
              </a:rPr>
              <a:t>35%</a:t>
            </a:r>
            <a:endParaRPr lang="en-US" altLang="zh-CN" sz="3600" dirty="0">
              <a:solidFill>
                <a:srgbClr val="C00000"/>
              </a:solidFill>
              <a:effectLst/>
              <a:latin typeface="方正姚体" panose="02010601030101010101" charset="-122"/>
              <a:ea typeface="方正姚体" panose="02010601030101010101" charset="-122"/>
              <a:cs typeface="+mn-ea"/>
              <a:sym typeface="+mn-lt"/>
            </a:endParaRPr>
          </a:p>
        </p:txBody>
      </p:sp>
      <p:sp>
        <p:nvSpPr>
          <p:cNvPr id="40" name="îśľïḍé"/>
          <p:cNvSpPr/>
          <p:nvPr>
            <p:custDataLst>
              <p:tags r:id="rId12"/>
            </p:custDataLst>
          </p:nvPr>
        </p:nvSpPr>
        <p:spPr>
          <a:xfrm>
            <a:off x="7550002" y="4854680"/>
            <a:ext cx="1210296" cy="384156"/>
          </a:xfrm>
          <a:prstGeom prst="rect">
            <a:avLst/>
          </a:prstGeom>
        </p:spPr>
        <p:txBody>
          <a:bodyPr wrap="none" lIns="90000" tIns="46800" rIns="90000" bIns="46800" anchor="ctr" anchorCtr="0">
            <a:normAutofit lnSpcReduction="10000"/>
          </a:bodyPr>
          <a:lstStyle/>
          <a:p>
            <a:r>
              <a:rPr lang="zh-CN" altLang="en-US" b="1" dirty="0" smtClean="0">
                <a:effectLst/>
                <a:cs typeface="+mn-ea"/>
                <a:sym typeface="+mn-lt"/>
              </a:rPr>
              <a:t>输入标题</a:t>
            </a:r>
            <a:endParaRPr lang="zh-CN" altLang="en-US" b="1" dirty="0">
              <a:effectLst/>
              <a:cs typeface="+mn-ea"/>
              <a:sym typeface="+mn-lt"/>
            </a:endParaRPr>
          </a:p>
        </p:txBody>
      </p:sp>
      <p:sp>
        <p:nvSpPr>
          <p:cNvPr id="41" name="i$ľîḍé"/>
          <p:cNvSpPr/>
          <p:nvPr>
            <p:custDataLst>
              <p:tags r:id="rId13"/>
            </p:custDataLst>
          </p:nvPr>
        </p:nvSpPr>
        <p:spPr>
          <a:xfrm>
            <a:off x="9192260" y="5238750"/>
            <a:ext cx="2305685" cy="478790"/>
          </a:xfrm>
          <a:prstGeom prst="rect">
            <a:avLst/>
          </a:prstGeom>
        </p:spPr>
        <p:txBody>
          <a:bodyPr wrap="square" lIns="90000" tIns="46800" rIns="90000" bIns="46800"/>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800" noProof="0" dirty="0">
                <a:ln>
                  <a:noFill/>
                </a:ln>
                <a:solidFill>
                  <a:schemeClr val="tx1">
                    <a:lumMod val="85000"/>
                    <a:lumOff val="15000"/>
                  </a:scheme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请在此输入正文请在此输入正文请在此输入正文请在此输入正文请在此输入正文请在此输入正文</a:t>
            </a:r>
            <a:endParaRPr lang="zh-CN" altLang="en-US" sz="800" noProof="0" dirty="0">
              <a:ln>
                <a:noFill/>
              </a:ln>
              <a:solidFill>
                <a:schemeClr val="tx1">
                  <a:lumMod val="85000"/>
                  <a:lumOff val="15000"/>
                </a:schemeClr>
              </a:solidFill>
              <a:effectLst/>
              <a:uLnTx/>
              <a:uFillTx/>
              <a:latin typeface="Calibri" panose="020F0502020204030204"/>
              <a:ea typeface="微软雅黑" panose="020B0503020204020204" charset="-122"/>
              <a:cs typeface="+mn-ea"/>
              <a:sym typeface="+mn-ea"/>
            </a:endParaRPr>
          </a:p>
        </p:txBody>
      </p:sp>
      <p:sp>
        <p:nvSpPr>
          <p:cNvPr id="42" name="ïšḷîḑe"/>
          <p:cNvSpPr/>
          <p:nvPr>
            <p:custDataLst>
              <p:tags r:id="rId14"/>
            </p:custDataLst>
          </p:nvPr>
        </p:nvSpPr>
        <p:spPr>
          <a:xfrm>
            <a:off x="9306644" y="4615938"/>
            <a:ext cx="1021953" cy="672131"/>
          </a:xfrm>
          <a:prstGeom prst="rect">
            <a:avLst/>
          </a:prstGeom>
        </p:spPr>
        <p:txBody>
          <a:bodyPr wrap="none" lIns="90000" tIns="46800" rIns="90000" bIns="46800">
            <a:normAutofit/>
          </a:bodyPr>
          <a:lstStyle/>
          <a:p>
            <a:r>
              <a:rPr lang="en-US" altLang="zh-CN" sz="3600">
                <a:solidFill>
                  <a:srgbClr val="C00000"/>
                </a:solidFill>
                <a:effectLst/>
                <a:latin typeface="方正姚体" panose="02010601030101010101" charset="-122"/>
                <a:ea typeface="方正姚体" panose="02010601030101010101" charset="-122"/>
                <a:cs typeface="+mn-ea"/>
                <a:sym typeface="+mn-lt"/>
              </a:rPr>
              <a:t>25%</a:t>
            </a:r>
            <a:endParaRPr lang="en-US" altLang="zh-CN" sz="3600" dirty="0">
              <a:solidFill>
                <a:srgbClr val="C00000"/>
              </a:solidFill>
              <a:effectLst/>
              <a:latin typeface="方正姚体" panose="02010601030101010101" charset="-122"/>
              <a:ea typeface="方正姚体" panose="02010601030101010101" charset="-122"/>
              <a:cs typeface="+mn-ea"/>
              <a:sym typeface="+mn-lt"/>
            </a:endParaRPr>
          </a:p>
        </p:txBody>
      </p:sp>
      <p:sp>
        <p:nvSpPr>
          <p:cNvPr id="43" name="ïšļïḑé"/>
          <p:cNvSpPr/>
          <p:nvPr>
            <p:custDataLst>
              <p:tags r:id="rId15"/>
            </p:custDataLst>
          </p:nvPr>
        </p:nvSpPr>
        <p:spPr>
          <a:xfrm>
            <a:off x="10214297" y="4854680"/>
            <a:ext cx="1210296" cy="384156"/>
          </a:xfrm>
          <a:prstGeom prst="rect">
            <a:avLst/>
          </a:prstGeom>
        </p:spPr>
        <p:txBody>
          <a:bodyPr wrap="none" lIns="90000" tIns="46800" rIns="90000" bIns="46800" anchor="ctr" anchorCtr="0">
            <a:normAutofit lnSpcReduction="10000"/>
          </a:bodyPr>
          <a:lstStyle/>
          <a:p>
            <a:r>
              <a:rPr lang="zh-CN" altLang="en-US" b="1" dirty="0" smtClean="0">
                <a:effectLst/>
                <a:cs typeface="+mn-ea"/>
                <a:sym typeface="+mn-lt"/>
              </a:rPr>
              <a:t>输入标题</a:t>
            </a:r>
            <a:endParaRPr lang="zh-CN" altLang="en-US" b="1" dirty="0">
              <a:effectLst/>
              <a:cs typeface="+mn-ea"/>
              <a:sym typeface="+mn-lt"/>
            </a:endParaRPr>
          </a:p>
        </p:txBody>
      </p:sp>
      <p:cxnSp>
        <p:nvCxnSpPr>
          <p:cNvPr id="44" name="直接连接符 43"/>
          <p:cNvCxnSpPr/>
          <p:nvPr>
            <p:custDataLst>
              <p:tags r:id="rId16"/>
            </p:custDataLst>
          </p:nvPr>
        </p:nvCxnSpPr>
        <p:spPr>
          <a:xfrm>
            <a:off x="6312025" y="4615938"/>
            <a:ext cx="0" cy="1101442"/>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custDataLst>
              <p:tags r:id="rId17"/>
            </p:custDataLst>
          </p:nvPr>
        </p:nvCxnSpPr>
        <p:spPr>
          <a:xfrm>
            <a:off x="8976322" y="4615938"/>
            <a:ext cx="0" cy="1101442"/>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65" name="图片 64" descr="花瓣素材_卡通感春节窗户元素贴纸_187669583"/>
          <p:cNvPicPr>
            <a:picLocks noChangeAspect="1"/>
          </p:cNvPicPr>
          <p:nvPr/>
        </p:nvPicPr>
        <p:blipFill>
          <a:blip r:embed="rId18"/>
          <a:stretch>
            <a:fillRect/>
          </a:stretch>
        </p:blipFill>
        <p:spPr>
          <a:xfrm>
            <a:off x="1833245" y="4102100"/>
            <a:ext cx="358140" cy="358140"/>
          </a:xfrm>
          <a:prstGeom prst="rect">
            <a:avLst/>
          </a:prstGeom>
          <a:effectLst/>
        </p:spPr>
      </p:pic>
      <p:pic>
        <p:nvPicPr>
          <p:cNvPr id="46" name="图片 45" descr="花瓣素材_卡通感春节窗户元素贴纸_187669583"/>
          <p:cNvPicPr>
            <a:picLocks noChangeAspect="1"/>
          </p:cNvPicPr>
          <p:nvPr/>
        </p:nvPicPr>
        <p:blipFill>
          <a:blip r:embed="rId18">
            <a:alphaModFix amt="28000"/>
          </a:blip>
          <a:stretch>
            <a:fillRect/>
          </a:stretch>
        </p:blipFill>
        <p:spPr>
          <a:xfrm>
            <a:off x="1404620" y="4102100"/>
            <a:ext cx="358140" cy="358140"/>
          </a:xfrm>
          <a:prstGeom prst="rect">
            <a:avLst/>
          </a:prstGeom>
          <a:effectLst/>
        </p:spPr>
      </p:pic>
      <p:pic>
        <p:nvPicPr>
          <p:cNvPr id="47" name="图片 46" descr="花瓣素材_卡通感春节窗户元素贴纸_187669583"/>
          <p:cNvPicPr>
            <a:picLocks noChangeAspect="1"/>
          </p:cNvPicPr>
          <p:nvPr/>
        </p:nvPicPr>
        <p:blipFill>
          <a:blip r:embed="rId18">
            <a:alphaModFix amt="28000"/>
          </a:blip>
          <a:stretch>
            <a:fillRect/>
          </a:stretch>
        </p:blipFill>
        <p:spPr>
          <a:xfrm>
            <a:off x="2261870" y="4102100"/>
            <a:ext cx="358140" cy="358140"/>
          </a:xfrm>
          <a:prstGeom prst="rect">
            <a:avLst/>
          </a:prstGeom>
          <a:effectLst/>
        </p:spPr>
      </p:pic>
      <p:pic>
        <p:nvPicPr>
          <p:cNvPr id="95" name="图片 94" descr="944854275a3d9e213e74daa7fd310db61fc3d10b760b5-j9H7e7"/>
          <p:cNvPicPr>
            <a:picLocks noChangeAspect="1"/>
          </p:cNvPicPr>
          <p:nvPr/>
        </p:nvPicPr>
        <p:blipFill>
          <a:blip r:embed="rId19"/>
          <a:stretch>
            <a:fillRect/>
          </a:stretch>
        </p:blipFill>
        <p:spPr>
          <a:xfrm>
            <a:off x="9434830" y="5403850"/>
            <a:ext cx="2833370" cy="3162300"/>
          </a:xfrm>
          <a:prstGeom prst="rect">
            <a:avLst/>
          </a:prstGeom>
        </p:spPr>
      </p:pic>
    </p:spTree>
    <p:custDataLst>
      <p:tags r:id="rId20"/>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21000"/>
          </a:blip>
          <a:stretch>
            <a:fillRect/>
          </a:stretch>
        </a:blipFill>
        <a:effectLst/>
      </p:bgPr>
    </p:bg>
    <p:spTree>
      <p:nvGrpSpPr>
        <p:cNvPr id="1" name=""/>
        <p:cNvGrpSpPr/>
        <p:nvPr/>
      </p:nvGrpSpPr>
      <p:grpSpPr/>
      <p:grpSp>
        <p:nvGrpSpPr>
          <p:cNvPr id="43" name="组合 42"/>
          <p:cNvGrpSpPr/>
          <p:nvPr/>
        </p:nvGrpSpPr>
        <p:grpSpPr>
          <a:xfrm>
            <a:off x="7157720" y="1548765"/>
            <a:ext cx="4364355" cy="4625340"/>
            <a:chOff x="11272" y="2439"/>
            <a:chExt cx="6873" cy="7284"/>
          </a:xfrm>
        </p:grpSpPr>
        <p:sp>
          <p:nvSpPr>
            <p:cNvPr id="32" name="椭圆 31"/>
            <p:cNvSpPr/>
            <p:nvPr/>
          </p:nvSpPr>
          <p:spPr>
            <a:xfrm>
              <a:off x="12931" y="2439"/>
              <a:ext cx="5215" cy="5215"/>
            </a:xfrm>
            <a:prstGeom prst="ellipse">
              <a:avLst/>
            </a:prstGeom>
            <a:noFill/>
            <a:ln w="50800" cmpd="sng">
              <a:gradFill>
                <a:gsLst>
                  <a:gs pos="0">
                    <a:schemeClr val="accent6">
                      <a:lumMod val="75000"/>
                    </a:schemeClr>
                  </a:gs>
                  <a:gs pos="74000">
                    <a:schemeClr val="accent6">
                      <a:lumMod val="50000"/>
                    </a:schemeClr>
                  </a:gs>
                  <a:gs pos="100000">
                    <a:schemeClr val="tx1">
                      <a:lumMod val="85000"/>
                      <a:lumOff val="15000"/>
                    </a:schemeClr>
                  </a:gs>
                </a:gsLst>
                <a:lin ang="19020000" scaled="1"/>
              </a:gra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3" name="图片 32" descr="944854275a3d9e213e74daa7fd310db61fc3d10b760b5-j9H7e7"/>
            <p:cNvPicPr>
              <a:picLocks noChangeAspect="1"/>
            </p:cNvPicPr>
            <p:nvPr/>
          </p:nvPicPr>
          <p:blipFill>
            <a:blip r:embed="rId2"/>
            <a:srcRect l="23529" t="5198" b="27092"/>
            <a:stretch>
              <a:fillRect/>
            </a:stretch>
          </p:blipFill>
          <p:spPr>
            <a:xfrm>
              <a:off x="12867" y="2439"/>
              <a:ext cx="5233" cy="5171"/>
            </a:xfrm>
            <a:prstGeom prst="ellipse">
              <a:avLst/>
            </a:prstGeom>
          </p:spPr>
        </p:pic>
        <p:pic>
          <p:nvPicPr>
            <p:cNvPr id="35" name="图片 34" descr="944854275a3d9e213e74daa7fd310db61fc3d10b760b5-j9H7e7"/>
            <p:cNvPicPr>
              <a:picLocks noChangeAspect="1"/>
            </p:cNvPicPr>
            <p:nvPr/>
          </p:nvPicPr>
          <p:blipFill>
            <a:blip r:embed="rId2"/>
            <a:srcRect t="10135" r="18004"/>
            <a:stretch>
              <a:fillRect/>
            </a:stretch>
          </p:blipFill>
          <p:spPr>
            <a:xfrm>
              <a:off x="11272" y="2861"/>
              <a:ext cx="5611" cy="6863"/>
            </a:xfrm>
            <a:prstGeom prst="rect">
              <a:avLst/>
            </a:prstGeom>
          </p:spPr>
        </p:pic>
      </p:grpSp>
      <p:sp>
        <p:nvSpPr>
          <p:cNvPr id="42" name="文本框 41"/>
          <p:cNvSpPr txBox="1"/>
          <p:nvPr/>
        </p:nvSpPr>
        <p:spPr>
          <a:xfrm>
            <a:off x="1481455" y="2894330"/>
            <a:ext cx="5788025" cy="1069340"/>
          </a:xfrm>
          <a:prstGeom prst="rect">
            <a:avLst/>
          </a:prstGeom>
          <a:noFill/>
        </p:spPr>
        <p:txBody>
          <a:bodyPr wrap="square" rtlCol="0">
            <a:noAutofit/>
          </a:bodyPr>
          <a:p>
            <a:pPr algn="dist"/>
            <a:r>
              <a:rPr lang="zh-CN" altLang="en-US" sz="6600">
                <a:gradFill>
                  <a:gsLst>
                    <a:gs pos="0">
                      <a:schemeClr val="bg1">
                        <a:lumMod val="95000"/>
                      </a:schemeClr>
                    </a:gs>
                    <a:gs pos="42000">
                      <a:srgbClr val="C00000"/>
                    </a:gs>
                    <a:gs pos="100000">
                      <a:schemeClr val="tx1">
                        <a:lumMod val="75000"/>
                        <a:lumOff val="25000"/>
                      </a:schemeClr>
                    </a:gs>
                  </a:gsLst>
                  <a:lin ang="7260000" scaled="0"/>
                </a:gradFill>
                <a:latin typeface="汉仪古隶简" panose="00020600040101010101" charset="-122"/>
                <a:ea typeface="汉仪古隶简" panose="00020600040101010101" charset="-122"/>
              </a:rPr>
              <a:t>新年</a:t>
            </a:r>
            <a:r>
              <a:rPr lang="zh-CN" altLang="en-US" sz="6600">
                <a:gradFill>
                  <a:gsLst>
                    <a:gs pos="0">
                      <a:schemeClr val="bg1">
                        <a:lumMod val="95000"/>
                      </a:schemeClr>
                    </a:gs>
                    <a:gs pos="42000">
                      <a:srgbClr val="C00000"/>
                    </a:gs>
                    <a:gs pos="100000">
                      <a:schemeClr val="tx1">
                        <a:lumMod val="75000"/>
                        <a:lumOff val="25000"/>
                      </a:schemeClr>
                    </a:gs>
                  </a:gsLst>
                  <a:lin ang="7260000" scaled="0"/>
                </a:gradFill>
                <a:latin typeface="汉仪古隶简" panose="00020600040101010101" charset="-122"/>
                <a:ea typeface="汉仪古隶简" panose="00020600040101010101" charset="-122"/>
              </a:rPr>
              <a:t>学习计划</a:t>
            </a:r>
            <a:endParaRPr lang="zh-CN" altLang="en-US" sz="6600">
              <a:gradFill>
                <a:gsLst>
                  <a:gs pos="0">
                    <a:schemeClr val="bg1">
                      <a:lumMod val="95000"/>
                    </a:schemeClr>
                  </a:gs>
                  <a:gs pos="42000">
                    <a:srgbClr val="C00000"/>
                  </a:gs>
                  <a:gs pos="100000">
                    <a:schemeClr val="tx1">
                      <a:lumMod val="75000"/>
                      <a:lumOff val="25000"/>
                    </a:schemeClr>
                  </a:gs>
                </a:gsLst>
                <a:lin ang="7260000" scaled="0"/>
              </a:gradFill>
              <a:latin typeface="汉仪古隶简" panose="00020600040101010101" charset="-122"/>
              <a:ea typeface="汉仪古隶简" panose="00020600040101010101" charset="-122"/>
            </a:endParaRPr>
          </a:p>
        </p:txBody>
      </p:sp>
      <p:sp>
        <p:nvSpPr>
          <p:cNvPr id="45" name="文本框 44"/>
          <p:cNvSpPr txBox="1"/>
          <p:nvPr/>
        </p:nvSpPr>
        <p:spPr>
          <a:xfrm>
            <a:off x="1525270" y="4054475"/>
            <a:ext cx="5788660" cy="398780"/>
          </a:xfrm>
          <a:prstGeom prst="rect">
            <a:avLst/>
          </a:prstGeom>
          <a:noFill/>
        </p:spPr>
        <p:txBody>
          <a:bodyPr wrap="square" rtlCol="0">
            <a:spAutoFit/>
          </a:bodyPr>
          <a:p>
            <a:pPr algn="ctr"/>
            <a:r>
              <a:rPr lang="en-US" altLang="zh-CN" sz="1000">
                <a:solidFill>
                  <a:schemeClr val="bg2">
                    <a:lumMod val="50000"/>
                  </a:schemeClr>
                </a:solidFill>
              </a:rPr>
              <a:t>JUVT was established in 2024 with the approval of the Ministry of Education, based on the integration of resources from Jinhua Vocational and Technical College.</a:t>
            </a:r>
            <a:endParaRPr lang="en-US" altLang="zh-CN" sz="1000">
              <a:solidFill>
                <a:schemeClr val="bg2">
                  <a:lumMod val="50000"/>
                </a:schemeClr>
              </a:solidFill>
            </a:endParaRPr>
          </a:p>
        </p:txBody>
      </p:sp>
      <p:grpSp>
        <p:nvGrpSpPr>
          <p:cNvPr id="5" name="组合 4"/>
          <p:cNvGrpSpPr/>
          <p:nvPr/>
        </p:nvGrpSpPr>
        <p:grpSpPr>
          <a:xfrm>
            <a:off x="3606165" y="1729740"/>
            <a:ext cx="1338580" cy="1069340"/>
            <a:chOff x="5679" y="3074"/>
            <a:chExt cx="2108" cy="1684"/>
          </a:xfrm>
        </p:grpSpPr>
        <p:sp>
          <p:nvSpPr>
            <p:cNvPr id="6" name="椭圆 5"/>
            <p:cNvSpPr/>
            <p:nvPr/>
          </p:nvSpPr>
          <p:spPr>
            <a:xfrm>
              <a:off x="6044" y="3214"/>
              <a:ext cx="1544" cy="1544"/>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5679" y="3074"/>
              <a:ext cx="2109" cy="1684"/>
            </a:xfrm>
            <a:prstGeom prst="rect">
              <a:avLst/>
            </a:prstGeom>
            <a:noFill/>
          </p:spPr>
          <p:txBody>
            <a:bodyPr wrap="square" rtlCol="0">
              <a:noAutofit/>
            </a:bodyPr>
            <a:p>
              <a:pPr algn="ctr"/>
              <a:r>
                <a:rPr lang="zh-CN" altLang="en-US" sz="7200" i="1">
                  <a:solidFill>
                    <a:schemeClr val="bg1"/>
                  </a:solidFill>
                  <a:latin typeface="汉仪古隶简" panose="00020600040101010101" charset="-122"/>
                  <a:ea typeface="汉仪古隶简" panose="00020600040101010101" charset="-122"/>
                </a:rPr>
                <a:t>肆</a:t>
              </a:r>
              <a:endParaRPr lang="zh-CN" altLang="en-US" sz="7200" i="1">
                <a:solidFill>
                  <a:schemeClr val="bg1"/>
                </a:solidFill>
                <a:latin typeface="汉仪古隶简" panose="00020600040101010101" charset="-122"/>
                <a:ea typeface="汉仪古隶简" panose="00020600040101010101" charset="-122"/>
              </a:endParaRPr>
            </a:p>
          </p:txBody>
        </p:sp>
      </p:gr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933450" y="1797050"/>
            <a:ext cx="7417435" cy="4110355"/>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6424930" y="2132965"/>
            <a:ext cx="1567815" cy="2535555"/>
          </a:xfrm>
          <a:prstGeom prst="rect">
            <a:avLst/>
          </a:prstGeom>
        </p:spPr>
        <p:txBody>
          <a:bodyPr vert="eaVert" wrap="square">
            <a:spAutoFit/>
          </a:bodyPr>
          <a:lstStyle/>
          <a:p>
            <a:pPr>
              <a:lnSpc>
                <a:spcPct val="150000"/>
              </a:lnSpc>
            </a:pPr>
            <a:r>
              <a:rPr lang="zh-CN" altLang="en-US" sz="1200" dirty="0">
                <a:solidFill>
                  <a:schemeClr val="tx1">
                    <a:lumMod val="50000"/>
                    <a:lumOff val="50000"/>
                  </a:schemeClr>
                </a:solidFill>
              </a:rPr>
              <a:t>千古风流八咏楼，</a:t>
            </a:r>
            <a:endParaRPr lang="zh-CN" altLang="en-US"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江山留与后人愁。</a:t>
            </a:r>
            <a:endParaRPr lang="zh-CN" altLang="en-US"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水通南国三千里，</a:t>
            </a:r>
            <a:endParaRPr lang="zh-CN" altLang="en-US"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气压江城十四州。</a:t>
            </a:r>
            <a:endParaRPr lang="zh-CN" altLang="en-US" sz="1200" dirty="0">
              <a:solidFill>
                <a:schemeClr val="tx1">
                  <a:lumMod val="50000"/>
                  <a:lumOff val="50000"/>
                </a:schemeClr>
              </a:solidFill>
            </a:endParaRPr>
          </a:p>
          <a:p>
            <a:pPr>
              <a:lnSpc>
                <a:spcPct val="150000"/>
              </a:lnSpc>
            </a:pPr>
            <a:r>
              <a:rPr lang="en-US" altLang="zh-CN" sz="1200" dirty="0">
                <a:solidFill>
                  <a:schemeClr val="tx1">
                    <a:lumMod val="50000"/>
                    <a:lumOff val="50000"/>
                  </a:schemeClr>
                </a:solidFill>
              </a:rPr>
              <a:t>—— </a:t>
            </a:r>
            <a:r>
              <a:rPr lang="zh-CN" altLang="en-US" sz="1200" dirty="0">
                <a:solidFill>
                  <a:schemeClr val="tx1">
                    <a:lumMod val="50000"/>
                    <a:lumOff val="50000"/>
                  </a:schemeClr>
                </a:solidFill>
              </a:rPr>
              <a:t>宋</a:t>
            </a:r>
            <a:r>
              <a:rPr lang="en-US" altLang="zh-CN" sz="1200" dirty="0">
                <a:solidFill>
                  <a:schemeClr val="tx1">
                    <a:lumMod val="50000"/>
                    <a:lumOff val="50000"/>
                  </a:schemeClr>
                </a:solidFill>
              </a:rPr>
              <a:t>·</a:t>
            </a:r>
            <a:r>
              <a:rPr lang="zh-CN" altLang="en-US" sz="1200" dirty="0">
                <a:solidFill>
                  <a:schemeClr val="tx1">
                    <a:lumMod val="50000"/>
                    <a:lumOff val="50000"/>
                  </a:schemeClr>
                </a:solidFill>
              </a:rPr>
              <a:t>李清照</a:t>
            </a:r>
            <a:endParaRPr lang="zh-CN" altLang="en-US" sz="1200" dirty="0">
              <a:solidFill>
                <a:schemeClr val="tx1">
                  <a:lumMod val="50000"/>
                  <a:lumOff val="50000"/>
                </a:schemeClr>
              </a:solidFill>
            </a:endParaRPr>
          </a:p>
        </p:txBody>
      </p:sp>
      <p:grpSp>
        <p:nvGrpSpPr>
          <p:cNvPr id="12" name="组合 11"/>
          <p:cNvGrpSpPr/>
          <p:nvPr/>
        </p:nvGrpSpPr>
        <p:grpSpPr>
          <a:xfrm>
            <a:off x="4602480" y="352425"/>
            <a:ext cx="3157855" cy="758190"/>
            <a:chOff x="4669662" y="570199"/>
            <a:chExt cx="2621280" cy="629194"/>
          </a:xfrm>
        </p:grpSpPr>
        <p:grpSp>
          <p:nvGrpSpPr>
            <p:cNvPr id="14" name="组合 13"/>
            <p:cNvGrpSpPr/>
            <p:nvPr/>
          </p:nvGrpSpPr>
          <p:grpSpPr>
            <a:xfrm>
              <a:off x="4669662" y="570199"/>
              <a:ext cx="2621280" cy="629194"/>
              <a:chOff x="4220813" y="570199"/>
              <a:chExt cx="2621280" cy="629194"/>
            </a:xfrm>
          </p:grpSpPr>
          <p:sp>
            <p:nvSpPr>
              <p:cNvPr id="18" name="矩形 17"/>
              <p:cNvSpPr/>
              <p:nvPr/>
            </p:nvSpPr>
            <p:spPr>
              <a:xfrm>
                <a:off x="4941757" y="570199"/>
                <a:ext cx="1178560" cy="629194"/>
              </a:xfrm>
              <a:prstGeom prst="rect">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4220813" y="654387"/>
                <a:ext cx="2621280" cy="433164"/>
              </a:xfrm>
              <a:prstGeom prst="rect">
                <a:avLst/>
              </a:prstGeom>
              <a:solidFill>
                <a:srgbClr val="FFFFFF"/>
              </a:solidFill>
            </p:spPr>
            <p:txBody>
              <a:bodyPr vert="horz" wrap="square" rtlCol="0">
                <a:spAutoFit/>
              </a:bodyPr>
              <a:lstStyle/>
              <a:p>
                <a:r>
                  <a:rPr lang="zh-CN" altLang="en-US" sz="2800" dirty="0" smtClean="0">
                    <a:gradFill>
                      <a:gsLst>
                        <a:gs pos="0">
                          <a:schemeClr val="tx1"/>
                        </a:gs>
                        <a:gs pos="100000">
                          <a:srgbClr val="C00000"/>
                        </a:gs>
                      </a:gsLst>
                      <a:lin ang="0" scaled="0"/>
                    </a:gradFill>
                    <a:latin typeface="汉仪古隶简" panose="00020600040101010101" charset="-122"/>
                    <a:ea typeface="汉仪古隶简" panose="00020600040101010101" charset="-122"/>
                    <a:cs typeface="汉仪古隶简" panose="00020600040101010101" charset="-122"/>
                  </a:rPr>
                  <a:t>在此输入你的标题</a:t>
                </a:r>
                <a:endParaRPr lang="zh-CN" altLang="en-US" sz="2800" dirty="0" smtClean="0">
                  <a:gradFill>
                    <a:gsLst>
                      <a:gs pos="0">
                        <a:schemeClr val="tx1"/>
                      </a:gs>
                      <a:gs pos="100000">
                        <a:srgbClr val="C00000"/>
                      </a:gs>
                    </a:gsLst>
                    <a:lin ang="0" scaled="0"/>
                  </a:gradFill>
                  <a:latin typeface="汉仪古隶简" panose="00020600040101010101" charset="-122"/>
                  <a:ea typeface="汉仪古隶简" panose="00020600040101010101" charset="-122"/>
                  <a:cs typeface="汉仪古隶简" panose="00020600040101010101" charset="-122"/>
                </a:endParaRPr>
              </a:p>
            </p:txBody>
          </p:sp>
        </p:grpSp>
        <p:sp>
          <p:nvSpPr>
            <p:cNvPr id="21" name="矩形 20"/>
            <p:cNvSpPr/>
            <p:nvPr/>
          </p:nvSpPr>
          <p:spPr>
            <a:xfrm>
              <a:off x="5620615" y="1003406"/>
              <a:ext cx="855980" cy="152292"/>
            </a:xfrm>
            <a:prstGeom prst="rect">
              <a:avLst/>
            </a:prstGeom>
          </p:spPr>
          <p:txBody>
            <a:bodyPr wrap="square">
              <a:spAutoFit/>
            </a:bodyPr>
            <a:lstStyle/>
            <a:p>
              <a:r>
                <a:rPr lang="en-US" altLang="zh-CN" sz="600" dirty="0" smtClean="0">
                  <a:solidFill>
                    <a:schemeClr val="bg1">
                      <a:lumMod val="50000"/>
                    </a:schemeClr>
                  </a:solidFill>
                </a:rPr>
                <a:t>LOVE CHINA JUVT</a:t>
              </a:r>
              <a:endParaRPr lang="zh-CN" altLang="en-US" sz="600" dirty="0">
                <a:solidFill>
                  <a:schemeClr val="bg1">
                    <a:lumMod val="50000"/>
                  </a:schemeClr>
                </a:solidFill>
              </a:endParaRPr>
            </a:p>
          </p:txBody>
        </p:sp>
      </p:grpSp>
      <p:pic>
        <p:nvPicPr>
          <p:cNvPr id="22" name="图片 21" descr="retouch_2025112519274144"/>
          <p:cNvPicPr>
            <a:picLocks noChangeAspect="1"/>
          </p:cNvPicPr>
          <p:nvPr/>
        </p:nvPicPr>
        <p:blipFill>
          <a:blip r:embed="rId1">
            <a:grayscl/>
          </a:blip>
          <a:srcRect b="18810"/>
          <a:stretch>
            <a:fillRect/>
          </a:stretch>
        </p:blipFill>
        <p:spPr>
          <a:xfrm>
            <a:off x="698500" y="2661920"/>
            <a:ext cx="2582545" cy="3286125"/>
          </a:xfrm>
          <a:prstGeom prst="rect">
            <a:avLst/>
          </a:prstGeom>
          <a:noFill/>
          <a:effectLst>
            <a:softEdge rad="31750"/>
          </a:effectLst>
        </p:spPr>
      </p:pic>
      <p:sp>
        <p:nvSpPr>
          <p:cNvPr id="38" name="矩形 37"/>
          <p:cNvSpPr/>
          <p:nvPr/>
        </p:nvSpPr>
        <p:spPr>
          <a:xfrm>
            <a:off x="4103370" y="3834130"/>
            <a:ext cx="2675890" cy="1360170"/>
          </a:xfrm>
          <a:prstGeom prst="rect">
            <a:avLst/>
          </a:prstGeom>
        </p:spPr>
        <p:txBody>
          <a:bodyPr vert="eaVert" wrap="square">
            <a:spAutoFit/>
          </a:bodyPr>
          <a:lstStyle/>
          <a:p>
            <a:pPr>
              <a:lnSpc>
                <a:spcPct val="150000"/>
              </a:lnSpc>
            </a:pPr>
            <a:r>
              <a:rPr lang="zh-CN" altLang="en-US" sz="1200" dirty="0">
                <a:solidFill>
                  <a:schemeClr val="tx1">
                    <a:lumMod val="50000"/>
                    <a:lumOff val="50000"/>
                  </a:schemeClr>
                </a:solidFill>
              </a:rPr>
              <a:t>风露侵人迫岁阑，</a:t>
            </a:r>
            <a:endParaRPr lang="zh-CN" altLang="en-US"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行途半是过江山。</a:t>
            </a:r>
            <a:endParaRPr lang="zh-CN" altLang="en-US" sz="1200" dirty="0">
              <a:solidFill>
                <a:schemeClr val="tx1">
                  <a:lumMod val="50000"/>
                  <a:lumOff val="50000"/>
                </a:schemeClr>
              </a:solidFill>
            </a:endParaRPr>
          </a:p>
          <a:p>
            <a:pPr>
              <a:lnSpc>
                <a:spcPct val="150000"/>
              </a:lnSpc>
            </a:pPr>
            <a:r>
              <a:rPr lang="en-US" altLang="zh-CN" sz="1200" dirty="0">
                <a:solidFill>
                  <a:schemeClr val="tx1">
                    <a:lumMod val="50000"/>
                    <a:lumOff val="50000"/>
                  </a:schemeClr>
                </a:solidFill>
              </a:rPr>
              <a:t> </a:t>
            </a:r>
            <a:r>
              <a:rPr lang="zh-CN" altLang="en-US" sz="1200" dirty="0">
                <a:solidFill>
                  <a:schemeClr val="tx1">
                    <a:lumMod val="50000"/>
                    <a:lumOff val="50000"/>
                  </a:schemeClr>
                </a:solidFill>
              </a:rPr>
              <a:t>未嫌曳杖穿荒径，</a:t>
            </a:r>
            <a:endParaRPr lang="zh-CN" altLang="en-US"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已爱披蓑听暮蝉。</a:t>
            </a:r>
            <a:endParaRPr lang="zh-CN" altLang="en-US" sz="1200" dirty="0">
              <a:solidFill>
                <a:schemeClr val="tx1">
                  <a:lumMod val="50000"/>
                  <a:lumOff val="50000"/>
                </a:schemeClr>
              </a:solidFill>
            </a:endParaRPr>
          </a:p>
          <a:p>
            <a:pPr>
              <a:lnSpc>
                <a:spcPct val="150000"/>
              </a:lnSpc>
            </a:pPr>
            <a:r>
              <a:rPr lang="en-US" altLang="zh-CN" sz="1200" dirty="0">
                <a:solidFill>
                  <a:schemeClr val="tx1">
                    <a:lumMod val="50000"/>
                    <a:lumOff val="50000"/>
                  </a:schemeClr>
                </a:solidFill>
              </a:rPr>
              <a:t> </a:t>
            </a:r>
            <a:r>
              <a:rPr lang="zh-CN" altLang="en-US" sz="1200" dirty="0">
                <a:solidFill>
                  <a:schemeClr val="tx1">
                    <a:lumMod val="50000"/>
                    <a:lumOff val="50000"/>
                  </a:schemeClr>
                </a:solidFill>
              </a:rPr>
              <a:t>树影参差斜日晚，</a:t>
            </a:r>
            <a:endParaRPr lang="zh-CN" altLang="en-US"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人家高下夕阳间。</a:t>
            </a:r>
            <a:r>
              <a:rPr lang="en-US" altLang="zh-CN" sz="1200" dirty="0">
                <a:solidFill>
                  <a:schemeClr val="tx1">
                    <a:lumMod val="50000"/>
                    <a:lumOff val="50000"/>
                  </a:schemeClr>
                </a:solidFill>
              </a:rPr>
              <a:t> </a:t>
            </a:r>
            <a:endParaRPr lang="en-US" altLang="zh-CN"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今朝又向金华去，</a:t>
            </a:r>
            <a:endParaRPr lang="zh-CN" altLang="en-US"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回首东阳路不难。</a:t>
            </a:r>
            <a:endParaRPr lang="zh-CN" altLang="en-US" sz="1200" dirty="0">
              <a:solidFill>
                <a:schemeClr val="tx1">
                  <a:lumMod val="50000"/>
                  <a:lumOff val="50000"/>
                </a:schemeClr>
              </a:solidFill>
            </a:endParaRPr>
          </a:p>
          <a:p>
            <a:pPr>
              <a:lnSpc>
                <a:spcPct val="150000"/>
              </a:lnSpc>
            </a:pPr>
            <a:r>
              <a:rPr lang="en-US" altLang="zh-CN" sz="1200" dirty="0">
                <a:solidFill>
                  <a:schemeClr val="tx1">
                    <a:lumMod val="50000"/>
                    <a:lumOff val="50000"/>
                  </a:schemeClr>
                </a:solidFill>
              </a:rPr>
              <a:t>—— </a:t>
            </a:r>
            <a:r>
              <a:rPr lang="zh-CN" altLang="en-US" sz="1200" dirty="0">
                <a:solidFill>
                  <a:schemeClr val="tx1">
                    <a:lumMod val="50000"/>
                    <a:lumOff val="50000"/>
                  </a:schemeClr>
                </a:solidFill>
              </a:rPr>
              <a:t>宋</a:t>
            </a:r>
            <a:r>
              <a:rPr lang="en-US" altLang="zh-CN" sz="1200" dirty="0">
                <a:solidFill>
                  <a:schemeClr val="tx1">
                    <a:lumMod val="50000"/>
                    <a:lumOff val="50000"/>
                  </a:schemeClr>
                </a:solidFill>
              </a:rPr>
              <a:t>·</a:t>
            </a:r>
            <a:r>
              <a:rPr lang="zh-CN" altLang="en-US" sz="1200" dirty="0">
                <a:solidFill>
                  <a:schemeClr val="tx1">
                    <a:lumMod val="50000"/>
                    <a:lumOff val="50000"/>
                  </a:schemeClr>
                </a:solidFill>
              </a:rPr>
              <a:t>陆游</a:t>
            </a:r>
            <a:endParaRPr lang="zh-CN" altLang="en-US" sz="1200" dirty="0">
              <a:solidFill>
                <a:schemeClr val="tx1">
                  <a:lumMod val="50000"/>
                  <a:lumOff val="50000"/>
                </a:schemeClr>
              </a:solidFill>
            </a:endParaRPr>
          </a:p>
        </p:txBody>
      </p:sp>
      <p:sp>
        <p:nvSpPr>
          <p:cNvPr id="39" name="矩形 38"/>
          <p:cNvSpPr/>
          <p:nvPr/>
        </p:nvSpPr>
        <p:spPr>
          <a:xfrm>
            <a:off x="2825115" y="2132965"/>
            <a:ext cx="1567815" cy="2535555"/>
          </a:xfrm>
          <a:prstGeom prst="rect">
            <a:avLst/>
          </a:prstGeom>
        </p:spPr>
        <p:txBody>
          <a:bodyPr vert="eaVert" wrap="square">
            <a:spAutoFit/>
          </a:bodyPr>
          <a:lstStyle/>
          <a:p>
            <a:pPr>
              <a:lnSpc>
                <a:spcPct val="150000"/>
              </a:lnSpc>
            </a:pPr>
            <a:r>
              <a:rPr lang="zh-CN" altLang="en-US" sz="1200" dirty="0">
                <a:solidFill>
                  <a:schemeClr val="tx1">
                    <a:lumMod val="50000"/>
                    <a:lumOff val="50000"/>
                  </a:schemeClr>
                </a:solidFill>
              </a:rPr>
              <a:t>婺女星边气不秋，</a:t>
            </a:r>
            <a:endParaRPr lang="zh-CN" altLang="en-US"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金华山水似瀛州。</a:t>
            </a:r>
            <a:endParaRPr lang="zh-CN" altLang="en-US"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含香太守心清净，</a:t>
            </a:r>
            <a:endParaRPr lang="zh-CN" altLang="en-US"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去与神仙日日游。</a:t>
            </a:r>
            <a:endParaRPr lang="zh-CN" altLang="en-US" sz="1200" dirty="0">
              <a:solidFill>
                <a:schemeClr val="tx1">
                  <a:lumMod val="50000"/>
                  <a:lumOff val="50000"/>
                </a:schemeClr>
              </a:solidFill>
            </a:endParaRPr>
          </a:p>
          <a:p>
            <a:pPr>
              <a:lnSpc>
                <a:spcPct val="150000"/>
              </a:lnSpc>
            </a:pPr>
            <a:r>
              <a:rPr lang="zh-CN" altLang="en-US" sz="1200" dirty="0">
                <a:solidFill>
                  <a:schemeClr val="tx1">
                    <a:lumMod val="50000"/>
                    <a:lumOff val="50000"/>
                  </a:schemeClr>
                </a:solidFill>
              </a:rPr>
              <a:t>—— </a:t>
            </a:r>
            <a:r>
              <a:rPr lang="zh-CN" altLang="en-US" sz="1200" dirty="0">
                <a:solidFill>
                  <a:schemeClr val="tx1">
                    <a:lumMod val="50000"/>
                    <a:lumOff val="50000"/>
                  </a:schemeClr>
                </a:solidFill>
              </a:rPr>
              <a:t>唐·鲍溶</a:t>
            </a:r>
            <a:endParaRPr lang="zh-CN" altLang="en-US" sz="1200" dirty="0">
              <a:solidFill>
                <a:schemeClr val="tx1">
                  <a:lumMod val="50000"/>
                  <a:lumOff val="50000"/>
                </a:schemeClr>
              </a:solidFill>
            </a:endParaRPr>
          </a:p>
        </p:txBody>
      </p:sp>
      <p:pic>
        <p:nvPicPr>
          <p:cNvPr id="40" name="图片 39" descr="222"/>
          <p:cNvPicPr>
            <a:picLocks noChangeAspect="1"/>
          </p:cNvPicPr>
          <p:nvPr/>
        </p:nvPicPr>
        <p:blipFill>
          <a:blip r:embed="rId2"/>
          <a:stretch>
            <a:fillRect/>
          </a:stretch>
        </p:blipFill>
        <p:spPr>
          <a:xfrm>
            <a:off x="8460105" y="1797050"/>
            <a:ext cx="2737485" cy="4110355"/>
          </a:xfrm>
          <a:prstGeom prst="rect">
            <a:avLst/>
          </a:prstGeom>
        </p:spPr>
      </p:pic>
      <p:sp>
        <p:nvSpPr>
          <p:cNvPr id="66" name="文本框 65"/>
          <p:cNvSpPr txBox="1"/>
          <p:nvPr>
            <p:custDataLst>
              <p:tags r:id="rId3"/>
            </p:custDataLst>
          </p:nvPr>
        </p:nvSpPr>
        <p:spPr>
          <a:xfrm>
            <a:off x="10730865" y="5596255"/>
            <a:ext cx="790575" cy="196215"/>
          </a:xfrm>
          <a:prstGeom prst="rect">
            <a:avLst/>
          </a:prstGeom>
          <a:solidFill>
            <a:srgbClr val="C00000"/>
          </a:solidFill>
          <a:ln>
            <a:solidFill>
              <a:srgbClr val="C00000"/>
            </a:solidFill>
          </a:ln>
        </p:spPr>
        <p:txBody>
          <a:bodyPr vert="eaVert" wrap="square" rtlCol="0">
            <a:noAutofit/>
          </a:bodyPr>
          <a:lstStyle/>
          <a:p>
            <a:endParaRPr lang="en-US" altLang="zh-CN" dirty="0" smtClean="0">
              <a:gradFill>
                <a:gsLst>
                  <a:gs pos="0">
                    <a:schemeClr val="tx1"/>
                  </a:gs>
                  <a:gs pos="100000">
                    <a:srgbClr val="C00000"/>
                  </a:gs>
                </a:gsLst>
                <a:lin ang="0" scaled="0"/>
              </a:gradFill>
            </a:endParaRPr>
          </a:p>
        </p:txBody>
      </p:sp>
      <p:sp>
        <p:nvSpPr>
          <p:cNvPr id="58" name="文本框 57"/>
          <p:cNvSpPr txBox="1"/>
          <p:nvPr>
            <p:custDataLst>
              <p:tags r:id="rId4"/>
            </p:custDataLst>
          </p:nvPr>
        </p:nvSpPr>
        <p:spPr>
          <a:xfrm>
            <a:off x="8056245" y="1936750"/>
            <a:ext cx="790575" cy="196215"/>
          </a:xfrm>
          <a:prstGeom prst="rect">
            <a:avLst/>
          </a:prstGeom>
          <a:solidFill>
            <a:srgbClr val="C00000"/>
          </a:solidFill>
          <a:ln>
            <a:solidFill>
              <a:srgbClr val="C00000"/>
            </a:solidFill>
          </a:ln>
        </p:spPr>
        <p:txBody>
          <a:bodyPr vert="eaVert" wrap="square" rtlCol="0">
            <a:noAutofit/>
          </a:bodyPr>
          <a:lstStyle/>
          <a:p>
            <a:endParaRPr lang="en-US" altLang="zh-CN" dirty="0" smtClean="0">
              <a:gradFill>
                <a:gsLst>
                  <a:gs pos="0">
                    <a:schemeClr val="tx1"/>
                  </a:gs>
                  <a:gs pos="100000">
                    <a:srgbClr val="C00000"/>
                  </a:gs>
                </a:gsLst>
                <a:lin ang="0" scaled="0"/>
              </a:gradFill>
            </a:endParaRPr>
          </a:p>
        </p:txBody>
      </p:sp>
      <p:pic>
        <p:nvPicPr>
          <p:cNvPr id="59" name="图片 58" descr="944854275a3d9e213e74daa7fd310db61fc3d10b760b5-j9H7e7"/>
          <p:cNvPicPr>
            <a:picLocks noChangeAspect="1"/>
          </p:cNvPicPr>
          <p:nvPr/>
        </p:nvPicPr>
        <p:blipFill>
          <a:blip r:embed="rId5"/>
          <a:stretch>
            <a:fillRect/>
          </a:stretch>
        </p:blipFill>
        <p:spPr>
          <a:xfrm>
            <a:off x="9358630" y="0"/>
            <a:ext cx="2833370" cy="31623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250"/>
                                        <p:tgtEl>
                                          <p:spTgt spid="19"/>
                                        </p:tgtEl>
                                      </p:cBhvr>
                                    </p:animEffect>
                                    <p:anim calcmode="lin" valueType="num">
                                      <p:cBhvr>
                                        <p:cTn id="8" dur="1250" fill="hold"/>
                                        <p:tgtEl>
                                          <p:spTgt spid="19"/>
                                        </p:tgtEl>
                                        <p:attrNameLst>
                                          <p:attrName>ppt_x</p:attrName>
                                        </p:attrNameLst>
                                      </p:cBhvr>
                                      <p:tavLst>
                                        <p:tav tm="0">
                                          <p:val>
                                            <p:strVal val="#ppt_x"/>
                                          </p:val>
                                        </p:tav>
                                        <p:tav tm="100000">
                                          <p:val>
                                            <p:strVal val="#ppt_x"/>
                                          </p:val>
                                        </p:tav>
                                      </p:tavLst>
                                    </p:anim>
                                    <p:anim calcmode="lin" valueType="num">
                                      <p:cBhvr>
                                        <p:cTn id="9" dur="125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250"/>
                                        <p:tgtEl>
                                          <p:spTgt spid="38"/>
                                        </p:tgtEl>
                                      </p:cBhvr>
                                    </p:animEffect>
                                    <p:anim calcmode="lin" valueType="num">
                                      <p:cBhvr>
                                        <p:cTn id="14" dur="1250" fill="hold"/>
                                        <p:tgtEl>
                                          <p:spTgt spid="38"/>
                                        </p:tgtEl>
                                        <p:attrNameLst>
                                          <p:attrName>ppt_x</p:attrName>
                                        </p:attrNameLst>
                                      </p:cBhvr>
                                      <p:tavLst>
                                        <p:tav tm="0">
                                          <p:val>
                                            <p:strVal val="#ppt_x"/>
                                          </p:val>
                                        </p:tav>
                                        <p:tav tm="100000">
                                          <p:val>
                                            <p:strVal val="#ppt_x"/>
                                          </p:val>
                                        </p:tav>
                                      </p:tavLst>
                                    </p:anim>
                                    <p:anim calcmode="lin" valueType="num">
                                      <p:cBhvr>
                                        <p:cTn id="15" dur="125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250"/>
                                        <p:tgtEl>
                                          <p:spTgt spid="39"/>
                                        </p:tgtEl>
                                      </p:cBhvr>
                                    </p:animEffect>
                                    <p:anim calcmode="lin" valueType="num">
                                      <p:cBhvr>
                                        <p:cTn id="20" dur="1250" fill="hold"/>
                                        <p:tgtEl>
                                          <p:spTgt spid="39"/>
                                        </p:tgtEl>
                                        <p:attrNameLst>
                                          <p:attrName>ppt_x</p:attrName>
                                        </p:attrNameLst>
                                      </p:cBhvr>
                                      <p:tavLst>
                                        <p:tav tm="0">
                                          <p:val>
                                            <p:strVal val="#ppt_x"/>
                                          </p:val>
                                        </p:tav>
                                        <p:tav tm="100000">
                                          <p:val>
                                            <p:strVal val="#ppt_x"/>
                                          </p:val>
                                        </p:tav>
                                      </p:tavLst>
                                    </p:anim>
                                    <p:anim calcmode="lin" valueType="num">
                                      <p:cBhvr>
                                        <p:cTn id="21" dur="125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8"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descr="222"/>
          <p:cNvPicPr>
            <a:picLocks noChangeAspect="1"/>
          </p:cNvPicPr>
          <p:nvPr/>
        </p:nvPicPr>
        <p:blipFill>
          <a:blip r:embed="rId1"/>
          <a:stretch>
            <a:fillRect/>
          </a:stretch>
        </p:blipFill>
        <p:spPr>
          <a:xfrm>
            <a:off x="703580" y="0"/>
            <a:ext cx="4566920" cy="6857365"/>
          </a:xfrm>
          <a:prstGeom prst="rect">
            <a:avLst/>
          </a:prstGeom>
        </p:spPr>
      </p:pic>
      <p:sp>
        <p:nvSpPr>
          <p:cNvPr id="8" name="íŝlïdé"/>
          <p:cNvSpPr/>
          <p:nvPr/>
        </p:nvSpPr>
        <p:spPr>
          <a:xfrm>
            <a:off x="1905" y="4057015"/>
            <a:ext cx="12192000" cy="1440180"/>
          </a:xfrm>
          <a:prstGeom prst="rect">
            <a:avLst/>
          </a:prstGeom>
          <a:solidFill>
            <a:schemeClr val="tx1">
              <a:alpha val="60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cs typeface="+mn-ea"/>
              <a:sym typeface="+mn-lt"/>
            </a:endParaRPr>
          </a:p>
        </p:txBody>
      </p:sp>
      <p:grpSp>
        <p:nvGrpSpPr>
          <p:cNvPr id="30" name="组合 29"/>
          <p:cNvGrpSpPr/>
          <p:nvPr/>
        </p:nvGrpSpPr>
        <p:grpSpPr>
          <a:xfrm>
            <a:off x="829310" y="1793875"/>
            <a:ext cx="10532745" cy="3437255"/>
            <a:chOff x="1306" y="2825"/>
            <a:chExt cx="16587" cy="5413"/>
          </a:xfrm>
        </p:grpSpPr>
        <p:sp>
          <p:nvSpPr>
            <p:cNvPr id="9" name="iṣḻíḍe"/>
            <p:cNvSpPr/>
            <p:nvPr>
              <p:custDataLst>
                <p:tags r:id="rId2"/>
              </p:custDataLst>
            </p:nvPr>
          </p:nvSpPr>
          <p:spPr bwMode="auto">
            <a:xfrm>
              <a:off x="1307" y="7360"/>
              <a:ext cx="3474" cy="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800" noProof="0" dirty="0">
                  <a:ln>
                    <a:noFill/>
                  </a:ln>
                  <a:solidFill>
                    <a:schemeClr val="bg1"/>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请在此输入正文请在此输入正文请在此输入正文请在此输入正文请在此输入正文请在此输入正文</a:t>
              </a:r>
              <a:endParaRPr lang="zh-CN" altLang="en-US" sz="800" noProof="0" dirty="0">
                <a:ln>
                  <a:noFill/>
                </a:ln>
                <a:solidFill>
                  <a:schemeClr val="bg1"/>
                </a:solidFill>
                <a:effectLst/>
                <a:uLnTx/>
                <a:uFillTx/>
                <a:latin typeface="Calibri" panose="020F0502020204030204"/>
                <a:ea typeface="微软雅黑" panose="020B0503020204020204" charset="-122"/>
                <a:cs typeface="+mn-ea"/>
                <a:sym typeface="+mn-ea"/>
              </a:endParaRPr>
            </a:p>
          </p:txBody>
        </p:sp>
        <p:sp>
          <p:nvSpPr>
            <p:cNvPr id="10" name="ïŝľíḓè"/>
            <p:cNvSpPr txBox="1"/>
            <p:nvPr>
              <p:custDataLst>
                <p:tags r:id="rId3"/>
              </p:custDataLst>
            </p:nvPr>
          </p:nvSpPr>
          <p:spPr bwMode="auto">
            <a:xfrm>
              <a:off x="1306" y="6807"/>
              <a:ext cx="3293"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buFontTx/>
                <a:buNone/>
              </a:pPr>
              <a:r>
                <a:rPr lang="zh-CN" altLang="en-US" sz="2400" b="1" dirty="0" smtClean="0">
                  <a:solidFill>
                    <a:schemeClr val="bg1"/>
                  </a:solidFill>
                  <a:latin typeface="汉仪古隶简" panose="00020600040101010101" charset="-122"/>
                  <a:ea typeface="汉仪古隶简" panose="00020600040101010101" charset="-122"/>
                  <a:cs typeface="+mn-ea"/>
                  <a:sym typeface="+mn-lt"/>
                </a:rPr>
                <a:t>输入标题</a:t>
              </a:r>
              <a:endParaRPr lang="zh-CN" altLang="en-US" sz="2400" b="1" dirty="0" smtClean="0">
                <a:solidFill>
                  <a:schemeClr val="bg1"/>
                </a:solidFill>
                <a:latin typeface="汉仪古隶简" panose="00020600040101010101" charset="-122"/>
                <a:ea typeface="汉仪古隶简" panose="00020600040101010101" charset="-122"/>
                <a:cs typeface="+mn-ea"/>
                <a:sym typeface="+mn-lt"/>
              </a:endParaRPr>
            </a:p>
          </p:txBody>
        </p:sp>
        <p:sp>
          <p:nvSpPr>
            <p:cNvPr id="11" name="íṣ1îḍê"/>
            <p:cNvSpPr/>
            <p:nvPr>
              <p:custDataLst>
                <p:tags r:id="rId4"/>
              </p:custDataLst>
            </p:nvPr>
          </p:nvSpPr>
          <p:spPr bwMode="auto">
            <a:xfrm>
              <a:off x="5738" y="7360"/>
              <a:ext cx="3293" cy="878"/>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0000" rIns="900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800" noProof="0" dirty="0">
                  <a:ln>
                    <a:noFill/>
                  </a:ln>
                  <a:solidFill>
                    <a:schemeClr val="bg1"/>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请在此输入正文请在此输入正文请在此输入正文请在此输入正文请在此输入正文请在此输入正文</a:t>
              </a:r>
              <a:endParaRPr lang="zh-CN" altLang="en-US" sz="800" noProof="0" dirty="0">
                <a:ln>
                  <a:noFill/>
                </a:ln>
                <a:solidFill>
                  <a:schemeClr val="bg1"/>
                </a:solidFill>
                <a:effectLst/>
                <a:uLnTx/>
                <a:uFillTx/>
                <a:latin typeface="Calibri" panose="020F0502020204030204"/>
                <a:ea typeface="微软雅黑" panose="020B0503020204020204" charset="-122"/>
                <a:sym typeface="+mn-lt"/>
              </a:endParaRPr>
            </a:p>
          </p:txBody>
        </p:sp>
        <p:sp>
          <p:nvSpPr>
            <p:cNvPr id="2" name="íṧḷîḋè"/>
            <p:cNvSpPr txBox="1"/>
            <p:nvPr>
              <p:custDataLst>
                <p:tags r:id="rId5"/>
              </p:custDataLst>
            </p:nvPr>
          </p:nvSpPr>
          <p:spPr bwMode="auto">
            <a:xfrm>
              <a:off x="5738" y="6807"/>
              <a:ext cx="3293"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eaLnBrk="1" hangingPunct="1">
                <a:lnSpc>
                  <a:spcPct val="100000"/>
                </a:lnSpc>
                <a:buClrTx/>
                <a:buSzTx/>
                <a:buFontTx/>
                <a:buNone/>
              </a:pPr>
              <a:r>
                <a:rPr lang="zh-CN" altLang="en-US" sz="2400" b="1" dirty="0" smtClean="0">
                  <a:solidFill>
                    <a:schemeClr val="bg1"/>
                  </a:solidFill>
                  <a:latin typeface="汉仪古隶简" panose="00020600040101010101" charset="-122"/>
                  <a:ea typeface="汉仪古隶简" panose="00020600040101010101" charset="-122"/>
                  <a:cs typeface="+mn-ea"/>
                  <a:sym typeface="+mn-lt"/>
                </a:rPr>
                <a:t>输入标题</a:t>
              </a:r>
              <a:endParaRPr lang="zh-CN" altLang="en-US" sz="2400" b="1" dirty="0" smtClean="0">
                <a:solidFill>
                  <a:schemeClr val="bg1"/>
                </a:solidFill>
                <a:latin typeface="汉仪古隶简" panose="00020600040101010101" charset="-122"/>
                <a:ea typeface="汉仪古隶简" panose="00020600040101010101" charset="-122"/>
                <a:cs typeface="+mn-ea"/>
                <a:sym typeface="+mn-lt"/>
              </a:endParaRPr>
            </a:p>
          </p:txBody>
        </p:sp>
        <p:sp>
          <p:nvSpPr>
            <p:cNvPr id="3" name="îṧḷíďê"/>
            <p:cNvSpPr/>
            <p:nvPr>
              <p:custDataLst>
                <p:tags r:id="rId6"/>
              </p:custDataLst>
            </p:nvPr>
          </p:nvSpPr>
          <p:spPr bwMode="auto">
            <a:xfrm>
              <a:off x="10169" y="7360"/>
              <a:ext cx="3293" cy="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algn="l" defTabSz="914400" rtl="0" eaLnBrk="1" fontAlgn="auto" latinLnBrk="0" hangingPunct="1">
                <a:lnSpc>
                  <a:spcPct val="150000"/>
                </a:lnSpc>
                <a:spcBef>
                  <a:spcPts val="0"/>
                </a:spcBef>
                <a:spcAft>
                  <a:spcPts val="0"/>
                </a:spcAft>
                <a:buClrTx/>
                <a:buSzTx/>
                <a:buFontTx/>
                <a:buNone/>
                <a:defRPr/>
              </a:pPr>
              <a:r>
                <a:rPr lang="zh-CN" altLang="en-US" sz="800" noProof="0" dirty="0">
                  <a:ln>
                    <a:noFill/>
                  </a:ln>
                  <a:solidFill>
                    <a:schemeClr val="bg1"/>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请在此输入正文请在此输入正文请在此输入正文请在此输入正文请在此输入正文请在此输入正文</a:t>
              </a:r>
              <a:endParaRPr lang="zh-CN" altLang="en-US" sz="800" noProof="0" dirty="0">
                <a:ln>
                  <a:noFill/>
                </a:ln>
                <a:solidFill>
                  <a:schemeClr val="bg1"/>
                </a:solidFill>
                <a:effectLst/>
                <a:uLnTx/>
                <a:uFillTx/>
                <a:latin typeface="Calibri" panose="020F0502020204030204"/>
                <a:ea typeface="微软雅黑" panose="020B0503020204020204" charset="-122"/>
                <a:sym typeface="+mn-ea"/>
              </a:endParaRPr>
            </a:p>
          </p:txBody>
        </p:sp>
        <p:sp>
          <p:nvSpPr>
            <p:cNvPr id="4" name="íṥļíḓè"/>
            <p:cNvSpPr txBox="1"/>
            <p:nvPr>
              <p:custDataLst>
                <p:tags r:id="rId7"/>
              </p:custDataLst>
            </p:nvPr>
          </p:nvSpPr>
          <p:spPr bwMode="auto">
            <a:xfrm>
              <a:off x="10169" y="6807"/>
              <a:ext cx="3293"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eaLnBrk="1" hangingPunct="1">
                <a:lnSpc>
                  <a:spcPct val="100000"/>
                </a:lnSpc>
                <a:buClrTx/>
                <a:buSzTx/>
                <a:buFontTx/>
                <a:buNone/>
              </a:pPr>
              <a:r>
                <a:rPr lang="zh-CN" altLang="en-US" sz="2400" b="1" dirty="0" smtClean="0">
                  <a:solidFill>
                    <a:schemeClr val="bg1"/>
                  </a:solidFill>
                  <a:latin typeface="汉仪古隶简" panose="00020600040101010101" charset="-122"/>
                  <a:ea typeface="汉仪古隶简" panose="00020600040101010101" charset="-122"/>
                  <a:cs typeface="+mn-ea"/>
                  <a:sym typeface="+mn-lt"/>
                </a:rPr>
                <a:t>输入标题</a:t>
              </a:r>
              <a:endParaRPr lang="zh-CN" altLang="en-US" sz="2400" b="1" dirty="0" smtClean="0">
                <a:solidFill>
                  <a:schemeClr val="bg1"/>
                </a:solidFill>
                <a:latin typeface="汉仪古隶简" panose="00020600040101010101" charset="-122"/>
                <a:ea typeface="汉仪古隶简" panose="00020600040101010101" charset="-122"/>
                <a:cs typeface="+mn-ea"/>
                <a:sym typeface="+mn-lt"/>
              </a:endParaRPr>
            </a:p>
          </p:txBody>
        </p:sp>
        <p:sp>
          <p:nvSpPr>
            <p:cNvPr id="15" name="îṡļïdè"/>
            <p:cNvSpPr/>
            <p:nvPr>
              <p:custDataLst>
                <p:tags r:id="rId8"/>
              </p:custDataLst>
            </p:nvPr>
          </p:nvSpPr>
          <p:spPr bwMode="auto">
            <a:xfrm>
              <a:off x="14601" y="7360"/>
              <a:ext cx="3293" cy="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algn="l" defTabSz="914400" rtl="0" eaLnBrk="1" fontAlgn="auto" latinLnBrk="0" hangingPunct="1">
                <a:lnSpc>
                  <a:spcPct val="150000"/>
                </a:lnSpc>
                <a:spcBef>
                  <a:spcPts val="0"/>
                </a:spcBef>
                <a:spcAft>
                  <a:spcPts val="0"/>
                </a:spcAft>
                <a:buClrTx/>
                <a:buSzTx/>
                <a:buFontTx/>
                <a:buNone/>
                <a:defRPr/>
              </a:pPr>
              <a:r>
                <a:rPr lang="zh-CN" altLang="en-US" sz="800" noProof="0" dirty="0">
                  <a:ln>
                    <a:noFill/>
                  </a:ln>
                  <a:solidFill>
                    <a:schemeClr val="bg1"/>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请在此输入正文请在此输入正文请在此输入正文请在此输入正文请在此输入正文请在此输入正文</a:t>
              </a:r>
              <a:endParaRPr lang="zh-CN" altLang="en-US" sz="800" noProof="0" dirty="0">
                <a:ln>
                  <a:noFill/>
                </a:ln>
                <a:solidFill>
                  <a:schemeClr val="bg1"/>
                </a:solidFill>
                <a:effectLst/>
                <a:uLnTx/>
                <a:uFillTx/>
                <a:latin typeface="Calibri" panose="020F0502020204030204"/>
                <a:ea typeface="微软雅黑" panose="020B0503020204020204" charset="-122"/>
                <a:sym typeface="+mn-ea"/>
              </a:endParaRPr>
            </a:p>
          </p:txBody>
        </p:sp>
        <p:sp>
          <p:nvSpPr>
            <p:cNvPr id="16" name="işḻídé"/>
            <p:cNvSpPr txBox="1"/>
            <p:nvPr>
              <p:custDataLst>
                <p:tags r:id="rId9"/>
              </p:custDataLst>
            </p:nvPr>
          </p:nvSpPr>
          <p:spPr bwMode="auto">
            <a:xfrm>
              <a:off x="14601" y="6807"/>
              <a:ext cx="3293"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eaLnBrk="1" hangingPunct="1">
                <a:lnSpc>
                  <a:spcPct val="100000"/>
                </a:lnSpc>
                <a:buClrTx/>
                <a:buSzTx/>
                <a:buFontTx/>
                <a:buNone/>
              </a:pPr>
              <a:r>
                <a:rPr lang="zh-CN" altLang="en-US" sz="2400" b="1" dirty="0" smtClean="0">
                  <a:solidFill>
                    <a:schemeClr val="bg1"/>
                  </a:solidFill>
                  <a:latin typeface="汉仪古隶简" panose="00020600040101010101" charset="-122"/>
                  <a:ea typeface="汉仪古隶简" panose="00020600040101010101" charset="-122"/>
                  <a:cs typeface="+mn-ea"/>
                  <a:sym typeface="+mn-lt"/>
                </a:rPr>
                <a:t>输入标题</a:t>
              </a:r>
              <a:endParaRPr lang="zh-CN" altLang="en-US" sz="2400" b="1" dirty="0" smtClean="0">
                <a:solidFill>
                  <a:schemeClr val="bg1"/>
                </a:solidFill>
                <a:latin typeface="汉仪古隶简" panose="00020600040101010101" charset="-122"/>
                <a:ea typeface="汉仪古隶简" panose="00020600040101010101" charset="-122"/>
                <a:cs typeface="+mn-ea"/>
                <a:sym typeface="+mn-lt"/>
              </a:endParaRPr>
            </a:p>
          </p:txBody>
        </p:sp>
        <p:cxnSp>
          <p:nvCxnSpPr>
            <p:cNvPr id="17" name="直接连接符 16"/>
            <p:cNvCxnSpPr/>
            <p:nvPr>
              <p:custDataLst>
                <p:tags r:id="rId10"/>
              </p:custDataLst>
            </p:nvPr>
          </p:nvCxnSpPr>
          <p:spPr>
            <a:xfrm>
              <a:off x="5169" y="6630"/>
              <a:ext cx="0" cy="1608"/>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11"/>
              </p:custDataLst>
            </p:nvPr>
          </p:nvCxnSpPr>
          <p:spPr>
            <a:xfrm>
              <a:off x="9600" y="6630"/>
              <a:ext cx="0" cy="1608"/>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2"/>
              </p:custDataLst>
            </p:nvPr>
          </p:nvCxnSpPr>
          <p:spPr>
            <a:xfrm>
              <a:off x="14031" y="6630"/>
              <a:ext cx="0" cy="1608"/>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4" name="îṣlíḑe"/>
            <p:cNvSpPr/>
            <p:nvPr/>
          </p:nvSpPr>
          <p:spPr bwMode="auto">
            <a:xfrm>
              <a:off x="7106" y="2905"/>
              <a:ext cx="3513" cy="2288"/>
            </a:xfrm>
            <a:prstGeom prst="wedgeRectCallout">
              <a:avLst>
                <a:gd name="adj1" fmla="val 60348"/>
                <a:gd name="adj2" fmla="val 3489"/>
              </a:avLst>
            </a:prstGeom>
            <a:blipFill dpi="0" rotWithShape="1">
              <a:blip r:embed="rId13" cstate="screen">
                <a:extLst>
                  <a:ext uri="{BEBA8EAE-BF5A-486C-A8C5-ECC9F3942E4B}">
                    <a14:imgProps xmlns:a14="http://schemas.microsoft.com/office/drawing/2010/main">
                      <a14:imgLayer r:embed="rId14">
                        <a14:imgEffect>
                          <a14:saturation sat="33000"/>
                        </a14:imgEffect>
                      </a14:imgLayer>
                    </a14:imgProps>
                  </a:ext>
                </a:extLst>
              </a:blip>
              <a:srcRect/>
              <a:stretch>
                <a:fillRect/>
              </a:stretch>
            </a:blipFill>
            <a:ln w="28575" cap="flat" cmpd="sng" algn="ctr">
              <a:solidFill>
                <a:srgbClr val="C0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cs typeface="+mn-ea"/>
                <a:sym typeface="+mn-lt"/>
              </a:endParaRPr>
            </a:p>
          </p:txBody>
        </p:sp>
        <p:sp>
          <p:nvSpPr>
            <p:cNvPr id="25" name="ïṩľîḓé"/>
            <p:cNvSpPr/>
            <p:nvPr/>
          </p:nvSpPr>
          <p:spPr>
            <a:xfrm>
              <a:off x="11230" y="3471"/>
              <a:ext cx="6108" cy="1722"/>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0000" anchor="t" anchorCtr="0">
              <a:normAutofit/>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1000" noProof="0" dirty="0">
                  <a:ln>
                    <a:noFill/>
                  </a:ln>
                  <a:solidFill>
                    <a:schemeClr val="tx1">
                      <a:lumMod val="85000"/>
                      <a:lumOff val="15000"/>
                    </a:scheme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请在此输入正文请在此输入正文请在此输入正文请在此输入正文请在此输入正文请在此输入正文</a:t>
              </a:r>
              <a:endParaRPr lang="zh-CN" altLang="en-US" sz="1000" noProof="0" dirty="0">
                <a:ln>
                  <a:noFill/>
                </a:ln>
                <a:solidFill>
                  <a:schemeClr val="tx1">
                    <a:lumMod val="85000"/>
                    <a:lumOff val="15000"/>
                  </a:schemeClr>
                </a:solidFill>
                <a:effectLst/>
                <a:uLnTx/>
                <a:uFillTx/>
                <a:latin typeface="Calibri" panose="020F0502020204030204"/>
                <a:ea typeface="微软雅黑" panose="020B0503020204020204"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zh-CN" altLang="en-US" sz="1000" noProof="0" dirty="0">
                  <a:ln>
                    <a:noFill/>
                  </a:ln>
                  <a:solidFill>
                    <a:schemeClr val="tx1">
                      <a:lumMod val="85000"/>
                      <a:lumOff val="15000"/>
                    </a:scheme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请在此输入正文请在此输入正文请在此输入正文请在此输入正文请在此输入正文请在此输入正文</a:t>
              </a:r>
              <a:endParaRPr lang="zh-CN" altLang="en-US" sz="1000" noProof="0" dirty="0">
                <a:ln>
                  <a:noFill/>
                </a:ln>
                <a:solidFill>
                  <a:schemeClr val="tx1">
                    <a:lumMod val="85000"/>
                    <a:lumOff val="15000"/>
                  </a:schemeClr>
                </a:solidFill>
                <a:effectLst/>
                <a:uLnTx/>
                <a:uFillTx/>
                <a:latin typeface="Calibri" panose="020F0502020204030204"/>
                <a:ea typeface="微软雅黑" panose="020B0503020204020204" charset="-122"/>
                <a:cs typeface="+mn-ea"/>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endParaRPr lang="zh-CN" altLang="en-US" sz="1000" noProof="0" dirty="0">
                <a:ln>
                  <a:noFill/>
                </a:ln>
                <a:solidFill>
                  <a:schemeClr val="tx1">
                    <a:lumMod val="85000"/>
                    <a:lumOff val="15000"/>
                  </a:schemeClr>
                </a:solidFill>
                <a:effectLst/>
                <a:uLnTx/>
                <a:uFillTx/>
                <a:latin typeface="Calibri" panose="020F0502020204030204"/>
                <a:ea typeface="微软雅黑" panose="020B0503020204020204" charset="-122"/>
                <a:cs typeface="+mn-ea"/>
                <a:sym typeface="+mn-ea"/>
              </a:endParaRPr>
            </a:p>
          </p:txBody>
        </p:sp>
        <p:sp>
          <p:nvSpPr>
            <p:cNvPr id="28" name="文本框 27"/>
            <p:cNvSpPr txBox="1"/>
            <p:nvPr/>
          </p:nvSpPr>
          <p:spPr>
            <a:xfrm>
              <a:off x="11230" y="2825"/>
              <a:ext cx="4973" cy="725"/>
            </a:xfrm>
            <a:prstGeom prst="rect">
              <a:avLst/>
            </a:prstGeom>
            <a:noFill/>
          </p:spPr>
          <p:txBody>
            <a:bodyPr vert="horz" wrap="square" rtlCol="0">
              <a:spAutoFit/>
            </a:bodyPr>
            <a:lstStyle/>
            <a:p>
              <a:r>
                <a:rPr lang="zh-CN" altLang="en-US" sz="2400" dirty="0" smtClean="0">
                  <a:gradFill>
                    <a:gsLst>
                      <a:gs pos="0">
                        <a:schemeClr val="tx1"/>
                      </a:gs>
                      <a:gs pos="100000">
                        <a:srgbClr val="C00000"/>
                      </a:gs>
                    </a:gsLst>
                    <a:lin ang="0" scaled="0"/>
                  </a:gradFill>
                  <a:latin typeface="汉仪古隶简" panose="00020600040101010101" charset="-122"/>
                  <a:ea typeface="汉仪古隶简" panose="00020600040101010101" charset="-122"/>
                  <a:cs typeface="汉仪古隶简" panose="00020600040101010101" charset="-122"/>
                </a:rPr>
                <a:t>在此输入你的标题</a:t>
              </a:r>
              <a:endParaRPr lang="zh-CN" altLang="en-US" sz="2400" dirty="0" smtClean="0">
                <a:gradFill>
                  <a:gsLst>
                    <a:gs pos="0">
                      <a:schemeClr val="tx1"/>
                    </a:gs>
                    <a:gs pos="100000">
                      <a:srgbClr val="C00000"/>
                    </a:gs>
                  </a:gsLst>
                  <a:lin ang="0" scaled="0"/>
                </a:gradFill>
                <a:latin typeface="汉仪古隶简" panose="00020600040101010101" charset="-122"/>
                <a:ea typeface="汉仪古隶简" panose="00020600040101010101" charset="-122"/>
                <a:cs typeface="汉仪古隶简" panose="00020600040101010101" charset="-122"/>
              </a:endParaRPr>
            </a:p>
          </p:txBody>
        </p:sp>
      </p:grpSp>
      <p:pic>
        <p:nvPicPr>
          <p:cNvPr id="29" name="图片 28" descr="944854275a3d9e213e74daa7fd310db61fc3d10b760b5-j9H7e7"/>
          <p:cNvPicPr>
            <a:picLocks noChangeAspect="1"/>
          </p:cNvPicPr>
          <p:nvPr/>
        </p:nvPicPr>
        <p:blipFill>
          <a:blip r:embed="rId15"/>
          <a:stretch>
            <a:fillRect/>
          </a:stretch>
        </p:blipFill>
        <p:spPr>
          <a:xfrm>
            <a:off x="9358630" y="0"/>
            <a:ext cx="2833370" cy="31623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descr="944854275a3d9e213e74daa7fd310db61fc3d10b760b5-j9H7e7"/>
          <p:cNvPicPr>
            <a:picLocks noChangeAspect="1"/>
          </p:cNvPicPr>
          <p:nvPr/>
        </p:nvPicPr>
        <p:blipFill>
          <a:blip r:embed="rId1"/>
          <a:stretch>
            <a:fillRect/>
          </a:stretch>
        </p:blipFill>
        <p:spPr>
          <a:xfrm>
            <a:off x="9358630" y="0"/>
            <a:ext cx="2833370" cy="3162300"/>
          </a:xfrm>
          <a:prstGeom prst="rect">
            <a:avLst/>
          </a:prstGeom>
        </p:spPr>
      </p:pic>
      <p:grpSp>
        <p:nvGrpSpPr>
          <p:cNvPr id="10" name="组合 9"/>
          <p:cNvGrpSpPr/>
          <p:nvPr>
            <p:custDataLst>
              <p:tags r:id="rId2"/>
            </p:custDataLst>
          </p:nvPr>
        </p:nvGrpSpPr>
        <p:grpSpPr>
          <a:xfrm>
            <a:off x="4602480" y="352425"/>
            <a:ext cx="3157855" cy="758190"/>
            <a:chOff x="4669662" y="570199"/>
            <a:chExt cx="2621280" cy="629194"/>
          </a:xfrm>
        </p:grpSpPr>
        <p:grpSp>
          <p:nvGrpSpPr>
            <p:cNvPr id="7" name="组合 6"/>
            <p:cNvGrpSpPr/>
            <p:nvPr/>
          </p:nvGrpSpPr>
          <p:grpSpPr>
            <a:xfrm>
              <a:off x="4669662" y="570199"/>
              <a:ext cx="2621280" cy="629194"/>
              <a:chOff x="4220813" y="570199"/>
              <a:chExt cx="2621280" cy="629194"/>
            </a:xfrm>
          </p:grpSpPr>
          <p:sp>
            <p:nvSpPr>
              <p:cNvPr id="6" name="矩形 5"/>
              <p:cNvSpPr/>
              <p:nvPr>
                <p:custDataLst>
                  <p:tags r:id="rId3"/>
                </p:custDataLst>
              </p:nvPr>
            </p:nvSpPr>
            <p:spPr>
              <a:xfrm>
                <a:off x="4941757" y="570199"/>
                <a:ext cx="1178560" cy="629194"/>
              </a:xfrm>
              <a:prstGeom prst="rect">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4"/>
                </p:custDataLst>
              </p:nvPr>
            </p:nvSpPr>
            <p:spPr>
              <a:xfrm>
                <a:off x="4220813" y="654387"/>
                <a:ext cx="2621280" cy="433164"/>
              </a:xfrm>
              <a:prstGeom prst="rect">
                <a:avLst/>
              </a:prstGeom>
              <a:solidFill>
                <a:srgbClr val="FFFFFF"/>
              </a:solidFill>
            </p:spPr>
            <p:txBody>
              <a:bodyPr vert="horz" wrap="square" rtlCol="0">
                <a:spAutoFit/>
              </a:bodyPr>
              <a:lstStyle/>
              <a:p>
                <a:r>
                  <a:rPr lang="zh-CN" altLang="en-US" sz="2800" dirty="0" smtClean="0">
                    <a:gradFill>
                      <a:gsLst>
                        <a:gs pos="0">
                          <a:schemeClr val="tx1"/>
                        </a:gs>
                        <a:gs pos="100000">
                          <a:srgbClr val="C00000"/>
                        </a:gs>
                      </a:gsLst>
                      <a:lin ang="0" scaled="0"/>
                    </a:gradFill>
                    <a:latin typeface="汉仪古隶简" panose="00020600040101010101" charset="-122"/>
                    <a:ea typeface="汉仪古隶简" panose="00020600040101010101" charset="-122"/>
                    <a:cs typeface="汉仪古隶简" panose="00020600040101010101" charset="-122"/>
                  </a:rPr>
                  <a:t>在此输入你的标题</a:t>
                </a:r>
                <a:endParaRPr lang="zh-CN" altLang="en-US" sz="2800" dirty="0" smtClean="0">
                  <a:gradFill>
                    <a:gsLst>
                      <a:gs pos="0">
                        <a:schemeClr val="tx1"/>
                      </a:gs>
                      <a:gs pos="100000">
                        <a:srgbClr val="C00000"/>
                      </a:gs>
                    </a:gsLst>
                    <a:lin ang="0" scaled="0"/>
                  </a:gradFill>
                  <a:latin typeface="汉仪古隶简" panose="00020600040101010101" charset="-122"/>
                  <a:ea typeface="汉仪古隶简" panose="00020600040101010101" charset="-122"/>
                  <a:cs typeface="汉仪古隶简" panose="00020600040101010101" charset="-122"/>
                </a:endParaRPr>
              </a:p>
            </p:txBody>
          </p:sp>
        </p:grpSp>
        <p:sp>
          <p:nvSpPr>
            <p:cNvPr id="9" name="矩形 8"/>
            <p:cNvSpPr/>
            <p:nvPr>
              <p:custDataLst>
                <p:tags r:id="rId5"/>
              </p:custDataLst>
            </p:nvPr>
          </p:nvSpPr>
          <p:spPr>
            <a:xfrm>
              <a:off x="5620615" y="1003406"/>
              <a:ext cx="855980" cy="152292"/>
            </a:xfrm>
            <a:prstGeom prst="rect">
              <a:avLst/>
            </a:prstGeom>
          </p:spPr>
          <p:txBody>
            <a:bodyPr wrap="square">
              <a:spAutoFit/>
            </a:bodyPr>
            <a:lstStyle/>
            <a:p>
              <a:r>
                <a:rPr lang="en-US" altLang="zh-CN" sz="600" dirty="0" smtClean="0">
                  <a:solidFill>
                    <a:schemeClr val="bg1">
                      <a:lumMod val="50000"/>
                    </a:schemeClr>
                  </a:solidFill>
                </a:rPr>
                <a:t>LOVE CHINA JUVT</a:t>
              </a:r>
              <a:endParaRPr lang="zh-CN" altLang="en-US" sz="600" dirty="0">
                <a:solidFill>
                  <a:schemeClr val="bg1">
                    <a:lumMod val="50000"/>
                  </a:schemeClr>
                </a:solidFill>
              </a:endParaRPr>
            </a:p>
          </p:txBody>
        </p:sp>
      </p:grpSp>
      <p:grpSp>
        <p:nvGrpSpPr>
          <p:cNvPr id="37" name="组合 36"/>
          <p:cNvGrpSpPr/>
          <p:nvPr>
            <p:custDataLst>
              <p:tags r:id="rId6"/>
            </p:custDataLst>
          </p:nvPr>
        </p:nvGrpSpPr>
        <p:grpSpPr>
          <a:xfrm>
            <a:off x="0" y="1518827"/>
            <a:ext cx="12191365" cy="4999510"/>
            <a:chOff x="0" y="2392"/>
            <a:chExt cx="19199" cy="7873"/>
          </a:xfrm>
        </p:grpSpPr>
        <p:sp>
          <p:nvSpPr>
            <p:cNvPr id="33" name="文本框 32"/>
            <p:cNvSpPr txBox="1"/>
            <p:nvPr>
              <p:custDataLst>
                <p:tags r:id="rId7"/>
              </p:custDataLst>
            </p:nvPr>
          </p:nvSpPr>
          <p:spPr>
            <a:xfrm>
              <a:off x="0" y="4637"/>
              <a:ext cx="19199" cy="3468"/>
            </a:xfrm>
            <a:prstGeom prst="rect">
              <a:avLst/>
            </a:prstGeom>
            <a:solidFill>
              <a:schemeClr val="tx1">
                <a:lumMod val="85000"/>
                <a:lumOff val="15000"/>
                <a:alpha val="30000"/>
              </a:schemeClr>
            </a:solidFill>
            <a:ln>
              <a:noFill/>
            </a:ln>
          </p:spPr>
          <p:txBody>
            <a:bodyPr vert="eaVert" wrap="square" rtlCol="0">
              <a:noAutofit/>
            </a:bodyPr>
            <a:lstStyle/>
            <a:p>
              <a:endParaRPr lang="en-US" altLang="zh-CN" dirty="0" smtClean="0">
                <a:gradFill>
                  <a:gsLst>
                    <a:gs pos="0">
                      <a:schemeClr val="tx1"/>
                    </a:gs>
                    <a:gs pos="100000">
                      <a:srgbClr val="C00000"/>
                    </a:gs>
                  </a:gsLst>
                  <a:lin ang="0" scaled="0"/>
                </a:gradFill>
              </a:endParaRPr>
            </a:p>
          </p:txBody>
        </p:sp>
        <p:grpSp>
          <p:nvGrpSpPr>
            <p:cNvPr id="2" name="组合 1"/>
            <p:cNvGrpSpPr/>
            <p:nvPr>
              <p:custDataLst>
                <p:tags r:id="rId8"/>
              </p:custDataLst>
            </p:nvPr>
          </p:nvGrpSpPr>
          <p:grpSpPr>
            <a:xfrm>
              <a:off x="1547" y="3039"/>
              <a:ext cx="4365" cy="7226"/>
              <a:chOff x="515937" y="1757107"/>
              <a:chExt cx="2771777" cy="4588510"/>
            </a:xfrm>
          </p:grpSpPr>
          <p:sp>
            <p:nvSpPr>
              <p:cNvPr id="3" name="矩形 2"/>
              <p:cNvSpPr/>
              <p:nvPr>
                <p:custDataLst>
                  <p:tags r:id="rId9"/>
                </p:custDataLst>
              </p:nvPr>
            </p:nvSpPr>
            <p:spPr>
              <a:xfrm>
                <a:off x="515937" y="2771837"/>
                <a:ext cx="2771775" cy="3573780"/>
              </a:xfrm>
              <a:prstGeom prst="rect">
                <a:avLst/>
              </a:prstGeom>
              <a:blipFill rotWithShape="1">
                <a:blip r:embed="rId10"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5" name="组合 4"/>
              <p:cNvGrpSpPr/>
              <p:nvPr/>
            </p:nvGrpSpPr>
            <p:grpSpPr>
              <a:xfrm>
                <a:off x="515938" y="1757107"/>
                <a:ext cx="2771776" cy="924210"/>
                <a:chOff x="6907887" y="1751124"/>
                <a:chExt cx="2483761" cy="924210"/>
              </a:xfrm>
            </p:grpSpPr>
            <p:sp>
              <p:nvSpPr>
                <p:cNvPr id="4" name="矩形 3"/>
                <p:cNvSpPr/>
                <p:nvPr>
                  <p:custDataLst>
                    <p:tags r:id="rId11"/>
                  </p:custDataLst>
                </p:nvPr>
              </p:nvSpPr>
              <p:spPr>
                <a:xfrm>
                  <a:off x="6907887" y="1751124"/>
                  <a:ext cx="1773341" cy="423545"/>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85000"/>
                          <a:lumOff val="15000"/>
                        </a:schemeClr>
                      </a:solidFill>
                      <a:latin typeface="汉仪古隶简" panose="00020600040101010101" charset="-122"/>
                      <a:ea typeface="汉仪古隶简" panose="00020600040101010101" charset="-122"/>
                      <a:cs typeface="+mn-ea"/>
                      <a:sym typeface="+mn-lt"/>
                    </a:rPr>
                    <a:t>输入标题</a:t>
                  </a:r>
                  <a:endParaRPr lang="zh-CN" altLang="en-US" b="1" dirty="0">
                    <a:solidFill>
                      <a:schemeClr val="tx1">
                        <a:lumMod val="85000"/>
                        <a:lumOff val="15000"/>
                      </a:schemeClr>
                    </a:solidFill>
                    <a:latin typeface="汉仪古隶简" panose="00020600040101010101" charset="-122"/>
                    <a:ea typeface="汉仪古隶简" panose="00020600040101010101" charset="-122"/>
                    <a:cs typeface="+mn-ea"/>
                    <a:sym typeface="+mn-lt"/>
                  </a:endParaRPr>
                </a:p>
              </p:txBody>
            </p:sp>
            <p:sp>
              <p:nvSpPr>
                <p:cNvPr id="11" name="文本框 10"/>
                <p:cNvSpPr txBox="1"/>
                <p:nvPr>
                  <p:custDataLst>
                    <p:tags r:id="rId12"/>
                  </p:custDataLst>
                </p:nvPr>
              </p:nvSpPr>
              <p:spPr>
                <a:xfrm>
                  <a:off x="6907887" y="2154293"/>
                  <a:ext cx="2483761" cy="521041"/>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800" noProof="0" dirty="0">
                      <a:ln>
                        <a:noFill/>
                      </a:ln>
                      <a:solidFill>
                        <a:schemeClr val="tx1">
                          <a:lumMod val="65000"/>
                          <a:lumOff val="35000"/>
                        </a:scheme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请在此输入正文请在此输入正文请在此输入正文请在此输入正文请在此输入正文请在此输入正文</a:t>
                  </a:r>
                  <a:endParaRPr lang="zh-CN" altLang="en-US" sz="800" noProof="0" dirty="0">
                    <a:ln>
                      <a:noFill/>
                    </a:ln>
                    <a:solidFill>
                      <a:schemeClr val="tx1">
                        <a:lumMod val="65000"/>
                        <a:lumOff val="35000"/>
                      </a:schemeClr>
                    </a:solidFill>
                    <a:effectLst/>
                    <a:uLnTx/>
                    <a:uFillTx/>
                    <a:latin typeface="Calibri" panose="020F0502020204030204"/>
                    <a:ea typeface="微软雅黑" panose="020B0503020204020204" charset="-122"/>
                    <a:cs typeface="+mn-ea"/>
                    <a:sym typeface="+mn-ea"/>
                  </a:endParaRPr>
                </a:p>
              </p:txBody>
            </p:sp>
          </p:grpSp>
        </p:grpSp>
        <p:grpSp>
          <p:nvGrpSpPr>
            <p:cNvPr id="15" name="组合 14"/>
            <p:cNvGrpSpPr/>
            <p:nvPr>
              <p:custDataLst>
                <p:tags r:id="rId13"/>
              </p:custDataLst>
            </p:nvPr>
          </p:nvGrpSpPr>
          <p:grpSpPr>
            <a:xfrm>
              <a:off x="13248" y="3039"/>
              <a:ext cx="4431" cy="7225"/>
              <a:chOff x="8678899" y="1757107"/>
              <a:chExt cx="2813648" cy="4587875"/>
            </a:xfrm>
          </p:grpSpPr>
          <p:sp>
            <p:nvSpPr>
              <p:cNvPr id="16" name="矩形 15"/>
              <p:cNvSpPr/>
              <p:nvPr>
                <p:custDataLst>
                  <p:tags r:id="rId14"/>
                </p:custDataLst>
              </p:nvPr>
            </p:nvSpPr>
            <p:spPr>
              <a:xfrm>
                <a:off x="8720772" y="2771837"/>
                <a:ext cx="2771775" cy="3573145"/>
              </a:xfrm>
              <a:prstGeom prst="rect">
                <a:avLst/>
              </a:prstGeom>
              <a:blipFill rotWithShape="1">
                <a:blip r:embed="rId15"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17" name="组合 16"/>
              <p:cNvGrpSpPr/>
              <p:nvPr/>
            </p:nvGrpSpPr>
            <p:grpSpPr>
              <a:xfrm>
                <a:off x="8678899" y="1757107"/>
                <a:ext cx="2813014" cy="862398"/>
                <a:chOff x="6705919" y="1751124"/>
                <a:chExt cx="2520714" cy="862398"/>
              </a:xfrm>
            </p:grpSpPr>
            <p:sp>
              <p:nvSpPr>
                <p:cNvPr id="24" name="矩形 23"/>
                <p:cNvSpPr/>
                <p:nvPr>
                  <p:custDataLst>
                    <p:tags r:id="rId16"/>
                  </p:custDataLst>
                </p:nvPr>
              </p:nvSpPr>
              <p:spPr>
                <a:xfrm>
                  <a:off x="6705919" y="1751124"/>
                  <a:ext cx="1773341" cy="423545"/>
                </a:xfrm>
                <a:prstGeom prst="rect">
                  <a:avLst/>
                </a:prstGeom>
              </p:spPr>
              <p:txBody>
                <a:bodyPr wrap="square">
                  <a:spAutoFit/>
                  <a:scene3d>
                    <a:camera prst="orthographicFront"/>
                    <a:lightRig rig="threePt" dir="t"/>
                  </a:scene3d>
                  <a:sp3d contourW="12700"/>
                </a:bodyPr>
                <a:lstStyle/>
                <a:p>
                  <a:pPr algn="l">
                    <a:lnSpc>
                      <a:spcPct val="120000"/>
                    </a:lnSpc>
                    <a:buClrTx/>
                    <a:buSzTx/>
                    <a:buFontTx/>
                  </a:pPr>
                  <a:r>
                    <a:rPr lang="zh-CN" altLang="en-US" b="1" dirty="0">
                      <a:solidFill>
                        <a:schemeClr val="tx1">
                          <a:lumMod val="85000"/>
                          <a:lumOff val="15000"/>
                        </a:schemeClr>
                      </a:solidFill>
                      <a:latin typeface="汉仪古隶简" panose="00020600040101010101" charset="-122"/>
                      <a:ea typeface="汉仪古隶简" panose="00020600040101010101" charset="-122"/>
                      <a:cs typeface="+mn-ea"/>
                      <a:sym typeface="+mn-lt"/>
                    </a:rPr>
                    <a:t>输入标题</a:t>
                  </a:r>
                  <a:endParaRPr lang="zh-CN" altLang="en-US" b="1" dirty="0">
                    <a:solidFill>
                      <a:schemeClr val="tx1">
                        <a:lumMod val="85000"/>
                        <a:lumOff val="15000"/>
                      </a:schemeClr>
                    </a:solidFill>
                    <a:latin typeface="汉仪古隶简" panose="00020600040101010101" charset="-122"/>
                    <a:ea typeface="汉仪古隶简" panose="00020600040101010101" charset="-122"/>
                    <a:cs typeface="+mn-ea"/>
                    <a:sym typeface="+mn-lt"/>
                  </a:endParaRPr>
                </a:p>
              </p:txBody>
            </p:sp>
            <p:sp>
              <p:nvSpPr>
                <p:cNvPr id="25" name="文本框 24"/>
                <p:cNvSpPr txBox="1"/>
                <p:nvPr>
                  <p:custDataLst>
                    <p:tags r:id="rId17"/>
                  </p:custDataLst>
                </p:nvPr>
              </p:nvSpPr>
              <p:spPr>
                <a:xfrm>
                  <a:off x="6742872" y="2153147"/>
                  <a:ext cx="2483761" cy="460375"/>
                </a:xfrm>
                <a:prstGeom prst="rect">
                  <a:avLst/>
                </a:prstGeom>
                <a:noFill/>
              </p:spPr>
              <p:txBody>
                <a:bodyPr wrap="square" rtlCol="0">
                  <a:spAutoFit/>
                  <a:scene3d>
                    <a:camera prst="orthographicFront"/>
                    <a:lightRig rig="threePt" dir="t"/>
                  </a:scene3d>
                  <a:sp3d contourW="12700"/>
                </a:bodyPr>
                <a:lstStyle/>
                <a:p>
                  <a:pPr marL="0" marR="0" lvl="0" algn="l" defTabSz="914400" rtl="0" eaLnBrk="1" fontAlgn="auto" latinLnBrk="0" hangingPunct="1">
                    <a:lnSpc>
                      <a:spcPct val="150000"/>
                    </a:lnSpc>
                    <a:spcBef>
                      <a:spcPts val="0"/>
                    </a:spcBef>
                    <a:spcAft>
                      <a:spcPts val="0"/>
                    </a:spcAft>
                    <a:buClrTx/>
                    <a:buSzTx/>
                    <a:buFontTx/>
                    <a:buNone/>
                    <a:defRPr/>
                  </a:pPr>
                  <a:r>
                    <a:rPr lang="zh-CN" altLang="en-US" sz="800" noProof="0" dirty="0">
                      <a:ln>
                        <a:noFill/>
                      </a:ln>
                      <a:solidFill>
                        <a:schemeClr val="tx1">
                          <a:lumMod val="65000"/>
                          <a:lumOff val="35000"/>
                        </a:scheme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请在此输入正文请在此输入正文请在此输入正文请在此输入正文请在此输入正文请在此输入正文</a:t>
                  </a:r>
                  <a:endParaRPr lang="zh-CN" altLang="en-US" sz="800" noProof="0" dirty="0">
                    <a:ln>
                      <a:noFill/>
                    </a:ln>
                    <a:solidFill>
                      <a:schemeClr val="tx1">
                        <a:lumMod val="65000"/>
                        <a:lumOff val="35000"/>
                      </a:schemeClr>
                    </a:solidFill>
                    <a:effectLst/>
                    <a:uLnTx/>
                    <a:uFillTx/>
                    <a:latin typeface="Calibri" panose="020F0502020204030204"/>
                    <a:ea typeface="微软雅黑" panose="020B0503020204020204" charset="-122"/>
                    <a:sym typeface="+mn-lt"/>
                  </a:endParaRPr>
                </a:p>
              </p:txBody>
            </p:sp>
          </p:grpSp>
        </p:grpSp>
        <p:grpSp>
          <p:nvGrpSpPr>
            <p:cNvPr id="27" name="组合 26"/>
            <p:cNvGrpSpPr/>
            <p:nvPr>
              <p:custDataLst>
                <p:tags r:id="rId18"/>
              </p:custDataLst>
            </p:nvPr>
          </p:nvGrpSpPr>
          <p:grpSpPr>
            <a:xfrm>
              <a:off x="7430" y="2392"/>
              <a:ext cx="4365" cy="7246"/>
              <a:chOff x="4718049" y="1346107"/>
              <a:chExt cx="2771776" cy="4600972"/>
            </a:xfrm>
          </p:grpSpPr>
          <p:sp>
            <p:nvSpPr>
              <p:cNvPr id="28" name="矩形 27"/>
              <p:cNvSpPr/>
              <p:nvPr>
                <p:custDataLst>
                  <p:tags r:id="rId19"/>
                </p:custDataLst>
              </p:nvPr>
            </p:nvSpPr>
            <p:spPr>
              <a:xfrm>
                <a:off x="4718049" y="1346107"/>
                <a:ext cx="2771775" cy="3627755"/>
              </a:xfrm>
              <a:prstGeom prst="rect">
                <a:avLst/>
              </a:prstGeom>
              <a:blipFill rotWithShape="1">
                <a:blip r:embed="rId20"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29" name="组合 28"/>
              <p:cNvGrpSpPr/>
              <p:nvPr/>
            </p:nvGrpSpPr>
            <p:grpSpPr>
              <a:xfrm>
                <a:off x="4718049" y="5104490"/>
                <a:ext cx="2771776" cy="842589"/>
                <a:chOff x="6907887" y="1960674"/>
                <a:chExt cx="2483761" cy="842589"/>
              </a:xfrm>
            </p:grpSpPr>
            <p:sp>
              <p:nvSpPr>
                <p:cNvPr id="30" name="矩形 29"/>
                <p:cNvSpPr/>
                <p:nvPr>
                  <p:custDataLst>
                    <p:tags r:id="rId21"/>
                  </p:custDataLst>
                </p:nvPr>
              </p:nvSpPr>
              <p:spPr>
                <a:xfrm>
                  <a:off x="6907887" y="1960674"/>
                  <a:ext cx="1773341" cy="423545"/>
                </a:xfrm>
                <a:prstGeom prst="rect">
                  <a:avLst/>
                </a:prstGeom>
              </p:spPr>
              <p:txBody>
                <a:bodyPr wrap="square">
                  <a:spAutoFit/>
                  <a:scene3d>
                    <a:camera prst="orthographicFront"/>
                    <a:lightRig rig="threePt" dir="t"/>
                  </a:scene3d>
                  <a:sp3d contourW="12700"/>
                </a:bodyPr>
                <a:lstStyle/>
                <a:p>
                  <a:pPr algn="l">
                    <a:lnSpc>
                      <a:spcPct val="120000"/>
                    </a:lnSpc>
                    <a:buClrTx/>
                    <a:buSzTx/>
                    <a:buFontTx/>
                  </a:pPr>
                  <a:r>
                    <a:rPr lang="zh-CN" altLang="en-US" b="1" dirty="0">
                      <a:solidFill>
                        <a:schemeClr val="tx1">
                          <a:lumMod val="85000"/>
                          <a:lumOff val="15000"/>
                        </a:schemeClr>
                      </a:solidFill>
                      <a:latin typeface="汉仪古隶简" panose="00020600040101010101" charset="-122"/>
                      <a:ea typeface="汉仪古隶简" panose="00020600040101010101" charset="-122"/>
                      <a:cs typeface="+mn-ea"/>
                      <a:sym typeface="+mn-lt"/>
                    </a:rPr>
                    <a:t>输入标题</a:t>
                  </a:r>
                  <a:endParaRPr lang="zh-CN" altLang="en-US" b="1" dirty="0">
                    <a:solidFill>
                      <a:schemeClr val="tx1">
                        <a:lumMod val="85000"/>
                        <a:lumOff val="15000"/>
                      </a:schemeClr>
                    </a:solidFill>
                    <a:latin typeface="汉仪古隶简" panose="00020600040101010101" charset="-122"/>
                    <a:ea typeface="汉仪古隶简" panose="00020600040101010101" charset="-122"/>
                    <a:cs typeface="+mn-ea"/>
                    <a:sym typeface="+mn-lt"/>
                  </a:endParaRPr>
                </a:p>
              </p:txBody>
            </p:sp>
            <p:sp>
              <p:nvSpPr>
                <p:cNvPr id="31" name="文本框 30"/>
                <p:cNvSpPr txBox="1"/>
                <p:nvPr>
                  <p:custDataLst>
                    <p:tags r:id="rId22"/>
                  </p:custDataLst>
                </p:nvPr>
              </p:nvSpPr>
              <p:spPr>
                <a:xfrm>
                  <a:off x="6907887" y="2342888"/>
                  <a:ext cx="2483761" cy="460375"/>
                </a:xfrm>
                <a:prstGeom prst="rect">
                  <a:avLst/>
                </a:prstGeom>
                <a:noFill/>
              </p:spPr>
              <p:txBody>
                <a:bodyPr wrap="square" rtlCol="0">
                  <a:spAutoFit/>
                  <a:scene3d>
                    <a:camera prst="orthographicFront"/>
                    <a:lightRig rig="threePt" dir="t"/>
                  </a:scene3d>
                  <a:sp3d contourW="12700"/>
                </a:bodyPr>
                <a:lstStyle/>
                <a:p>
                  <a:pPr marL="0" marR="0" lvl="0" algn="l" defTabSz="914400" rtl="0" eaLnBrk="1" fontAlgn="auto" latinLnBrk="0" hangingPunct="1">
                    <a:lnSpc>
                      <a:spcPct val="150000"/>
                    </a:lnSpc>
                    <a:spcBef>
                      <a:spcPts val="0"/>
                    </a:spcBef>
                    <a:spcAft>
                      <a:spcPts val="0"/>
                    </a:spcAft>
                    <a:buClrTx/>
                    <a:buSzTx/>
                    <a:buFontTx/>
                    <a:buNone/>
                    <a:defRPr/>
                  </a:pPr>
                  <a:r>
                    <a:rPr lang="zh-CN" altLang="en-US" sz="800" noProof="0" dirty="0">
                      <a:ln>
                        <a:noFill/>
                      </a:ln>
                      <a:solidFill>
                        <a:schemeClr val="tx1">
                          <a:lumMod val="65000"/>
                          <a:lumOff val="35000"/>
                        </a:scheme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请在此输入正文请在此输入正文请在此输入正文请在此输入正文请在此输入正文请在此输入正文</a:t>
                  </a:r>
                  <a:endParaRPr lang="zh-CN" altLang="en-US" sz="800" noProof="0" dirty="0">
                    <a:ln>
                      <a:noFill/>
                    </a:ln>
                    <a:solidFill>
                      <a:schemeClr val="tx1">
                        <a:lumMod val="65000"/>
                        <a:lumOff val="35000"/>
                      </a:schemeClr>
                    </a:solidFill>
                    <a:effectLst/>
                    <a:uLnTx/>
                    <a:uFillTx/>
                    <a:latin typeface="Calibri" panose="020F0502020204030204"/>
                    <a:ea typeface="微软雅黑" panose="020B0503020204020204" charset="-122"/>
                    <a:sym typeface="+mn-lt"/>
                  </a:endParaRPr>
                </a:p>
              </p:txBody>
            </p:sp>
          </p:grpSp>
        </p:grpSp>
        <p:sp>
          <p:nvSpPr>
            <p:cNvPr id="34" name="矩形 33"/>
            <p:cNvSpPr/>
            <p:nvPr>
              <p:custDataLst>
                <p:tags r:id="rId23"/>
              </p:custDataLst>
            </p:nvPr>
          </p:nvSpPr>
          <p:spPr>
            <a:xfrm>
              <a:off x="5215" y="4951"/>
              <a:ext cx="950" cy="5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t>01</a:t>
              </a:r>
              <a:endParaRPr lang="en-US" altLang="zh-CN" b="1"/>
            </a:p>
          </p:txBody>
        </p:sp>
        <p:sp>
          <p:nvSpPr>
            <p:cNvPr id="35" name="矩形 34"/>
            <p:cNvSpPr/>
            <p:nvPr>
              <p:custDataLst>
                <p:tags r:id="rId24"/>
              </p:custDataLst>
            </p:nvPr>
          </p:nvSpPr>
          <p:spPr>
            <a:xfrm>
              <a:off x="11271" y="7280"/>
              <a:ext cx="950" cy="5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t>02</a:t>
              </a:r>
              <a:endParaRPr lang="en-US" altLang="zh-CN" b="1"/>
            </a:p>
          </p:txBody>
        </p:sp>
        <p:sp>
          <p:nvSpPr>
            <p:cNvPr id="36" name="矩形 35"/>
            <p:cNvSpPr/>
            <p:nvPr>
              <p:custDataLst>
                <p:tags r:id="rId25"/>
              </p:custDataLst>
            </p:nvPr>
          </p:nvSpPr>
          <p:spPr>
            <a:xfrm>
              <a:off x="17247" y="4951"/>
              <a:ext cx="950" cy="5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t>03</a:t>
              </a:r>
              <a:endParaRPr lang="en-US" altLang="zh-CN" b="1"/>
            </a:p>
          </p:txBody>
        </p:sp>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21000"/>
          </a:blip>
          <a:stretch>
            <a:fillRect/>
          </a:stretch>
        </a:blipFill>
        <a:effectLst/>
      </p:bgPr>
    </p:bg>
    <p:spTree>
      <p:nvGrpSpPr>
        <p:cNvPr id="1" name=""/>
        <p:cNvGrpSpPr/>
        <p:nvPr/>
      </p:nvGrpSpPr>
      <p:grpSpPr/>
      <p:pic>
        <p:nvPicPr>
          <p:cNvPr id="65" name="图片 64" descr="花瓣素材_卡通感春节窗户元素贴纸_187669583"/>
          <p:cNvPicPr>
            <a:picLocks noChangeAspect="1"/>
          </p:cNvPicPr>
          <p:nvPr/>
        </p:nvPicPr>
        <p:blipFill>
          <a:blip r:embed="rId2"/>
          <a:stretch>
            <a:fillRect/>
          </a:stretch>
        </p:blipFill>
        <p:spPr>
          <a:xfrm>
            <a:off x="531495" y="2445385"/>
            <a:ext cx="1967230" cy="1967230"/>
          </a:xfrm>
          <a:prstGeom prst="rect">
            <a:avLst/>
          </a:prstGeom>
          <a:effectLst>
            <a:outerShdw blurRad="50800" dist="38100" dir="2700000" algn="tl" rotWithShape="0">
              <a:schemeClr val="tx1">
                <a:lumMod val="75000"/>
                <a:lumOff val="25000"/>
                <a:alpha val="40000"/>
              </a:schemeClr>
            </a:outerShdw>
          </a:effectLst>
        </p:spPr>
      </p:pic>
      <p:grpSp>
        <p:nvGrpSpPr>
          <p:cNvPr id="94" name="组合 93"/>
          <p:cNvGrpSpPr/>
          <p:nvPr/>
        </p:nvGrpSpPr>
        <p:grpSpPr>
          <a:xfrm>
            <a:off x="2905760" y="2907030"/>
            <a:ext cx="613410" cy="1576070"/>
            <a:chOff x="5312" y="3484"/>
            <a:chExt cx="966" cy="2482"/>
          </a:xfrm>
        </p:grpSpPr>
        <p:sp>
          <p:nvSpPr>
            <p:cNvPr id="66" name="文本框 65"/>
            <p:cNvSpPr txBox="1"/>
            <p:nvPr>
              <p:custDataLst>
                <p:tags r:id="rId3"/>
              </p:custDataLst>
            </p:nvPr>
          </p:nvSpPr>
          <p:spPr>
            <a:xfrm>
              <a:off x="5444" y="3484"/>
              <a:ext cx="724" cy="1714"/>
            </a:xfrm>
            <a:prstGeom prst="rect">
              <a:avLst/>
            </a:prstGeom>
            <a:solidFill>
              <a:srgbClr val="C00000"/>
            </a:solidFill>
            <a:ln>
              <a:solidFill>
                <a:srgbClr val="C00000"/>
              </a:solidFill>
            </a:ln>
          </p:spPr>
          <p:txBody>
            <a:bodyPr vert="eaVert" wrap="square" rtlCol="0">
              <a:spAutoFit/>
            </a:bodyPr>
            <a:lstStyle/>
            <a:p>
              <a:endParaRPr lang="en-US" altLang="zh-CN" dirty="0" smtClean="0">
                <a:gradFill>
                  <a:gsLst>
                    <a:gs pos="0">
                      <a:schemeClr val="tx1"/>
                    </a:gs>
                    <a:gs pos="100000">
                      <a:srgbClr val="C00000"/>
                    </a:gs>
                  </a:gsLst>
                  <a:lin ang="0" scaled="0"/>
                </a:gradFill>
              </a:endParaRPr>
            </a:p>
          </p:txBody>
        </p:sp>
        <p:sp>
          <p:nvSpPr>
            <p:cNvPr id="67" name="文本框 66"/>
            <p:cNvSpPr txBox="1"/>
            <p:nvPr/>
          </p:nvSpPr>
          <p:spPr>
            <a:xfrm>
              <a:off x="5312" y="3528"/>
              <a:ext cx="966" cy="2439"/>
            </a:xfrm>
            <a:prstGeom prst="rect">
              <a:avLst/>
            </a:prstGeom>
            <a:noFill/>
          </p:spPr>
          <p:txBody>
            <a:bodyPr vert="eaVert" wrap="square" rtlCol="0">
              <a:spAutoFit/>
            </a:bodyPr>
            <a:p>
              <a:r>
                <a:rPr lang="zh-CN" altLang="en-US" sz="2800">
                  <a:solidFill>
                    <a:schemeClr val="bg1"/>
                  </a:solidFill>
                  <a:latin typeface="汉仪古隶简" panose="00020600040101010101" charset="-122"/>
                  <a:ea typeface="汉仪古隶简" panose="00020600040101010101" charset="-122"/>
                  <a:cs typeface="汉仪古隶简" panose="00020600040101010101" charset="-122"/>
                </a:rPr>
                <a:t>目</a:t>
              </a:r>
              <a:r>
                <a:rPr lang="en-US" altLang="zh-CN" sz="2800">
                  <a:solidFill>
                    <a:schemeClr val="bg1"/>
                  </a:solidFill>
                  <a:latin typeface="汉仪古隶简" panose="00020600040101010101" charset="-122"/>
                  <a:ea typeface="汉仪古隶简" panose="00020600040101010101" charset="-122"/>
                  <a:cs typeface="汉仪古隶简" panose="00020600040101010101" charset="-122"/>
                </a:rPr>
                <a:t> </a:t>
              </a:r>
              <a:r>
                <a:rPr lang="zh-CN" altLang="en-US" sz="2800">
                  <a:solidFill>
                    <a:schemeClr val="bg1"/>
                  </a:solidFill>
                  <a:latin typeface="汉仪古隶简" panose="00020600040101010101" charset="-122"/>
                  <a:ea typeface="汉仪古隶简" panose="00020600040101010101" charset="-122"/>
                  <a:cs typeface="汉仪古隶简" panose="00020600040101010101" charset="-122"/>
                </a:rPr>
                <a:t>录</a:t>
              </a:r>
              <a:endParaRPr lang="zh-CN" altLang="en-US" sz="2800">
                <a:solidFill>
                  <a:schemeClr val="bg1"/>
                </a:solidFill>
                <a:latin typeface="汉仪古隶简" panose="00020600040101010101" charset="-122"/>
                <a:ea typeface="汉仪古隶简" panose="00020600040101010101" charset="-122"/>
                <a:cs typeface="汉仪古隶简" panose="00020600040101010101" charset="-122"/>
              </a:endParaRPr>
            </a:p>
          </p:txBody>
        </p:sp>
      </p:grpSp>
      <p:sp>
        <p:nvSpPr>
          <p:cNvPr id="85" name="文本框 84"/>
          <p:cNvSpPr txBox="1"/>
          <p:nvPr>
            <p:custDataLst>
              <p:tags r:id="rId4"/>
            </p:custDataLst>
          </p:nvPr>
        </p:nvSpPr>
        <p:spPr>
          <a:xfrm>
            <a:off x="3969295" y="2212521"/>
            <a:ext cx="459740" cy="904240"/>
          </a:xfrm>
          <a:prstGeom prst="rect">
            <a:avLst/>
          </a:prstGeom>
          <a:noFill/>
          <a:ln w="28575" cmpd="dbl">
            <a:solidFill>
              <a:schemeClr val="accent6">
                <a:lumMod val="50000"/>
              </a:schemeClr>
            </a:solidFill>
            <a:prstDash val="solid"/>
          </a:ln>
        </p:spPr>
        <p:txBody>
          <a:bodyPr vert="eaVert" wrap="none" rtlCol="0">
            <a:spAutoFit/>
          </a:bodyPr>
          <a:lstStyle/>
          <a:p>
            <a:pPr algn="r"/>
            <a:r>
              <a:rPr lang="en-US" altLang="zh-CN" dirty="0" smtClean="0">
                <a:gradFill>
                  <a:gsLst>
                    <a:gs pos="0">
                      <a:schemeClr val="tx1"/>
                    </a:gs>
                    <a:gs pos="100000">
                      <a:srgbClr val="C00000"/>
                    </a:gs>
                  </a:gsLst>
                  <a:lin ang="0" scaled="0"/>
                </a:gradFill>
              </a:rPr>
              <a:t> </a:t>
            </a:r>
            <a:r>
              <a:rPr lang="zh-CN" altLang="en-US" b="1" dirty="0" smtClean="0">
                <a:gradFill>
                  <a:gsLst>
                    <a:gs pos="0">
                      <a:schemeClr val="tx1"/>
                    </a:gs>
                    <a:gs pos="100000">
                      <a:srgbClr val="C00000"/>
                    </a:gs>
                  </a:gsLst>
                  <a:lin ang="0" scaled="0"/>
                </a:gradFill>
              </a:rPr>
              <a:t>第一章</a:t>
            </a:r>
            <a:r>
              <a:rPr lang="en-US" altLang="zh-CN" b="1" dirty="0" smtClean="0">
                <a:gradFill>
                  <a:gsLst>
                    <a:gs pos="0">
                      <a:schemeClr val="tx1"/>
                    </a:gs>
                    <a:gs pos="100000">
                      <a:srgbClr val="C00000"/>
                    </a:gs>
                  </a:gsLst>
                  <a:lin ang="0" scaled="0"/>
                </a:gradFill>
              </a:rPr>
              <a:t> </a:t>
            </a:r>
            <a:endParaRPr lang="en-US" altLang="zh-CN" b="1" dirty="0" smtClean="0">
              <a:gradFill>
                <a:gsLst>
                  <a:gs pos="0">
                    <a:schemeClr val="tx1"/>
                  </a:gs>
                  <a:gs pos="100000">
                    <a:srgbClr val="C00000"/>
                  </a:gs>
                </a:gsLst>
                <a:lin ang="0" scaled="0"/>
              </a:gradFill>
            </a:endParaRPr>
          </a:p>
        </p:txBody>
      </p:sp>
      <p:cxnSp>
        <p:nvCxnSpPr>
          <p:cNvPr id="86" name="直接连接符 85"/>
          <p:cNvCxnSpPr/>
          <p:nvPr>
            <p:custDataLst>
              <p:tags r:id="rId5"/>
            </p:custDataLst>
          </p:nvPr>
        </p:nvCxnSpPr>
        <p:spPr>
          <a:xfrm>
            <a:off x="4645660" y="2212521"/>
            <a:ext cx="1" cy="251187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7" name="文本框 86"/>
          <p:cNvSpPr txBox="1"/>
          <p:nvPr>
            <p:custDataLst>
              <p:tags r:id="rId6"/>
            </p:custDataLst>
          </p:nvPr>
        </p:nvSpPr>
        <p:spPr>
          <a:xfrm>
            <a:off x="4678045" y="3108325"/>
            <a:ext cx="1110615" cy="1169670"/>
          </a:xfrm>
          <a:prstGeom prst="rect">
            <a:avLst/>
          </a:prstGeom>
          <a:noFill/>
        </p:spPr>
        <p:txBody>
          <a:bodyPr vert="eaVert" wrap="none" rtlCol="0">
            <a:noAutofit/>
          </a:bodyPr>
          <a:lstStyle/>
          <a:p>
            <a:pPr>
              <a:lnSpc>
                <a:spcPct val="150000"/>
              </a:lnSpc>
            </a:pPr>
            <a:r>
              <a:rPr lang="zh-CN" altLang="en-US" sz="1400" dirty="0" smtClean="0">
                <a:solidFill>
                  <a:schemeClr val="tx1">
                    <a:lumMod val="50000"/>
                    <a:lumOff val="50000"/>
                  </a:schemeClr>
                </a:solidFill>
                <a:latin typeface="+mj-ea"/>
                <a:ea typeface="+mj-ea"/>
              </a:rPr>
              <a:t>请在这里，</a:t>
            </a:r>
            <a:endParaRPr lang="en-US" altLang="zh-CN" sz="1400" dirty="0" smtClean="0">
              <a:solidFill>
                <a:schemeClr val="tx1">
                  <a:lumMod val="50000"/>
                  <a:lumOff val="50000"/>
                </a:schemeClr>
              </a:solidFill>
              <a:latin typeface="+mj-ea"/>
              <a:ea typeface="+mj-ea"/>
            </a:endParaRPr>
          </a:p>
          <a:p>
            <a:pPr>
              <a:lnSpc>
                <a:spcPct val="150000"/>
              </a:lnSpc>
            </a:pPr>
            <a:r>
              <a:rPr lang="zh-CN" altLang="en-US" sz="1400" dirty="0">
                <a:solidFill>
                  <a:schemeClr val="tx1">
                    <a:lumMod val="50000"/>
                    <a:lumOff val="50000"/>
                  </a:schemeClr>
                </a:solidFill>
                <a:latin typeface="+mj-ea"/>
              </a:rPr>
              <a:t>输入</a:t>
            </a:r>
            <a:r>
              <a:rPr lang="zh-CN" altLang="en-US" sz="1400" dirty="0" smtClean="0">
                <a:solidFill>
                  <a:schemeClr val="tx1">
                    <a:lumMod val="50000"/>
                    <a:lumOff val="50000"/>
                  </a:schemeClr>
                </a:solidFill>
                <a:latin typeface="+mj-ea"/>
              </a:rPr>
              <a:t>副标</a:t>
            </a:r>
            <a:endParaRPr lang="en-US" altLang="zh-CN" sz="1400" dirty="0" smtClean="0">
              <a:solidFill>
                <a:schemeClr val="tx1">
                  <a:lumMod val="50000"/>
                  <a:lumOff val="50000"/>
                </a:schemeClr>
              </a:solidFill>
              <a:latin typeface="+mj-ea"/>
            </a:endParaRPr>
          </a:p>
          <a:p>
            <a:pPr>
              <a:lnSpc>
                <a:spcPct val="150000"/>
              </a:lnSpc>
            </a:pPr>
            <a:r>
              <a:rPr lang="zh-CN" altLang="en-US" sz="1400" dirty="0" smtClean="0">
                <a:solidFill>
                  <a:schemeClr val="tx1">
                    <a:lumMod val="50000"/>
                    <a:lumOff val="50000"/>
                  </a:schemeClr>
                </a:solidFill>
                <a:latin typeface="+mj-ea"/>
              </a:rPr>
              <a:t>题输入</a:t>
            </a:r>
            <a:r>
              <a:rPr lang="zh-CN" altLang="en-US" sz="1400" dirty="0">
                <a:solidFill>
                  <a:schemeClr val="tx1">
                    <a:lumMod val="50000"/>
                    <a:lumOff val="50000"/>
                  </a:schemeClr>
                </a:solidFill>
                <a:latin typeface="+mj-ea"/>
              </a:rPr>
              <a:t>副标题</a:t>
            </a:r>
            <a:endParaRPr lang="zh-CN" altLang="en-US" sz="1400" dirty="0">
              <a:solidFill>
                <a:schemeClr val="tx1">
                  <a:lumMod val="50000"/>
                  <a:lumOff val="50000"/>
                </a:schemeClr>
              </a:solidFill>
              <a:latin typeface="+mj-ea"/>
            </a:endParaRPr>
          </a:p>
          <a:p>
            <a:pPr>
              <a:lnSpc>
                <a:spcPct val="150000"/>
              </a:lnSpc>
            </a:pPr>
            <a:endParaRPr lang="zh-CN" altLang="en-US" sz="1400" dirty="0">
              <a:solidFill>
                <a:schemeClr val="tx1">
                  <a:lumMod val="50000"/>
                  <a:lumOff val="50000"/>
                </a:schemeClr>
              </a:solidFill>
              <a:latin typeface="+mj-ea"/>
            </a:endParaRPr>
          </a:p>
        </p:txBody>
      </p:sp>
      <p:sp>
        <p:nvSpPr>
          <p:cNvPr id="88" name="文本框 87"/>
          <p:cNvSpPr txBox="1"/>
          <p:nvPr>
            <p:custDataLst>
              <p:tags r:id="rId7"/>
            </p:custDataLst>
          </p:nvPr>
        </p:nvSpPr>
        <p:spPr>
          <a:xfrm>
            <a:off x="5968265" y="2212521"/>
            <a:ext cx="459740" cy="904240"/>
          </a:xfrm>
          <a:prstGeom prst="rect">
            <a:avLst/>
          </a:prstGeom>
          <a:noFill/>
          <a:ln w="28575" cmpd="dbl">
            <a:solidFill>
              <a:schemeClr val="accent6">
                <a:lumMod val="50000"/>
              </a:schemeClr>
            </a:solidFill>
            <a:prstDash val="solid"/>
          </a:ln>
        </p:spPr>
        <p:txBody>
          <a:bodyPr vert="eaVert" wrap="none" rtlCol="0">
            <a:spAutoFit/>
          </a:bodyPr>
          <a:lstStyle/>
          <a:p>
            <a:r>
              <a:rPr lang="en-US" altLang="zh-CN" dirty="0" smtClean="0">
                <a:gradFill>
                  <a:gsLst>
                    <a:gs pos="0">
                      <a:schemeClr val="tx1"/>
                    </a:gs>
                    <a:gs pos="100000">
                      <a:srgbClr val="C00000"/>
                    </a:gs>
                  </a:gsLst>
                  <a:lin ang="0" scaled="0"/>
                </a:gradFill>
              </a:rPr>
              <a:t> </a:t>
            </a:r>
            <a:r>
              <a:rPr lang="zh-CN" altLang="en-US" b="1" dirty="0" smtClean="0">
                <a:gradFill>
                  <a:gsLst>
                    <a:gs pos="0">
                      <a:schemeClr val="tx1"/>
                    </a:gs>
                    <a:gs pos="100000">
                      <a:srgbClr val="C00000"/>
                    </a:gs>
                  </a:gsLst>
                  <a:lin ang="0" scaled="0"/>
                </a:gradFill>
              </a:rPr>
              <a:t>第二章</a:t>
            </a:r>
            <a:r>
              <a:rPr lang="en-US" altLang="zh-CN" b="1" dirty="0" smtClean="0">
                <a:gradFill>
                  <a:gsLst>
                    <a:gs pos="0">
                      <a:schemeClr val="tx1"/>
                    </a:gs>
                    <a:gs pos="100000">
                      <a:srgbClr val="C00000"/>
                    </a:gs>
                  </a:gsLst>
                  <a:lin ang="0" scaled="0"/>
                </a:gradFill>
              </a:rPr>
              <a:t> </a:t>
            </a:r>
            <a:endParaRPr lang="en-US" altLang="zh-CN" b="1" dirty="0" smtClean="0">
              <a:gradFill>
                <a:gsLst>
                  <a:gs pos="0">
                    <a:schemeClr val="tx1"/>
                  </a:gs>
                  <a:gs pos="100000">
                    <a:srgbClr val="C00000"/>
                  </a:gs>
                </a:gsLst>
                <a:lin ang="0" scaled="0"/>
              </a:gradFill>
            </a:endParaRPr>
          </a:p>
        </p:txBody>
      </p:sp>
      <p:cxnSp>
        <p:nvCxnSpPr>
          <p:cNvPr id="89" name="直接连接符 88"/>
          <p:cNvCxnSpPr/>
          <p:nvPr>
            <p:custDataLst>
              <p:tags r:id="rId8"/>
            </p:custDataLst>
          </p:nvPr>
        </p:nvCxnSpPr>
        <p:spPr>
          <a:xfrm>
            <a:off x="6644630" y="2212521"/>
            <a:ext cx="1" cy="251187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0" name="文本框 89"/>
          <p:cNvSpPr txBox="1"/>
          <p:nvPr>
            <p:custDataLst>
              <p:tags r:id="rId9"/>
            </p:custDataLst>
          </p:nvPr>
        </p:nvSpPr>
        <p:spPr>
          <a:xfrm>
            <a:off x="6586220" y="3108325"/>
            <a:ext cx="1162685" cy="1169670"/>
          </a:xfrm>
          <a:prstGeom prst="rect">
            <a:avLst/>
          </a:prstGeom>
          <a:noFill/>
        </p:spPr>
        <p:txBody>
          <a:bodyPr vert="eaVert" wrap="none" rtlCol="0">
            <a:noAutofit/>
          </a:bodyPr>
          <a:lstStyle/>
          <a:p>
            <a:pPr>
              <a:lnSpc>
                <a:spcPct val="150000"/>
              </a:lnSpc>
            </a:pPr>
            <a:r>
              <a:rPr lang="zh-CN" altLang="en-US" sz="1400" dirty="0" smtClean="0">
                <a:solidFill>
                  <a:schemeClr val="tx1">
                    <a:lumMod val="50000"/>
                    <a:lumOff val="50000"/>
                  </a:schemeClr>
                </a:solidFill>
                <a:latin typeface="+mj-ea"/>
                <a:ea typeface="+mj-ea"/>
              </a:rPr>
              <a:t>请在这里，</a:t>
            </a:r>
            <a:endParaRPr lang="en-US" altLang="zh-CN" sz="1400" dirty="0" smtClean="0">
              <a:solidFill>
                <a:schemeClr val="tx1">
                  <a:lumMod val="50000"/>
                  <a:lumOff val="50000"/>
                </a:schemeClr>
              </a:solidFill>
              <a:latin typeface="+mj-ea"/>
              <a:ea typeface="+mj-ea"/>
            </a:endParaRPr>
          </a:p>
          <a:p>
            <a:pPr>
              <a:lnSpc>
                <a:spcPct val="150000"/>
              </a:lnSpc>
            </a:pPr>
            <a:r>
              <a:rPr lang="zh-CN" altLang="en-US" sz="1400" dirty="0">
                <a:solidFill>
                  <a:schemeClr val="tx1">
                    <a:lumMod val="50000"/>
                    <a:lumOff val="50000"/>
                  </a:schemeClr>
                </a:solidFill>
                <a:latin typeface="+mj-ea"/>
              </a:rPr>
              <a:t>输入</a:t>
            </a:r>
            <a:r>
              <a:rPr lang="zh-CN" altLang="en-US" sz="1400" dirty="0" smtClean="0">
                <a:solidFill>
                  <a:schemeClr val="tx1">
                    <a:lumMod val="50000"/>
                    <a:lumOff val="50000"/>
                  </a:schemeClr>
                </a:solidFill>
                <a:latin typeface="+mj-ea"/>
              </a:rPr>
              <a:t>副标</a:t>
            </a:r>
            <a:endParaRPr lang="en-US" altLang="zh-CN" sz="1400" dirty="0" smtClean="0">
              <a:solidFill>
                <a:schemeClr val="tx1">
                  <a:lumMod val="50000"/>
                  <a:lumOff val="50000"/>
                </a:schemeClr>
              </a:solidFill>
              <a:latin typeface="+mj-ea"/>
            </a:endParaRPr>
          </a:p>
          <a:p>
            <a:pPr>
              <a:lnSpc>
                <a:spcPct val="150000"/>
              </a:lnSpc>
            </a:pPr>
            <a:r>
              <a:rPr lang="zh-CN" altLang="en-US" sz="1400" dirty="0" smtClean="0">
                <a:solidFill>
                  <a:schemeClr val="tx1">
                    <a:lumMod val="50000"/>
                    <a:lumOff val="50000"/>
                  </a:schemeClr>
                </a:solidFill>
                <a:latin typeface="+mj-ea"/>
              </a:rPr>
              <a:t>题输入</a:t>
            </a:r>
            <a:r>
              <a:rPr lang="zh-CN" altLang="en-US" sz="1400" dirty="0">
                <a:solidFill>
                  <a:schemeClr val="tx1">
                    <a:lumMod val="50000"/>
                    <a:lumOff val="50000"/>
                  </a:schemeClr>
                </a:solidFill>
                <a:latin typeface="+mj-ea"/>
              </a:rPr>
              <a:t>副标题</a:t>
            </a:r>
            <a:endParaRPr lang="zh-CN" altLang="en-US" sz="1400" dirty="0">
              <a:solidFill>
                <a:schemeClr val="tx1">
                  <a:lumMod val="50000"/>
                  <a:lumOff val="50000"/>
                </a:schemeClr>
              </a:solidFill>
              <a:latin typeface="+mj-ea"/>
            </a:endParaRPr>
          </a:p>
          <a:p>
            <a:pPr>
              <a:lnSpc>
                <a:spcPct val="150000"/>
              </a:lnSpc>
            </a:pPr>
            <a:endParaRPr lang="zh-CN" altLang="en-US" sz="1400" dirty="0">
              <a:solidFill>
                <a:schemeClr val="tx1">
                  <a:lumMod val="50000"/>
                  <a:lumOff val="50000"/>
                </a:schemeClr>
              </a:solidFill>
              <a:latin typeface="+mj-ea"/>
            </a:endParaRPr>
          </a:p>
        </p:txBody>
      </p:sp>
      <p:sp>
        <p:nvSpPr>
          <p:cNvPr id="91" name="文本框 90"/>
          <p:cNvSpPr txBox="1"/>
          <p:nvPr>
            <p:custDataLst>
              <p:tags r:id="rId10"/>
            </p:custDataLst>
          </p:nvPr>
        </p:nvSpPr>
        <p:spPr>
          <a:xfrm>
            <a:off x="7907963" y="2204266"/>
            <a:ext cx="459740" cy="904240"/>
          </a:xfrm>
          <a:prstGeom prst="rect">
            <a:avLst/>
          </a:prstGeom>
          <a:noFill/>
          <a:ln w="28575" cmpd="dbl">
            <a:solidFill>
              <a:schemeClr val="accent6">
                <a:lumMod val="50000"/>
              </a:schemeClr>
            </a:solidFill>
            <a:prstDash val="solid"/>
          </a:ln>
        </p:spPr>
        <p:txBody>
          <a:bodyPr vert="eaVert" wrap="none" rtlCol="0">
            <a:spAutoFit/>
          </a:bodyPr>
          <a:lstStyle/>
          <a:p>
            <a:r>
              <a:rPr lang="en-US" altLang="zh-CN" dirty="0" smtClean="0">
                <a:gradFill>
                  <a:gsLst>
                    <a:gs pos="0">
                      <a:schemeClr val="tx1"/>
                    </a:gs>
                    <a:gs pos="100000">
                      <a:srgbClr val="C00000"/>
                    </a:gs>
                  </a:gsLst>
                  <a:lin ang="0" scaled="0"/>
                </a:gradFill>
              </a:rPr>
              <a:t> </a:t>
            </a:r>
            <a:r>
              <a:rPr lang="zh-CN" altLang="en-US" b="1" dirty="0" smtClean="0">
                <a:gradFill>
                  <a:gsLst>
                    <a:gs pos="0">
                      <a:schemeClr val="tx1"/>
                    </a:gs>
                    <a:gs pos="100000">
                      <a:srgbClr val="C00000"/>
                    </a:gs>
                  </a:gsLst>
                  <a:lin ang="0" scaled="0"/>
                </a:gradFill>
              </a:rPr>
              <a:t>第三章</a:t>
            </a:r>
            <a:r>
              <a:rPr lang="en-US" altLang="zh-CN" b="1" dirty="0" smtClean="0">
                <a:gradFill>
                  <a:gsLst>
                    <a:gs pos="0">
                      <a:schemeClr val="tx1"/>
                    </a:gs>
                    <a:gs pos="100000">
                      <a:srgbClr val="C00000"/>
                    </a:gs>
                  </a:gsLst>
                  <a:lin ang="0" scaled="0"/>
                </a:gradFill>
              </a:rPr>
              <a:t> </a:t>
            </a:r>
            <a:endParaRPr lang="en-US" altLang="zh-CN" b="1" dirty="0" smtClean="0">
              <a:gradFill>
                <a:gsLst>
                  <a:gs pos="0">
                    <a:schemeClr val="tx1"/>
                  </a:gs>
                  <a:gs pos="100000">
                    <a:srgbClr val="C00000"/>
                  </a:gs>
                </a:gsLst>
                <a:lin ang="0" scaled="0"/>
              </a:gradFill>
            </a:endParaRPr>
          </a:p>
        </p:txBody>
      </p:sp>
      <p:cxnSp>
        <p:nvCxnSpPr>
          <p:cNvPr id="92" name="直接连接符 91"/>
          <p:cNvCxnSpPr/>
          <p:nvPr>
            <p:custDataLst>
              <p:tags r:id="rId11"/>
            </p:custDataLst>
          </p:nvPr>
        </p:nvCxnSpPr>
        <p:spPr>
          <a:xfrm>
            <a:off x="8562738" y="2204266"/>
            <a:ext cx="1" cy="251187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3" name="文本框 92"/>
          <p:cNvSpPr txBox="1"/>
          <p:nvPr>
            <p:custDataLst>
              <p:tags r:id="rId12"/>
            </p:custDataLst>
          </p:nvPr>
        </p:nvSpPr>
        <p:spPr>
          <a:xfrm>
            <a:off x="8758555" y="3100070"/>
            <a:ext cx="891540" cy="1169670"/>
          </a:xfrm>
          <a:prstGeom prst="rect">
            <a:avLst/>
          </a:prstGeom>
          <a:noFill/>
        </p:spPr>
        <p:txBody>
          <a:bodyPr vert="eaVert" wrap="none" rtlCol="0">
            <a:noAutofit/>
          </a:bodyPr>
          <a:lstStyle/>
          <a:p>
            <a:pPr algn="l">
              <a:lnSpc>
                <a:spcPct val="150000"/>
              </a:lnSpc>
            </a:pPr>
            <a:r>
              <a:rPr lang="zh-CN" altLang="en-US" sz="1400" dirty="0" smtClean="0">
                <a:solidFill>
                  <a:schemeClr val="tx1">
                    <a:lumMod val="50000"/>
                    <a:lumOff val="50000"/>
                  </a:schemeClr>
                </a:solidFill>
                <a:latin typeface="+mj-ea"/>
                <a:ea typeface="+mj-ea"/>
              </a:rPr>
              <a:t>请在这里，</a:t>
            </a:r>
            <a:endParaRPr lang="en-US" altLang="zh-CN" sz="1400" dirty="0" smtClean="0">
              <a:solidFill>
                <a:schemeClr val="tx1">
                  <a:lumMod val="50000"/>
                  <a:lumOff val="50000"/>
                </a:schemeClr>
              </a:solidFill>
              <a:latin typeface="+mj-ea"/>
              <a:ea typeface="+mj-ea"/>
            </a:endParaRPr>
          </a:p>
          <a:p>
            <a:pPr algn="l">
              <a:lnSpc>
                <a:spcPct val="150000"/>
              </a:lnSpc>
            </a:pPr>
            <a:r>
              <a:rPr lang="zh-CN" altLang="en-US" sz="1400" dirty="0">
                <a:solidFill>
                  <a:schemeClr val="tx1">
                    <a:lumMod val="50000"/>
                    <a:lumOff val="50000"/>
                  </a:schemeClr>
                </a:solidFill>
                <a:latin typeface="+mj-ea"/>
              </a:rPr>
              <a:t>输入</a:t>
            </a:r>
            <a:r>
              <a:rPr lang="zh-CN" altLang="en-US" sz="1400" dirty="0" smtClean="0">
                <a:solidFill>
                  <a:schemeClr val="tx1">
                    <a:lumMod val="50000"/>
                    <a:lumOff val="50000"/>
                  </a:schemeClr>
                </a:solidFill>
                <a:latin typeface="+mj-ea"/>
              </a:rPr>
              <a:t>副标</a:t>
            </a:r>
            <a:endParaRPr lang="en-US" altLang="zh-CN" sz="1400" dirty="0" smtClean="0">
              <a:solidFill>
                <a:schemeClr val="tx1">
                  <a:lumMod val="50000"/>
                  <a:lumOff val="50000"/>
                </a:schemeClr>
              </a:solidFill>
              <a:latin typeface="+mj-ea"/>
            </a:endParaRPr>
          </a:p>
          <a:p>
            <a:pPr algn="l">
              <a:lnSpc>
                <a:spcPct val="150000"/>
              </a:lnSpc>
            </a:pPr>
            <a:r>
              <a:rPr lang="zh-CN" altLang="en-US" sz="1400" dirty="0" smtClean="0">
                <a:solidFill>
                  <a:schemeClr val="tx1">
                    <a:lumMod val="50000"/>
                    <a:lumOff val="50000"/>
                  </a:schemeClr>
                </a:solidFill>
                <a:latin typeface="+mj-ea"/>
              </a:rPr>
              <a:t>题输入</a:t>
            </a:r>
            <a:r>
              <a:rPr lang="zh-CN" altLang="en-US" sz="1400" dirty="0">
                <a:solidFill>
                  <a:schemeClr val="tx1">
                    <a:lumMod val="50000"/>
                    <a:lumOff val="50000"/>
                  </a:schemeClr>
                </a:solidFill>
                <a:latin typeface="+mj-ea"/>
              </a:rPr>
              <a:t>副标题</a:t>
            </a:r>
            <a:endParaRPr lang="zh-CN" altLang="en-US" sz="1400" dirty="0">
              <a:solidFill>
                <a:schemeClr val="tx1">
                  <a:lumMod val="50000"/>
                  <a:lumOff val="50000"/>
                </a:schemeClr>
              </a:solidFill>
              <a:latin typeface="+mj-ea"/>
            </a:endParaRPr>
          </a:p>
          <a:p>
            <a:pPr algn="l">
              <a:lnSpc>
                <a:spcPct val="150000"/>
              </a:lnSpc>
            </a:pPr>
            <a:endParaRPr lang="zh-CN" altLang="en-US" sz="1400" dirty="0">
              <a:solidFill>
                <a:schemeClr val="tx1">
                  <a:lumMod val="50000"/>
                  <a:lumOff val="50000"/>
                </a:schemeClr>
              </a:solidFill>
              <a:latin typeface="+mj-ea"/>
            </a:endParaRPr>
          </a:p>
        </p:txBody>
      </p:sp>
      <p:pic>
        <p:nvPicPr>
          <p:cNvPr id="95" name="图片 94" descr="944854275a3d9e213e74daa7fd310db61fc3d10b760b5-j9H7e7"/>
          <p:cNvPicPr>
            <a:picLocks noChangeAspect="1"/>
          </p:cNvPicPr>
          <p:nvPr/>
        </p:nvPicPr>
        <p:blipFill>
          <a:blip r:embed="rId13"/>
          <a:stretch>
            <a:fillRect/>
          </a:stretch>
        </p:blipFill>
        <p:spPr>
          <a:xfrm>
            <a:off x="9358630" y="-397510"/>
            <a:ext cx="2833370" cy="3162300"/>
          </a:xfrm>
          <a:prstGeom prst="rect">
            <a:avLst/>
          </a:prstGeom>
        </p:spPr>
      </p:pic>
      <p:sp>
        <p:nvSpPr>
          <p:cNvPr id="2" name="文本框 1"/>
          <p:cNvSpPr txBox="1"/>
          <p:nvPr>
            <p:custDataLst>
              <p:tags r:id="rId14"/>
            </p:custDataLst>
          </p:nvPr>
        </p:nvSpPr>
        <p:spPr>
          <a:xfrm>
            <a:off x="9909483" y="2204266"/>
            <a:ext cx="459740" cy="904240"/>
          </a:xfrm>
          <a:prstGeom prst="rect">
            <a:avLst/>
          </a:prstGeom>
          <a:noFill/>
          <a:ln w="28575" cmpd="dbl">
            <a:solidFill>
              <a:schemeClr val="accent6">
                <a:lumMod val="50000"/>
              </a:schemeClr>
            </a:solidFill>
            <a:prstDash val="solid"/>
          </a:ln>
        </p:spPr>
        <p:txBody>
          <a:bodyPr vert="eaVert" wrap="none" rtlCol="0">
            <a:spAutoFit/>
          </a:bodyPr>
          <a:lstStyle/>
          <a:p>
            <a:r>
              <a:rPr lang="en-US" altLang="zh-CN" dirty="0" smtClean="0">
                <a:gradFill>
                  <a:gsLst>
                    <a:gs pos="0">
                      <a:schemeClr val="tx1"/>
                    </a:gs>
                    <a:gs pos="100000">
                      <a:srgbClr val="C00000"/>
                    </a:gs>
                  </a:gsLst>
                  <a:lin ang="0" scaled="0"/>
                </a:gradFill>
              </a:rPr>
              <a:t> </a:t>
            </a:r>
            <a:r>
              <a:rPr lang="zh-CN" altLang="en-US" b="1" dirty="0" smtClean="0">
                <a:gradFill>
                  <a:gsLst>
                    <a:gs pos="0">
                      <a:schemeClr val="tx1"/>
                    </a:gs>
                    <a:gs pos="100000">
                      <a:srgbClr val="C00000"/>
                    </a:gs>
                  </a:gsLst>
                  <a:lin ang="0" scaled="0"/>
                </a:gradFill>
              </a:rPr>
              <a:t>第</a:t>
            </a:r>
            <a:r>
              <a:rPr lang="zh-CN" altLang="en-US" b="1" dirty="0" smtClean="0">
                <a:gradFill>
                  <a:gsLst>
                    <a:gs pos="0">
                      <a:schemeClr val="tx1"/>
                    </a:gs>
                    <a:gs pos="100000">
                      <a:srgbClr val="C00000"/>
                    </a:gs>
                  </a:gsLst>
                  <a:lin ang="0" scaled="0"/>
                </a:gradFill>
              </a:rPr>
              <a:t>四章</a:t>
            </a:r>
            <a:r>
              <a:rPr lang="en-US" altLang="zh-CN" b="1" dirty="0" smtClean="0">
                <a:gradFill>
                  <a:gsLst>
                    <a:gs pos="0">
                      <a:schemeClr val="tx1"/>
                    </a:gs>
                    <a:gs pos="100000">
                      <a:srgbClr val="C00000"/>
                    </a:gs>
                  </a:gsLst>
                  <a:lin ang="0" scaled="0"/>
                </a:gradFill>
              </a:rPr>
              <a:t> </a:t>
            </a:r>
            <a:endParaRPr lang="en-US" altLang="zh-CN" b="1" dirty="0" smtClean="0">
              <a:gradFill>
                <a:gsLst>
                  <a:gs pos="0">
                    <a:schemeClr val="tx1"/>
                  </a:gs>
                  <a:gs pos="100000">
                    <a:srgbClr val="C00000"/>
                  </a:gs>
                </a:gsLst>
                <a:lin ang="0" scaled="0"/>
              </a:gradFill>
            </a:endParaRPr>
          </a:p>
        </p:txBody>
      </p:sp>
      <p:cxnSp>
        <p:nvCxnSpPr>
          <p:cNvPr id="3" name="直接连接符 2"/>
          <p:cNvCxnSpPr/>
          <p:nvPr>
            <p:custDataLst>
              <p:tags r:id="rId15"/>
            </p:custDataLst>
          </p:nvPr>
        </p:nvCxnSpPr>
        <p:spPr>
          <a:xfrm>
            <a:off x="10564258" y="2204266"/>
            <a:ext cx="1" cy="251187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16"/>
            </p:custDataLst>
          </p:nvPr>
        </p:nvSpPr>
        <p:spPr>
          <a:xfrm>
            <a:off x="10760075" y="3100070"/>
            <a:ext cx="891540" cy="1169670"/>
          </a:xfrm>
          <a:prstGeom prst="rect">
            <a:avLst/>
          </a:prstGeom>
          <a:noFill/>
        </p:spPr>
        <p:txBody>
          <a:bodyPr vert="eaVert" wrap="none" rtlCol="0">
            <a:noAutofit/>
          </a:bodyPr>
          <a:lstStyle/>
          <a:p>
            <a:pPr algn="l">
              <a:lnSpc>
                <a:spcPct val="150000"/>
              </a:lnSpc>
            </a:pPr>
            <a:r>
              <a:rPr lang="zh-CN" altLang="en-US" sz="1400" dirty="0" smtClean="0">
                <a:solidFill>
                  <a:schemeClr val="tx1">
                    <a:lumMod val="50000"/>
                    <a:lumOff val="50000"/>
                  </a:schemeClr>
                </a:solidFill>
                <a:latin typeface="+mj-ea"/>
                <a:ea typeface="+mj-ea"/>
              </a:rPr>
              <a:t>请在这里，</a:t>
            </a:r>
            <a:endParaRPr lang="en-US" altLang="zh-CN" sz="1400" dirty="0" smtClean="0">
              <a:solidFill>
                <a:schemeClr val="tx1">
                  <a:lumMod val="50000"/>
                  <a:lumOff val="50000"/>
                </a:schemeClr>
              </a:solidFill>
              <a:latin typeface="+mj-ea"/>
              <a:ea typeface="+mj-ea"/>
            </a:endParaRPr>
          </a:p>
          <a:p>
            <a:pPr algn="l">
              <a:lnSpc>
                <a:spcPct val="150000"/>
              </a:lnSpc>
            </a:pPr>
            <a:r>
              <a:rPr lang="zh-CN" altLang="en-US" sz="1400" dirty="0">
                <a:solidFill>
                  <a:schemeClr val="tx1">
                    <a:lumMod val="50000"/>
                    <a:lumOff val="50000"/>
                  </a:schemeClr>
                </a:solidFill>
                <a:latin typeface="+mj-ea"/>
              </a:rPr>
              <a:t>输入</a:t>
            </a:r>
            <a:r>
              <a:rPr lang="zh-CN" altLang="en-US" sz="1400" dirty="0" smtClean="0">
                <a:solidFill>
                  <a:schemeClr val="tx1">
                    <a:lumMod val="50000"/>
                    <a:lumOff val="50000"/>
                  </a:schemeClr>
                </a:solidFill>
                <a:latin typeface="+mj-ea"/>
              </a:rPr>
              <a:t>副标</a:t>
            </a:r>
            <a:endParaRPr lang="en-US" altLang="zh-CN" sz="1400" dirty="0" smtClean="0">
              <a:solidFill>
                <a:schemeClr val="tx1">
                  <a:lumMod val="50000"/>
                  <a:lumOff val="50000"/>
                </a:schemeClr>
              </a:solidFill>
              <a:latin typeface="+mj-ea"/>
            </a:endParaRPr>
          </a:p>
          <a:p>
            <a:pPr algn="l">
              <a:lnSpc>
                <a:spcPct val="150000"/>
              </a:lnSpc>
            </a:pPr>
            <a:r>
              <a:rPr lang="zh-CN" altLang="en-US" sz="1400" dirty="0" smtClean="0">
                <a:solidFill>
                  <a:schemeClr val="tx1">
                    <a:lumMod val="50000"/>
                    <a:lumOff val="50000"/>
                  </a:schemeClr>
                </a:solidFill>
                <a:latin typeface="+mj-ea"/>
              </a:rPr>
              <a:t>题输入</a:t>
            </a:r>
            <a:r>
              <a:rPr lang="zh-CN" altLang="en-US" sz="1400" dirty="0">
                <a:solidFill>
                  <a:schemeClr val="tx1">
                    <a:lumMod val="50000"/>
                    <a:lumOff val="50000"/>
                  </a:schemeClr>
                </a:solidFill>
                <a:latin typeface="+mj-ea"/>
              </a:rPr>
              <a:t>副标题</a:t>
            </a:r>
            <a:endParaRPr lang="zh-CN" altLang="en-US" sz="1400" dirty="0">
              <a:solidFill>
                <a:schemeClr val="tx1">
                  <a:lumMod val="50000"/>
                  <a:lumOff val="50000"/>
                </a:schemeClr>
              </a:solidFill>
              <a:latin typeface="+mj-ea"/>
            </a:endParaRPr>
          </a:p>
          <a:p>
            <a:pPr algn="l">
              <a:lnSpc>
                <a:spcPct val="150000"/>
              </a:lnSpc>
            </a:pPr>
            <a:endParaRPr lang="zh-CN" altLang="en-US" sz="1400" dirty="0">
              <a:solidFill>
                <a:schemeClr val="tx1">
                  <a:lumMod val="50000"/>
                  <a:lumOff val="50000"/>
                </a:schemeClr>
              </a:solidFill>
              <a:latin typeface="+mj-ea"/>
            </a:endParaRPr>
          </a:p>
        </p:txBody>
      </p:sp>
    </p:spTree>
    <p:custDataLst>
      <p:tags r:id="rId17"/>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250"/>
                                        <p:tgtEl>
                                          <p:spTgt spid="8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86"/>
                                        </p:tgtEl>
                                        <p:attrNameLst>
                                          <p:attrName>style.visibility</p:attrName>
                                        </p:attrNameLst>
                                      </p:cBhvr>
                                      <p:to>
                                        <p:strVal val="visible"/>
                                      </p:to>
                                    </p:set>
                                    <p:animEffect transition="in" filter="fade">
                                      <p:cBhvr>
                                        <p:cTn id="11" dur="1250"/>
                                        <p:tgtEl>
                                          <p:spTgt spid="86"/>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1250"/>
                                        <p:tgtEl>
                                          <p:spTgt spid="87"/>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1250"/>
                                        <p:tgtEl>
                                          <p:spTgt spid="88"/>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fade">
                                      <p:cBhvr>
                                        <p:cTn id="23" dur="1250"/>
                                        <p:tgtEl>
                                          <p:spTgt spid="89"/>
                                        </p:tgtEl>
                                      </p:cBhvr>
                                    </p:animEffect>
                                  </p:childTnLst>
                                </p:cTn>
                              </p:par>
                            </p:childTnLst>
                          </p:cTn>
                        </p:par>
                        <p:par>
                          <p:cTn id="24" fill="hold">
                            <p:stCondLst>
                              <p:cond delay="7500"/>
                            </p:stCondLst>
                            <p:childTnLst>
                              <p:par>
                                <p:cTn id="25" presetID="10" presetClass="entr" presetSubtype="0" fill="hold" grpId="0" nodeType="after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1250"/>
                                        <p:tgtEl>
                                          <p:spTgt spid="90"/>
                                        </p:tgtEl>
                                      </p:cBhvr>
                                    </p:animEffect>
                                  </p:childTnLst>
                                </p:cTn>
                              </p:par>
                            </p:childTnLst>
                          </p:cTn>
                        </p:par>
                        <p:par>
                          <p:cTn id="28" fill="hold">
                            <p:stCondLst>
                              <p:cond delay="9000"/>
                            </p:stCondLst>
                            <p:childTnLst>
                              <p:par>
                                <p:cTn id="29" presetID="10" presetClass="entr" presetSubtype="0" fill="hold" grpId="0" nodeType="afterEffect">
                                  <p:stCondLst>
                                    <p:cond delay="0"/>
                                  </p:stCondLst>
                                  <p:childTnLst>
                                    <p:set>
                                      <p:cBhvr>
                                        <p:cTn id="30" dur="1" fill="hold">
                                          <p:stCondLst>
                                            <p:cond delay="0"/>
                                          </p:stCondLst>
                                        </p:cTn>
                                        <p:tgtEl>
                                          <p:spTgt spid="91"/>
                                        </p:tgtEl>
                                        <p:attrNameLst>
                                          <p:attrName>style.visibility</p:attrName>
                                        </p:attrNameLst>
                                      </p:cBhvr>
                                      <p:to>
                                        <p:strVal val="visible"/>
                                      </p:to>
                                    </p:set>
                                    <p:animEffect transition="in" filter="fade">
                                      <p:cBhvr>
                                        <p:cTn id="31" dur="1250"/>
                                        <p:tgtEl>
                                          <p:spTgt spid="91"/>
                                        </p:tgtEl>
                                      </p:cBhvr>
                                    </p:animEffect>
                                  </p:childTnLst>
                                </p:cTn>
                              </p:par>
                            </p:childTnLst>
                          </p:cTn>
                        </p:par>
                        <p:par>
                          <p:cTn id="32" fill="hold">
                            <p:stCondLst>
                              <p:cond delay="10500"/>
                            </p:stCondLst>
                            <p:childTnLst>
                              <p:par>
                                <p:cTn id="33" presetID="10" presetClass="entr" presetSubtype="0" fill="hold" nodeType="after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fade">
                                      <p:cBhvr>
                                        <p:cTn id="35" dur="1250"/>
                                        <p:tgtEl>
                                          <p:spTgt spid="92"/>
                                        </p:tgtEl>
                                      </p:cBhvr>
                                    </p:animEffect>
                                  </p:childTnLst>
                                </p:cTn>
                              </p:par>
                            </p:childTnLst>
                          </p:cTn>
                        </p:par>
                        <p:par>
                          <p:cTn id="36" fill="hold">
                            <p:stCondLst>
                              <p:cond delay="12000"/>
                            </p:stCondLst>
                            <p:childTnLst>
                              <p:par>
                                <p:cTn id="37" presetID="10" presetClass="entr" presetSubtype="0" fill="hold" grpId="0" nodeType="after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fade">
                                      <p:cBhvr>
                                        <p:cTn id="39" dur="1250"/>
                                        <p:tgtEl>
                                          <p:spTgt spid="93"/>
                                        </p:tgtEl>
                                      </p:cBhvr>
                                    </p:animEffect>
                                  </p:childTnLst>
                                </p:cTn>
                              </p:par>
                            </p:childTnLst>
                          </p:cTn>
                        </p:par>
                        <p:par>
                          <p:cTn id="40" fill="hold">
                            <p:stCondLst>
                              <p:cond delay="13500"/>
                            </p:stCondLst>
                            <p:childTnLst>
                              <p:par>
                                <p:cTn id="41" presetID="10" presetClass="entr" presetSubtype="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250"/>
                                        <p:tgtEl>
                                          <p:spTgt spid="2"/>
                                        </p:tgtEl>
                                      </p:cBhvr>
                                    </p:animEffect>
                                  </p:childTnLst>
                                </p:cTn>
                              </p:par>
                            </p:childTnLst>
                          </p:cTn>
                        </p:par>
                        <p:par>
                          <p:cTn id="44" fill="hold">
                            <p:stCondLst>
                              <p:cond delay="15000"/>
                            </p:stCondLst>
                            <p:childTnLst>
                              <p:par>
                                <p:cTn id="45" presetID="10"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1250"/>
                                        <p:tgtEl>
                                          <p:spTgt spid="3"/>
                                        </p:tgtEl>
                                      </p:cBhvr>
                                    </p:animEffect>
                                  </p:childTnLst>
                                </p:cTn>
                              </p:par>
                            </p:childTnLst>
                          </p:cTn>
                        </p:par>
                        <p:par>
                          <p:cTn id="48" fill="hold">
                            <p:stCondLst>
                              <p:cond delay="16500"/>
                            </p:stCondLst>
                            <p:childTnLst>
                              <p:par>
                                <p:cTn id="49" presetID="10" presetClass="entr" presetSubtype="0"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ldLvl="0" animBg="1"/>
      <p:bldP spid="87" grpId="0"/>
      <p:bldP spid="88" grpId="0" bldLvl="0" animBg="1"/>
      <p:bldP spid="90" grpId="0"/>
      <p:bldP spid="91" grpId="0" bldLvl="0" animBg="1"/>
      <p:bldP spid="93" grpId="0"/>
      <p:bldP spid="2" grpId="0" bldLvl="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4000"/>
          </a:blip>
          <a:stretch>
            <a:fillRect/>
          </a:stretch>
        </a:blipFill>
        <a:effectLst/>
      </p:bgPr>
    </p:bg>
    <p:spTree>
      <p:nvGrpSpPr>
        <p:cNvPr id="1" name=""/>
        <p:cNvGrpSpPr/>
        <p:nvPr/>
      </p:nvGrpSpPr>
      <p:grpSpPr/>
      <p:pic>
        <p:nvPicPr>
          <p:cNvPr id="3" name="图片 2" descr="E:/设计图片素材/7898059_.jpg7898059_"/>
          <p:cNvPicPr>
            <a:picLocks noChangeAspect="1"/>
          </p:cNvPicPr>
          <p:nvPr>
            <p:custDataLst>
              <p:tags r:id="rId2"/>
            </p:custDataLst>
          </p:nvPr>
        </p:nvPicPr>
        <p:blipFill>
          <a:blip r:embed="rId1" cstate="email"/>
          <a:srcRect l="1458" r="1458"/>
          <a:stretch>
            <a:fillRect/>
          </a:stretch>
        </p:blipFill>
        <p:spPr>
          <a:xfrm>
            <a:off x="177733" y="1905"/>
            <a:ext cx="11836474" cy="6854190"/>
          </a:xfrm>
          <a:custGeom>
            <a:avLst/>
            <a:gdLst/>
            <a:ahLst/>
            <a:cxnLst>
              <a:cxn ang="3">
                <a:pos x="hc" y="t"/>
              </a:cxn>
              <a:cxn ang="cd2">
                <a:pos x="l" y="vc"/>
              </a:cxn>
              <a:cxn ang="cd4">
                <a:pos x="hc" y="b"/>
              </a:cxn>
              <a:cxn ang="0">
                <a:pos x="r" y="vc"/>
              </a:cxn>
            </a:cxnLst>
            <a:rect l="l" t="t" r="r" b="b"/>
            <a:pathLst>
              <a:path w="9556" h="5534">
                <a:moveTo>
                  <a:pt x="2810" y="5352"/>
                </a:moveTo>
                <a:lnTo>
                  <a:pt x="2810" y="5352"/>
                </a:lnTo>
                <a:cubicBezTo>
                  <a:pt x="2810" y="5352"/>
                  <a:pt x="2810" y="5352"/>
                  <a:pt x="2810" y="5352"/>
                </a:cubicBezTo>
                <a:lnTo>
                  <a:pt x="2810" y="5352"/>
                </a:lnTo>
                <a:close/>
                <a:moveTo>
                  <a:pt x="1574" y="5052"/>
                </a:moveTo>
                <a:lnTo>
                  <a:pt x="1575" y="5052"/>
                </a:lnTo>
                <a:lnTo>
                  <a:pt x="1574" y="5052"/>
                </a:lnTo>
                <a:lnTo>
                  <a:pt x="1574" y="5052"/>
                </a:lnTo>
                <a:close/>
                <a:moveTo>
                  <a:pt x="1999" y="4894"/>
                </a:moveTo>
                <a:cubicBezTo>
                  <a:pt x="1964" y="4895"/>
                  <a:pt x="1930" y="4901"/>
                  <a:pt x="1895" y="4913"/>
                </a:cubicBezTo>
                <a:lnTo>
                  <a:pt x="1879" y="4919"/>
                </a:lnTo>
                <a:lnTo>
                  <a:pt x="1879" y="4919"/>
                </a:lnTo>
                <a:lnTo>
                  <a:pt x="1878" y="4920"/>
                </a:lnTo>
                <a:lnTo>
                  <a:pt x="1771" y="4931"/>
                </a:lnTo>
                <a:cubicBezTo>
                  <a:pt x="1769" y="4936"/>
                  <a:pt x="1768" y="4941"/>
                  <a:pt x="1767" y="4946"/>
                </a:cubicBezTo>
                <a:cubicBezTo>
                  <a:pt x="1778" y="4956"/>
                  <a:pt x="1790" y="4974"/>
                  <a:pt x="1800" y="4973"/>
                </a:cubicBezTo>
                <a:cubicBezTo>
                  <a:pt x="1813" y="4971"/>
                  <a:pt x="1826" y="4955"/>
                  <a:pt x="1839" y="4946"/>
                </a:cubicBezTo>
                <a:cubicBezTo>
                  <a:pt x="1845" y="4941"/>
                  <a:pt x="1852" y="4937"/>
                  <a:pt x="1859" y="4932"/>
                </a:cubicBezTo>
                <a:lnTo>
                  <a:pt x="1878" y="4920"/>
                </a:lnTo>
                <a:lnTo>
                  <a:pt x="1878" y="4920"/>
                </a:lnTo>
                <a:lnTo>
                  <a:pt x="1879" y="4919"/>
                </a:lnTo>
                <a:lnTo>
                  <a:pt x="1881" y="4923"/>
                </a:lnTo>
                <a:cubicBezTo>
                  <a:pt x="1882" y="4927"/>
                  <a:pt x="1884" y="4931"/>
                  <a:pt x="1887" y="4933"/>
                </a:cubicBezTo>
                <a:cubicBezTo>
                  <a:pt x="1940" y="4973"/>
                  <a:pt x="1999" y="4951"/>
                  <a:pt x="2056" y="4947"/>
                </a:cubicBezTo>
                <a:cubicBezTo>
                  <a:pt x="2089" y="4945"/>
                  <a:pt x="2122" y="4934"/>
                  <a:pt x="2155" y="4927"/>
                </a:cubicBezTo>
                <a:cubicBezTo>
                  <a:pt x="2103" y="4906"/>
                  <a:pt x="2051" y="4894"/>
                  <a:pt x="1999" y="4894"/>
                </a:cubicBezTo>
                <a:close/>
                <a:moveTo>
                  <a:pt x="5757" y="4462"/>
                </a:moveTo>
                <a:cubicBezTo>
                  <a:pt x="5733" y="4465"/>
                  <a:pt x="5709" y="4470"/>
                  <a:pt x="5685" y="4469"/>
                </a:cubicBezTo>
                <a:cubicBezTo>
                  <a:pt x="5648" y="4467"/>
                  <a:pt x="5637" y="4476"/>
                  <a:pt x="5649" y="4509"/>
                </a:cubicBezTo>
                <a:cubicBezTo>
                  <a:pt x="5687" y="4496"/>
                  <a:pt x="5724" y="4483"/>
                  <a:pt x="5762" y="4470"/>
                </a:cubicBezTo>
                <a:cubicBezTo>
                  <a:pt x="5760" y="4468"/>
                  <a:pt x="5759" y="4465"/>
                  <a:pt x="5757" y="4462"/>
                </a:cubicBezTo>
                <a:close/>
                <a:moveTo>
                  <a:pt x="6820" y="4360"/>
                </a:moveTo>
                <a:cubicBezTo>
                  <a:pt x="6776" y="4369"/>
                  <a:pt x="6732" y="4377"/>
                  <a:pt x="6685" y="4386"/>
                </a:cubicBezTo>
                <a:cubicBezTo>
                  <a:pt x="6693" y="4399"/>
                  <a:pt x="6699" y="4409"/>
                  <a:pt x="6700" y="4410"/>
                </a:cubicBezTo>
                <a:cubicBezTo>
                  <a:pt x="6746" y="4398"/>
                  <a:pt x="6785" y="4388"/>
                  <a:pt x="6824" y="4378"/>
                </a:cubicBezTo>
                <a:cubicBezTo>
                  <a:pt x="6823" y="4372"/>
                  <a:pt x="6821" y="4366"/>
                  <a:pt x="6820" y="4360"/>
                </a:cubicBezTo>
                <a:close/>
                <a:moveTo>
                  <a:pt x="6086" y="4232"/>
                </a:moveTo>
                <a:cubicBezTo>
                  <a:pt x="6055" y="4243"/>
                  <a:pt x="6029" y="4253"/>
                  <a:pt x="5999" y="4265"/>
                </a:cubicBezTo>
                <a:cubicBezTo>
                  <a:pt x="6067" y="4299"/>
                  <a:pt x="6082" y="4295"/>
                  <a:pt x="6086" y="4232"/>
                </a:cubicBezTo>
                <a:close/>
                <a:moveTo>
                  <a:pt x="6428" y="4127"/>
                </a:moveTo>
                <a:cubicBezTo>
                  <a:pt x="6407" y="4149"/>
                  <a:pt x="6390" y="4180"/>
                  <a:pt x="6354" y="4151"/>
                </a:cubicBezTo>
                <a:cubicBezTo>
                  <a:pt x="6349" y="4147"/>
                  <a:pt x="6337" y="4148"/>
                  <a:pt x="6329" y="4151"/>
                </a:cubicBezTo>
                <a:cubicBezTo>
                  <a:pt x="6261" y="4177"/>
                  <a:pt x="6193" y="4205"/>
                  <a:pt x="6116" y="4236"/>
                </a:cubicBezTo>
                <a:cubicBezTo>
                  <a:pt x="6190" y="4263"/>
                  <a:pt x="6217" y="4259"/>
                  <a:pt x="6263" y="4220"/>
                </a:cubicBezTo>
                <a:cubicBezTo>
                  <a:pt x="6266" y="4217"/>
                  <a:pt x="6270" y="4213"/>
                  <a:pt x="6274" y="4212"/>
                </a:cubicBezTo>
                <a:cubicBezTo>
                  <a:pt x="6317" y="4201"/>
                  <a:pt x="6361" y="4192"/>
                  <a:pt x="6403" y="4179"/>
                </a:cubicBezTo>
                <a:cubicBezTo>
                  <a:pt x="6422" y="4173"/>
                  <a:pt x="6439" y="4160"/>
                  <a:pt x="6458" y="4148"/>
                </a:cubicBezTo>
                <a:cubicBezTo>
                  <a:pt x="6446" y="4139"/>
                  <a:pt x="6436" y="4133"/>
                  <a:pt x="6428" y="4127"/>
                </a:cubicBezTo>
                <a:close/>
                <a:moveTo>
                  <a:pt x="1064" y="3887"/>
                </a:moveTo>
                <a:cubicBezTo>
                  <a:pt x="1045" y="3887"/>
                  <a:pt x="1025" y="3894"/>
                  <a:pt x="1006" y="3897"/>
                </a:cubicBezTo>
                <a:cubicBezTo>
                  <a:pt x="1007" y="3904"/>
                  <a:pt x="1007" y="3910"/>
                  <a:pt x="1007" y="3917"/>
                </a:cubicBezTo>
                <a:cubicBezTo>
                  <a:pt x="1035" y="3923"/>
                  <a:pt x="1063" y="3929"/>
                  <a:pt x="1090" y="3935"/>
                </a:cubicBezTo>
                <a:cubicBezTo>
                  <a:pt x="1093" y="3932"/>
                  <a:pt x="1097" y="3929"/>
                  <a:pt x="1100" y="3925"/>
                </a:cubicBezTo>
                <a:cubicBezTo>
                  <a:pt x="1090" y="3912"/>
                  <a:pt x="1082" y="3890"/>
                  <a:pt x="1071" y="3888"/>
                </a:cubicBezTo>
                <a:cubicBezTo>
                  <a:pt x="1069" y="3888"/>
                  <a:pt x="1066" y="3887"/>
                  <a:pt x="1064" y="3887"/>
                </a:cubicBezTo>
                <a:close/>
                <a:moveTo>
                  <a:pt x="6533" y="3807"/>
                </a:moveTo>
                <a:cubicBezTo>
                  <a:pt x="6501" y="3827"/>
                  <a:pt x="6476" y="3842"/>
                  <a:pt x="6451" y="3858"/>
                </a:cubicBezTo>
                <a:cubicBezTo>
                  <a:pt x="6452" y="3863"/>
                  <a:pt x="6453" y="3868"/>
                  <a:pt x="6454" y="3873"/>
                </a:cubicBezTo>
                <a:cubicBezTo>
                  <a:pt x="6484" y="3866"/>
                  <a:pt x="6513" y="3861"/>
                  <a:pt x="6541" y="3850"/>
                </a:cubicBezTo>
                <a:cubicBezTo>
                  <a:pt x="6544" y="3849"/>
                  <a:pt x="6535" y="3817"/>
                  <a:pt x="6533" y="3807"/>
                </a:cubicBezTo>
                <a:close/>
                <a:moveTo>
                  <a:pt x="986" y="3605"/>
                </a:moveTo>
                <a:cubicBezTo>
                  <a:pt x="1001" y="3624"/>
                  <a:pt x="1012" y="3640"/>
                  <a:pt x="1021" y="3652"/>
                </a:cubicBezTo>
                <a:cubicBezTo>
                  <a:pt x="1031" y="3648"/>
                  <a:pt x="1040" y="3640"/>
                  <a:pt x="1044" y="3642"/>
                </a:cubicBezTo>
                <a:cubicBezTo>
                  <a:pt x="1076" y="3658"/>
                  <a:pt x="1115" y="3648"/>
                  <a:pt x="1143" y="3686"/>
                </a:cubicBezTo>
                <a:cubicBezTo>
                  <a:pt x="1155" y="3702"/>
                  <a:pt x="1207" y="3689"/>
                  <a:pt x="1250" y="3689"/>
                </a:cubicBezTo>
                <a:cubicBezTo>
                  <a:pt x="1177" y="3591"/>
                  <a:pt x="1074" y="3629"/>
                  <a:pt x="986" y="3605"/>
                </a:cubicBezTo>
                <a:close/>
                <a:moveTo>
                  <a:pt x="7285" y="3490"/>
                </a:moveTo>
                <a:cubicBezTo>
                  <a:pt x="7220" y="3491"/>
                  <a:pt x="7156" y="3521"/>
                  <a:pt x="7144" y="3558"/>
                </a:cubicBezTo>
                <a:cubicBezTo>
                  <a:pt x="7174" y="3546"/>
                  <a:pt x="7202" y="3534"/>
                  <a:pt x="7230" y="3523"/>
                </a:cubicBezTo>
                <a:cubicBezTo>
                  <a:pt x="7232" y="3527"/>
                  <a:pt x="7233" y="3530"/>
                  <a:pt x="7234" y="3534"/>
                </a:cubicBezTo>
                <a:cubicBezTo>
                  <a:pt x="7251" y="3519"/>
                  <a:pt x="7268" y="3505"/>
                  <a:pt x="7285" y="3490"/>
                </a:cubicBezTo>
                <a:close/>
                <a:moveTo>
                  <a:pt x="956" y="3476"/>
                </a:moveTo>
                <a:cubicBezTo>
                  <a:pt x="955" y="3479"/>
                  <a:pt x="954" y="3483"/>
                  <a:pt x="952" y="3487"/>
                </a:cubicBezTo>
                <a:cubicBezTo>
                  <a:pt x="991" y="3501"/>
                  <a:pt x="1029" y="3515"/>
                  <a:pt x="1067" y="3529"/>
                </a:cubicBezTo>
                <a:cubicBezTo>
                  <a:pt x="1069" y="3520"/>
                  <a:pt x="1072" y="3511"/>
                  <a:pt x="1075" y="3502"/>
                </a:cubicBezTo>
                <a:cubicBezTo>
                  <a:pt x="1035" y="3493"/>
                  <a:pt x="996" y="3484"/>
                  <a:pt x="956" y="3476"/>
                </a:cubicBezTo>
                <a:close/>
                <a:moveTo>
                  <a:pt x="7479" y="3391"/>
                </a:moveTo>
                <a:cubicBezTo>
                  <a:pt x="7422" y="3390"/>
                  <a:pt x="7365" y="3417"/>
                  <a:pt x="7353" y="3452"/>
                </a:cubicBezTo>
                <a:cubicBezTo>
                  <a:pt x="7418" y="3472"/>
                  <a:pt x="7441" y="3404"/>
                  <a:pt x="7490" y="3392"/>
                </a:cubicBezTo>
                <a:cubicBezTo>
                  <a:pt x="7486" y="3392"/>
                  <a:pt x="7483" y="3392"/>
                  <a:pt x="7479" y="3391"/>
                </a:cubicBezTo>
                <a:close/>
                <a:moveTo>
                  <a:pt x="7961" y="3336"/>
                </a:moveTo>
                <a:cubicBezTo>
                  <a:pt x="7839" y="3376"/>
                  <a:pt x="7717" y="3417"/>
                  <a:pt x="7596" y="3458"/>
                </a:cubicBezTo>
                <a:cubicBezTo>
                  <a:pt x="7609" y="3511"/>
                  <a:pt x="7627" y="3532"/>
                  <a:pt x="7670" y="3509"/>
                </a:cubicBezTo>
                <a:cubicBezTo>
                  <a:pt x="7694" y="3496"/>
                  <a:pt x="7727" y="3491"/>
                  <a:pt x="7744" y="3472"/>
                </a:cubicBezTo>
                <a:cubicBezTo>
                  <a:pt x="7770" y="3442"/>
                  <a:pt x="7765" y="3439"/>
                  <a:pt x="7797" y="3455"/>
                </a:cubicBezTo>
                <a:cubicBezTo>
                  <a:pt x="7799" y="3456"/>
                  <a:pt x="7803" y="3454"/>
                  <a:pt x="7809" y="3453"/>
                </a:cubicBezTo>
                <a:cubicBezTo>
                  <a:pt x="7812" y="3443"/>
                  <a:pt x="7816" y="3431"/>
                  <a:pt x="7818" y="3424"/>
                </a:cubicBezTo>
                <a:cubicBezTo>
                  <a:pt x="7832" y="3425"/>
                  <a:pt x="7852" y="3428"/>
                  <a:pt x="7853" y="3426"/>
                </a:cubicBezTo>
                <a:cubicBezTo>
                  <a:pt x="7866" y="3369"/>
                  <a:pt x="7905" y="3398"/>
                  <a:pt x="7942" y="3401"/>
                </a:cubicBezTo>
                <a:cubicBezTo>
                  <a:pt x="7905" y="3360"/>
                  <a:pt x="7950" y="3364"/>
                  <a:pt x="7965" y="3350"/>
                </a:cubicBezTo>
                <a:cubicBezTo>
                  <a:pt x="7964" y="3345"/>
                  <a:pt x="7962" y="3341"/>
                  <a:pt x="7961" y="3336"/>
                </a:cubicBezTo>
                <a:close/>
                <a:moveTo>
                  <a:pt x="6951" y="3294"/>
                </a:moveTo>
                <a:cubicBezTo>
                  <a:pt x="6898" y="3310"/>
                  <a:pt x="6857" y="3323"/>
                  <a:pt x="6810" y="3337"/>
                </a:cubicBezTo>
                <a:cubicBezTo>
                  <a:pt x="6855" y="3360"/>
                  <a:pt x="6909" y="3345"/>
                  <a:pt x="6951" y="3294"/>
                </a:cubicBezTo>
                <a:close/>
                <a:moveTo>
                  <a:pt x="7668" y="3164"/>
                </a:moveTo>
                <a:cubicBezTo>
                  <a:pt x="7583" y="3191"/>
                  <a:pt x="7498" y="3218"/>
                  <a:pt x="7414" y="3245"/>
                </a:cubicBezTo>
                <a:cubicBezTo>
                  <a:pt x="7416" y="3253"/>
                  <a:pt x="7419" y="3262"/>
                  <a:pt x="7422" y="3270"/>
                </a:cubicBezTo>
                <a:cubicBezTo>
                  <a:pt x="7506" y="3241"/>
                  <a:pt x="7590" y="3213"/>
                  <a:pt x="7674" y="3184"/>
                </a:cubicBezTo>
                <a:cubicBezTo>
                  <a:pt x="7672" y="3177"/>
                  <a:pt x="7670" y="3171"/>
                  <a:pt x="7668" y="3164"/>
                </a:cubicBezTo>
                <a:close/>
                <a:moveTo>
                  <a:pt x="7511" y="3130"/>
                </a:moveTo>
                <a:cubicBezTo>
                  <a:pt x="7452" y="3154"/>
                  <a:pt x="7393" y="3177"/>
                  <a:pt x="7334" y="3201"/>
                </a:cubicBezTo>
                <a:cubicBezTo>
                  <a:pt x="7336" y="3206"/>
                  <a:pt x="7337" y="3210"/>
                  <a:pt x="7339" y="3215"/>
                </a:cubicBezTo>
                <a:cubicBezTo>
                  <a:pt x="7399" y="3196"/>
                  <a:pt x="7460" y="3176"/>
                  <a:pt x="7520" y="3156"/>
                </a:cubicBezTo>
                <a:cubicBezTo>
                  <a:pt x="7517" y="3148"/>
                  <a:pt x="7514" y="3139"/>
                  <a:pt x="7511" y="3130"/>
                </a:cubicBezTo>
                <a:close/>
                <a:moveTo>
                  <a:pt x="7873" y="3041"/>
                </a:moveTo>
                <a:cubicBezTo>
                  <a:pt x="7863" y="3042"/>
                  <a:pt x="7853" y="3050"/>
                  <a:pt x="7842" y="3067"/>
                </a:cubicBezTo>
                <a:cubicBezTo>
                  <a:pt x="7839" y="3071"/>
                  <a:pt x="7836" y="3078"/>
                  <a:pt x="7834" y="3078"/>
                </a:cubicBezTo>
                <a:cubicBezTo>
                  <a:pt x="7767" y="3068"/>
                  <a:pt x="7730" y="3132"/>
                  <a:pt x="7656" y="3138"/>
                </a:cubicBezTo>
                <a:cubicBezTo>
                  <a:pt x="7685" y="3156"/>
                  <a:pt x="7700" y="3165"/>
                  <a:pt x="7714" y="3174"/>
                </a:cubicBezTo>
                <a:cubicBezTo>
                  <a:pt x="7716" y="3171"/>
                  <a:pt x="7717" y="3167"/>
                  <a:pt x="7719" y="3164"/>
                </a:cubicBezTo>
                <a:cubicBezTo>
                  <a:pt x="7716" y="3158"/>
                  <a:pt x="7713" y="3152"/>
                  <a:pt x="7710" y="3146"/>
                </a:cubicBezTo>
                <a:cubicBezTo>
                  <a:pt x="7781" y="3126"/>
                  <a:pt x="7848" y="3107"/>
                  <a:pt x="7919" y="3087"/>
                </a:cubicBezTo>
                <a:cubicBezTo>
                  <a:pt x="7903" y="3057"/>
                  <a:pt x="7889" y="3039"/>
                  <a:pt x="7873" y="3041"/>
                </a:cubicBezTo>
                <a:close/>
                <a:moveTo>
                  <a:pt x="8057" y="2939"/>
                </a:moveTo>
                <a:cubicBezTo>
                  <a:pt x="8033" y="2962"/>
                  <a:pt x="8003" y="2989"/>
                  <a:pt x="7974" y="3016"/>
                </a:cubicBezTo>
                <a:cubicBezTo>
                  <a:pt x="8000" y="3043"/>
                  <a:pt x="8061" y="3033"/>
                  <a:pt x="8070" y="3001"/>
                </a:cubicBezTo>
                <a:cubicBezTo>
                  <a:pt x="8072" y="2992"/>
                  <a:pt x="8075" y="2982"/>
                  <a:pt x="8073" y="2974"/>
                </a:cubicBezTo>
                <a:cubicBezTo>
                  <a:pt x="8071" y="2964"/>
                  <a:pt x="8065" y="2955"/>
                  <a:pt x="8057" y="2939"/>
                </a:cubicBezTo>
                <a:close/>
                <a:moveTo>
                  <a:pt x="8471" y="2886"/>
                </a:moveTo>
                <a:cubicBezTo>
                  <a:pt x="8361" y="2908"/>
                  <a:pt x="8333" y="2930"/>
                  <a:pt x="8348" y="2979"/>
                </a:cubicBezTo>
                <a:cubicBezTo>
                  <a:pt x="8387" y="2950"/>
                  <a:pt x="8424" y="2922"/>
                  <a:pt x="8471" y="2886"/>
                </a:cubicBezTo>
                <a:close/>
                <a:moveTo>
                  <a:pt x="8954" y="1993"/>
                </a:moveTo>
                <a:cubicBezTo>
                  <a:pt x="8948" y="1995"/>
                  <a:pt x="8942" y="1999"/>
                  <a:pt x="8935" y="1998"/>
                </a:cubicBezTo>
                <a:cubicBezTo>
                  <a:pt x="8885" y="1994"/>
                  <a:pt x="8866" y="2033"/>
                  <a:pt x="8841" y="2065"/>
                </a:cubicBezTo>
                <a:cubicBezTo>
                  <a:pt x="8837" y="2070"/>
                  <a:pt x="8836" y="2077"/>
                  <a:pt x="8833" y="2083"/>
                </a:cubicBezTo>
                <a:cubicBezTo>
                  <a:pt x="8848" y="2076"/>
                  <a:pt x="8865" y="2069"/>
                  <a:pt x="8879" y="2061"/>
                </a:cubicBezTo>
                <a:cubicBezTo>
                  <a:pt x="8903" y="2047"/>
                  <a:pt x="8927" y="2033"/>
                  <a:pt x="8949" y="2017"/>
                </a:cubicBezTo>
                <a:cubicBezTo>
                  <a:pt x="8954" y="2013"/>
                  <a:pt x="8953" y="2001"/>
                  <a:pt x="8954" y="1993"/>
                </a:cubicBezTo>
                <a:close/>
                <a:moveTo>
                  <a:pt x="7663" y="1633"/>
                </a:moveTo>
                <a:cubicBezTo>
                  <a:pt x="7656" y="1633"/>
                  <a:pt x="7649" y="1634"/>
                  <a:pt x="7642" y="1636"/>
                </a:cubicBezTo>
                <a:cubicBezTo>
                  <a:pt x="7556" y="1663"/>
                  <a:pt x="7471" y="1694"/>
                  <a:pt x="7383" y="1720"/>
                </a:cubicBezTo>
                <a:cubicBezTo>
                  <a:pt x="7348" y="1730"/>
                  <a:pt x="7310" y="1729"/>
                  <a:pt x="7274" y="1736"/>
                </a:cubicBezTo>
                <a:cubicBezTo>
                  <a:pt x="7264" y="1738"/>
                  <a:pt x="7258" y="1751"/>
                  <a:pt x="7250" y="1760"/>
                </a:cubicBezTo>
                <a:cubicBezTo>
                  <a:pt x="7262" y="1763"/>
                  <a:pt x="7275" y="1771"/>
                  <a:pt x="7285" y="1769"/>
                </a:cubicBezTo>
                <a:cubicBezTo>
                  <a:pt x="7359" y="1750"/>
                  <a:pt x="7433" y="1732"/>
                  <a:pt x="7507" y="1711"/>
                </a:cubicBezTo>
                <a:cubicBezTo>
                  <a:pt x="7572" y="1692"/>
                  <a:pt x="7636" y="1668"/>
                  <a:pt x="7701" y="1647"/>
                </a:cubicBezTo>
                <a:cubicBezTo>
                  <a:pt x="7700" y="1643"/>
                  <a:pt x="7700" y="1639"/>
                  <a:pt x="7699" y="1635"/>
                </a:cubicBezTo>
                <a:cubicBezTo>
                  <a:pt x="7687" y="1635"/>
                  <a:pt x="7675" y="1633"/>
                  <a:pt x="7663" y="1633"/>
                </a:cubicBezTo>
                <a:close/>
                <a:moveTo>
                  <a:pt x="8131" y="1550"/>
                </a:moveTo>
                <a:cubicBezTo>
                  <a:pt x="8002" y="1547"/>
                  <a:pt x="7738" y="1644"/>
                  <a:pt x="7719" y="1710"/>
                </a:cubicBezTo>
                <a:cubicBezTo>
                  <a:pt x="7755" y="1706"/>
                  <a:pt x="7787" y="1707"/>
                  <a:pt x="7817" y="1699"/>
                </a:cubicBezTo>
                <a:cubicBezTo>
                  <a:pt x="7923" y="1670"/>
                  <a:pt x="8028" y="1638"/>
                  <a:pt x="8134" y="1607"/>
                </a:cubicBezTo>
                <a:cubicBezTo>
                  <a:pt x="8133" y="1588"/>
                  <a:pt x="8132" y="1569"/>
                  <a:pt x="8131" y="1550"/>
                </a:cubicBezTo>
                <a:close/>
                <a:moveTo>
                  <a:pt x="8247" y="1520"/>
                </a:moveTo>
                <a:cubicBezTo>
                  <a:pt x="8216" y="1539"/>
                  <a:pt x="8188" y="1556"/>
                  <a:pt x="8160" y="1573"/>
                </a:cubicBezTo>
                <a:cubicBezTo>
                  <a:pt x="8164" y="1580"/>
                  <a:pt x="8168" y="1587"/>
                  <a:pt x="8172" y="1594"/>
                </a:cubicBezTo>
                <a:cubicBezTo>
                  <a:pt x="8203" y="1583"/>
                  <a:pt x="8235" y="1572"/>
                  <a:pt x="8267" y="1561"/>
                </a:cubicBezTo>
                <a:cubicBezTo>
                  <a:pt x="8260" y="1546"/>
                  <a:pt x="8255" y="1536"/>
                  <a:pt x="8247" y="1520"/>
                </a:cubicBezTo>
                <a:close/>
                <a:moveTo>
                  <a:pt x="6844" y="1518"/>
                </a:moveTo>
                <a:cubicBezTo>
                  <a:pt x="6849" y="1536"/>
                  <a:pt x="6853" y="1553"/>
                  <a:pt x="6861" y="1584"/>
                </a:cubicBezTo>
                <a:cubicBezTo>
                  <a:pt x="6886" y="1561"/>
                  <a:pt x="6897" y="1550"/>
                  <a:pt x="6920" y="1529"/>
                </a:cubicBezTo>
                <a:cubicBezTo>
                  <a:pt x="6886" y="1524"/>
                  <a:pt x="6865" y="1521"/>
                  <a:pt x="6844" y="1518"/>
                </a:cubicBezTo>
                <a:close/>
                <a:moveTo>
                  <a:pt x="6661" y="1516"/>
                </a:moveTo>
                <a:cubicBezTo>
                  <a:pt x="6657" y="1526"/>
                  <a:pt x="6650" y="1547"/>
                  <a:pt x="6642" y="1569"/>
                </a:cubicBezTo>
                <a:cubicBezTo>
                  <a:pt x="6684" y="1557"/>
                  <a:pt x="6720" y="1547"/>
                  <a:pt x="6755" y="1536"/>
                </a:cubicBezTo>
                <a:cubicBezTo>
                  <a:pt x="6724" y="1530"/>
                  <a:pt x="6694" y="1523"/>
                  <a:pt x="6661" y="1516"/>
                </a:cubicBezTo>
                <a:close/>
                <a:moveTo>
                  <a:pt x="7042" y="1508"/>
                </a:moveTo>
                <a:cubicBezTo>
                  <a:pt x="7026" y="1509"/>
                  <a:pt x="7010" y="1517"/>
                  <a:pt x="6991" y="1534"/>
                </a:cubicBezTo>
                <a:cubicBezTo>
                  <a:pt x="7035" y="1550"/>
                  <a:pt x="7071" y="1564"/>
                  <a:pt x="7118" y="1581"/>
                </a:cubicBezTo>
                <a:cubicBezTo>
                  <a:pt x="7091" y="1532"/>
                  <a:pt x="7068" y="1508"/>
                  <a:pt x="7042" y="1508"/>
                </a:cubicBezTo>
                <a:close/>
                <a:moveTo>
                  <a:pt x="7219" y="1488"/>
                </a:moveTo>
                <a:cubicBezTo>
                  <a:pt x="7182" y="1501"/>
                  <a:pt x="7149" y="1513"/>
                  <a:pt x="7102" y="1529"/>
                </a:cubicBezTo>
                <a:cubicBezTo>
                  <a:pt x="7146" y="1545"/>
                  <a:pt x="7180" y="1558"/>
                  <a:pt x="7219" y="1572"/>
                </a:cubicBezTo>
                <a:cubicBezTo>
                  <a:pt x="7219" y="1535"/>
                  <a:pt x="7219" y="1514"/>
                  <a:pt x="7219" y="1488"/>
                </a:cubicBezTo>
                <a:close/>
                <a:moveTo>
                  <a:pt x="7281" y="1486"/>
                </a:moveTo>
                <a:cubicBezTo>
                  <a:pt x="7273" y="1486"/>
                  <a:pt x="7265" y="1488"/>
                  <a:pt x="7257" y="1492"/>
                </a:cubicBezTo>
                <a:cubicBezTo>
                  <a:pt x="7241" y="1500"/>
                  <a:pt x="7236" y="1531"/>
                  <a:pt x="7226" y="1552"/>
                </a:cubicBezTo>
                <a:cubicBezTo>
                  <a:pt x="7232" y="1554"/>
                  <a:pt x="7238" y="1556"/>
                  <a:pt x="7243" y="1558"/>
                </a:cubicBezTo>
                <a:cubicBezTo>
                  <a:pt x="7271" y="1544"/>
                  <a:pt x="7325" y="1577"/>
                  <a:pt x="7326" y="1524"/>
                </a:cubicBezTo>
                <a:cubicBezTo>
                  <a:pt x="7326" y="1505"/>
                  <a:pt x="7304" y="1488"/>
                  <a:pt x="7281" y="1486"/>
                </a:cubicBezTo>
                <a:close/>
                <a:moveTo>
                  <a:pt x="7892" y="1317"/>
                </a:moveTo>
                <a:cubicBezTo>
                  <a:pt x="7723" y="1319"/>
                  <a:pt x="7701" y="1325"/>
                  <a:pt x="7697" y="1370"/>
                </a:cubicBezTo>
                <a:cubicBezTo>
                  <a:pt x="7758" y="1342"/>
                  <a:pt x="7833" y="1379"/>
                  <a:pt x="7892" y="1317"/>
                </a:cubicBezTo>
                <a:close/>
                <a:moveTo>
                  <a:pt x="6703" y="1288"/>
                </a:moveTo>
                <a:cubicBezTo>
                  <a:pt x="6675" y="1313"/>
                  <a:pt x="6661" y="1326"/>
                  <a:pt x="6646" y="1340"/>
                </a:cubicBezTo>
                <a:cubicBezTo>
                  <a:pt x="6664" y="1355"/>
                  <a:pt x="6681" y="1374"/>
                  <a:pt x="6701" y="1384"/>
                </a:cubicBezTo>
                <a:cubicBezTo>
                  <a:pt x="6707" y="1387"/>
                  <a:pt x="6736" y="1364"/>
                  <a:pt x="6736" y="1353"/>
                </a:cubicBezTo>
                <a:cubicBezTo>
                  <a:pt x="6735" y="1335"/>
                  <a:pt x="6719" y="1318"/>
                  <a:pt x="6703" y="1288"/>
                </a:cubicBezTo>
                <a:close/>
                <a:moveTo>
                  <a:pt x="6452" y="1166"/>
                </a:moveTo>
                <a:cubicBezTo>
                  <a:pt x="6443" y="1182"/>
                  <a:pt x="6435" y="1195"/>
                  <a:pt x="6424" y="1214"/>
                </a:cubicBezTo>
                <a:cubicBezTo>
                  <a:pt x="6471" y="1219"/>
                  <a:pt x="6511" y="1224"/>
                  <a:pt x="6551" y="1229"/>
                </a:cubicBezTo>
                <a:cubicBezTo>
                  <a:pt x="6553" y="1223"/>
                  <a:pt x="6556" y="1217"/>
                  <a:pt x="6558" y="1211"/>
                </a:cubicBezTo>
                <a:cubicBezTo>
                  <a:pt x="6523" y="1196"/>
                  <a:pt x="6487" y="1181"/>
                  <a:pt x="6452" y="1166"/>
                </a:cubicBezTo>
                <a:close/>
                <a:moveTo>
                  <a:pt x="7541" y="1111"/>
                </a:moveTo>
                <a:cubicBezTo>
                  <a:pt x="7478" y="1119"/>
                  <a:pt x="7414" y="1128"/>
                  <a:pt x="7351" y="1136"/>
                </a:cubicBezTo>
                <a:cubicBezTo>
                  <a:pt x="7352" y="1143"/>
                  <a:pt x="7353" y="1150"/>
                  <a:pt x="7353" y="1157"/>
                </a:cubicBezTo>
                <a:cubicBezTo>
                  <a:pt x="7417" y="1149"/>
                  <a:pt x="7480" y="1140"/>
                  <a:pt x="7544" y="1132"/>
                </a:cubicBezTo>
                <a:cubicBezTo>
                  <a:pt x="7543" y="1125"/>
                  <a:pt x="7542" y="1118"/>
                  <a:pt x="7541" y="1111"/>
                </a:cubicBezTo>
                <a:close/>
                <a:moveTo>
                  <a:pt x="6426" y="1014"/>
                </a:moveTo>
                <a:cubicBezTo>
                  <a:pt x="6436" y="1027"/>
                  <a:pt x="6442" y="1041"/>
                  <a:pt x="6448" y="1041"/>
                </a:cubicBezTo>
                <a:cubicBezTo>
                  <a:pt x="6496" y="1043"/>
                  <a:pt x="6544" y="1042"/>
                  <a:pt x="6592" y="1042"/>
                </a:cubicBezTo>
                <a:cubicBezTo>
                  <a:pt x="6591" y="1036"/>
                  <a:pt x="6591" y="1029"/>
                  <a:pt x="6590" y="1023"/>
                </a:cubicBezTo>
                <a:cubicBezTo>
                  <a:pt x="6539" y="1020"/>
                  <a:pt x="6487" y="1017"/>
                  <a:pt x="6426" y="1014"/>
                </a:cubicBezTo>
                <a:close/>
                <a:moveTo>
                  <a:pt x="7760" y="948"/>
                </a:moveTo>
                <a:cubicBezTo>
                  <a:pt x="7717" y="968"/>
                  <a:pt x="7694" y="1029"/>
                  <a:pt x="7639" y="981"/>
                </a:cubicBezTo>
                <a:cubicBezTo>
                  <a:pt x="7640" y="1002"/>
                  <a:pt x="7641" y="1016"/>
                  <a:pt x="7643" y="1037"/>
                </a:cubicBezTo>
                <a:cubicBezTo>
                  <a:pt x="7712" y="1024"/>
                  <a:pt x="7776" y="1011"/>
                  <a:pt x="7841" y="998"/>
                </a:cubicBezTo>
                <a:cubicBezTo>
                  <a:pt x="7841" y="994"/>
                  <a:pt x="7840" y="989"/>
                  <a:pt x="7839" y="985"/>
                </a:cubicBezTo>
                <a:cubicBezTo>
                  <a:pt x="7810" y="987"/>
                  <a:pt x="7781" y="990"/>
                  <a:pt x="7752" y="992"/>
                </a:cubicBezTo>
                <a:cubicBezTo>
                  <a:pt x="7755" y="977"/>
                  <a:pt x="7757" y="965"/>
                  <a:pt x="7760" y="948"/>
                </a:cubicBezTo>
                <a:close/>
                <a:moveTo>
                  <a:pt x="7637" y="910"/>
                </a:moveTo>
                <a:cubicBezTo>
                  <a:pt x="7567" y="915"/>
                  <a:pt x="7497" y="919"/>
                  <a:pt x="7424" y="924"/>
                </a:cubicBezTo>
                <a:cubicBezTo>
                  <a:pt x="7428" y="936"/>
                  <a:pt x="7432" y="948"/>
                  <a:pt x="7433" y="952"/>
                </a:cubicBezTo>
                <a:cubicBezTo>
                  <a:pt x="7506" y="938"/>
                  <a:pt x="7572" y="926"/>
                  <a:pt x="7637" y="914"/>
                </a:cubicBezTo>
                <a:cubicBezTo>
                  <a:pt x="7637" y="913"/>
                  <a:pt x="7637" y="911"/>
                  <a:pt x="7637" y="910"/>
                </a:cubicBezTo>
                <a:close/>
                <a:moveTo>
                  <a:pt x="5961" y="879"/>
                </a:moveTo>
                <a:cubicBezTo>
                  <a:pt x="5926" y="898"/>
                  <a:pt x="5896" y="914"/>
                  <a:pt x="5860" y="933"/>
                </a:cubicBezTo>
                <a:cubicBezTo>
                  <a:pt x="5886" y="938"/>
                  <a:pt x="5908" y="940"/>
                  <a:pt x="5929" y="947"/>
                </a:cubicBezTo>
                <a:cubicBezTo>
                  <a:pt x="5959" y="956"/>
                  <a:pt x="5978" y="948"/>
                  <a:pt x="5984" y="918"/>
                </a:cubicBezTo>
                <a:lnTo>
                  <a:pt x="5985" y="913"/>
                </a:lnTo>
                <a:lnTo>
                  <a:pt x="5985" y="913"/>
                </a:lnTo>
                <a:lnTo>
                  <a:pt x="5986" y="912"/>
                </a:lnTo>
                <a:lnTo>
                  <a:pt x="5989" y="912"/>
                </a:lnTo>
                <a:cubicBezTo>
                  <a:pt x="5999" y="913"/>
                  <a:pt x="6013" y="911"/>
                  <a:pt x="6015" y="915"/>
                </a:cubicBezTo>
                <a:cubicBezTo>
                  <a:pt x="6043" y="973"/>
                  <a:pt x="6098" y="945"/>
                  <a:pt x="6149" y="967"/>
                </a:cubicBezTo>
                <a:cubicBezTo>
                  <a:pt x="6132" y="940"/>
                  <a:pt x="6124" y="925"/>
                  <a:pt x="6115" y="910"/>
                </a:cubicBezTo>
                <a:cubicBezTo>
                  <a:pt x="6106" y="919"/>
                  <a:pt x="6098" y="929"/>
                  <a:pt x="6086" y="942"/>
                </a:cubicBezTo>
                <a:cubicBezTo>
                  <a:pt x="6066" y="896"/>
                  <a:pt x="6034" y="886"/>
                  <a:pt x="5993" y="908"/>
                </a:cubicBezTo>
                <a:lnTo>
                  <a:pt x="5986" y="912"/>
                </a:lnTo>
                <a:lnTo>
                  <a:pt x="5985" y="912"/>
                </a:lnTo>
                <a:lnTo>
                  <a:pt x="5985" y="913"/>
                </a:lnTo>
                <a:lnTo>
                  <a:pt x="5976" y="921"/>
                </a:lnTo>
                <a:cubicBezTo>
                  <a:pt x="5972" y="924"/>
                  <a:pt x="5969" y="927"/>
                  <a:pt x="5966" y="930"/>
                </a:cubicBezTo>
                <a:cubicBezTo>
                  <a:pt x="5965" y="917"/>
                  <a:pt x="5963" y="904"/>
                  <a:pt x="5961" y="879"/>
                </a:cubicBezTo>
                <a:close/>
                <a:moveTo>
                  <a:pt x="1092" y="805"/>
                </a:moveTo>
                <a:lnTo>
                  <a:pt x="1092" y="805"/>
                </a:lnTo>
                <a:lnTo>
                  <a:pt x="1092" y="806"/>
                </a:lnTo>
                <a:lnTo>
                  <a:pt x="1092" y="805"/>
                </a:lnTo>
                <a:close/>
                <a:moveTo>
                  <a:pt x="8305" y="796"/>
                </a:moveTo>
                <a:cubicBezTo>
                  <a:pt x="8305" y="796"/>
                  <a:pt x="8307" y="798"/>
                  <a:pt x="8307" y="798"/>
                </a:cubicBezTo>
                <a:lnTo>
                  <a:pt x="8303" y="797"/>
                </a:lnTo>
                <a:lnTo>
                  <a:pt x="8305" y="796"/>
                </a:lnTo>
                <a:close/>
                <a:moveTo>
                  <a:pt x="6823" y="734"/>
                </a:moveTo>
                <a:cubicBezTo>
                  <a:pt x="6823" y="736"/>
                  <a:pt x="6823" y="738"/>
                  <a:pt x="6822" y="740"/>
                </a:cubicBezTo>
                <a:cubicBezTo>
                  <a:pt x="6870" y="747"/>
                  <a:pt x="6918" y="755"/>
                  <a:pt x="6965" y="760"/>
                </a:cubicBezTo>
                <a:cubicBezTo>
                  <a:pt x="7020" y="767"/>
                  <a:pt x="7075" y="778"/>
                  <a:pt x="7130" y="775"/>
                </a:cubicBezTo>
                <a:cubicBezTo>
                  <a:pt x="7181" y="773"/>
                  <a:pt x="7231" y="756"/>
                  <a:pt x="7282" y="746"/>
                </a:cubicBezTo>
                <a:cubicBezTo>
                  <a:pt x="7281" y="742"/>
                  <a:pt x="7280" y="738"/>
                  <a:pt x="7279" y="734"/>
                </a:cubicBezTo>
                <a:cubicBezTo>
                  <a:pt x="7127" y="734"/>
                  <a:pt x="6975" y="734"/>
                  <a:pt x="6823" y="734"/>
                </a:cubicBezTo>
                <a:close/>
                <a:moveTo>
                  <a:pt x="6870" y="683"/>
                </a:moveTo>
                <a:lnTo>
                  <a:pt x="6870" y="683"/>
                </a:lnTo>
                <a:lnTo>
                  <a:pt x="6870" y="683"/>
                </a:lnTo>
                <a:lnTo>
                  <a:pt x="6870" y="683"/>
                </a:lnTo>
                <a:close/>
                <a:moveTo>
                  <a:pt x="4841" y="551"/>
                </a:moveTo>
                <a:cubicBezTo>
                  <a:pt x="4845" y="562"/>
                  <a:pt x="4847" y="570"/>
                  <a:pt x="4847" y="576"/>
                </a:cubicBezTo>
                <a:lnTo>
                  <a:pt x="4847" y="576"/>
                </a:lnTo>
                <a:lnTo>
                  <a:pt x="4846" y="575"/>
                </a:lnTo>
                <a:cubicBezTo>
                  <a:pt x="4844" y="568"/>
                  <a:pt x="4842" y="561"/>
                  <a:pt x="4841" y="551"/>
                </a:cubicBezTo>
                <a:close/>
                <a:moveTo>
                  <a:pt x="2484" y="392"/>
                </a:moveTo>
                <a:cubicBezTo>
                  <a:pt x="2481" y="392"/>
                  <a:pt x="2479" y="392"/>
                  <a:pt x="2476" y="392"/>
                </a:cubicBezTo>
                <a:cubicBezTo>
                  <a:pt x="2476" y="457"/>
                  <a:pt x="2546" y="425"/>
                  <a:pt x="2560" y="453"/>
                </a:cubicBezTo>
                <a:cubicBezTo>
                  <a:pt x="2581" y="498"/>
                  <a:pt x="2619" y="495"/>
                  <a:pt x="2652" y="510"/>
                </a:cubicBezTo>
                <a:cubicBezTo>
                  <a:pt x="2592" y="478"/>
                  <a:pt x="2567" y="391"/>
                  <a:pt x="2484" y="392"/>
                </a:cubicBezTo>
                <a:close/>
                <a:moveTo>
                  <a:pt x="1534" y="0"/>
                </a:moveTo>
                <a:cubicBezTo>
                  <a:pt x="1574" y="30"/>
                  <a:pt x="1625" y="68"/>
                  <a:pt x="1679" y="109"/>
                </a:cubicBezTo>
                <a:cubicBezTo>
                  <a:pt x="1675" y="93"/>
                  <a:pt x="1671" y="79"/>
                  <a:pt x="1668" y="67"/>
                </a:cubicBezTo>
                <a:cubicBezTo>
                  <a:pt x="1701" y="87"/>
                  <a:pt x="1717" y="137"/>
                  <a:pt x="1760" y="120"/>
                </a:cubicBezTo>
                <a:cubicBezTo>
                  <a:pt x="1797" y="106"/>
                  <a:pt x="1809" y="127"/>
                  <a:pt x="1824" y="146"/>
                </a:cubicBezTo>
                <a:cubicBezTo>
                  <a:pt x="1847" y="175"/>
                  <a:pt x="1873" y="174"/>
                  <a:pt x="1902" y="162"/>
                </a:cubicBezTo>
                <a:cubicBezTo>
                  <a:pt x="1932" y="149"/>
                  <a:pt x="1957" y="164"/>
                  <a:pt x="1960" y="195"/>
                </a:cubicBezTo>
                <a:cubicBezTo>
                  <a:pt x="1961" y="206"/>
                  <a:pt x="1968" y="223"/>
                  <a:pt x="1976" y="227"/>
                </a:cubicBezTo>
                <a:cubicBezTo>
                  <a:pt x="1987" y="231"/>
                  <a:pt x="2002" y="224"/>
                  <a:pt x="2028" y="220"/>
                </a:cubicBezTo>
                <a:cubicBezTo>
                  <a:pt x="2008" y="206"/>
                  <a:pt x="2001" y="201"/>
                  <a:pt x="1994" y="196"/>
                </a:cubicBezTo>
                <a:cubicBezTo>
                  <a:pt x="1987" y="192"/>
                  <a:pt x="1980" y="187"/>
                  <a:pt x="1971" y="181"/>
                </a:cubicBezTo>
                <a:cubicBezTo>
                  <a:pt x="1979" y="170"/>
                  <a:pt x="1986" y="162"/>
                  <a:pt x="1993" y="152"/>
                </a:cubicBezTo>
                <a:cubicBezTo>
                  <a:pt x="1963" y="130"/>
                  <a:pt x="1934" y="108"/>
                  <a:pt x="1904" y="86"/>
                </a:cubicBezTo>
                <a:cubicBezTo>
                  <a:pt x="1904" y="81"/>
                  <a:pt x="1904" y="77"/>
                  <a:pt x="1904" y="73"/>
                </a:cubicBezTo>
                <a:cubicBezTo>
                  <a:pt x="1923" y="72"/>
                  <a:pt x="1946" y="64"/>
                  <a:pt x="1960" y="71"/>
                </a:cubicBezTo>
                <a:cubicBezTo>
                  <a:pt x="2008" y="95"/>
                  <a:pt x="2055" y="122"/>
                  <a:pt x="2099" y="152"/>
                </a:cubicBezTo>
                <a:cubicBezTo>
                  <a:pt x="2168" y="198"/>
                  <a:pt x="2235" y="249"/>
                  <a:pt x="2304" y="296"/>
                </a:cubicBezTo>
                <a:cubicBezTo>
                  <a:pt x="2315" y="303"/>
                  <a:pt x="2337" y="294"/>
                  <a:pt x="2353" y="293"/>
                </a:cubicBezTo>
                <a:cubicBezTo>
                  <a:pt x="2378" y="292"/>
                  <a:pt x="2394" y="315"/>
                  <a:pt x="2415" y="320"/>
                </a:cubicBezTo>
                <a:cubicBezTo>
                  <a:pt x="2471" y="332"/>
                  <a:pt x="2529" y="339"/>
                  <a:pt x="2588" y="344"/>
                </a:cubicBezTo>
                <a:cubicBezTo>
                  <a:pt x="2541" y="317"/>
                  <a:pt x="2474" y="318"/>
                  <a:pt x="2451" y="248"/>
                </a:cubicBezTo>
                <a:cubicBezTo>
                  <a:pt x="2519" y="269"/>
                  <a:pt x="2604" y="263"/>
                  <a:pt x="2637" y="329"/>
                </a:cubicBezTo>
                <a:cubicBezTo>
                  <a:pt x="2672" y="399"/>
                  <a:pt x="2740" y="388"/>
                  <a:pt x="2788" y="420"/>
                </a:cubicBezTo>
                <a:cubicBezTo>
                  <a:pt x="2812" y="435"/>
                  <a:pt x="2822" y="435"/>
                  <a:pt x="2820" y="456"/>
                </a:cubicBezTo>
                <a:cubicBezTo>
                  <a:pt x="2839" y="448"/>
                  <a:pt x="2854" y="442"/>
                  <a:pt x="2882" y="431"/>
                </a:cubicBezTo>
                <a:cubicBezTo>
                  <a:pt x="2873" y="451"/>
                  <a:pt x="2868" y="463"/>
                  <a:pt x="2863" y="476"/>
                </a:cubicBezTo>
                <a:cubicBezTo>
                  <a:pt x="2893" y="478"/>
                  <a:pt x="2924" y="480"/>
                  <a:pt x="2964" y="483"/>
                </a:cubicBezTo>
                <a:cubicBezTo>
                  <a:pt x="2969" y="476"/>
                  <a:pt x="2965" y="428"/>
                  <a:pt x="3002" y="460"/>
                </a:cubicBezTo>
                <a:cubicBezTo>
                  <a:pt x="2994" y="477"/>
                  <a:pt x="2986" y="494"/>
                  <a:pt x="2975" y="518"/>
                </a:cubicBezTo>
                <a:cubicBezTo>
                  <a:pt x="3018" y="508"/>
                  <a:pt x="3046" y="505"/>
                  <a:pt x="3077" y="532"/>
                </a:cubicBezTo>
                <a:cubicBezTo>
                  <a:pt x="3095" y="548"/>
                  <a:pt x="3135" y="544"/>
                  <a:pt x="3164" y="542"/>
                </a:cubicBezTo>
                <a:cubicBezTo>
                  <a:pt x="3245" y="538"/>
                  <a:pt x="3326" y="531"/>
                  <a:pt x="3407" y="523"/>
                </a:cubicBezTo>
                <a:cubicBezTo>
                  <a:pt x="3443" y="519"/>
                  <a:pt x="3490" y="492"/>
                  <a:pt x="3515" y="506"/>
                </a:cubicBezTo>
                <a:cubicBezTo>
                  <a:pt x="3602" y="557"/>
                  <a:pt x="3694" y="524"/>
                  <a:pt x="3783" y="531"/>
                </a:cubicBezTo>
                <a:cubicBezTo>
                  <a:pt x="3880" y="540"/>
                  <a:pt x="3979" y="528"/>
                  <a:pt x="4077" y="526"/>
                </a:cubicBezTo>
                <a:cubicBezTo>
                  <a:pt x="4109" y="526"/>
                  <a:pt x="4140" y="532"/>
                  <a:pt x="4172" y="532"/>
                </a:cubicBezTo>
                <a:cubicBezTo>
                  <a:pt x="4187" y="533"/>
                  <a:pt x="4202" y="526"/>
                  <a:pt x="4218" y="524"/>
                </a:cubicBezTo>
                <a:cubicBezTo>
                  <a:pt x="4231" y="523"/>
                  <a:pt x="4251" y="511"/>
                  <a:pt x="4250" y="540"/>
                </a:cubicBezTo>
                <a:cubicBezTo>
                  <a:pt x="4250" y="541"/>
                  <a:pt x="4259" y="544"/>
                  <a:pt x="4263" y="543"/>
                </a:cubicBezTo>
                <a:cubicBezTo>
                  <a:pt x="4301" y="538"/>
                  <a:pt x="4338" y="533"/>
                  <a:pt x="4376" y="520"/>
                </a:cubicBezTo>
                <a:cubicBezTo>
                  <a:pt x="4363" y="516"/>
                  <a:pt x="4350" y="512"/>
                  <a:pt x="4333" y="506"/>
                </a:cubicBezTo>
                <a:cubicBezTo>
                  <a:pt x="4339" y="488"/>
                  <a:pt x="4344" y="471"/>
                  <a:pt x="4348" y="456"/>
                </a:cubicBezTo>
                <a:cubicBezTo>
                  <a:pt x="4369" y="471"/>
                  <a:pt x="4391" y="484"/>
                  <a:pt x="4409" y="500"/>
                </a:cubicBezTo>
                <a:cubicBezTo>
                  <a:pt x="4425" y="515"/>
                  <a:pt x="4435" y="537"/>
                  <a:pt x="4452" y="552"/>
                </a:cubicBezTo>
                <a:cubicBezTo>
                  <a:pt x="4509" y="601"/>
                  <a:pt x="4580" y="586"/>
                  <a:pt x="4647" y="594"/>
                </a:cubicBezTo>
                <a:cubicBezTo>
                  <a:pt x="4692" y="598"/>
                  <a:pt x="4738" y="595"/>
                  <a:pt x="4783" y="595"/>
                </a:cubicBezTo>
                <a:cubicBezTo>
                  <a:pt x="4783" y="600"/>
                  <a:pt x="4784" y="605"/>
                  <a:pt x="4784" y="611"/>
                </a:cubicBezTo>
                <a:cubicBezTo>
                  <a:pt x="4763" y="613"/>
                  <a:pt x="4742" y="616"/>
                  <a:pt x="4721" y="619"/>
                </a:cubicBezTo>
                <a:cubicBezTo>
                  <a:pt x="4721" y="620"/>
                  <a:pt x="4721" y="622"/>
                  <a:pt x="4721" y="623"/>
                </a:cubicBezTo>
                <a:cubicBezTo>
                  <a:pt x="4755" y="630"/>
                  <a:pt x="4789" y="636"/>
                  <a:pt x="4823" y="642"/>
                </a:cubicBezTo>
                <a:cubicBezTo>
                  <a:pt x="4825" y="638"/>
                  <a:pt x="4827" y="633"/>
                  <a:pt x="4829" y="628"/>
                </a:cubicBezTo>
                <a:cubicBezTo>
                  <a:pt x="4819" y="620"/>
                  <a:pt x="4809" y="612"/>
                  <a:pt x="4796" y="601"/>
                </a:cubicBezTo>
                <a:cubicBezTo>
                  <a:pt x="4807" y="587"/>
                  <a:pt x="4845" y="608"/>
                  <a:pt x="4847" y="579"/>
                </a:cubicBezTo>
                <a:lnTo>
                  <a:pt x="4847" y="576"/>
                </a:lnTo>
                <a:lnTo>
                  <a:pt x="4848" y="579"/>
                </a:lnTo>
                <a:cubicBezTo>
                  <a:pt x="4867" y="617"/>
                  <a:pt x="4917" y="594"/>
                  <a:pt x="4943" y="614"/>
                </a:cubicBezTo>
                <a:cubicBezTo>
                  <a:pt x="4945" y="612"/>
                  <a:pt x="4957" y="603"/>
                  <a:pt x="4969" y="593"/>
                </a:cubicBezTo>
                <a:cubicBezTo>
                  <a:pt x="4958" y="656"/>
                  <a:pt x="4911" y="632"/>
                  <a:pt x="4868" y="637"/>
                </a:cubicBezTo>
                <a:cubicBezTo>
                  <a:pt x="4894" y="649"/>
                  <a:pt x="4912" y="659"/>
                  <a:pt x="4931" y="668"/>
                </a:cubicBezTo>
                <a:cubicBezTo>
                  <a:pt x="4930" y="672"/>
                  <a:pt x="4928" y="675"/>
                  <a:pt x="4927" y="679"/>
                </a:cubicBezTo>
                <a:cubicBezTo>
                  <a:pt x="4910" y="678"/>
                  <a:pt x="4894" y="677"/>
                  <a:pt x="4876" y="677"/>
                </a:cubicBezTo>
                <a:cubicBezTo>
                  <a:pt x="4876" y="682"/>
                  <a:pt x="4876" y="688"/>
                  <a:pt x="4875" y="694"/>
                </a:cubicBezTo>
                <a:cubicBezTo>
                  <a:pt x="4986" y="702"/>
                  <a:pt x="5096" y="710"/>
                  <a:pt x="5208" y="718"/>
                </a:cubicBezTo>
                <a:cubicBezTo>
                  <a:pt x="5195" y="696"/>
                  <a:pt x="5195" y="696"/>
                  <a:pt x="5082" y="687"/>
                </a:cubicBezTo>
                <a:cubicBezTo>
                  <a:pt x="5035" y="684"/>
                  <a:pt x="4988" y="682"/>
                  <a:pt x="4942" y="679"/>
                </a:cubicBezTo>
                <a:cubicBezTo>
                  <a:pt x="4942" y="673"/>
                  <a:pt x="4942" y="667"/>
                  <a:pt x="4941" y="660"/>
                </a:cubicBezTo>
                <a:cubicBezTo>
                  <a:pt x="5059" y="660"/>
                  <a:pt x="5177" y="660"/>
                  <a:pt x="5291" y="660"/>
                </a:cubicBezTo>
                <a:cubicBezTo>
                  <a:pt x="5300" y="627"/>
                  <a:pt x="5308" y="601"/>
                  <a:pt x="5315" y="574"/>
                </a:cubicBezTo>
                <a:cubicBezTo>
                  <a:pt x="5339" y="570"/>
                  <a:pt x="5362" y="567"/>
                  <a:pt x="5385" y="564"/>
                </a:cubicBezTo>
                <a:cubicBezTo>
                  <a:pt x="5411" y="564"/>
                  <a:pt x="5437" y="564"/>
                  <a:pt x="5480" y="564"/>
                </a:cubicBezTo>
                <a:cubicBezTo>
                  <a:pt x="5450" y="578"/>
                  <a:pt x="5435" y="586"/>
                  <a:pt x="5419" y="594"/>
                </a:cubicBezTo>
                <a:cubicBezTo>
                  <a:pt x="5419" y="599"/>
                  <a:pt x="5419" y="604"/>
                  <a:pt x="5420" y="609"/>
                </a:cubicBezTo>
                <a:cubicBezTo>
                  <a:pt x="5476" y="609"/>
                  <a:pt x="5534" y="620"/>
                  <a:pt x="5586" y="605"/>
                </a:cubicBezTo>
                <a:cubicBezTo>
                  <a:pt x="5620" y="596"/>
                  <a:pt x="5621" y="624"/>
                  <a:pt x="5641" y="637"/>
                </a:cubicBezTo>
                <a:cubicBezTo>
                  <a:pt x="5617" y="638"/>
                  <a:pt x="5594" y="640"/>
                  <a:pt x="5571" y="641"/>
                </a:cubicBezTo>
                <a:cubicBezTo>
                  <a:pt x="5571" y="644"/>
                  <a:pt x="5570" y="646"/>
                  <a:pt x="5570" y="648"/>
                </a:cubicBezTo>
                <a:cubicBezTo>
                  <a:pt x="5597" y="654"/>
                  <a:pt x="5625" y="660"/>
                  <a:pt x="5645" y="664"/>
                </a:cubicBezTo>
                <a:cubicBezTo>
                  <a:pt x="5657" y="645"/>
                  <a:pt x="5664" y="628"/>
                  <a:pt x="5678" y="616"/>
                </a:cubicBezTo>
                <a:cubicBezTo>
                  <a:pt x="5689" y="605"/>
                  <a:pt x="5706" y="601"/>
                  <a:pt x="5735" y="587"/>
                </a:cubicBezTo>
                <a:cubicBezTo>
                  <a:pt x="5759" y="585"/>
                  <a:pt x="5799" y="582"/>
                  <a:pt x="5840" y="578"/>
                </a:cubicBezTo>
                <a:cubicBezTo>
                  <a:pt x="5841" y="583"/>
                  <a:pt x="5842" y="589"/>
                  <a:pt x="5843" y="593"/>
                </a:cubicBezTo>
                <a:cubicBezTo>
                  <a:pt x="5834" y="601"/>
                  <a:pt x="5825" y="608"/>
                  <a:pt x="5812" y="619"/>
                </a:cubicBezTo>
                <a:cubicBezTo>
                  <a:pt x="5881" y="639"/>
                  <a:pt x="5947" y="658"/>
                  <a:pt x="6013" y="677"/>
                </a:cubicBezTo>
                <a:cubicBezTo>
                  <a:pt x="6004" y="687"/>
                  <a:pt x="5991" y="701"/>
                  <a:pt x="5977" y="718"/>
                </a:cubicBezTo>
                <a:cubicBezTo>
                  <a:pt x="6019" y="730"/>
                  <a:pt x="6056" y="740"/>
                  <a:pt x="6096" y="751"/>
                </a:cubicBezTo>
                <a:cubicBezTo>
                  <a:pt x="6090" y="759"/>
                  <a:pt x="6086" y="765"/>
                  <a:pt x="6082" y="770"/>
                </a:cubicBezTo>
                <a:cubicBezTo>
                  <a:pt x="6119" y="789"/>
                  <a:pt x="6155" y="807"/>
                  <a:pt x="6192" y="826"/>
                </a:cubicBezTo>
                <a:cubicBezTo>
                  <a:pt x="6192" y="831"/>
                  <a:pt x="6191" y="837"/>
                  <a:pt x="6191" y="842"/>
                </a:cubicBezTo>
                <a:cubicBezTo>
                  <a:pt x="6100" y="849"/>
                  <a:pt x="6009" y="856"/>
                  <a:pt x="5918" y="863"/>
                </a:cubicBezTo>
                <a:cubicBezTo>
                  <a:pt x="5918" y="866"/>
                  <a:pt x="5918" y="870"/>
                  <a:pt x="5918" y="873"/>
                </a:cubicBezTo>
                <a:cubicBezTo>
                  <a:pt x="6003" y="882"/>
                  <a:pt x="6088" y="890"/>
                  <a:pt x="6173" y="898"/>
                </a:cubicBezTo>
                <a:cubicBezTo>
                  <a:pt x="6173" y="901"/>
                  <a:pt x="6173" y="904"/>
                  <a:pt x="6173" y="907"/>
                </a:cubicBezTo>
                <a:cubicBezTo>
                  <a:pt x="6163" y="910"/>
                  <a:pt x="6153" y="912"/>
                  <a:pt x="6142" y="915"/>
                </a:cubicBezTo>
                <a:cubicBezTo>
                  <a:pt x="6142" y="917"/>
                  <a:pt x="6141" y="920"/>
                  <a:pt x="6141" y="922"/>
                </a:cubicBezTo>
                <a:cubicBezTo>
                  <a:pt x="6171" y="926"/>
                  <a:pt x="6201" y="930"/>
                  <a:pt x="6230" y="933"/>
                </a:cubicBezTo>
                <a:cubicBezTo>
                  <a:pt x="6230" y="938"/>
                  <a:pt x="6230" y="942"/>
                  <a:pt x="6229" y="947"/>
                </a:cubicBezTo>
                <a:cubicBezTo>
                  <a:pt x="6220" y="947"/>
                  <a:pt x="6211" y="948"/>
                  <a:pt x="6202" y="948"/>
                </a:cubicBezTo>
                <a:cubicBezTo>
                  <a:pt x="6231" y="979"/>
                  <a:pt x="6305" y="983"/>
                  <a:pt x="6325" y="951"/>
                </a:cubicBezTo>
                <a:cubicBezTo>
                  <a:pt x="6355" y="905"/>
                  <a:pt x="6398" y="900"/>
                  <a:pt x="6446" y="898"/>
                </a:cubicBezTo>
                <a:cubicBezTo>
                  <a:pt x="6465" y="898"/>
                  <a:pt x="6500" y="903"/>
                  <a:pt x="6476" y="860"/>
                </a:cubicBezTo>
                <a:cubicBezTo>
                  <a:pt x="6514" y="878"/>
                  <a:pt x="6553" y="909"/>
                  <a:pt x="6587" y="863"/>
                </a:cubicBezTo>
                <a:cubicBezTo>
                  <a:pt x="6598" y="847"/>
                  <a:pt x="6594" y="821"/>
                  <a:pt x="6596" y="800"/>
                </a:cubicBezTo>
                <a:cubicBezTo>
                  <a:pt x="6592" y="799"/>
                  <a:pt x="6588" y="799"/>
                  <a:pt x="6584" y="799"/>
                </a:cubicBezTo>
                <a:cubicBezTo>
                  <a:pt x="6574" y="807"/>
                  <a:pt x="6564" y="816"/>
                  <a:pt x="6557" y="823"/>
                </a:cubicBezTo>
                <a:cubicBezTo>
                  <a:pt x="6539" y="787"/>
                  <a:pt x="6522" y="752"/>
                  <a:pt x="6510" y="727"/>
                </a:cubicBezTo>
                <a:cubicBezTo>
                  <a:pt x="6520" y="714"/>
                  <a:pt x="6528" y="696"/>
                  <a:pt x="6541" y="689"/>
                </a:cubicBezTo>
                <a:cubicBezTo>
                  <a:pt x="6563" y="677"/>
                  <a:pt x="6589" y="668"/>
                  <a:pt x="6614" y="666"/>
                </a:cubicBezTo>
                <a:cubicBezTo>
                  <a:pt x="6649" y="663"/>
                  <a:pt x="6687" y="647"/>
                  <a:pt x="6720" y="675"/>
                </a:cubicBezTo>
                <a:cubicBezTo>
                  <a:pt x="6722" y="677"/>
                  <a:pt x="6727" y="678"/>
                  <a:pt x="6730" y="677"/>
                </a:cubicBezTo>
                <a:cubicBezTo>
                  <a:pt x="6751" y="675"/>
                  <a:pt x="6770" y="660"/>
                  <a:pt x="6789" y="692"/>
                </a:cubicBezTo>
                <a:cubicBezTo>
                  <a:pt x="6797" y="705"/>
                  <a:pt x="6840" y="697"/>
                  <a:pt x="6870" y="699"/>
                </a:cubicBezTo>
                <a:cubicBezTo>
                  <a:pt x="6870" y="694"/>
                  <a:pt x="6870" y="687"/>
                  <a:pt x="6870" y="684"/>
                </a:cubicBezTo>
                <a:lnTo>
                  <a:pt x="6870" y="683"/>
                </a:lnTo>
                <a:cubicBezTo>
                  <a:pt x="6896" y="683"/>
                  <a:pt x="6921" y="677"/>
                  <a:pt x="6940" y="685"/>
                </a:cubicBezTo>
                <a:cubicBezTo>
                  <a:pt x="6976" y="699"/>
                  <a:pt x="7013" y="698"/>
                  <a:pt x="7050" y="702"/>
                </a:cubicBezTo>
                <a:cubicBezTo>
                  <a:pt x="7105" y="708"/>
                  <a:pt x="7160" y="712"/>
                  <a:pt x="7215" y="713"/>
                </a:cubicBezTo>
                <a:cubicBezTo>
                  <a:pt x="7250" y="714"/>
                  <a:pt x="7285" y="709"/>
                  <a:pt x="7323" y="706"/>
                </a:cubicBezTo>
                <a:cubicBezTo>
                  <a:pt x="7315" y="719"/>
                  <a:pt x="7310" y="728"/>
                  <a:pt x="7306" y="736"/>
                </a:cubicBezTo>
                <a:cubicBezTo>
                  <a:pt x="7321" y="744"/>
                  <a:pt x="7336" y="758"/>
                  <a:pt x="7351" y="758"/>
                </a:cubicBezTo>
                <a:cubicBezTo>
                  <a:pt x="7430" y="758"/>
                  <a:pt x="7509" y="754"/>
                  <a:pt x="7587" y="751"/>
                </a:cubicBezTo>
                <a:cubicBezTo>
                  <a:pt x="7602" y="751"/>
                  <a:pt x="7617" y="750"/>
                  <a:pt x="7632" y="757"/>
                </a:cubicBezTo>
                <a:cubicBezTo>
                  <a:pt x="7490" y="789"/>
                  <a:pt x="7345" y="800"/>
                  <a:pt x="7199" y="810"/>
                </a:cubicBezTo>
                <a:cubicBezTo>
                  <a:pt x="7331" y="810"/>
                  <a:pt x="7462" y="810"/>
                  <a:pt x="7593" y="810"/>
                </a:cubicBezTo>
                <a:cubicBezTo>
                  <a:pt x="7593" y="818"/>
                  <a:pt x="7593" y="826"/>
                  <a:pt x="7593" y="833"/>
                </a:cubicBezTo>
                <a:cubicBezTo>
                  <a:pt x="7544" y="833"/>
                  <a:pt x="7496" y="831"/>
                  <a:pt x="7447" y="834"/>
                </a:cubicBezTo>
                <a:cubicBezTo>
                  <a:pt x="7428" y="835"/>
                  <a:pt x="7410" y="848"/>
                  <a:pt x="7392" y="849"/>
                </a:cubicBezTo>
                <a:cubicBezTo>
                  <a:pt x="7369" y="850"/>
                  <a:pt x="7345" y="843"/>
                  <a:pt x="7314" y="838"/>
                </a:cubicBezTo>
                <a:cubicBezTo>
                  <a:pt x="7314" y="845"/>
                  <a:pt x="7315" y="855"/>
                  <a:pt x="7316" y="866"/>
                </a:cubicBezTo>
                <a:lnTo>
                  <a:pt x="7317" y="876"/>
                </a:lnTo>
                <a:lnTo>
                  <a:pt x="7316" y="876"/>
                </a:lnTo>
                <a:lnTo>
                  <a:pt x="7310" y="870"/>
                </a:lnTo>
                <a:cubicBezTo>
                  <a:pt x="7247" y="810"/>
                  <a:pt x="7184" y="868"/>
                  <a:pt x="7122" y="871"/>
                </a:cubicBezTo>
                <a:cubicBezTo>
                  <a:pt x="7158" y="879"/>
                  <a:pt x="7195" y="879"/>
                  <a:pt x="7231" y="878"/>
                </a:cubicBezTo>
                <a:cubicBezTo>
                  <a:pt x="7246" y="878"/>
                  <a:pt x="7260" y="878"/>
                  <a:pt x="7274" y="877"/>
                </a:cubicBezTo>
                <a:lnTo>
                  <a:pt x="7316" y="876"/>
                </a:lnTo>
                <a:lnTo>
                  <a:pt x="7317" y="876"/>
                </a:lnTo>
                <a:lnTo>
                  <a:pt x="7317" y="876"/>
                </a:lnTo>
                <a:lnTo>
                  <a:pt x="7317" y="876"/>
                </a:lnTo>
                <a:cubicBezTo>
                  <a:pt x="7349" y="929"/>
                  <a:pt x="7398" y="907"/>
                  <a:pt x="7443" y="906"/>
                </a:cubicBezTo>
                <a:cubicBezTo>
                  <a:pt x="7514" y="905"/>
                  <a:pt x="7586" y="915"/>
                  <a:pt x="7656" y="906"/>
                </a:cubicBezTo>
                <a:cubicBezTo>
                  <a:pt x="7759" y="893"/>
                  <a:pt x="7861" y="866"/>
                  <a:pt x="7964" y="847"/>
                </a:cubicBezTo>
                <a:cubicBezTo>
                  <a:pt x="8029" y="835"/>
                  <a:pt x="8097" y="836"/>
                  <a:pt x="8159" y="816"/>
                </a:cubicBezTo>
                <a:cubicBezTo>
                  <a:pt x="8199" y="803"/>
                  <a:pt x="8238" y="799"/>
                  <a:pt x="8279" y="794"/>
                </a:cubicBezTo>
                <a:cubicBezTo>
                  <a:pt x="8285" y="793"/>
                  <a:pt x="8292" y="795"/>
                  <a:pt x="8300" y="796"/>
                </a:cubicBezTo>
                <a:lnTo>
                  <a:pt x="8303" y="797"/>
                </a:lnTo>
                <a:lnTo>
                  <a:pt x="8293" y="802"/>
                </a:lnTo>
                <a:cubicBezTo>
                  <a:pt x="8263" y="816"/>
                  <a:pt x="8234" y="831"/>
                  <a:pt x="8203" y="840"/>
                </a:cubicBezTo>
                <a:cubicBezTo>
                  <a:pt x="8130" y="860"/>
                  <a:pt x="8056" y="875"/>
                  <a:pt x="7983" y="893"/>
                </a:cubicBezTo>
                <a:cubicBezTo>
                  <a:pt x="7977" y="894"/>
                  <a:pt x="7972" y="900"/>
                  <a:pt x="7967" y="900"/>
                </a:cubicBezTo>
                <a:cubicBezTo>
                  <a:pt x="7926" y="900"/>
                  <a:pt x="7885" y="900"/>
                  <a:pt x="7843" y="900"/>
                </a:cubicBezTo>
                <a:cubicBezTo>
                  <a:pt x="7865" y="962"/>
                  <a:pt x="7893" y="966"/>
                  <a:pt x="8038" y="929"/>
                </a:cubicBezTo>
                <a:cubicBezTo>
                  <a:pt x="8034" y="945"/>
                  <a:pt x="8030" y="958"/>
                  <a:pt x="8026" y="971"/>
                </a:cubicBezTo>
                <a:cubicBezTo>
                  <a:pt x="8024" y="966"/>
                  <a:pt x="8022" y="962"/>
                  <a:pt x="8019" y="957"/>
                </a:cubicBezTo>
                <a:cubicBezTo>
                  <a:pt x="7965" y="966"/>
                  <a:pt x="7911" y="974"/>
                  <a:pt x="7856" y="983"/>
                </a:cubicBezTo>
                <a:cubicBezTo>
                  <a:pt x="7857" y="988"/>
                  <a:pt x="7857" y="994"/>
                  <a:pt x="7858" y="999"/>
                </a:cubicBezTo>
                <a:cubicBezTo>
                  <a:pt x="7901" y="992"/>
                  <a:pt x="7945" y="984"/>
                  <a:pt x="7988" y="977"/>
                </a:cubicBezTo>
                <a:cubicBezTo>
                  <a:pt x="7990" y="981"/>
                  <a:pt x="7991" y="986"/>
                  <a:pt x="7993" y="990"/>
                </a:cubicBezTo>
                <a:cubicBezTo>
                  <a:pt x="7850" y="1033"/>
                  <a:pt x="7707" y="1076"/>
                  <a:pt x="7560" y="1120"/>
                </a:cubicBezTo>
                <a:cubicBezTo>
                  <a:pt x="7640" y="1116"/>
                  <a:pt x="7719" y="1113"/>
                  <a:pt x="7796" y="1109"/>
                </a:cubicBezTo>
                <a:cubicBezTo>
                  <a:pt x="7791" y="1122"/>
                  <a:pt x="7784" y="1137"/>
                  <a:pt x="7781" y="1153"/>
                </a:cubicBezTo>
                <a:cubicBezTo>
                  <a:pt x="7770" y="1226"/>
                  <a:pt x="7722" y="1250"/>
                  <a:pt x="7657" y="1215"/>
                </a:cubicBezTo>
                <a:cubicBezTo>
                  <a:pt x="7650" y="1210"/>
                  <a:pt x="7632" y="1221"/>
                  <a:pt x="7621" y="1227"/>
                </a:cubicBezTo>
                <a:cubicBezTo>
                  <a:pt x="7613" y="1232"/>
                  <a:pt x="7608" y="1246"/>
                  <a:pt x="7601" y="1247"/>
                </a:cubicBezTo>
                <a:cubicBezTo>
                  <a:pt x="7594" y="1248"/>
                  <a:pt x="7586" y="1235"/>
                  <a:pt x="7578" y="1231"/>
                </a:cubicBezTo>
                <a:cubicBezTo>
                  <a:pt x="7570" y="1226"/>
                  <a:pt x="7553" y="1218"/>
                  <a:pt x="7552" y="1219"/>
                </a:cubicBezTo>
                <a:cubicBezTo>
                  <a:pt x="7526" y="1267"/>
                  <a:pt x="7478" y="1234"/>
                  <a:pt x="7443" y="1254"/>
                </a:cubicBezTo>
                <a:cubicBezTo>
                  <a:pt x="7447" y="1258"/>
                  <a:pt x="7453" y="1263"/>
                  <a:pt x="7465" y="1273"/>
                </a:cubicBezTo>
                <a:cubicBezTo>
                  <a:pt x="7383" y="1283"/>
                  <a:pt x="7307" y="1291"/>
                  <a:pt x="7231" y="1300"/>
                </a:cubicBezTo>
                <a:cubicBezTo>
                  <a:pt x="7232" y="1305"/>
                  <a:pt x="7232" y="1310"/>
                  <a:pt x="7233" y="1316"/>
                </a:cubicBezTo>
                <a:cubicBezTo>
                  <a:pt x="7646" y="1356"/>
                  <a:pt x="8044" y="1258"/>
                  <a:pt x="8449" y="1174"/>
                </a:cubicBezTo>
                <a:cubicBezTo>
                  <a:pt x="8453" y="1204"/>
                  <a:pt x="8456" y="1238"/>
                  <a:pt x="8460" y="1273"/>
                </a:cubicBezTo>
                <a:cubicBezTo>
                  <a:pt x="8457" y="1274"/>
                  <a:pt x="8453" y="1274"/>
                  <a:pt x="8449" y="1275"/>
                </a:cubicBezTo>
                <a:cubicBezTo>
                  <a:pt x="8442" y="1266"/>
                  <a:pt x="8434" y="1256"/>
                  <a:pt x="8422" y="1241"/>
                </a:cubicBezTo>
                <a:cubicBezTo>
                  <a:pt x="8424" y="1269"/>
                  <a:pt x="8425" y="1288"/>
                  <a:pt x="8427" y="1315"/>
                </a:cubicBezTo>
                <a:cubicBezTo>
                  <a:pt x="8391" y="1288"/>
                  <a:pt x="8380" y="1265"/>
                  <a:pt x="8415" y="1234"/>
                </a:cubicBezTo>
                <a:cubicBezTo>
                  <a:pt x="8421" y="1228"/>
                  <a:pt x="8419" y="1212"/>
                  <a:pt x="8422" y="1201"/>
                </a:cubicBezTo>
                <a:cubicBezTo>
                  <a:pt x="8416" y="1198"/>
                  <a:pt x="8411" y="1196"/>
                  <a:pt x="8406" y="1193"/>
                </a:cubicBezTo>
                <a:cubicBezTo>
                  <a:pt x="8387" y="1215"/>
                  <a:pt x="8368" y="1237"/>
                  <a:pt x="8350" y="1258"/>
                </a:cubicBezTo>
                <a:cubicBezTo>
                  <a:pt x="8332" y="1194"/>
                  <a:pt x="8285" y="1246"/>
                  <a:pt x="8250" y="1249"/>
                </a:cubicBezTo>
                <a:cubicBezTo>
                  <a:pt x="8193" y="1254"/>
                  <a:pt x="8137" y="1274"/>
                  <a:pt x="8079" y="1284"/>
                </a:cubicBezTo>
                <a:cubicBezTo>
                  <a:pt x="8027" y="1293"/>
                  <a:pt x="7975" y="1296"/>
                  <a:pt x="7913" y="1303"/>
                </a:cubicBezTo>
                <a:cubicBezTo>
                  <a:pt x="7931" y="1336"/>
                  <a:pt x="7940" y="1354"/>
                  <a:pt x="7950" y="1372"/>
                </a:cubicBezTo>
                <a:cubicBezTo>
                  <a:pt x="7954" y="1371"/>
                  <a:pt x="7958" y="1369"/>
                  <a:pt x="7961" y="1368"/>
                </a:cubicBezTo>
                <a:cubicBezTo>
                  <a:pt x="7967" y="1389"/>
                  <a:pt x="7901" y="1414"/>
                  <a:pt x="7990" y="1432"/>
                </a:cubicBezTo>
                <a:cubicBezTo>
                  <a:pt x="7909" y="1452"/>
                  <a:pt x="7852" y="1466"/>
                  <a:pt x="7784" y="1482"/>
                </a:cubicBezTo>
                <a:cubicBezTo>
                  <a:pt x="7823" y="1439"/>
                  <a:pt x="7848" y="1394"/>
                  <a:pt x="7909" y="1409"/>
                </a:cubicBezTo>
                <a:cubicBezTo>
                  <a:pt x="7787" y="1367"/>
                  <a:pt x="7739" y="1372"/>
                  <a:pt x="7714" y="1430"/>
                </a:cubicBezTo>
                <a:cubicBezTo>
                  <a:pt x="7735" y="1431"/>
                  <a:pt x="7755" y="1433"/>
                  <a:pt x="7779" y="1434"/>
                </a:cubicBezTo>
                <a:cubicBezTo>
                  <a:pt x="7732" y="1484"/>
                  <a:pt x="7681" y="1512"/>
                  <a:pt x="7614" y="1506"/>
                </a:cubicBezTo>
                <a:cubicBezTo>
                  <a:pt x="7629" y="1542"/>
                  <a:pt x="7661" y="1544"/>
                  <a:pt x="7714" y="1514"/>
                </a:cubicBezTo>
                <a:cubicBezTo>
                  <a:pt x="7721" y="1524"/>
                  <a:pt x="7728" y="1534"/>
                  <a:pt x="7733" y="1541"/>
                </a:cubicBezTo>
                <a:cubicBezTo>
                  <a:pt x="7777" y="1526"/>
                  <a:pt x="7818" y="1513"/>
                  <a:pt x="7867" y="1497"/>
                </a:cubicBezTo>
                <a:cubicBezTo>
                  <a:pt x="7869" y="1500"/>
                  <a:pt x="7878" y="1511"/>
                  <a:pt x="7886" y="1522"/>
                </a:cubicBezTo>
                <a:cubicBezTo>
                  <a:pt x="7856" y="1531"/>
                  <a:pt x="7833" y="1539"/>
                  <a:pt x="7810" y="1547"/>
                </a:cubicBezTo>
                <a:cubicBezTo>
                  <a:pt x="7809" y="1551"/>
                  <a:pt x="7809" y="1555"/>
                  <a:pt x="7808" y="1558"/>
                </a:cubicBezTo>
                <a:cubicBezTo>
                  <a:pt x="7822" y="1563"/>
                  <a:pt x="7836" y="1573"/>
                  <a:pt x="7849" y="1571"/>
                </a:cubicBezTo>
                <a:cubicBezTo>
                  <a:pt x="8054" y="1537"/>
                  <a:pt x="8261" y="1511"/>
                  <a:pt x="8463" y="1462"/>
                </a:cubicBezTo>
                <a:cubicBezTo>
                  <a:pt x="8670" y="1412"/>
                  <a:pt x="8874" y="1346"/>
                  <a:pt x="9076" y="1276"/>
                </a:cubicBezTo>
                <a:cubicBezTo>
                  <a:pt x="9163" y="1246"/>
                  <a:pt x="9239" y="1183"/>
                  <a:pt x="9325" y="1147"/>
                </a:cubicBezTo>
                <a:cubicBezTo>
                  <a:pt x="9400" y="1116"/>
                  <a:pt x="9453" y="1058"/>
                  <a:pt x="9517" y="1013"/>
                </a:cubicBezTo>
                <a:cubicBezTo>
                  <a:pt x="9528" y="1006"/>
                  <a:pt x="9541" y="1004"/>
                  <a:pt x="9556" y="998"/>
                </a:cubicBezTo>
                <a:cubicBezTo>
                  <a:pt x="9508" y="1057"/>
                  <a:pt x="9465" y="1111"/>
                  <a:pt x="9417" y="1169"/>
                </a:cubicBezTo>
                <a:cubicBezTo>
                  <a:pt x="9420" y="1155"/>
                  <a:pt x="9422" y="1147"/>
                  <a:pt x="9424" y="1138"/>
                </a:cubicBezTo>
                <a:cubicBezTo>
                  <a:pt x="9420" y="1137"/>
                  <a:pt x="9417" y="1136"/>
                  <a:pt x="9414" y="1135"/>
                </a:cubicBezTo>
                <a:cubicBezTo>
                  <a:pt x="9406" y="1154"/>
                  <a:pt x="9399" y="1173"/>
                  <a:pt x="9387" y="1207"/>
                </a:cubicBezTo>
                <a:cubicBezTo>
                  <a:pt x="9374" y="1187"/>
                  <a:pt x="9365" y="1172"/>
                  <a:pt x="9361" y="1165"/>
                </a:cubicBezTo>
                <a:cubicBezTo>
                  <a:pt x="9289" y="1203"/>
                  <a:pt x="9215" y="1240"/>
                  <a:pt x="9143" y="1279"/>
                </a:cubicBezTo>
                <a:cubicBezTo>
                  <a:pt x="9137" y="1282"/>
                  <a:pt x="9131" y="1287"/>
                  <a:pt x="9129" y="1293"/>
                </a:cubicBezTo>
                <a:cubicBezTo>
                  <a:pt x="9114" y="1331"/>
                  <a:pt x="9098" y="1320"/>
                  <a:pt x="9081" y="1292"/>
                </a:cubicBezTo>
                <a:cubicBezTo>
                  <a:pt x="9033" y="1354"/>
                  <a:pt x="8959" y="1358"/>
                  <a:pt x="8893" y="1382"/>
                </a:cubicBezTo>
                <a:cubicBezTo>
                  <a:pt x="8873" y="1389"/>
                  <a:pt x="8855" y="1406"/>
                  <a:pt x="8828" y="1424"/>
                </a:cubicBezTo>
                <a:cubicBezTo>
                  <a:pt x="8819" y="1427"/>
                  <a:pt x="8798" y="1434"/>
                  <a:pt x="8777" y="1441"/>
                </a:cubicBezTo>
                <a:cubicBezTo>
                  <a:pt x="8759" y="1437"/>
                  <a:pt x="8735" y="1431"/>
                  <a:pt x="8707" y="1423"/>
                </a:cubicBezTo>
                <a:cubicBezTo>
                  <a:pt x="8705" y="1442"/>
                  <a:pt x="8703" y="1460"/>
                  <a:pt x="8701" y="1477"/>
                </a:cubicBezTo>
                <a:cubicBezTo>
                  <a:pt x="8700" y="1477"/>
                  <a:pt x="8697" y="1477"/>
                  <a:pt x="8695" y="1476"/>
                </a:cubicBezTo>
                <a:cubicBezTo>
                  <a:pt x="8682" y="1461"/>
                  <a:pt x="8670" y="1447"/>
                  <a:pt x="8657" y="1432"/>
                </a:cubicBezTo>
                <a:cubicBezTo>
                  <a:pt x="8649" y="1451"/>
                  <a:pt x="8641" y="1470"/>
                  <a:pt x="8633" y="1489"/>
                </a:cubicBezTo>
                <a:cubicBezTo>
                  <a:pt x="8624" y="1510"/>
                  <a:pt x="8614" y="1531"/>
                  <a:pt x="8606" y="1551"/>
                </a:cubicBezTo>
                <a:cubicBezTo>
                  <a:pt x="8583" y="1520"/>
                  <a:pt x="8566" y="1496"/>
                  <a:pt x="8550" y="1472"/>
                </a:cubicBezTo>
                <a:cubicBezTo>
                  <a:pt x="8540" y="1492"/>
                  <a:pt x="8530" y="1512"/>
                  <a:pt x="8521" y="1530"/>
                </a:cubicBezTo>
                <a:cubicBezTo>
                  <a:pt x="8509" y="1453"/>
                  <a:pt x="8451" y="1524"/>
                  <a:pt x="8414" y="1509"/>
                </a:cubicBezTo>
                <a:cubicBezTo>
                  <a:pt x="8403" y="1504"/>
                  <a:pt x="8385" y="1515"/>
                  <a:pt x="8375" y="1523"/>
                </a:cubicBezTo>
                <a:cubicBezTo>
                  <a:pt x="8345" y="1540"/>
                  <a:pt x="8316" y="1561"/>
                  <a:pt x="8284" y="1573"/>
                </a:cubicBezTo>
                <a:cubicBezTo>
                  <a:pt x="8163" y="1620"/>
                  <a:pt x="8040" y="1663"/>
                  <a:pt x="7919" y="1707"/>
                </a:cubicBezTo>
                <a:cubicBezTo>
                  <a:pt x="7911" y="1710"/>
                  <a:pt x="7904" y="1714"/>
                  <a:pt x="7899" y="1726"/>
                </a:cubicBezTo>
                <a:cubicBezTo>
                  <a:pt x="7962" y="1715"/>
                  <a:pt x="8026" y="1705"/>
                  <a:pt x="8090" y="1695"/>
                </a:cubicBezTo>
                <a:cubicBezTo>
                  <a:pt x="8092" y="1700"/>
                  <a:pt x="8094" y="1705"/>
                  <a:pt x="8096" y="1710"/>
                </a:cubicBezTo>
                <a:cubicBezTo>
                  <a:pt x="7998" y="1731"/>
                  <a:pt x="7887" y="1727"/>
                  <a:pt x="7825" y="1833"/>
                </a:cubicBezTo>
                <a:cubicBezTo>
                  <a:pt x="7924" y="1854"/>
                  <a:pt x="8012" y="1829"/>
                  <a:pt x="8099" y="1806"/>
                </a:cubicBezTo>
                <a:cubicBezTo>
                  <a:pt x="8176" y="1786"/>
                  <a:pt x="8251" y="1758"/>
                  <a:pt x="8327" y="1734"/>
                </a:cubicBezTo>
                <a:cubicBezTo>
                  <a:pt x="8335" y="1732"/>
                  <a:pt x="8351" y="1732"/>
                  <a:pt x="8353" y="1735"/>
                </a:cubicBezTo>
                <a:cubicBezTo>
                  <a:pt x="8372" y="1776"/>
                  <a:pt x="8400" y="1754"/>
                  <a:pt x="8425" y="1747"/>
                </a:cubicBezTo>
                <a:cubicBezTo>
                  <a:pt x="8471" y="1735"/>
                  <a:pt x="8513" y="1709"/>
                  <a:pt x="8564" y="1743"/>
                </a:cubicBezTo>
                <a:cubicBezTo>
                  <a:pt x="8580" y="1753"/>
                  <a:pt x="8620" y="1731"/>
                  <a:pt x="8648" y="1720"/>
                </a:cubicBezTo>
                <a:cubicBezTo>
                  <a:pt x="8674" y="1710"/>
                  <a:pt x="8698" y="1693"/>
                  <a:pt x="8725" y="1684"/>
                </a:cubicBezTo>
                <a:cubicBezTo>
                  <a:pt x="8792" y="1660"/>
                  <a:pt x="8861" y="1639"/>
                  <a:pt x="8933" y="1615"/>
                </a:cubicBezTo>
                <a:cubicBezTo>
                  <a:pt x="8894" y="1646"/>
                  <a:pt x="8855" y="1675"/>
                  <a:pt x="8805" y="1714"/>
                </a:cubicBezTo>
                <a:cubicBezTo>
                  <a:pt x="8982" y="1722"/>
                  <a:pt x="9073" y="1588"/>
                  <a:pt x="9208" y="1524"/>
                </a:cubicBezTo>
                <a:cubicBezTo>
                  <a:pt x="9147" y="1576"/>
                  <a:pt x="9090" y="1626"/>
                  <a:pt x="9034" y="1674"/>
                </a:cubicBezTo>
                <a:lnTo>
                  <a:pt x="8978" y="1723"/>
                </a:lnTo>
                <a:lnTo>
                  <a:pt x="8977" y="1722"/>
                </a:lnTo>
                <a:lnTo>
                  <a:pt x="8976" y="1724"/>
                </a:lnTo>
                <a:lnTo>
                  <a:pt x="8926" y="1777"/>
                </a:lnTo>
                <a:cubicBezTo>
                  <a:pt x="8908" y="1795"/>
                  <a:pt x="8891" y="1812"/>
                  <a:pt x="8874" y="1830"/>
                </a:cubicBezTo>
                <a:cubicBezTo>
                  <a:pt x="8907" y="1821"/>
                  <a:pt x="8940" y="1808"/>
                  <a:pt x="8963" y="1785"/>
                </a:cubicBezTo>
                <a:cubicBezTo>
                  <a:pt x="8974" y="1774"/>
                  <a:pt x="8973" y="1751"/>
                  <a:pt x="8975" y="1730"/>
                </a:cubicBezTo>
                <a:lnTo>
                  <a:pt x="8976" y="1724"/>
                </a:lnTo>
                <a:lnTo>
                  <a:pt x="8978" y="1723"/>
                </a:lnTo>
                <a:lnTo>
                  <a:pt x="8978" y="1723"/>
                </a:lnTo>
                <a:lnTo>
                  <a:pt x="8985" y="1729"/>
                </a:lnTo>
                <a:cubicBezTo>
                  <a:pt x="8994" y="1737"/>
                  <a:pt x="9003" y="1745"/>
                  <a:pt x="9016" y="1757"/>
                </a:cubicBezTo>
                <a:cubicBezTo>
                  <a:pt x="9100" y="1691"/>
                  <a:pt x="9189" y="1621"/>
                  <a:pt x="9278" y="1552"/>
                </a:cubicBezTo>
                <a:cubicBezTo>
                  <a:pt x="9281" y="1555"/>
                  <a:pt x="9284" y="1558"/>
                  <a:pt x="9287" y="1561"/>
                </a:cubicBezTo>
                <a:cubicBezTo>
                  <a:pt x="9275" y="1572"/>
                  <a:pt x="9263" y="1583"/>
                  <a:pt x="9251" y="1593"/>
                </a:cubicBezTo>
                <a:cubicBezTo>
                  <a:pt x="9194" y="1638"/>
                  <a:pt x="9136" y="1681"/>
                  <a:pt x="9080" y="1727"/>
                </a:cubicBezTo>
                <a:cubicBezTo>
                  <a:pt x="9070" y="1734"/>
                  <a:pt x="9041" y="1744"/>
                  <a:pt x="9070" y="1765"/>
                </a:cubicBezTo>
                <a:cubicBezTo>
                  <a:pt x="9062" y="1774"/>
                  <a:pt x="9054" y="1785"/>
                  <a:pt x="9044" y="1793"/>
                </a:cubicBezTo>
                <a:cubicBezTo>
                  <a:pt x="9024" y="1810"/>
                  <a:pt x="9003" y="1826"/>
                  <a:pt x="8983" y="1842"/>
                </a:cubicBezTo>
                <a:cubicBezTo>
                  <a:pt x="8985" y="1846"/>
                  <a:pt x="8988" y="1850"/>
                  <a:pt x="8991" y="1854"/>
                </a:cubicBezTo>
                <a:cubicBezTo>
                  <a:pt x="9018" y="1837"/>
                  <a:pt x="9044" y="1819"/>
                  <a:pt x="9080" y="1796"/>
                </a:cubicBezTo>
                <a:cubicBezTo>
                  <a:pt x="9065" y="1835"/>
                  <a:pt x="9053" y="1867"/>
                  <a:pt x="9041" y="1901"/>
                </a:cubicBezTo>
                <a:cubicBezTo>
                  <a:pt x="9072" y="1887"/>
                  <a:pt x="9109" y="1871"/>
                  <a:pt x="9146" y="1855"/>
                </a:cubicBezTo>
                <a:cubicBezTo>
                  <a:pt x="9181" y="1889"/>
                  <a:pt x="9216" y="1831"/>
                  <a:pt x="9256" y="1845"/>
                </a:cubicBezTo>
                <a:cubicBezTo>
                  <a:pt x="9213" y="1886"/>
                  <a:pt x="9159" y="1895"/>
                  <a:pt x="9108" y="1911"/>
                </a:cubicBezTo>
                <a:cubicBezTo>
                  <a:pt x="9079" y="1920"/>
                  <a:pt x="9053" y="1936"/>
                  <a:pt x="9070" y="1975"/>
                </a:cubicBezTo>
                <a:cubicBezTo>
                  <a:pt x="8960" y="1980"/>
                  <a:pt x="8944" y="2099"/>
                  <a:pt x="8864" y="2146"/>
                </a:cubicBezTo>
                <a:cubicBezTo>
                  <a:pt x="8872" y="2152"/>
                  <a:pt x="8881" y="2158"/>
                  <a:pt x="8885" y="2161"/>
                </a:cubicBezTo>
                <a:cubicBezTo>
                  <a:pt x="8866" y="2185"/>
                  <a:pt x="8850" y="2206"/>
                  <a:pt x="8833" y="2227"/>
                </a:cubicBezTo>
                <a:cubicBezTo>
                  <a:pt x="8838" y="2231"/>
                  <a:pt x="8843" y="2235"/>
                  <a:pt x="8848" y="2239"/>
                </a:cubicBezTo>
                <a:cubicBezTo>
                  <a:pt x="9002" y="2101"/>
                  <a:pt x="9175" y="1984"/>
                  <a:pt x="9301" y="1812"/>
                </a:cubicBezTo>
                <a:cubicBezTo>
                  <a:pt x="9290" y="1809"/>
                  <a:pt x="9282" y="1807"/>
                  <a:pt x="9273" y="1804"/>
                </a:cubicBezTo>
                <a:cubicBezTo>
                  <a:pt x="9275" y="1802"/>
                  <a:pt x="9276" y="1799"/>
                  <a:pt x="9277" y="1798"/>
                </a:cubicBezTo>
                <a:cubicBezTo>
                  <a:pt x="9312" y="1783"/>
                  <a:pt x="9347" y="1770"/>
                  <a:pt x="9381" y="1755"/>
                </a:cubicBezTo>
                <a:cubicBezTo>
                  <a:pt x="9388" y="1752"/>
                  <a:pt x="9391" y="1743"/>
                  <a:pt x="9396" y="1736"/>
                </a:cubicBezTo>
                <a:cubicBezTo>
                  <a:pt x="9389" y="1731"/>
                  <a:pt x="9382" y="1726"/>
                  <a:pt x="9381" y="1724"/>
                </a:cubicBezTo>
                <a:cubicBezTo>
                  <a:pt x="9421" y="1689"/>
                  <a:pt x="9463" y="1652"/>
                  <a:pt x="9506" y="1615"/>
                </a:cubicBezTo>
                <a:cubicBezTo>
                  <a:pt x="9508" y="1617"/>
                  <a:pt x="9510" y="1619"/>
                  <a:pt x="9512" y="1620"/>
                </a:cubicBezTo>
                <a:cubicBezTo>
                  <a:pt x="9507" y="1630"/>
                  <a:pt x="9502" y="1640"/>
                  <a:pt x="9501" y="1640"/>
                </a:cubicBezTo>
                <a:cubicBezTo>
                  <a:pt x="9514" y="1658"/>
                  <a:pt x="9533" y="1681"/>
                  <a:pt x="9530" y="1683"/>
                </a:cubicBezTo>
                <a:cubicBezTo>
                  <a:pt x="9508" y="1706"/>
                  <a:pt x="9488" y="1744"/>
                  <a:pt x="9447" y="1708"/>
                </a:cubicBezTo>
                <a:cubicBezTo>
                  <a:pt x="9424" y="1751"/>
                  <a:pt x="9374" y="1816"/>
                  <a:pt x="9355" y="1828"/>
                </a:cubicBezTo>
                <a:cubicBezTo>
                  <a:pt x="9363" y="1836"/>
                  <a:pt x="9371" y="1843"/>
                  <a:pt x="9375" y="1846"/>
                </a:cubicBezTo>
                <a:cubicBezTo>
                  <a:pt x="9359" y="1859"/>
                  <a:pt x="9344" y="1872"/>
                  <a:pt x="9327" y="1885"/>
                </a:cubicBezTo>
                <a:cubicBezTo>
                  <a:pt x="9324" y="1878"/>
                  <a:pt x="9319" y="1864"/>
                  <a:pt x="9308" y="1837"/>
                </a:cubicBezTo>
                <a:cubicBezTo>
                  <a:pt x="9293" y="1863"/>
                  <a:pt x="9282" y="1882"/>
                  <a:pt x="9270" y="1901"/>
                </a:cubicBezTo>
                <a:cubicBezTo>
                  <a:pt x="9264" y="1902"/>
                  <a:pt x="9250" y="1902"/>
                  <a:pt x="9243" y="1909"/>
                </a:cubicBezTo>
                <a:cubicBezTo>
                  <a:pt x="9218" y="1931"/>
                  <a:pt x="9194" y="1954"/>
                  <a:pt x="9172" y="1980"/>
                </a:cubicBezTo>
                <a:cubicBezTo>
                  <a:pt x="9158" y="1997"/>
                  <a:pt x="9149" y="2020"/>
                  <a:pt x="9135" y="2039"/>
                </a:cubicBezTo>
                <a:cubicBezTo>
                  <a:pt x="9123" y="2056"/>
                  <a:pt x="9107" y="2071"/>
                  <a:pt x="9086" y="2094"/>
                </a:cubicBezTo>
                <a:cubicBezTo>
                  <a:pt x="9086" y="2099"/>
                  <a:pt x="9087" y="2116"/>
                  <a:pt x="9089" y="2139"/>
                </a:cubicBezTo>
                <a:cubicBezTo>
                  <a:pt x="9072" y="2126"/>
                  <a:pt x="9059" y="2116"/>
                  <a:pt x="9036" y="2097"/>
                </a:cubicBezTo>
                <a:cubicBezTo>
                  <a:pt x="9026" y="2121"/>
                  <a:pt x="9018" y="2142"/>
                  <a:pt x="9010" y="2162"/>
                </a:cubicBezTo>
                <a:cubicBezTo>
                  <a:pt x="9007" y="2167"/>
                  <a:pt x="9001" y="2171"/>
                  <a:pt x="8996" y="2175"/>
                </a:cubicBezTo>
                <a:cubicBezTo>
                  <a:pt x="8955" y="2219"/>
                  <a:pt x="8912" y="2261"/>
                  <a:pt x="8873" y="2306"/>
                </a:cubicBezTo>
                <a:cubicBezTo>
                  <a:pt x="8843" y="2341"/>
                  <a:pt x="8832" y="2393"/>
                  <a:pt x="8779" y="2409"/>
                </a:cubicBezTo>
                <a:cubicBezTo>
                  <a:pt x="8774" y="2410"/>
                  <a:pt x="8777" y="2442"/>
                  <a:pt x="8777" y="2460"/>
                </a:cubicBezTo>
                <a:cubicBezTo>
                  <a:pt x="8753" y="2479"/>
                  <a:pt x="8740" y="2472"/>
                  <a:pt x="8741" y="2436"/>
                </a:cubicBezTo>
                <a:cubicBezTo>
                  <a:pt x="8679" y="2479"/>
                  <a:pt x="8626" y="2520"/>
                  <a:pt x="8642" y="2590"/>
                </a:cubicBezTo>
                <a:cubicBezTo>
                  <a:pt x="8614" y="2611"/>
                  <a:pt x="8594" y="2626"/>
                  <a:pt x="8570" y="2644"/>
                </a:cubicBezTo>
                <a:cubicBezTo>
                  <a:pt x="8570" y="2634"/>
                  <a:pt x="8570" y="2626"/>
                  <a:pt x="8570" y="2618"/>
                </a:cubicBezTo>
                <a:cubicBezTo>
                  <a:pt x="8567" y="2618"/>
                  <a:pt x="8564" y="2618"/>
                  <a:pt x="8560" y="2618"/>
                </a:cubicBezTo>
                <a:cubicBezTo>
                  <a:pt x="8560" y="2654"/>
                  <a:pt x="8560" y="2689"/>
                  <a:pt x="8560" y="2727"/>
                </a:cubicBezTo>
                <a:cubicBezTo>
                  <a:pt x="8610" y="2699"/>
                  <a:pt x="8659" y="2669"/>
                  <a:pt x="8710" y="2644"/>
                </a:cubicBezTo>
                <a:cubicBezTo>
                  <a:pt x="8755" y="2621"/>
                  <a:pt x="8771" y="2591"/>
                  <a:pt x="8763" y="2542"/>
                </a:cubicBezTo>
                <a:cubicBezTo>
                  <a:pt x="8761" y="2526"/>
                  <a:pt x="8772" y="2509"/>
                  <a:pt x="8777" y="2492"/>
                </a:cubicBezTo>
                <a:cubicBezTo>
                  <a:pt x="8777" y="2513"/>
                  <a:pt x="8777" y="2535"/>
                  <a:pt x="8777" y="2556"/>
                </a:cubicBezTo>
                <a:cubicBezTo>
                  <a:pt x="8780" y="2557"/>
                  <a:pt x="8783" y="2557"/>
                  <a:pt x="8785" y="2557"/>
                </a:cubicBezTo>
                <a:cubicBezTo>
                  <a:pt x="8801" y="2510"/>
                  <a:pt x="8816" y="2462"/>
                  <a:pt x="8832" y="2414"/>
                </a:cubicBezTo>
                <a:cubicBezTo>
                  <a:pt x="8836" y="2415"/>
                  <a:pt x="8840" y="2415"/>
                  <a:pt x="8844" y="2415"/>
                </a:cubicBezTo>
                <a:cubicBezTo>
                  <a:pt x="8842" y="2437"/>
                  <a:pt x="8840" y="2458"/>
                  <a:pt x="8839" y="2476"/>
                </a:cubicBezTo>
                <a:cubicBezTo>
                  <a:pt x="8852" y="2473"/>
                  <a:pt x="8874" y="2468"/>
                  <a:pt x="8896" y="2463"/>
                </a:cubicBezTo>
                <a:cubicBezTo>
                  <a:pt x="8897" y="2465"/>
                  <a:pt x="8898" y="2468"/>
                  <a:pt x="8899" y="2470"/>
                </a:cubicBezTo>
                <a:cubicBezTo>
                  <a:pt x="8952" y="2424"/>
                  <a:pt x="9006" y="2377"/>
                  <a:pt x="9059" y="2331"/>
                </a:cubicBezTo>
                <a:cubicBezTo>
                  <a:pt x="9062" y="2332"/>
                  <a:pt x="9065" y="2334"/>
                  <a:pt x="9068" y="2335"/>
                </a:cubicBezTo>
                <a:cubicBezTo>
                  <a:pt x="9036" y="2386"/>
                  <a:pt x="9005" y="2438"/>
                  <a:pt x="8974" y="2490"/>
                </a:cubicBezTo>
                <a:cubicBezTo>
                  <a:pt x="8975" y="2492"/>
                  <a:pt x="8977" y="2495"/>
                  <a:pt x="8978" y="2497"/>
                </a:cubicBezTo>
                <a:cubicBezTo>
                  <a:pt x="9001" y="2481"/>
                  <a:pt x="9023" y="2466"/>
                  <a:pt x="9046" y="2450"/>
                </a:cubicBezTo>
                <a:cubicBezTo>
                  <a:pt x="9027" y="2485"/>
                  <a:pt x="9024" y="2536"/>
                  <a:pt x="8965" y="2532"/>
                </a:cubicBezTo>
                <a:cubicBezTo>
                  <a:pt x="8961" y="2532"/>
                  <a:pt x="8958" y="2553"/>
                  <a:pt x="8951" y="2563"/>
                </a:cubicBezTo>
                <a:cubicBezTo>
                  <a:pt x="8929" y="2597"/>
                  <a:pt x="8905" y="2632"/>
                  <a:pt x="8881" y="2666"/>
                </a:cubicBezTo>
                <a:cubicBezTo>
                  <a:pt x="8860" y="2697"/>
                  <a:pt x="8839" y="2727"/>
                  <a:pt x="8821" y="2754"/>
                </a:cubicBezTo>
                <a:cubicBezTo>
                  <a:pt x="8758" y="2731"/>
                  <a:pt x="8778" y="2806"/>
                  <a:pt x="8738" y="2814"/>
                </a:cubicBezTo>
                <a:cubicBezTo>
                  <a:pt x="8738" y="2792"/>
                  <a:pt x="8738" y="2772"/>
                  <a:pt x="8738" y="2749"/>
                </a:cubicBezTo>
                <a:cubicBezTo>
                  <a:pt x="8734" y="2752"/>
                  <a:pt x="8726" y="2761"/>
                  <a:pt x="8716" y="2766"/>
                </a:cubicBezTo>
                <a:cubicBezTo>
                  <a:pt x="8705" y="2773"/>
                  <a:pt x="8692" y="2777"/>
                  <a:pt x="8680" y="2782"/>
                </a:cubicBezTo>
                <a:cubicBezTo>
                  <a:pt x="8672" y="2747"/>
                  <a:pt x="8661" y="2783"/>
                  <a:pt x="8651" y="2781"/>
                </a:cubicBezTo>
                <a:cubicBezTo>
                  <a:pt x="8667" y="2836"/>
                  <a:pt x="8606" y="2844"/>
                  <a:pt x="8591" y="2879"/>
                </a:cubicBezTo>
                <a:cubicBezTo>
                  <a:pt x="8586" y="2889"/>
                  <a:pt x="8586" y="2900"/>
                  <a:pt x="8584" y="2907"/>
                </a:cubicBezTo>
                <a:cubicBezTo>
                  <a:pt x="8575" y="2918"/>
                  <a:pt x="8564" y="2930"/>
                  <a:pt x="8555" y="2942"/>
                </a:cubicBezTo>
                <a:cubicBezTo>
                  <a:pt x="8546" y="2955"/>
                  <a:pt x="8539" y="2969"/>
                  <a:pt x="8523" y="2994"/>
                </a:cubicBezTo>
                <a:cubicBezTo>
                  <a:pt x="8520" y="2967"/>
                  <a:pt x="8518" y="2955"/>
                  <a:pt x="8514" y="2928"/>
                </a:cubicBezTo>
                <a:cubicBezTo>
                  <a:pt x="8489" y="2962"/>
                  <a:pt x="8468" y="2990"/>
                  <a:pt x="8440" y="3027"/>
                </a:cubicBezTo>
                <a:cubicBezTo>
                  <a:pt x="8445" y="3007"/>
                  <a:pt x="8447" y="2997"/>
                  <a:pt x="8449" y="2988"/>
                </a:cubicBezTo>
                <a:cubicBezTo>
                  <a:pt x="8410" y="3028"/>
                  <a:pt x="8338" y="3040"/>
                  <a:pt x="8344" y="3116"/>
                </a:cubicBezTo>
                <a:cubicBezTo>
                  <a:pt x="8336" y="3117"/>
                  <a:pt x="8328" y="3119"/>
                  <a:pt x="8320" y="3118"/>
                </a:cubicBezTo>
                <a:cubicBezTo>
                  <a:pt x="8299" y="3115"/>
                  <a:pt x="8275" y="3101"/>
                  <a:pt x="8259" y="3108"/>
                </a:cubicBezTo>
                <a:cubicBezTo>
                  <a:pt x="8228" y="3121"/>
                  <a:pt x="8202" y="3145"/>
                  <a:pt x="8226" y="3190"/>
                </a:cubicBezTo>
                <a:cubicBezTo>
                  <a:pt x="8238" y="3184"/>
                  <a:pt x="8249" y="3178"/>
                  <a:pt x="8261" y="3172"/>
                </a:cubicBezTo>
                <a:cubicBezTo>
                  <a:pt x="8263" y="3174"/>
                  <a:pt x="8265" y="3176"/>
                  <a:pt x="8267" y="3178"/>
                </a:cubicBezTo>
                <a:cubicBezTo>
                  <a:pt x="8256" y="3192"/>
                  <a:pt x="8245" y="3207"/>
                  <a:pt x="8233" y="3223"/>
                </a:cubicBezTo>
                <a:cubicBezTo>
                  <a:pt x="8217" y="3198"/>
                  <a:pt x="8204" y="3176"/>
                  <a:pt x="8194" y="3159"/>
                </a:cubicBezTo>
                <a:cubicBezTo>
                  <a:pt x="8109" y="3207"/>
                  <a:pt x="8022" y="3256"/>
                  <a:pt x="7936" y="3305"/>
                </a:cubicBezTo>
                <a:cubicBezTo>
                  <a:pt x="7927" y="3311"/>
                  <a:pt x="7917" y="3316"/>
                  <a:pt x="7907" y="3321"/>
                </a:cubicBezTo>
                <a:cubicBezTo>
                  <a:pt x="7910" y="3326"/>
                  <a:pt x="7914" y="3331"/>
                  <a:pt x="7918" y="3337"/>
                </a:cubicBezTo>
                <a:cubicBezTo>
                  <a:pt x="8030" y="3313"/>
                  <a:pt x="8142" y="3289"/>
                  <a:pt x="8254" y="3265"/>
                </a:cubicBezTo>
                <a:cubicBezTo>
                  <a:pt x="8255" y="3271"/>
                  <a:pt x="8257" y="3276"/>
                  <a:pt x="8258" y="3282"/>
                </a:cubicBezTo>
                <a:cubicBezTo>
                  <a:pt x="8194" y="3291"/>
                  <a:pt x="8143" y="3343"/>
                  <a:pt x="8068" y="3311"/>
                </a:cubicBezTo>
                <a:cubicBezTo>
                  <a:pt x="8073" y="3335"/>
                  <a:pt x="8076" y="3351"/>
                  <a:pt x="8079" y="3367"/>
                </a:cubicBezTo>
                <a:cubicBezTo>
                  <a:pt x="8055" y="3380"/>
                  <a:pt x="8030" y="3394"/>
                  <a:pt x="8005" y="3407"/>
                </a:cubicBezTo>
                <a:cubicBezTo>
                  <a:pt x="8007" y="3410"/>
                  <a:pt x="8008" y="3413"/>
                  <a:pt x="8010" y="3416"/>
                </a:cubicBezTo>
                <a:cubicBezTo>
                  <a:pt x="8030" y="3413"/>
                  <a:pt x="8051" y="3410"/>
                  <a:pt x="8072" y="3406"/>
                </a:cubicBezTo>
                <a:cubicBezTo>
                  <a:pt x="8073" y="3409"/>
                  <a:pt x="8074" y="3413"/>
                  <a:pt x="8075" y="3416"/>
                </a:cubicBezTo>
                <a:cubicBezTo>
                  <a:pt x="8042" y="3429"/>
                  <a:pt x="8010" y="3442"/>
                  <a:pt x="7975" y="3456"/>
                </a:cubicBezTo>
                <a:cubicBezTo>
                  <a:pt x="7975" y="3446"/>
                  <a:pt x="7976" y="3437"/>
                  <a:pt x="7976" y="3428"/>
                </a:cubicBezTo>
                <a:cubicBezTo>
                  <a:pt x="7962" y="3477"/>
                  <a:pt x="7852" y="3439"/>
                  <a:pt x="7881" y="3530"/>
                </a:cubicBezTo>
                <a:cubicBezTo>
                  <a:pt x="7867" y="3508"/>
                  <a:pt x="7854" y="3486"/>
                  <a:pt x="7843" y="3468"/>
                </a:cubicBezTo>
                <a:cubicBezTo>
                  <a:pt x="7755" y="3519"/>
                  <a:pt x="7663" y="3572"/>
                  <a:pt x="7571" y="3626"/>
                </a:cubicBezTo>
                <a:cubicBezTo>
                  <a:pt x="7576" y="3629"/>
                  <a:pt x="7582" y="3633"/>
                  <a:pt x="7588" y="3637"/>
                </a:cubicBezTo>
                <a:cubicBezTo>
                  <a:pt x="7587" y="3638"/>
                  <a:pt x="7587" y="3640"/>
                  <a:pt x="7586" y="3641"/>
                </a:cubicBezTo>
                <a:cubicBezTo>
                  <a:pt x="7567" y="3635"/>
                  <a:pt x="7547" y="3628"/>
                  <a:pt x="7524" y="3620"/>
                </a:cubicBezTo>
                <a:cubicBezTo>
                  <a:pt x="7539" y="3610"/>
                  <a:pt x="7552" y="3601"/>
                  <a:pt x="7564" y="3592"/>
                </a:cubicBezTo>
                <a:cubicBezTo>
                  <a:pt x="7564" y="3590"/>
                  <a:pt x="7563" y="3588"/>
                  <a:pt x="7562" y="3586"/>
                </a:cubicBezTo>
                <a:cubicBezTo>
                  <a:pt x="7534" y="3593"/>
                  <a:pt x="7506" y="3600"/>
                  <a:pt x="7478" y="3608"/>
                </a:cubicBezTo>
                <a:cubicBezTo>
                  <a:pt x="7477" y="3604"/>
                  <a:pt x="7476" y="3600"/>
                  <a:pt x="7474" y="3596"/>
                </a:cubicBezTo>
                <a:cubicBezTo>
                  <a:pt x="7494" y="3588"/>
                  <a:pt x="7513" y="3580"/>
                  <a:pt x="7547" y="3566"/>
                </a:cubicBezTo>
                <a:cubicBezTo>
                  <a:pt x="7530" y="3556"/>
                  <a:pt x="7520" y="3550"/>
                  <a:pt x="7515" y="3547"/>
                </a:cubicBezTo>
                <a:cubicBezTo>
                  <a:pt x="7525" y="3524"/>
                  <a:pt x="7534" y="3503"/>
                  <a:pt x="7544" y="3481"/>
                </a:cubicBezTo>
                <a:cubicBezTo>
                  <a:pt x="7492" y="3474"/>
                  <a:pt x="7395" y="3503"/>
                  <a:pt x="7391" y="3529"/>
                </a:cubicBezTo>
                <a:cubicBezTo>
                  <a:pt x="7401" y="3527"/>
                  <a:pt x="7411" y="3525"/>
                  <a:pt x="7422" y="3522"/>
                </a:cubicBezTo>
                <a:cubicBezTo>
                  <a:pt x="7422" y="3529"/>
                  <a:pt x="7425" y="3540"/>
                  <a:pt x="7422" y="3541"/>
                </a:cubicBezTo>
                <a:cubicBezTo>
                  <a:pt x="7395" y="3556"/>
                  <a:pt x="7366" y="3569"/>
                  <a:pt x="7338" y="3583"/>
                </a:cubicBezTo>
                <a:cubicBezTo>
                  <a:pt x="7332" y="3578"/>
                  <a:pt x="7326" y="3574"/>
                  <a:pt x="7321" y="3569"/>
                </a:cubicBezTo>
                <a:cubicBezTo>
                  <a:pt x="7319" y="3595"/>
                  <a:pt x="7319" y="3621"/>
                  <a:pt x="7315" y="3646"/>
                </a:cubicBezTo>
                <a:cubicBezTo>
                  <a:pt x="7314" y="3657"/>
                  <a:pt x="7304" y="3668"/>
                  <a:pt x="7298" y="3678"/>
                </a:cubicBezTo>
                <a:cubicBezTo>
                  <a:pt x="7288" y="3670"/>
                  <a:pt x="7272" y="3663"/>
                  <a:pt x="7268" y="3652"/>
                </a:cubicBezTo>
                <a:cubicBezTo>
                  <a:pt x="7263" y="3638"/>
                  <a:pt x="7268" y="3621"/>
                  <a:pt x="7269" y="3605"/>
                </a:cubicBezTo>
                <a:cubicBezTo>
                  <a:pt x="7220" y="3600"/>
                  <a:pt x="7164" y="3622"/>
                  <a:pt x="7154" y="3654"/>
                </a:cubicBezTo>
                <a:cubicBezTo>
                  <a:pt x="7141" y="3641"/>
                  <a:pt x="7130" y="3626"/>
                  <a:pt x="7115" y="3618"/>
                </a:cubicBezTo>
                <a:cubicBezTo>
                  <a:pt x="7110" y="3615"/>
                  <a:pt x="7095" y="3628"/>
                  <a:pt x="7085" y="3633"/>
                </a:cubicBezTo>
                <a:cubicBezTo>
                  <a:pt x="7076" y="3638"/>
                  <a:pt x="7061" y="3648"/>
                  <a:pt x="7059" y="3646"/>
                </a:cubicBezTo>
                <a:cubicBezTo>
                  <a:pt x="7027" y="3610"/>
                  <a:pt x="7000" y="3621"/>
                  <a:pt x="6974" y="3649"/>
                </a:cubicBezTo>
                <a:lnTo>
                  <a:pt x="6970" y="3654"/>
                </a:lnTo>
                <a:lnTo>
                  <a:pt x="6970" y="3654"/>
                </a:lnTo>
                <a:lnTo>
                  <a:pt x="6969" y="3655"/>
                </a:lnTo>
                <a:lnTo>
                  <a:pt x="6957" y="3649"/>
                </a:lnTo>
                <a:cubicBezTo>
                  <a:pt x="6945" y="3643"/>
                  <a:pt x="6932" y="3636"/>
                  <a:pt x="6916" y="3628"/>
                </a:cubicBezTo>
                <a:cubicBezTo>
                  <a:pt x="6913" y="3646"/>
                  <a:pt x="6910" y="3664"/>
                  <a:pt x="6906" y="3683"/>
                </a:cubicBezTo>
                <a:cubicBezTo>
                  <a:pt x="6862" y="3634"/>
                  <a:pt x="6842" y="3633"/>
                  <a:pt x="6814" y="3683"/>
                </a:cubicBezTo>
                <a:cubicBezTo>
                  <a:pt x="6836" y="3679"/>
                  <a:pt x="6862" y="3666"/>
                  <a:pt x="6872" y="3673"/>
                </a:cubicBezTo>
                <a:cubicBezTo>
                  <a:pt x="6910" y="3705"/>
                  <a:pt x="6935" y="3685"/>
                  <a:pt x="6959" y="3663"/>
                </a:cubicBezTo>
                <a:lnTo>
                  <a:pt x="6969" y="3655"/>
                </a:lnTo>
                <a:lnTo>
                  <a:pt x="6969" y="3655"/>
                </a:lnTo>
                <a:lnTo>
                  <a:pt x="6970" y="3654"/>
                </a:lnTo>
                <a:lnTo>
                  <a:pt x="6972" y="3655"/>
                </a:lnTo>
                <a:cubicBezTo>
                  <a:pt x="6976" y="3660"/>
                  <a:pt x="6981" y="3666"/>
                  <a:pt x="6984" y="3665"/>
                </a:cubicBezTo>
                <a:cubicBezTo>
                  <a:pt x="6997" y="3661"/>
                  <a:pt x="7009" y="3654"/>
                  <a:pt x="7021" y="3648"/>
                </a:cubicBezTo>
                <a:cubicBezTo>
                  <a:pt x="7023" y="3655"/>
                  <a:pt x="7026" y="3661"/>
                  <a:pt x="7028" y="3667"/>
                </a:cubicBezTo>
                <a:cubicBezTo>
                  <a:pt x="6876" y="3719"/>
                  <a:pt x="6723" y="3770"/>
                  <a:pt x="6571" y="3822"/>
                </a:cubicBezTo>
                <a:cubicBezTo>
                  <a:pt x="6572" y="3827"/>
                  <a:pt x="6572" y="3831"/>
                  <a:pt x="6573" y="3835"/>
                </a:cubicBezTo>
                <a:cubicBezTo>
                  <a:pt x="6597" y="3833"/>
                  <a:pt x="6621" y="3831"/>
                  <a:pt x="6648" y="3829"/>
                </a:cubicBezTo>
                <a:cubicBezTo>
                  <a:pt x="6648" y="3834"/>
                  <a:pt x="6649" y="3842"/>
                  <a:pt x="6651" y="3864"/>
                </a:cubicBezTo>
                <a:cubicBezTo>
                  <a:pt x="6660" y="3846"/>
                  <a:pt x="6662" y="3835"/>
                  <a:pt x="6668" y="3832"/>
                </a:cubicBezTo>
                <a:cubicBezTo>
                  <a:pt x="6684" y="3822"/>
                  <a:pt x="6706" y="3805"/>
                  <a:pt x="6719" y="3810"/>
                </a:cubicBezTo>
                <a:cubicBezTo>
                  <a:pt x="6750" y="3821"/>
                  <a:pt x="6772" y="3819"/>
                  <a:pt x="6802" y="3802"/>
                </a:cubicBezTo>
                <a:cubicBezTo>
                  <a:pt x="6823" y="3791"/>
                  <a:pt x="6857" y="3804"/>
                  <a:pt x="6886" y="3802"/>
                </a:cubicBezTo>
                <a:cubicBezTo>
                  <a:pt x="6909" y="3800"/>
                  <a:pt x="6931" y="3792"/>
                  <a:pt x="6945" y="3789"/>
                </a:cubicBezTo>
                <a:cubicBezTo>
                  <a:pt x="6952" y="3765"/>
                  <a:pt x="6958" y="3744"/>
                  <a:pt x="6964" y="3723"/>
                </a:cubicBezTo>
                <a:cubicBezTo>
                  <a:pt x="6966" y="3727"/>
                  <a:pt x="6969" y="3732"/>
                  <a:pt x="6971" y="3736"/>
                </a:cubicBezTo>
                <a:cubicBezTo>
                  <a:pt x="7039" y="3728"/>
                  <a:pt x="7106" y="3716"/>
                  <a:pt x="7176" y="3676"/>
                </a:cubicBezTo>
                <a:cubicBezTo>
                  <a:pt x="7165" y="3700"/>
                  <a:pt x="7159" y="3714"/>
                  <a:pt x="7156" y="3720"/>
                </a:cubicBezTo>
                <a:cubicBezTo>
                  <a:pt x="7110" y="3735"/>
                  <a:pt x="7071" y="3747"/>
                  <a:pt x="7032" y="3760"/>
                </a:cubicBezTo>
                <a:cubicBezTo>
                  <a:pt x="7033" y="3764"/>
                  <a:pt x="7034" y="3769"/>
                  <a:pt x="7036" y="3774"/>
                </a:cubicBezTo>
                <a:cubicBezTo>
                  <a:pt x="7092" y="3765"/>
                  <a:pt x="7148" y="3759"/>
                  <a:pt x="7203" y="3749"/>
                </a:cubicBezTo>
                <a:cubicBezTo>
                  <a:pt x="7262" y="3739"/>
                  <a:pt x="7321" y="3721"/>
                  <a:pt x="7380" y="3716"/>
                </a:cubicBezTo>
                <a:cubicBezTo>
                  <a:pt x="7507" y="3705"/>
                  <a:pt x="7614" y="3644"/>
                  <a:pt x="7727" y="3594"/>
                </a:cubicBezTo>
                <a:cubicBezTo>
                  <a:pt x="7802" y="3562"/>
                  <a:pt x="7884" y="3548"/>
                  <a:pt x="7958" y="3514"/>
                </a:cubicBezTo>
                <a:cubicBezTo>
                  <a:pt x="8087" y="3455"/>
                  <a:pt x="8213" y="3387"/>
                  <a:pt x="8339" y="3322"/>
                </a:cubicBezTo>
                <a:cubicBezTo>
                  <a:pt x="8391" y="3294"/>
                  <a:pt x="8441" y="3262"/>
                  <a:pt x="8492" y="3233"/>
                </a:cubicBezTo>
                <a:cubicBezTo>
                  <a:pt x="8497" y="3230"/>
                  <a:pt x="8505" y="3234"/>
                  <a:pt x="8519" y="3235"/>
                </a:cubicBezTo>
                <a:cubicBezTo>
                  <a:pt x="8458" y="3330"/>
                  <a:pt x="8331" y="3329"/>
                  <a:pt x="8271" y="3411"/>
                </a:cubicBezTo>
                <a:cubicBezTo>
                  <a:pt x="8167" y="3414"/>
                  <a:pt x="8108" y="3523"/>
                  <a:pt x="7999" y="3534"/>
                </a:cubicBezTo>
                <a:cubicBezTo>
                  <a:pt x="7901" y="3544"/>
                  <a:pt x="7809" y="3602"/>
                  <a:pt x="7717" y="3638"/>
                </a:cubicBezTo>
                <a:cubicBezTo>
                  <a:pt x="7722" y="3639"/>
                  <a:pt x="7731" y="3641"/>
                  <a:pt x="7740" y="3642"/>
                </a:cubicBezTo>
                <a:cubicBezTo>
                  <a:pt x="7741" y="3647"/>
                  <a:pt x="7743" y="3652"/>
                  <a:pt x="7744" y="3657"/>
                </a:cubicBezTo>
                <a:cubicBezTo>
                  <a:pt x="7651" y="3683"/>
                  <a:pt x="7557" y="3706"/>
                  <a:pt x="7465" y="3735"/>
                </a:cubicBezTo>
                <a:cubicBezTo>
                  <a:pt x="7447" y="3741"/>
                  <a:pt x="7436" y="3767"/>
                  <a:pt x="7419" y="3781"/>
                </a:cubicBezTo>
                <a:cubicBezTo>
                  <a:pt x="7401" y="3796"/>
                  <a:pt x="7381" y="3807"/>
                  <a:pt x="7361" y="3820"/>
                </a:cubicBezTo>
                <a:cubicBezTo>
                  <a:pt x="7359" y="3814"/>
                  <a:pt x="7356" y="3808"/>
                  <a:pt x="7353" y="3802"/>
                </a:cubicBezTo>
                <a:cubicBezTo>
                  <a:pt x="7366" y="3797"/>
                  <a:pt x="7380" y="3793"/>
                  <a:pt x="7393" y="3788"/>
                </a:cubicBezTo>
                <a:cubicBezTo>
                  <a:pt x="7392" y="3785"/>
                  <a:pt x="7391" y="3782"/>
                  <a:pt x="7391" y="3778"/>
                </a:cubicBezTo>
                <a:cubicBezTo>
                  <a:pt x="7354" y="3787"/>
                  <a:pt x="7318" y="3795"/>
                  <a:pt x="7276" y="3805"/>
                </a:cubicBezTo>
                <a:cubicBezTo>
                  <a:pt x="7287" y="3793"/>
                  <a:pt x="7293" y="3786"/>
                  <a:pt x="7309" y="3767"/>
                </a:cubicBezTo>
                <a:cubicBezTo>
                  <a:pt x="7269" y="3786"/>
                  <a:pt x="7232" y="3764"/>
                  <a:pt x="7206" y="3800"/>
                </a:cubicBezTo>
                <a:cubicBezTo>
                  <a:pt x="7198" y="3811"/>
                  <a:pt x="7175" y="3812"/>
                  <a:pt x="7160" y="3812"/>
                </a:cubicBezTo>
                <a:cubicBezTo>
                  <a:pt x="7153" y="3813"/>
                  <a:pt x="7144" y="3794"/>
                  <a:pt x="7138" y="3795"/>
                </a:cubicBezTo>
                <a:cubicBezTo>
                  <a:pt x="7121" y="3797"/>
                  <a:pt x="7105" y="3805"/>
                  <a:pt x="7089" y="3812"/>
                </a:cubicBezTo>
                <a:cubicBezTo>
                  <a:pt x="7069" y="3819"/>
                  <a:pt x="7049" y="3831"/>
                  <a:pt x="7029" y="3835"/>
                </a:cubicBezTo>
                <a:cubicBezTo>
                  <a:pt x="6978" y="3846"/>
                  <a:pt x="6921" y="3838"/>
                  <a:pt x="6882" y="3891"/>
                </a:cubicBezTo>
                <a:cubicBezTo>
                  <a:pt x="6876" y="3881"/>
                  <a:pt x="6871" y="3874"/>
                  <a:pt x="6868" y="3869"/>
                </a:cubicBezTo>
                <a:cubicBezTo>
                  <a:pt x="6820" y="3881"/>
                  <a:pt x="6775" y="3894"/>
                  <a:pt x="6728" y="3905"/>
                </a:cubicBezTo>
                <a:cubicBezTo>
                  <a:pt x="6689" y="3915"/>
                  <a:pt x="6652" y="3926"/>
                  <a:pt x="6627" y="3963"/>
                </a:cubicBezTo>
                <a:cubicBezTo>
                  <a:pt x="6620" y="3973"/>
                  <a:pt x="6593" y="3968"/>
                  <a:pt x="6573" y="3970"/>
                </a:cubicBezTo>
                <a:cubicBezTo>
                  <a:pt x="6573" y="3976"/>
                  <a:pt x="6571" y="3990"/>
                  <a:pt x="6568" y="4016"/>
                </a:cubicBezTo>
                <a:cubicBezTo>
                  <a:pt x="6652" y="4003"/>
                  <a:pt x="6732" y="3970"/>
                  <a:pt x="6814" y="3939"/>
                </a:cubicBezTo>
                <a:cubicBezTo>
                  <a:pt x="6895" y="3908"/>
                  <a:pt x="6981" y="3893"/>
                  <a:pt x="7062" y="3872"/>
                </a:cubicBezTo>
                <a:cubicBezTo>
                  <a:pt x="7039" y="3928"/>
                  <a:pt x="6974" y="3910"/>
                  <a:pt x="6930" y="3935"/>
                </a:cubicBezTo>
                <a:cubicBezTo>
                  <a:pt x="6881" y="3964"/>
                  <a:pt x="6823" y="3980"/>
                  <a:pt x="6773" y="4000"/>
                </a:cubicBezTo>
                <a:cubicBezTo>
                  <a:pt x="6774" y="4014"/>
                  <a:pt x="6776" y="4029"/>
                  <a:pt x="6780" y="4053"/>
                </a:cubicBezTo>
                <a:cubicBezTo>
                  <a:pt x="6802" y="4045"/>
                  <a:pt x="6823" y="4038"/>
                  <a:pt x="6854" y="4027"/>
                </a:cubicBezTo>
                <a:cubicBezTo>
                  <a:pt x="6920" y="4060"/>
                  <a:pt x="6975" y="3990"/>
                  <a:pt x="7047" y="3974"/>
                </a:cubicBezTo>
                <a:cubicBezTo>
                  <a:pt x="7049" y="3984"/>
                  <a:pt x="7051" y="3994"/>
                  <a:pt x="7053" y="4005"/>
                </a:cubicBezTo>
                <a:cubicBezTo>
                  <a:pt x="7057" y="4004"/>
                  <a:pt x="7062" y="4004"/>
                  <a:pt x="7063" y="4002"/>
                </a:cubicBezTo>
                <a:cubicBezTo>
                  <a:pt x="7076" y="3951"/>
                  <a:pt x="7125" y="3949"/>
                  <a:pt x="7161" y="3942"/>
                </a:cubicBezTo>
                <a:cubicBezTo>
                  <a:pt x="7192" y="3935"/>
                  <a:pt x="7195" y="3921"/>
                  <a:pt x="7198" y="3896"/>
                </a:cubicBezTo>
                <a:cubicBezTo>
                  <a:pt x="7208" y="3900"/>
                  <a:pt x="7218" y="3904"/>
                  <a:pt x="7229" y="3908"/>
                </a:cubicBezTo>
                <a:cubicBezTo>
                  <a:pt x="7221" y="3916"/>
                  <a:pt x="7216" y="3922"/>
                  <a:pt x="7206" y="3933"/>
                </a:cubicBezTo>
                <a:cubicBezTo>
                  <a:pt x="7226" y="3930"/>
                  <a:pt x="7240" y="3928"/>
                  <a:pt x="7254" y="3926"/>
                </a:cubicBezTo>
                <a:cubicBezTo>
                  <a:pt x="7255" y="3928"/>
                  <a:pt x="7256" y="3930"/>
                  <a:pt x="7256" y="3932"/>
                </a:cubicBezTo>
                <a:cubicBezTo>
                  <a:pt x="7239" y="3941"/>
                  <a:pt x="7223" y="3950"/>
                  <a:pt x="7206" y="3958"/>
                </a:cubicBezTo>
                <a:cubicBezTo>
                  <a:pt x="7206" y="3961"/>
                  <a:pt x="7207" y="3964"/>
                  <a:pt x="7207" y="3966"/>
                </a:cubicBezTo>
                <a:cubicBezTo>
                  <a:pt x="7235" y="3963"/>
                  <a:pt x="7267" y="3966"/>
                  <a:pt x="7289" y="3953"/>
                </a:cubicBezTo>
                <a:cubicBezTo>
                  <a:pt x="7303" y="3944"/>
                  <a:pt x="7305" y="3913"/>
                  <a:pt x="7317" y="3878"/>
                </a:cubicBezTo>
                <a:cubicBezTo>
                  <a:pt x="7332" y="3913"/>
                  <a:pt x="7341" y="3932"/>
                  <a:pt x="7352" y="3958"/>
                </a:cubicBezTo>
                <a:cubicBezTo>
                  <a:pt x="7317" y="3966"/>
                  <a:pt x="7279" y="3968"/>
                  <a:pt x="7249" y="3984"/>
                </a:cubicBezTo>
                <a:cubicBezTo>
                  <a:pt x="7218" y="4000"/>
                  <a:pt x="7193" y="4029"/>
                  <a:pt x="7166" y="4052"/>
                </a:cubicBezTo>
                <a:cubicBezTo>
                  <a:pt x="7171" y="4057"/>
                  <a:pt x="7178" y="4063"/>
                  <a:pt x="7189" y="4072"/>
                </a:cubicBezTo>
                <a:cubicBezTo>
                  <a:pt x="7176" y="4079"/>
                  <a:pt x="7165" y="4084"/>
                  <a:pt x="7156" y="4089"/>
                </a:cubicBezTo>
                <a:cubicBezTo>
                  <a:pt x="7144" y="4064"/>
                  <a:pt x="7134" y="4042"/>
                  <a:pt x="7120" y="4013"/>
                </a:cubicBezTo>
                <a:cubicBezTo>
                  <a:pt x="7075" y="4024"/>
                  <a:pt x="7024" y="4037"/>
                  <a:pt x="6973" y="4050"/>
                </a:cubicBezTo>
                <a:cubicBezTo>
                  <a:pt x="6974" y="4054"/>
                  <a:pt x="6975" y="4058"/>
                  <a:pt x="6976" y="4062"/>
                </a:cubicBezTo>
                <a:cubicBezTo>
                  <a:pt x="6984" y="4060"/>
                  <a:pt x="6991" y="4057"/>
                  <a:pt x="6999" y="4057"/>
                </a:cubicBezTo>
                <a:cubicBezTo>
                  <a:pt x="7007" y="4056"/>
                  <a:pt x="7015" y="4058"/>
                  <a:pt x="7024" y="4059"/>
                </a:cubicBezTo>
                <a:cubicBezTo>
                  <a:pt x="7021" y="4068"/>
                  <a:pt x="7020" y="4079"/>
                  <a:pt x="7014" y="4084"/>
                </a:cubicBezTo>
                <a:cubicBezTo>
                  <a:pt x="6999" y="4098"/>
                  <a:pt x="6981" y="4110"/>
                  <a:pt x="6963" y="4124"/>
                </a:cubicBezTo>
                <a:cubicBezTo>
                  <a:pt x="6946" y="4109"/>
                  <a:pt x="6926" y="4088"/>
                  <a:pt x="6921" y="4117"/>
                </a:cubicBezTo>
                <a:cubicBezTo>
                  <a:pt x="6881" y="4126"/>
                  <a:pt x="6835" y="4123"/>
                  <a:pt x="6824" y="4142"/>
                </a:cubicBezTo>
                <a:cubicBezTo>
                  <a:pt x="6800" y="4180"/>
                  <a:pt x="6760" y="4165"/>
                  <a:pt x="6732" y="4195"/>
                </a:cubicBezTo>
                <a:cubicBezTo>
                  <a:pt x="6738" y="4172"/>
                  <a:pt x="6742" y="4158"/>
                  <a:pt x="6748" y="4137"/>
                </a:cubicBezTo>
                <a:cubicBezTo>
                  <a:pt x="6707" y="4148"/>
                  <a:pt x="6677" y="4156"/>
                  <a:pt x="6689" y="4190"/>
                </a:cubicBezTo>
                <a:cubicBezTo>
                  <a:pt x="6644" y="4213"/>
                  <a:pt x="6605" y="4233"/>
                  <a:pt x="6566" y="4253"/>
                </a:cubicBezTo>
                <a:cubicBezTo>
                  <a:pt x="6564" y="4250"/>
                  <a:pt x="6562" y="4247"/>
                  <a:pt x="6559" y="4245"/>
                </a:cubicBezTo>
                <a:cubicBezTo>
                  <a:pt x="6565" y="4236"/>
                  <a:pt x="6572" y="4227"/>
                  <a:pt x="6585" y="4208"/>
                </a:cubicBezTo>
                <a:cubicBezTo>
                  <a:pt x="6566" y="4214"/>
                  <a:pt x="6548" y="4218"/>
                  <a:pt x="6548" y="4221"/>
                </a:cubicBezTo>
                <a:cubicBezTo>
                  <a:pt x="6554" y="4290"/>
                  <a:pt x="6487" y="4269"/>
                  <a:pt x="6460" y="4297"/>
                </a:cubicBezTo>
                <a:cubicBezTo>
                  <a:pt x="6456" y="4293"/>
                  <a:pt x="6452" y="4289"/>
                  <a:pt x="6447" y="4285"/>
                </a:cubicBezTo>
                <a:cubicBezTo>
                  <a:pt x="6455" y="4276"/>
                  <a:pt x="6462" y="4267"/>
                  <a:pt x="6474" y="4253"/>
                </a:cubicBezTo>
                <a:cubicBezTo>
                  <a:pt x="6453" y="4255"/>
                  <a:pt x="6433" y="4257"/>
                  <a:pt x="6412" y="4262"/>
                </a:cubicBezTo>
                <a:cubicBezTo>
                  <a:pt x="6411" y="4262"/>
                  <a:pt x="6418" y="4285"/>
                  <a:pt x="6414" y="4292"/>
                </a:cubicBezTo>
                <a:cubicBezTo>
                  <a:pt x="6402" y="4311"/>
                  <a:pt x="6384" y="4344"/>
                  <a:pt x="6373" y="4342"/>
                </a:cubicBezTo>
                <a:cubicBezTo>
                  <a:pt x="6335" y="4336"/>
                  <a:pt x="6309" y="4352"/>
                  <a:pt x="6280" y="4369"/>
                </a:cubicBezTo>
                <a:cubicBezTo>
                  <a:pt x="6273" y="4374"/>
                  <a:pt x="6259" y="4368"/>
                  <a:pt x="6248" y="4366"/>
                </a:cubicBezTo>
                <a:cubicBezTo>
                  <a:pt x="6246" y="4370"/>
                  <a:pt x="6243" y="4374"/>
                  <a:pt x="6241" y="4378"/>
                </a:cubicBezTo>
                <a:cubicBezTo>
                  <a:pt x="6252" y="4383"/>
                  <a:pt x="6264" y="4394"/>
                  <a:pt x="6275" y="4392"/>
                </a:cubicBezTo>
                <a:cubicBezTo>
                  <a:pt x="6435" y="4364"/>
                  <a:pt x="6595" y="4334"/>
                  <a:pt x="6755" y="4304"/>
                </a:cubicBezTo>
                <a:cubicBezTo>
                  <a:pt x="6802" y="4296"/>
                  <a:pt x="6849" y="4286"/>
                  <a:pt x="6894" y="4277"/>
                </a:cubicBezTo>
                <a:cubicBezTo>
                  <a:pt x="6900" y="4289"/>
                  <a:pt x="6905" y="4301"/>
                  <a:pt x="6908" y="4307"/>
                </a:cubicBezTo>
                <a:cubicBezTo>
                  <a:pt x="6889" y="4322"/>
                  <a:pt x="6871" y="4336"/>
                  <a:pt x="6852" y="4350"/>
                </a:cubicBezTo>
                <a:cubicBezTo>
                  <a:pt x="6855" y="4356"/>
                  <a:pt x="6858" y="4363"/>
                  <a:pt x="6862" y="4369"/>
                </a:cubicBezTo>
                <a:cubicBezTo>
                  <a:pt x="7004" y="4334"/>
                  <a:pt x="7149" y="4313"/>
                  <a:pt x="7284" y="4265"/>
                </a:cubicBezTo>
                <a:cubicBezTo>
                  <a:pt x="7298" y="4265"/>
                  <a:pt x="7310" y="4266"/>
                  <a:pt x="7322" y="4265"/>
                </a:cubicBezTo>
                <a:cubicBezTo>
                  <a:pt x="7354" y="4262"/>
                  <a:pt x="7387" y="4261"/>
                  <a:pt x="7419" y="4255"/>
                </a:cubicBezTo>
                <a:cubicBezTo>
                  <a:pt x="7447" y="4249"/>
                  <a:pt x="7475" y="4236"/>
                  <a:pt x="7503" y="4230"/>
                </a:cubicBezTo>
                <a:cubicBezTo>
                  <a:pt x="7523" y="4226"/>
                  <a:pt x="7545" y="4229"/>
                  <a:pt x="7565" y="4225"/>
                </a:cubicBezTo>
                <a:cubicBezTo>
                  <a:pt x="7664" y="4204"/>
                  <a:pt x="7764" y="4187"/>
                  <a:pt x="7860" y="4156"/>
                </a:cubicBezTo>
                <a:cubicBezTo>
                  <a:pt x="7894" y="4145"/>
                  <a:pt x="7929" y="4138"/>
                  <a:pt x="7963" y="4127"/>
                </a:cubicBezTo>
                <a:cubicBezTo>
                  <a:pt x="7963" y="4131"/>
                  <a:pt x="7964" y="4135"/>
                  <a:pt x="7964" y="4139"/>
                </a:cubicBezTo>
                <a:cubicBezTo>
                  <a:pt x="7948" y="4157"/>
                  <a:pt x="7931" y="4176"/>
                  <a:pt x="7915" y="4194"/>
                </a:cubicBezTo>
                <a:cubicBezTo>
                  <a:pt x="7915" y="4191"/>
                  <a:pt x="7914" y="4188"/>
                  <a:pt x="7913" y="4185"/>
                </a:cubicBezTo>
                <a:cubicBezTo>
                  <a:pt x="7840" y="4216"/>
                  <a:pt x="7767" y="4248"/>
                  <a:pt x="7694" y="4279"/>
                </a:cubicBezTo>
                <a:cubicBezTo>
                  <a:pt x="7692" y="4276"/>
                  <a:pt x="7691" y="4272"/>
                  <a:pt x="7689" y="4269"/>
                </a:cubicBezTo>
                <a:cubicBezTo>
                  <a:pt x="7696" y="4263"/>
                  <a:pt x="7703" y="4258"/>
                  <a:pt x="7711" y="4252"/>
                </a:cubicBezTo>
                <a:cubicBezTo>
                  <a:pt x="7634" y="4219"/>
                  <a:pt x="7518" y="4263"/>
                  <a:pt x="7490" y="4329"/>
                </a:cubicBezTo>
                <a:cubicBezTo>
                  <a:pt x="7490" y="4317"/>
                  <a:pt x="7490" y="4305"/>
                  <a:pt x="7490" y="4287"/>
                </a:cubicBezTo>
                <a:cubicBezTo>
                  <a:pt x="7463" y="4271"/>
                  <a:pt x="7427" y="4271"/>
                  <a:pt x="7412" y="4306"/>
                </a:cubicBezTo>
                <a:cubicBezTo>
                  <a:pt x="7403" y="4329"/>
                  <a:pt x="7417" y="4361"/>
                  <a:pt x="7409" y="4389"/>
                </a:cubicBezTo>
                <a:cubicBezTo>
                  <a:pt x="7402" y="4366"/>
                  <a:pt x="7394" y="4343"/>
                  <a:pt x="7387" y="4320"/>
                </a:cubicBezTo>
                <a:cubicBezTo>
                  <a:pt x="7372" y="4319"/>
                  <a:pt x="7355" y="4318"/>
                  <a:pt x="7340" y="4318"/>
                </a:cubicBezTo>
                <a:cubicBezTo>
                  <a:pt x="7305" y="4336"/>
                  <a:pt x="7268" y="4355"/>
                  <a:pt x="7230" y="4374"/>
                </a:cubicBezTo>
                <a:cubicBezTo>
                  <a:pt x="7223" y="4357"/>
                  <a:pt x="7218" y="4345"/>
                  <a:pt x="7214" y="4332"/>
                </a:cubicBezTo>
                <a:cubicBezTo>
                  <a:pt x="7210" y="4333"/>
                  <a:pt x="7205" y="4335"/>
                  <a:pt x="7201" y="4336"/>
                </a:cubicBezTo>
                <a:cubicBezTo>
                  <a:pt x="7204" y="4347"/>
                  <a:pt x="7207" y="4359"/>
                  <a:pt x="7212" y="4378"/>
                </a:cubicBezTo>
                <a:cubicBezTo>
                  <a:pt x="7200" y="4370"/>
                  <a:pt x="7192" y="4368"/>
                  <a:pt x="7189" y="4363"/>
                </a:cubicBezTo>
                <a:cubicBezTo>
                  <a:pt x="7177" y="4338"/>
                  <a:pt x="7167" y="4334"/>
                  <a:pt x="7138" y="4350"/>
                </a:cubicBezTo>
                <a:cubicBezTo>
                  <a:pt x="7103" y="4369"/>
                  <a:pt x="7058" y="4372"/>
                  <a:pt x="7019" y="4385"/>
                </a:cubicBezTo>
                <a:cubicBezTo>
                  <a:pt x="6995" y="4393"/>
                  <a:pt x="6973" y="4409"/>
                  <a:pt x="6948" y="4417"/>
                </a:cubicBezTo>
                <a:cubicBezTo>
                  <a:pt x="6925" y="4423"/>
                  <a:pt x="6900" y="4422"/>
                  <a:pt x="6876" y="4426"/>
                </a:cubicBezTo>
                <a:cubicBezTo>
                  <a:pt x="6863" y="4428"/>
                  <a:pt x="6845" y="4431"/>
                  <a:pt x="6840" y="4439"/>
                </a:cubicBezTo>
                <a:cubicBezTo>
                  <a:pt x="6823" y="4467"/>
                  <a:pt x="6804" y="4458"/>
                  <a:pt x="6778" y="4459"/>
                </a:cubicBezTo>
                <a:cubicBezTo>
                  <a:pt x="6741" y="4462"/>
                  <a:pt x="6706" y="4490"/>
                  <a:pt x="6667" y="4509"/>
                </a:cubicBezTo>
                <a:cubicBezTo>
                  <a:pt x="6662" y="4507"/>
                  <a:pt x="6646" y="4495"/>
                  <a:pt x="6635" y="4498"/>
                </a:cubicBezTo>
                <a:cubicBezTo>
                  <a:pt x="6557" y="4522"/>
                  <a:pt x="6480" y="4552"/>
                  <a:pt x="6400" y="4573"/>
                </a:cubicBezTo>
                <a:cubicBezTo>
                  <a:pt x="6382" y="4577"/>
                  <a:pt x="6342" y="4613"/>
                  <a:pt x="6312" y="4544"/>
                </a:cubicBezTo>
                <a:cubicBezTo>
                  <a:pt x="6297" y="4562"/>
                  <a:pt x="6281" y="4579"/>
                  <a:pt x="6266" y="4597"/>
                </a:cubicBezTo>
                <a:cubicBezTo>
                  <a:pt x="6266" y="4596"/>
                  <a:pt x="6261" y="4583"/>
                  <a:pt x="6252" y="4557"/>
                </a:cubicBezTo>
                <a:cubicBezTo>
                  <a:pt x="6223" y="4578"/>
                  <a:pt x="6199" y="4600"/>
                  <a:pt x="6170" y="4615"/>
                </a:cubicBezTo>
                <a:cubicBezTo>
                  <a:pt x="6151" y="4625"/>
                  <a:pt x="6126" y="4625"/>
                  <a:pt x="6104" y="4627"/>
                </a:cubicBezTo>
                <a:cubicBezTo>
                  <a:pt x="6101" y="4628"/>
                  <a:pt x="6092" y="4606"/>
                  <a:pt x="6095" y="4599"/>
                </a:cubicBezTo>
                <a:cubicBezTo>
                  <a:pt x="6105" y="4576"/>
                  <a:pt x="6120" y="4554"/>
                  <a:pt x="6133" y="4531"/>
                </a:cubicBezTo>
                <a:cubicBezTo>
                  <a:pt x="6060" y="4506"/>
                  <a:pt x="6031" y="4587"/>
                  <a:pt x="5981" y="4596"/>
                </a:cubicBezTo>
                <a:cubicBezTo>
                  <a:pt x="5970" y="4573"/>
                  <a:pt x="5962" y="4556"/>
                  <a:pt x="5953" y="4538"/>
                </a:cubicBezTo>
                <a:cubicBezTo>
                  <a:pt x="5945" y="4552"/>
                  <a:pt x="5937" y="4566"/>
                  <a:pt x="5929" y="4580"/>
                </a:cubicBezTo>
                <a:cubicBezTo>
                  <a:pt x="5931" y="4586"/>
                  <a:pt x="5932" y="4592"/>
                  <a:pt x="5934" y="4598"/>
                </a:cubicBezTo>
                <a:cubicBezTo>
                  <a:pt x="5902" y="4598"/>
                  <a:pt x="5868" y="4600"/>
                  <a:pt x="5836" y="4595"/>
                </a:cubicBezTo>
                <a:cubicBezTo>
                  <a:pt x="5832" y="4594"/>
                  <a:pt x="5834" y="4557"/>
                  <a:pt x="5832" y="4537"/>
                </a:cubicBezTo>
                <a:cubicBezTo>
                  <a:pt x="5837" y="4540"/>
                  <a:pt x="5842" y="4544"/>
                  <a:pt x="5847" y="4547"/>
                </a:cubicBezTo>
                <a:cubicBezTo>
                  <a:pt x="5888" y="4513"/>
                  <a:pt x="5929" y="4480"/>
                  <a:pt x="5970" y="4447"/>
                </a:cubicBezTo>
                <a:cubicBezTo>
                  <a:pt x="5936" y="4398"/>
                  <a:pt x="5921" y="4395"/>
                  <a:pt x="5870" y="4419"/>
                </a:cubicBezTo>
                <a:cubicBezTo>
                  <a:pt x="5841" y="4432"/>
                  <a:pt x="5811" y="4440"/>
                  <a:pt x="5779" y="4451"/>
                </a:cubicBezTo>
                <a:cubicBezTo>
                  <a:pt x="5783" y="4466"/>
                  <a:pt x="5788" y="4483"/>
                  <a:pt x="5792" y="4499"/>
                </a:cubicBezTo>
                <a:cubicBezTo>
                  <a:pt x="5759" y="4521"/>
                  <a:pt x="5727" y="4542"/>
                  <a:pt x="5688" y="4568"/>
                </a:cubicBezTo>
                <a:cubicBezTo>
                  <a:pt x="5709" y="4579"/>
                  <a:pt x="5726" y="4587"/>
                  <a:pt x="5753" y="4601"/>
                </a:cubicBezTo>
                <a:cubicBezTo>
                  <a:pt x="5704" y="4613"/>
                  <a:pt x="5664" y="4622"/>
                  <a:pt x="5625" y="4631"/>
                </a:cubicBezTo>
                <a:cubicBezTo>
                  <a:pt x="5624" y="4628"/>
                  <a:pt x="5623" y="4626"/>
                  <a:pt x="5622" y="4623"/>
                </a:cubicBezTo>
                <a:cubicBezTo>
                  <a:pt x="5642" y="4614"/>
                  <a:pt x="5663" y="4604"/>
                  <a:pt x="5690" y="4591"/>
                </a:cubicBezTo>
                <a:cubicBezTo>
                  <a:pt x="5637" y="4572"/>
                  <a:pt x="5547" y="4602"/>
                  <a:pt x="5464" y="4665"/>
                </a:cubicBezTo>
                <a:cubicBezTo>
                  <a:pt x="5490" y="4663"/>
                  <a:pt x="5509" y="4658"/>
                  <a:pt x="5527" y="4661"/>
                </a:cubicBezTo>
                <a:cubicBezTo>
                  <a:pt x="5539" y="4664"/>
                  <a:pt x="5549" y="4679"/>
                  <a:pt x="5562" y="4691"/>
                </a:cubicBezTo>
                <a:cubicBezTo>
                  <a:pt x="5521" y="4702"/>
                  <a:pt x="5479" y="4714"/>
                  <a:pt x="5436" y="4725"/>
                </a:cubicBezTo>
                <a:cubicBezTo>
                  <a:pt x="5439" y="4728"/>
                  <a:pt x="5443" y="4731"/>
                  <a:pt x="5446" y="4734"/>
                </a:cubicBezTo>
                <a:cubicBezTo>
                  <a:pt x="5439" y="4742"/>
                  <a:pt x="5433" y="4754"/>
                  <a:pt x="5424" y="4756"/>
                </a:cubicBezTo>
                <a:cubicBezTo>
                  <a:pt x="5259" y="4797"/>
                  <a:pt x="5100" y="4862"/>
                  <a:pt x="4928" y="4878"/>
                </a:cubicBezTo>
                <a:cubicBezTo>
                  <a:pt x="4889" y="4881"/>
                  <a:pt x="4849" y="4909"/>
                  <a:pt x="4815" y="4932"/>
                </a:cubicBezTo>
                <a:cubicBezTo>
                  <a:pt x="4758" y="4970"/>
                  <a:pt x="4694" y="4961"/>
                  <a:pt x="4632" y="4966"/>
                </a:cubicBezTo>
                <a:cubicBezTo>
                  <a:pt x="4579" y="4970"/>
                  <a:pt x="4526" y="4970"/>
                  <a:pt x="4474" y="4977"/>
                </a:cubicBezTo>
                <a:cubicBezTo>
                  <a:pt x="4459" y="4980"/>
                  <a:pt x="4446" y="5001"/>
                  <a:pt x="4431" y="5012"/>
                </a:cubicBezTo>
                <a:cubicBezTo>
                  <a:pt x="4421" y="5021"/>
                  <a:pt x="4409" y="5028"/>
                  <a:pt x="4398" y="5035"/>
                </a:cubicBezTo>
                <a:cubicBezTo>
                  <a:pt x="4396" y="5032"/>
                  <a:pt x="4394" y="5028"/>
                  <a:pt x="4392" y="5024"/>
                </a:cubicBezTo>
                <a:cubicBezTo>
                  <a:pt x="4400" y="5017"/>
                  <a:pt x="4409" y="5009"/>
                  <a:pt x="4419" y="5000"/>
                </a:cubicBezTo>
                <a:cubicBezTo>
                  <a:pt x="4354" y="4976"/>
                  <a:pt x="4309" y="5010"/>
                  <a:pt x="4261" y="5039"/>
                </a:cubicBezTo>
                <a:cubicBezTo>
                  <a:pt x="4267" y="5049"/>
                  <a:pt x="4272" y="5058"/>
                  <a:pt x="4279" y="5070"/>
                </a:cubicBezTo>
                <a:cubicBezTo>
                  <a:pt x="4259" y="5077"/>
                  <a:pt x="4242" y="5083"/>
                  <a:pt x="4221" y="5091"/>
                </a:cubicBezTo>
                <a:cubicBezTo>
                  <a:pt x="4216" y="5078"/>
                  <a:pt x="4211" y="5065"/>
                  <a:pt x="4201" y="5040"/>
                </a:cubicBezTo>
                <a:cubicBezTo>
                  <a:pt x="4165" y="5070"/>
                  <a:pt x="4135" y="5105"/>
                  <a:pt x="4098" y="5125"/>
                </a:cubicBezTo>
                <a:cubicBezTo>
                  <a:pt x="4046" y="5153"/>
                  <a:pt x="3989" y="5172"/>
                  <a:pt x="3932" y="5189"/>
                </a:cubicBezTo>
                <a:cubicBezTo>
                  <a:pt x="3922" y="5192"/>
                  <a:pt x="3904" y="5172"/>
                  <a:pt x="3886" y="5161"/>
                </a:cubicBezTo>
                <a:cubicBezTo>
                  <a:pt x="3868" y="5167"/>
                  <a:pt x="3840" y="5177"/>
                  <a:pt x="3808" y="5188"/>
                </a:cubicBezTo>
                <a:cubicBezTo>
                  <a:pt x="3802" y="5236"/>
                  <a:pt x="3778" y="5245"/>
                  <a:pt x="3728" y="5208"/>
                </a:cubicBezTo>
                <a:cubicBezTo>
                  <a:pt x="3696" y="5275"/>
                  <a:pt x="3629" y="5285"/>
                  <a:pt x="3568" y="5304"/>
                </a:cubicBezTo>
                <a:cubicBezTo>
                  <a:pt x="3549" y="5309"/>
                  <a:pt x="3530" y="5316"/>
                  <a:pt x="3513" y="5324"/>
                </a:cubicBezTo>
                <a:cubicBezTo>
                  <a:pt x="3466" y="5348"/>
                  <a:pt x="3408" y="5346"/>
                  <a:pt x="3372" y="5395"/>
                </a:cubicBezTo>
                <a:cubicBezTo>
                  <a:pt x="3360" y="5412"/>
                  <a:pt x="3329" y="5415"/>
                  <a:pt x="3307" y="5424"/>
                </a:cubicBezTo>
                <a:cubicBezTo>
                  <a:pt x="3301" y="5426"/>
                  <a:pt x="3291" y="5423"/>
                  <a:pt x="3287" y="5427"/>
                </a:cubicBezTo>
                <a:cubicBezTo>
                  <a:pt x="3245" y="5460"/>
                  <a:pt x="3194" y="5470"/>
                  <a:pt x="3145" y="5483"/>
                </a:cubicBezTo>
                <a:cubicBezTo>
                  <a:pt x="3113" y="5492"/>
                  <a:pt x="3076" y="5487"/>
                  <a:pt x="3042" y="5490"/>
                </a:cubicBezTo>
                <a:cubicBezTo>
                  <a:pt x="3025" y="5492"/>
                  <a:pt x="3010" y="5501"/>
                  <a:pt x="2994" y="5504"/>
                </a:cubicBezTo>
                <a:cubicBezTo>
                  <a:pt x="2952" y="5513"/>
                  <a:pt x="2910" y="5524"/>
                  <a:pt x="2868" y="5529"/>
                </a:cubicBezTo>
                <a:cubicBezTo>
                  <a:pt x="2852" y="5531"/>
                  <a:pt x="2834" y="5519"/>
                  <a:pt x="2817" y="5513"/>
                </a:cubicBezTo>
                <a:cubicBezTo>
                  <a:pt x="2828" y="5502"/>
                  <a:pt x="2838" y="5491"/>
                  <a:pt x="2849" y="5480"/>
                </a:cubicBezTo>
                <a:cubicBezTo>
                  <a:pt x="2853" y="5476"/>
                  <a:pt x="2857" y="5471"/>
                  <a:pt x="2864" y="5464"/>
                </a:cubicBezTo>
                <a:cubicBezTo>
                  <a:pt x="2786" y="5429"/>
                  <a:pt x="2817" y="5528"/>
                  <a:pt x="2774" y="5534"/>
                </a:cubicBezTo>
                <a:cubicBezTo>
                  <a:pt x="2763" y="5462"/>
                  <a:pt x="2756" y="5459"/>
                  <a:pt x="2720" y="5488"/>
                </a:cubicBezTo>
                <a:cubicBezTo>
                  <a:pt x="2681" y="5486"/>
                  <a:pt x="2655" y="5477"/>
                  <a:pt x="2633" y="5484"/>
                </a:cubicBezTo>
                <a:cubicBezTo>
                  <a:pt x="2582" y="5500"/>
                  <a:pt x="2577" y="5447"/>
                  <a:pt x="2550" y="5429"/>
                </a:cubicBezTo>
                <a:cubicBezTo>
                  <a:pt x="2545" y="5426"/>
                  <a:pt x="2558" y="5397"/>
                  <a:pt x="2563" y="5380"/>
                </a:cubicBezTo>
                <a:cubicBezTo>
                  <a:pt x="2569" y="5382"/>
                  <a:pt x="2574" y="5383"/>
                  <a:pt x="2579" y="5385"/>
                </a:cubicBezTo>
                <a:cubicBezTo>
                  <a:pt x="2578" y="5393"/>
                  <a:pt x="2578" y="5401"/>
                  <a:pt x="2577" y="5410"/>
                </a:cubicBezTo>
                <a:cubicBezTo>
                  <a:pt x="2606" y="5391"/>
                  <a:pt x="2603" y="5393"/>
                  <a:pt x="2619" y="5422"/>
                </a:cubicBezTo>
                <a:cubicBezTo>
                  <a:pt x="2625" y="5432"/>
                  <a:pt x="2648" y="5433"/>
                  <a:pt x="2665" y="5429"/>
                </a:cubicBezTo>
                <a:cubicBezTo>
                  <a:pt x="2659" y="5424"/>
                  <a:pt x="2653" y="5419"/>
                  <a:pt x="2643" y="5411"/>
                </a:cubicBezTo>
                <a:cubicBezTo>
                  <a:pt x="2653" y="5407"/>
                  <a:pt x="2657" y="5404"/>
                  <a:pt x="2661" y="5404"/>
                </a:cubicBezTo>
                <a:cubicBezTo>
                  <a:pt x="2711" y="5405"/>
                  <a:pt x="2762" y="5413"/>
                  <a:pt x="2806" y="5381"/>
                </a:cubicBezTo>
                <a:cubicBezTo>
                  <a:pt x="2817" y="5373"/>
                  <a:pt x="2821" y="5358"/>
                  <a:pt x="2828" y="5346"/>
                </a:cubicBezTo>
                <a:cubicBezTo>
                  <a:pt x="2824" y="5343"/>
                  <a:pt x="2820" y="5341"/>
                  <a:pt x="2816" y="5338"/>
                </a:cubicBezTo>
                <a:cubicBezTo>
                  <a:pt x="2814" y="5344"/>
                  <a:pt x="2811" y="5349"/>
                  <a:pt x="2810" y="5351"/>
                </a:cubicBezTo>
                <a:lnTo>
                  <a:pt x="2810" y="5352"/>
                </a:lnTo>
                <a:lnTo>
                  <a:pt x="2764" y="5347"/>
                </a:lnTo>
                <a:cubicBezTo>
                  <a:pt x="2719" y="5342"/>
                  <a:pt x="2675" y="5337"/>
                  <a:pt x="2631" y="5332"/>
                </a:cubicBezTo>
                <a:cubicBezTo>
                  <a:pt x="2619" y="5330"/>
                  <a:pt x="2607" y="5325"/>
                  <a:pt x="2597" y="5318"/>
                </a:cubicBezTo>
                <a:cubicBezTo>
                  <a:pt x="2569" y="5296"/>
                  <a:pt x="2542" y="5271"/>
                  <a:pt x="2506" y="5302"/>
                </a:cubicBezTo>
                <a:cubicBezTo>
                  <a:pt x="2496" y="5290"/>
                  <a:pt x="2486" y="5280"/>
                  <a:pt x="2473" y="5265"/>
                </a:cubicBezTo>
                <a:cubicBezTo>
                  <a:pt x="2464" y="5287"/>
                  <a:pt x="2457" y="5303"/>
                  <a:pt x="2446" y="5328"/>
                </a:cubicBezTo>
                <a:cubicBezTo>
                  <a:pt x="2428" y="5305"/>
                  <a:pt x="2411" y="5285"/>
                  <a:pt x="2394" y="5263"/>
                </a:cubicBezTo>
                <a:cubicBezTo>
                  <a:pt x="2432" y="5250"/>
                  <a:pt x="2466" y="5236"/>
                  <a:pt x="2502" y="5227"/>
                </a:cubicBezTo>
                <a:cubicBezTo>
                  <a:pt x="2511" y="5224"/>
                  <a:pt x="2524" y="5239"/>
                  <a:pt x="2536" y="5244"/>
                </a:cubicBezTo>
                <a:cubicBezTo>
                  <a:pt x="2555" y="5252"/>
                  <a:pt x="2574" y="5265"/>
                  <a:pt x="2594" y="5265"/>
                </a:cubicBezTo>
                <a:cubicBezTo>
                  <a:pt x="2635" y="5266"/>
                  <a:pt x="2677" y="5259"/>
                  <a:pt x="2719" y="5259"/>
                </a:cubicBezTo>
                <a:cubicBezTo>
                  <a:pt x="2756" y="5258"/>
                  <a:pt x="2767" y="5247"/>
                  <a:pt x="2744" y="5215"/>
                </a:cubicBezTo>
                <a:cubicBezTo>
                  <a:pt x="2773" y="5222"/>
                  <a:pt x="2802" y="5230"/>
                  <a:pt x="2843" y="5240"/>
                </a:cubicBezTo>
                <a:cubicBezTo>
                  <a:pt x="2866" y="5230"/>
                  <a:pt x="2903" y="5215"/>
                  <a:pt x="2940" y="5200"/>
                </a:cubicBezTo>
                <a:cubicBezTo>
                  <a:pt x="2941" y="5196"/>
                  <a:pt x="2942" y="5192"/>
                  <a:pt x="2944" y="5188"/>
                </a:cubicBezTo>
                <a:cubicBezTo>
                  <a:pt x="2920" y="5183"/>
                  <a:pt x="2896" y="5171"/>
                  <a:pt x="2874" y="5175"/>
                </a:cubicBezTo>
                <a:cubicBezTo>
                  <a:pt x="2830" y="5184"/>
                  <a:pt x="2787" y="5201"/>
                  <a:pt x="2744" y="5215"/>
                </a:cubicBezTo>
                <a:cubicBezTo>
                  <a:pt x="2696" y="5202"/>
                  <a:pt x="2711" y="5169"/>
                  <a:pt x="2722" y="5135"/>
                </a:cubicBezTo>
                <a:cubicBezTo>
                  <a:pt x="2704" y="5126"/>
                  <a:pt x="2687" y="5119"/>
                  <a:pt x="2661" y="5107"/>
                </a:cubicBezTo>
                <a:cubicBezTo>
                  <a:pt x="2713" y="5101"/>
                  <a:pt x="2756" y="5097"/>
                  <a:pt x="2810" y="5092"/>
                </a:cubicBezTo>
                <a:cubicBezTo>
                  <a:pt x="2795" y="5082"/>
                  <a:pt x="2790" y="5080"/>
                  <a:pt x="2787" y="5077"/>
                </a:cubicBezTo>
                <a:cubicBezTo>
                  <a:pt x="2736" y="5029"/>
                  <a:pt x="2686" y="5048"/>
                  <a:pt x="2635" y="5076"/>
                </a:cubicBezTo>
                <a:cubicBezTo>
                  <a:pt x="2617" y="5086"/>
                  <a:pt x="2592" y="5082"/>
                  <a:pt x="2572" y="5089"/>
                </a:cubicBezTo>
                <a:cubicBezTo>
                  <a:pt x="2555" y="5095"/>
                  <a:pt x="2538" y="5105"/>
                  <a:pt x="2524" y="5117"/>
                </a:cubicBezTo>
                <a:cubicBezTo>
                  <a:pt x="2512" y="5128"/>
                  <a:pt x="2504" y="5143"/>
                  <a:pt x="2500" y="5149"/>
                </a:cubicBezTo>
                <a:cubicBezTo>
                  <a:pt x="2461" y="5127"/>
                  <a:pt x="2434" y="5112"/>
                  <a:pt x="2404" y="5095"/>
                </a:cubicBezTo>
                <a:cubicBezTo>
                  <a:pt x="2366" y="5103"/>
                  <a:pt x="2321" y="5112"/>
                  <a:pt x="2272" y="5122"/>
                </a:cubicBezTo>
                <a:cubicBezTo>
                  <a:pt x="2276" y="5111"/>
                  <a:pt x="2278" y="5105"/>
                  <a:pt x="2281" y="5094"/>
                </a:cubicBezTo>
                <a:cubicBezTo>
                  <a:pt x="2266" y="5098"/>
                  <a:pt x="2245" y="5098"/>
                  <a:pt x="2240" y="5106"/>
                </a:cubicBezTo>
                <a:cubicBezTo>
                  <a:pt x="2201" y="5179"/>
                  <a:pt x="2132" y="5162"/>
                  <a:pt x="2070" y="5168"/>
                </a:cubicBezTo>
                <a:cubicBezTo>
                  <a:pt x="2046" y="5170"/>
                  <a:pt x="2023" y="5185"/>
                  <a:pt x="1995" y="5195"/>
                </a:cubicBezTo>
                <a:cubicBezTo>
                  <a:pt x="1994" y="5192"/>
                  <a:pt x="1986" y="5176"/>
                  <a:pt x="1984" y="5172"/>
                </a:cubicBezTo>
                <a:cubicBezTo>
                  <a:pt x="1927" y="5156"/>
                  <a:pt x="1878" y="5141"/>
                  <a:pt x="1821" y="5125"/>
                </a:cubicBezTo>
                <a:cubicBezTo>
                  <a:pt x="1827" y="5149"/>
                  <a:pt x="1830" y="5162"/>
                  <a:pt x="1834" y="5181"/>
                </a:cubicBezTo>
                <a:cubicBezTo>
                  <a:pt x="1798" y="5181"/>
                  <a:pt x="1764" y="5181"/>
                  <a:pt x="1717" y="5181"/>
                </a:cubicBezTo>
                <a:cubicBezTo>
                  <a:pt x="1734" y="5165"/>
                  <a:pt x="1748" y="5152"/>
                  <a:pt x="1763" y="5137"/>
                </a:cubicBezTo>
                <a:cubicBezTo>
                  <a:pt x="1714" y="5116"/>
                  <a:pt x="1654" y="5153"/>
                  <a:pt x="1614" y="5103"/>
                </a:cubicBezTo>
                <a:cubicBezTo>
                  <a:pt x="1610" y="5112"/>
                  <a:pt x="1604" y="5124"/>
                  <a:pt x="1602" y="5129"/>
                </a:cubicBezTo>
                <a:cubicBezTo>
                  <a:pt x="1521" y="5112"/>
                  <a:pt x="1447" y="5085"/>
                  <a:pt x="1430" y="4986"/>
                </a:cubicBezTo>
                <a:cubicBezTo>
                  <a:pt x="1460" y="5043"/>
                  <a:pt x="1505" y="5063"/>
                  <a:pt x="1563" y="5055"/>
                </a:cubicBezTo>
                <a:lnTo>
                  <a:pt x="1574" y="5052"/>
                </a:lnTo>
                <a:lnTo>
                  <a:pt x="1577" y="5055"/>
                </a:lnTo>
                <a:cubicBezTo>
                  <a:pt x="1585" y="5064"/>
                  <a:pt x="1592" y="5075"/>
                  <a:pt x="1600" y="5075"/>
                </a:cubicBezTo>
                <a:cubicBezTo>
                  <a:pt x="1608" y="5076"/>
                  <a:pt x="1617" y="5062"/>
                  <a:pt x="1625" y="5054"/>
                </a:cubicBezTo>
                <a:cubicBezTo>
                  <a:pt x="1627" y="5058"/>
                  <a:pt x="1631" y="5066"/>
                  <a:pt x="1635" y="5074"/>
                </a:cubicBezTo>
                <a:cubicBezTo>
                  <a:pt x="1663" y="5051"/>
                  <a:pt x="1597" y="5004"/>
                  <a:pt x="1666" y="5007"/>
                </a:cubicBezTo>
                <a:cubicBezTo>
                  <a:pt x="1687" y="5008"/>
                  <a:pt x="1708" y="4999"/>
                  <a:pt x="1727" y="4995"/>
                </a:cubicBezTo>
                <a:cubicBezTo>
                  <a:pt x="1684" y="4927"/>
                  <a:pt x="1595" y="4914"/>
                  <a:pt x="1516" y="4976"/>
                </a:cubicBezTo>
                <a:cubicBezTo>
                  <a:pt x="1513" y="4958"/>
                  <a:pt x="1511" y="4943"/>
                  <a:pt x="1508" y="4928"/>
                </a:cubicBezTo>
                <a:cubicBezTo>
                  <a:pt x="1464" y="4905"/>
                  <a:pt x="1425" y="4909"/>
                  <a:pt x="1384" y="4949"/>
                </a:cubicBezTo>
                <a:cubicBezTo>
                  <a:pt x="1366" y="4967"/>
                  <a:pt x="1324" y="4960"/>
                  <a:pt x="1290" y="4965"/>
                </a:cubicBezTo>
                <a:cubicBezTo>
                  <a:pt x="1290" y="4943"/>
                  <a:pt x="1290" y="4924"/>
                  <a:pt x="1290" y="4907"/>
                </a:cubicBezTo>
                <a:cubicBezTo>
                  <a:pt x="1334" y="4907"/>
                  <a:pt x="1378" y="4907"/>
                  <a:pt x="1429" y="4907"/>
                </a:cubicBezTo>
                <a:cubicBezTo>
                  <a:pt x="1401" y="4875"/>
                  <a:pt x="1399" y="4858"/>
                  <a:pt x="1438" y="4849"/>
                </a:cubicBezTo>
                <a:cubicBezTo>
                  <a:pt x="1465" y="4843"/>
                  <a:pt x="1489" y="4827"/>
                  <a:pt x="1518" y="4815"/>
                </a:cubicBezTo>
                <a:cubicBezTo>
                  <a:pt x="1494" y="4779"/>
                  <a:pt x="1473" y="4748"/>
                  <a:pt x="1445" y="4705"/>
                </a:cubicBezTo>
                <a:cubicBezTo>
                  <a:pt x="1473" y="4714"/>
                  <a:pt x="1486" y="4719"/>
                  <a:pt x="1504" y="4725"/>
                </a:cubicBezTo>
                <a:cubicBezTo>
                  <a:pt x="1501" y="4711"/>
                  <a:pt x="1499" y="4699"/>
                  <a:pt x="1496" y="4683"/>
                </a:cubicBezTo>
                <a:cubicBezTo>
                  <a:pt x="1520" y="4686"/>
                  <a:pt x="1542" y="4688"/>
                  <a:pt x="1565" y="4691"/>
                </a:cubicBezTo>
                <a:cubicBezTo>
                  <a:pt x="1571" y="4677"/>
                  <a:pt x="1576" y="4663"/>
                  <a:pt x="1589" y="4632"/>
                </a:cubicBezTo>
                <a:cubicBezTo>
                  <a:pt x="1603" y="4653"/>
                  <a:pt x="1612" y="4665"/>
                  <a:pt x="1627" y="4685"/>
                </a:cubicBezTo>
                <a:cubicBezTo>
                  <a:pt x="1655" y="4669"/>
                  <a:pt x="1684" y="4648"/>
                  <a:pt x="1718" y="4635"/>
                </a:cubicBezTo>
                <a:cubicBezTo>
                  <a:pt x="1732" y="4629"/>
                  <a:pt x="1754" y="4641"/>
                  <a:pt x="1776" y="4645"/>
                </a:cubicBezTo>
                <a:cubicBezTo>
                  <a:pt x="1778" y="4615"/>
                  <a:pt x="1788" y="4592"/>
                  <a:pt x="1839" y="4605"/>
                </a:cubicBezTo>
                <a:cubicBezTo>
                  <a:pt x="1865" y="4613"/>
                  <a:pt x="1899" y="4592"/>
                  <a:pt x="1928" y="4577"/>
                </a:cubicBezTo>
                <a:cubicBezTo>
                  <a:pt x="1998" y="4599"/>
                  <a:pt x="2065" y="4589"/>
                  <a:pt x="2090" y="4541"/>
                </a:cubicBezTo>
                <a:cubicBezTo>
                  <a:pt x="2016" y="4510"/>
                  <a:pt x="1943" y="4478"/>
                  <a:pt x="1868" y="4448"/>
                </a:cubicBezTo>
                <a:cubicBezTo>
                  <a:pt x="1861" y="4445"/>
                  <a:pt x="1850" y="4454"/>
                  <a:pt x="1840" y="4454"/>
                </a:cubicBezTo>
                <a:cubicBezTo>
                  <a:pt x="1807" y="4455"/>
                  <a:pt x="1775" y="4455"/>
                  <a:pt x="1742" y="4455"/>
                </a:cubicBezTo>
                <a:cubicBezTo>
                  <a:pt x="1742" y="4450"/>
                  <a:pt x="1741" y="4446"/>
                  <a:pt x="1741" y="4442"/>
                </a:cubicBezTo>
                <a:cubicBezTo>
                  <a:pt x="1792" y="4421"/>
                  <a:pt x="1844" y="4400"/>
                  <a:pt x="1903" y="4377"/>
                </a:cubicBezTo>
                <a:cubicBezTo>
                  <a:pt x="1920" y="4394"/>
                  <a:pt x="1947" y="4409"/>
                  <a:pt x="1983" y="4376"/>
                </a:cubicBezTo>
                <a:cubicBezTo>
                  <a:pt x="1994" y="4365"/>
                  <a:pt x="2023" y="4372"/>
                  <a:pt x="2044" y="4365"/>
                </a:cubicBezTo>
                <a:cubicBezTo>
                  <a:pt x="1998" y="4377"/>
                  <a:pt x="1963" y="4336"/>
                  <a:pt x="1915" y="4339"/>
                </a:cubicBezTo>
                <a:cubicBezTo>
                  <a:pt x="1866" y="4342"/>
                  <a:pt x="1816" y="4314"/>
                  <a:pt x="1764" y="4299"/>
                </a:cubicBezTo>
                <a:cubicBezTo>
                  <a:pt x="1764" y="4286"/>
                  <a:pt x="1764" y="4272"/>
                  <a:pt x="1764" y="4260"/>
                </a:cubicBezTo>
                <a:cubicBezTo>
                  <a:pt x="1627" y="4242"/>
                  <a:pt x="1627" y="4217"/>
                  <a:pt x="1635" y="4148"/>
                </a:cubicBezTo>
                <a:cubicBezTo>
                  <a:pt x="1626" y="4154"/>
                  <a:pt x="1616" y="4157"/>
                  <a:pt x="1614" y="4162"/>
                </a:cubicBezTo>
                <a:cubicBezTo>
                  <a:pt x="1610" y="4176"/>
                  <a:pt x="1610" y="4190"/>
                  <a:pt x="1608" y="4205"/>
                </a:cubicBezTo>
                <a:cubicBezTo>
                  <a:pt x="1585" y="4198"/>
                  <a:pt x="1562" y="4190"/>
                  <a:pt x="1539" y="4183"/>
                </a:cubicBezTo>
                <a:cubicBezTo>
                  <a:pt x="1520" y="4178"/>
                  <a:pt x="1501" y="4174"/>
                  <a:pt x="1475" y="4168"/>
                </a:cubicBezTo>
                <a:cubicBezTo>
                  <a:pt x="1487" y="4208"/>
                  <a:pt x="1494" y="4232"/>
                  <a:pt x="1505" y="4271"/>
                </a:cubicBezTo>
                <a:cubicBezTo>
                  <a:pt x="1479" y="4259"/>
                  <a:pt x="1464" y="4257"/>
                  <a:pt x="1457" y="4248"/>
                </a:cubicBezTo>
                <a:cubicBezTo>
                  <a:pt x="1436" y="4221"/>
                  <a:pt x="1421" y="4189"/>
                  <a:pt x="1399" y="4163"/>
                </a:cubicBezTo>
                <a:cubicBezTo>
                  <a:pt x="1388" y="4151"/>
                  <a:pt x="1364" y="4151"/>
                  <a:pt x="1349" y="4141"/>
                </a:cubicBezTo>
                <a:cubicBezTo>
                  <a:pt x="1336" y="4132"/>
                  <a:pt x="1328" y="4116"/>
                  <a:pt x="1309" y="4093"/>
                </a:cubicBezTo>
                <a:cubicBezTo>
                  <a:pt x="1353" y="4095"/>
                  <a:pt x="1378" y="4097"/>
                  <a:pt x="1403" y="4098"/>
                </a:cubicBezTo>
                <a:cubicBezTo>
                  <a:pt x="1404" y="4093"/>
                  <a:pt x="1405" y="4088"/>
                  <a:pt x="1405" y="4083"/>
                </a:cubicBezTo>
                <a:cubicBezTo>
                  <a:pt x="1368" y="4077"/>
                  <a:pt x="1331" y="4071"/>
                  <a:pt x="1293" y="4065"/>
                </a:cubicBezTo>
                <a:cubicBezTo>
                  <a:pt x="1293" y="4062"/>
                  <a:pt x="1294" y="4059"/>
                  <a:pt x="1295" y="4055"/>
                </a:cubicBezTo>
                <a:cubicBezTo>
                  <a:pt x="1346" y="4046"/>
                  <a:pt x="1398" y="4037"/>
                  <a:pt x="1459" y="4027"/>
                </a:cubicBezTo>
                <a:cubicBezTo>
                  <a:pt x="1438" y="4010"/>
                  <a:pt x="1423" y="3998"/>
                  <a:pt x="1408" y="3985"/>
                </a:cubicBezTo>
                <a:cubicBezTo>
                  <a:pt x="1447" y="3974"/>
                  <a:pt x="1447" y="3974"/>
                  <a:pt x="1470" y="4008"/>
                </a:cubicBezTo>
                <a:cubicBezTo>
                  <a:pt x="1484" y="4030"/>
                  <a:pt x="1497" y="4052"/>
                  <a:pt x="1519" y="4067"/>
                </a:cubicBezTo>
                <a:cubicBezTo>
                  <a:pt x="1525" y="4004"/>
                  <a:pt x="1542" y="3984"/>
                  <a:pt x="1594" y="3976"/>
                </a:cubicBezTo>
                <a:cubicBezTo>
                  <a:pt x="1608" y="3974"/>
                  <a:pt x="1621" y="3962"/>
                  <a:pt x="1634" y="3955"/>
                </a:cubicBezTo>
                <a:cubicBezTo>
                  <a:pt x="1632" y="3948"/>
                  <a:pt x="1630" y="3941"/>
                  <a:pt x="1629" y="3934"/>
                </a:cubicBezTo>
                <a:cubicBezTo>
                  <a:pt x="1594" y="3934"/>
                  <a:pt x="1560" y="3934"/>
                  <a:pt x="1526" y="3934"/>
                </a:cubicBezTo>
                <a:cubicBezTo>
                  <a:pt x="1526" y="3938"/>
                  <a:pt x="1525" y="3942"/>
                  <a:pt x="1525" y="3946"/>
                </a:cubicBezTo>
                <a:cubicBezTo>
                  <a:pt x="1512" y="3932"/>
                  <a:pt x="1499" y="3919"/>
                  <a:pt x="1482" y="3900"/>
                </a:cubicBezTo>
                <a:cubicBezTo>
                  <a:pt x="1518" y="3900"/>
                  <a:pt x="1548" y="3900"/>
                  <a:pt x="1577" y="3900"/>
                </a:cubicBezTo>
                <a:cubicBezTo>
                  <a:pt x="1577" y="3898"/>
                  <a:pt x="1577" y="3895"/>
                  <a:pt x="1577" y="3893"/>
                </a:cubicBezTo>
                <a:cubicBezTo>
                  <a:pt x="1526" y="3887"/>
                  <a:pt x="1475" y="3879"/>
                  <a:pt x="1423" y="3876"/>
                </a:cubicBezTo>
                <a:cubicBezTo>
                  <a:pt x="1369" y="3872"/>
                  <a:pt x="1313" y="3867"/>
                  <a:pt x="1260" y="3876"/>
                </a:cubicBezTo>
                <a:cubicBezTo>
                  <a:pt x="1218" y="3884"/>
                  <a:pt x="1179" y="3912"/>
                  <a:pt x="1126" y="3937"/>
                </a:cubicBezTo>
                <a:cubicBezTo>
                  <a:pt x="1167" y="3948"/>
                  <a:pt x="1193" y="3955"/>
                  <a:pt x="1219" y="3961"/>
                </a:cubicBezTo>
                <a:cubicBezTo>
                  <a:pt x="1219" y="3964"/>
                  <a:pt x="1218" y="3967"/>
                  <a:pt x="1218" y="3970"/>
                </a:cubicBezTo>
                <a:cubicBezTo>
                  <a:pt x="1192" y="3968"/>
                  <a:pt x="1165" y="3968"/>
                  <a:pt x="1139" y="3966"/>
                </a:cubicBezTo>
                <a:cubicBezTo>
                  <a:pt x="1031" y="3956"/>
                  <a:pt x="922" y="3951"/>
                  <a:pt x="815" y="3932"/>
                </a:cubicBezTo>
                <a:cubicBezTo>
                  <a:pt x="754" y="3922"/>
                  <a:pt x="678" y="3936"/>
                  <a:pt x="638" y="3866"/>
                </a:cubicBezTo>
                <a:cubicBezTo>
                  <a:pt x="628" y="3848"/>
                  <a:pt x="622" y="3829"/>
                  <a:pt x="613" y="3807"/>
                </a:cubicBezTo>
                <a:cubicBezTo>
                  <a:pt x="579" y="3792"/>
                  <a:pt x="536" y="3773"/>
                  <a:pt x="493" y="3754"/>
                </a:cubicBezTo>
                <a:cubicBezTo>
                  <a:pt x="539" y="3771"/>
                  <a:pt x="592" y="3709"/>
                  <a:pt x="636" y="3769"/>
                </a:cubicBezTo>
                <a:cubicBezTo>
                  <a:pt x="643" y="3779"/>
                  <a:pt x="668" y="3775"/>
                  <a:pt x="684" y="3777"/>
                </a:cubicBezTo>
                <a:cubicBezTo>
                  <a:pt x="685" y="3771"/>
                  <a:pt x="686" y="3765"/>
                  <a:pt x="688" y="3759"/>
                </a:cubicBezTo>
                <a:cubicBezTo>
                  <a:pt x="622" y="3738"/>
                  <a:pt x="556" y="3718"/>
                  <a:pt x="487" y="3697"/>
                </a:cubicBezTo>
                <a:cubicBezTo>
                  <a:pt x="490" y="3657"/>
                  <a:pt x="490" y="3657"/>
                  <a:pt x="552" y="3672"/>
                </a:cubicBezTo>
                <a:cubicBezTo>
                  <a:pt x="555" y="3610"/>
                  <a:pt x="563" y="3602"/>
                  <a:pt x="638" y="3589"/>
                </a:cubicBezTo>
                <a:cubicBezTo>
                  <a:pt x="669" y="3584"/>
                  <a:pt x="701" y="3581"/>
                  <a:pt x="737" y="3577"/>
                </a:cubicBezTo>
                <a:cubicBezTo>
                  <a:pt x="653" y="3552"/>
                  <a:pt x="574" y="3528"/>
                  <a:pt x="494" y="3504"/>
                </a:cubicBezTo>
                <a:cubicBezTo>
                  <a:pt x="493" y="3499"/>
                  <a:pt x="493" y="3494"/>
                  <a:pt x="492" y="3489"/>
                </a:cubicBezTo>
                <a:cubicBezTo>
                  <a:pt x="514" y="3479"/>
                  <a:pt x="542" y="3454"/>
                  <a:pt x="556" y="3460"/>
                </a:cubicBezTo>
                <a:cubicBezTo>
                  <a:pt x="601" y="3481"/>
                  <a:pt x="623" y="3442"/>
                  <a:pt x="650" y="3434"/>
                </a:cubicBezTo>
                <a:cubicBezTo>
                  <a:pt x="622" y="3416"/>
                  <a:pt x="590" y="3396"/>
                  <a:pt x="546" y="3368"/>
                </a:cubicBezTo>
                <a:cubicBezTo>
                  <a:pt x="632" y="3350"/>
                  <a:pt x="696" y="3303"/>
                  <a:pt x="778" y="3344"/>
                </a:cubicBezTo>
                <a:cubicBezTo>
                  <a:pt x="811" y="3360"/>
                  <a:pt x="860" y="3346"/>
                  <a:pt x="905" y="3346"/>
                </a:cubicBezTo>
                <a:cubicBezTo>
                  <a:pt x="904" y="3315"/>
                  <a:pt x="907" y="3303"/>
                  <a:pt x="867" y="3299"/>
                </a:cubicBezTo>
                <a:cubicBezTo>
                  <a:pt x="818" y="3294"/>
                  <a:pt x="860" y="3256"/>
                  <a:pt x="867" y="3231"/>
                </a:cubicBezTo>
                <a:cubicBezTo>
                  <a:pt x="869" y="3240"/>
                  <a:pt x="870" y="3249"/>
                  <a:pt x="871" y="3261"/>
                </a:cubicBezTo>
                <a:cubicBezTo>
                  <a:pt x="943" y="3253"/>
                  <a:pt x="1012" y="3278"/>
                  <a:pt x="1082" y="3288"/>
                </a:cubicBezTo>
                <a:cubicBezTo>
                  <a:pt x="1015" y="3244"/>
                  <a:pt x="951" y="3196"/>
                  <a:pt x="865" y="3216"/>
                </a:cubicBezTo>
                <a:cubicBezTo>
                  <a:pt x="854" y="3218"/>
                  <a:pt x="832" y="3211"/>
                  <a:pt x="830" y="3204"/>
                </a:cubicBezTo>
                <a:cubicBezTo>
                  <a:pt x="826" y="3185"/>
                  <a:pt x="829" y="3164"/>
                  <a:pt x="831" y="3143"/>
                </a:cubicBezTo>
                <a:cubicBezTo>
                  <a:pt x="831" y="3142"/>
                  <a:pt x="853" y="3146"/>
                  <a:pt x="864" y="3143"/>
                </a:cubicBezTo>
                <a:cubicBezTo>
                  <a:pt x="878" y="3140"/>
                  <a:pt x="891" y="3134"/>
                  <a:pt x="903" y="3119"/>
                </a:cubicBezTo>
                <a:cubicBezTo>
                  <a:pt x="892" y="3119"/>
                  <a:pt x="881" y="3119"/>
                  <a:pt x="871" y="3119"/>
                </a:cubicBezTo>
                <a:cubicBezTo>
                  <a:pt x="867" y="3106"/>
                  <a:pt x="867" y="3086"/>
                  <a:pt x="859" y="3083"/>
                </a:cubicBezTo>
                <a:cubicBezTo>
                  <a:pt x="817" y="3067"/>
                  <a:pt x="793" y="3027"/>
                  <a:pt x="746" y="3010"/>
                </a:cubicBezTo>
                <a:cubicBezTo>
                  <a:pt x="680" y="2985"/>
                  <a:pt x="627" y="2923"/>
                  <a:pt x="567" y="2880"/>
                </a:cubicBezTo>
                <a:cubicBezTo>
                  <a:pt x="533" y="2855"/>
                  <a:pt x="494" y="2836"/>
                  <a:pt x="459" y="2813"/>
                </a:cubicBezTo>
                <a:cubicBezTo>
                  <a:pt x="429" y="2792"/>
                  <a:pt x="397" y="2771"/>
                  <a:pt x="372" y="2744"/>
                </a:cubicBezTo>
                <a:cubicBezTo>
                  <a:pt x="305" y="2672"/>
                  <a:pt x="241" y="2597"/>
                  <a:pt x="173" y="2526"/>
                </a:cubicBezTo>
                <a:cubicBezTo>
                  <a:pt x="158" y="2510"/>
                  <a:pt x="133" y="2504"/>
                  <a:pt x="113" y="2494"/>
                </a:cubicBezTo>
                <a:cubicBezTo>
                  <a:pt x="106" y="2491"/>
                  <a:pt x="98" y="2489"/>
                  <a:pt x="93" y="2484"/>
                </a:cubicBezTo>
                <a:cubicBezTo>
                  <a:pt x="61" y="2445"/>
                  <a:pt x="31" y="2405"/>
                  <a:pt x="0" y="2366"/>
                </a:cubicBezTo>
                <a:cubicBezTo>
                  <a:pt x="12" y="2333"/>
                  <a:pt x="24" y="2301"/>
                  <a:pt x="43" y="2253"/>
                </a:cubicBezTo>
                <a:cubicBezTo>
                  <a:pt x="67" y="2299"/>
                  <a:pt x="85" y="2332"/>
                  <a:pt x="104" y="2367"/>
                </a:cubicBezTo>
                <a:cubicBezTo>
                  <a:pt x="125" y="2363"/>
                  <a:pt x="151" y="2359"/>
                  <a:pt x="177" y="2354"/>
                </a:cubicBezTo>
                <a:cubicBezTo>
                  <a:pt x="178" y="2331"/>
                  <a:pt x="179" y="2309"/>
                  <a:pt x="180" y="2286"/>
                </a:cubicBezTo>
                <a:cubicBezTo>
                  <a:pt x="186" y="2285"/>
                  <a:pt x="191" y="2285"/>
                  <a:pt x="197" y="2284"/>
                </a:cubicBezTo>
                <a:cubicBezTo>
                  <a:pt x="204" y="2303"/>
                  <a:pt x="211" y="2321"/>
                  <a:pt x="221" y="2348"/>
                </a:cubicBezTo>
                <a:cubicBezTo>
                  <a:pt x="219" y="2348"/>
                  <a:pt x="230" y="2351"/>
                  <a:pt x="241" y="2349"/>
                </a:cubicBezTo>
                <a:cubicBezTo>
                  <a:pt x="252" y="2347"/>
                  <a:pt x="268" y="2343"/>
                  <a:pt x="272" y="2335"/>
                </a:cubicBezTo>
                <a:cubicBezTo>
                  <a:pt x="280" y="2321"/>
                  <a:pt x="281" y="2302"/>
                  <a:pt x="285" y="2286"/>
                </a:cubicBezTo>
                <a:cubicBezTo>
                  <a:pt x="304" y="2294"/>
                  <a:pt x="323" y="2303"/>
                  <a:pt x="342" y="2311"/>
                </a:cubicBezTo>
                <a:cubicBezTo>
                  <a:pt x="341" y="2309"/>
                  <a:pt x="341" y="2308"/>
                  <a:pt x="340" y="2306"/>
                </a:cubicBezTo>
                <a:cubicBezTo>
                  <a:pt x="377" y="2309"/>
                  <a:pt x="419" y="2303"/>
                  <a:pt x="450" y="2318"/>
                </a:cubicBezTo>
                <a:cubicBezTo>
                  <a:pt x="502" y="2342"/>
                  <a:pt x="551" y="2360"/>
                  <a:pt x="609" y="2359"/>
                </a:cubicBezTo>
                <a:cubicBezTo>
                  <a:pt x="633" y="2359"/>
                  <a:pt x="657" y="2384"/>
                  <a:pt x="680" y="2398"/>
                </a:cubicBezTo>
                <a:cubicBezTo>
                  <a:pt x="707" y="2333"/>
                  <a:pt x="778" y="2418"/>
                  <a:pt x="817" y="2364"/>
                </a:cubicBezTo>
                <a:cubicBezTo>
                  <a:pt x="802" y="2344"/>
                  <a:pt x="779" y="2315"/>
                  <a:pt x="757" y="2285"/>
                </a:cubicBezTo>
                <a:cubicBezTo>
                  <a:pt x="698" y="2203"/>
                  <a:pt x="640" y="2122"/>
                  <a:pt x="581" y="2039"/>
                </a:cubicBezTo>
                <a:cubicBezTo>
                  <a:pt x="543" y="1985"/>
                  <a:pt x="484" y="1961"/>
                  <a:pt x="429" y="1930"/>
                </a:cubicBezTo>
                <a:cubicBezTo>
                  <a:pt x="409" y="1919"/>
                  <a:pt x="387" y="1913"/>
                  <a:pt x="365" y="1904"/>
                </a:cubicBezTo>
                <a:cubicBezTo>
                  <a:pt x="379" y="1891"/>
                  <a:pt x="389" y="1881"/>
                  <a:pt x="410" y="1862"/>
                </a:cubicBezTo>
                <a:cubicBezTo>
                  <a:pt x="366" y="1857"/>
                  <a:pt x="317" y="1923"/>
                  <a:pt x="313" y="1849"/>
                </a:cubicBezTo>
                <a:cubicBezTo>
                  <a:pt x="332" y="1837"/>
                  <a:pt x="345" y="1826"/>
                  <a:pt x="359" y="1823"/>
                </a:cubicBezTo>
                <a:cubicBezTo>
                  <a:pt x="369" y="1820"/>
                  <a:pt x="384" y="1825"/>
                  <a:pt x="394" y="1831"/>
                </a:cubicBezTo>
                <a:cubicBezTo>
                  <a:pt x="451" y="1864"/>
                  <a:pt x="507" y="1899"/>
                  <a:pt x="569" y="1928"/>
                </a:cubicBezTo>
                <a:cubicBezTo>
                  <a:pt x="512" y="1864"/>
                  <a:pt x="455" y="1801"/>
                  <a:pt x="399" y="1739"/>
                </a:cubicBezTo>
                <a:cubicBezTo>
                  <a:pt x="324" y="1765"/>
                  <a:pt x="313" y="1761"/>
                  <a:pt x="297" y="1706"/>
                </a:cubicBezTo>
                <a:cubicBezTo>
                  <a:pt x="287" y="1713"/>
                  <a:pt x="279" y="1719"/>
                  <a:pt x="265" y="1728"/>
                </a:cubicBezTo>
                <a:cubicBezTo>
                  <a:pt x="289" y="1644"/>
                  <a:pt x="293" y="1635"/>
                  <a:pt x="378" y="1668"/>
                </a:cubicBezTo>
                <a:cubicBezTo>
                  <a:pt x="450" y="1696"/>
                  <a:pt x="517" y="1717"/>
                  <a:pt x="592" y="1698"/>
                </a:cubicBezTo>
                <a:cubicBezTo>
                  <a:pt x="596" y="1697"/>
                  <a:pt x="601" y="1703"/>
                  <a:pt x="609" y="1707"/>
                </a:cubicBezTo>
                <a:cubicBezTo>
                  <a:pt x="605" y="1710"/>
                  <a:pt x="603" y="1713"/>
                  <a:pt x="600" y="1714"/>
                </a:cubicBezTo>
                <a:cubicBezTo>
                  <a:pt x="595" y="1716"/>
                  <a:pt x="590" y="1716"/>
                  <a:pt x="587" y="1717"/>
                </a:cubicBezTo>
                <a:cubicBezTo>
                  <a:pt x="589" y="1731"/>
                  <a:pt x="590" y="1744"/>
                  <a:pt x="592" y="1758"/>
                </a:cubicBezTo>
                <a:cubicBezTo>
                  <a:pt x="584" y="1756"/>
                  <a:pt x="575" y="1754"/>
                  <a:pt x="559" y="1750"/>
                </a:cubicBezTo>
                <a:cubicBezTo>
                  <a:pt x="559" y="1762"/>
                  <a:pt x="559" y="1776"/>
                  <a:pt x="559" y="1790"/>
                </a:cubicBezTo>
                <a:cubicBezTo>
                  <a:pt x="570" y="1786"/>
                  <a:pt x="582" y="1783"/>
                  <a:pt x="595" y="1779"/>
                </a:cubicBezTo>
                <a:cubicBezTo>
                  <a:pt x="601" y="1790"/>
                  <a:pt x="608" y="1803"/>
                  <a:pt x="618" y="1821"/>
                </a:cubicBezTo>
                <a:cubicBezTo>
                  <a:pt x="677" y="1739"/>
                  <a:pt x="730" y="1821"/>
                  <a:pt x="805" y="1833"/>
                </a:cubicBezTo>
                <a:cubicBezTo>
                  <a:pt x="792" y="1793"/>
                  <a:pt x="788" y="1763"/>
                  <a:pt x="773" y="1740"/>
                </a:cubicBezTo>
                <a:cubicBezTo>
                  <a:pt x="733" y="1682"/>
                  <a:pt x="689" y="1627"/>
                  <a:pt x="644" y="1573"/>
                </a:cubicBezTo>
                <a:cubicBezTo>
                  <a:pt x="626" y="1551"/>
                  <a:pt x="599" y="1536"/>
                  <a:pt x="573" y="1525"/>
                </a:cubicBezTo>
                <a:cubicBezTo>
                  <a:pt x="548" y="1516"/>
                  <a:pt x="523" y="1507"/>
                  <a:pt x="492" y="1495"/>
                </a:cubicBezTo>
                <a:cubicBezTo>
                  <a:pt x="518" y="1480"/>
                  <a:pt x="538" y="1469"/>
                  <a:pt x="563" y="1455"/>
                </a:cubicBezTo>
                <a:cubicBezTo>
                  <a:pt x="693" y="1517"/>
                  <a:pt x="830" y="1581"/>
                  <a:pt x="977" y="1651"/>
                </a:cubicBezTo>
                <a:cubicBezTo>
                  <a:pt x="938" y="1584"/>
                  <a:pt x="895" y="1531"/>
                  <a:pt x="876" y="1471"/>
                </a:cubicBezTo>
                <a:cubicBezTo>
                  <a:pt x="855" y="1406"/>
                  <a:pt x="819" y="1358"/>
                  <a:pt x="765" y="1312"/>
                </a:cubicBezTo>
                <a:cubicBezTo>
                  <a:pt x="783" y="1309"/>
                  <a:pt x="795" y="1307"/>
                  <a:pt x="798" y="1306"/>
                </a:cubicBezTo>
                <a:cubicBezTo>
                  <a:pt x="773" y="1243"/>
                  <a:pt x="748" y="1179"/>
                  <a:pt x="720" y="1117"/>
                </a:cubicBezTo>
                <a:cubicBezTo>
                  <a:pt x="715" y="1107"/>
                  <a:pt x="698" y="1102"/>
                  <a:pt x="676" y="1088"/>
                </a:cubicBezTo>
                <a:cubicBezTo>
                  <a:pt x="682" y="1120"/>
                  <a:pt x="686" y="1139"/>
                  <a:pt x="692" y="1168"/>
                </a:cubicBezTo>
                <a:cubicBezTo>
                  <a:pt x="665" y="1131"/>
                  <a:pt x="644" y="1103"/>
                  <a:pt x="623" y="1074"/>
                </a:cubicBezTo>
                <a:cubicBezTo>
                  <a:pt x="620" y="1070"/>
                  <a:pt x="615" y="1065"/>
                  <a:pt x="615" y="1061"/>
                </a:cubicBezTo>
                <a:cubicBezTo>
                  <a:pt x="611" y="975"/>
                  <a:pt x="583" y="946"/>
                  <a:pt x="495" y="938"/>
                </a:cubicBezTo>
                <a:cubicBezTo>
                  <a:pt x="516" y="906"/>
                  <a:pt x="521" y="905"/>
                  <a:pt x="588" y="924"/>
                </a:cubicBezTo>
                <a:cubicBezTo>
                  <a:pt x="570" y="900"/>
                  <a:pt x="561" y="888"/>
                  <a:pt x="552" y="876"/>
                </a:cubicBezTo>
                <a:cubicBezTo>
                  <a:pt x="567" y="874"/>
                  <a:pt x="584" y="872"/>
                  <a:pt x="602" y="869"/>
                </a:cubicBezTo>
                <a:cubicBezTo>
                  <a:pt x="602" y="866"/>
                  <a:pt x="602" y="863"/>
                  <a:pt x="602" y="859"/>
                </a:cubicBezTo>
                <a:cubicBezTo>
                  <a:pt x="585" y="856"/>
                  <a:pt x="569" y="853"/>
                  <a:pt x="550" y="850"/>
                </a:cubicBezTo>
                <a:cubicBezTo>
                  <a:pt x="550" y="843"/>
                  <a:pt x="550" y="832"/>
                  <a:pt x="550" y="830"/>
                </a:cubicBezTo>
                <a:cubicBezTo>
                  <a:pt x="574" y="818"/>
                  <a:pt x="593" y="804"/>
                  <a:pt x="612" y="802"/>
                </a:cubicBezTo>
                <a:cubicBezTo>
                  <a:pt x="631" y="800"/>
                  <a:pt x="651" y="812"/>
                  <a:pt x="665" y="816"/>
                </a:cubicBezTo>
                <a:cubicBezTo>
                  <a:pt x="676" y="800"/>
                  <a:pt x="683" y="776"/>
                  <a:pt x="699" y="766"/>
                </a:cubicBezTo>
                <a:cubicBezTo>
                  <a:pt x="740" y="741"/>
                  <a:pt x="755" y="752"/>
                  <a:pt x="757" y="801"/>
                </a:cubicBezTo>
                <a:cubicBezTo>
                  <a:pt x="758" y="818"/>
                  <a:pt x="765" y="835"/>
                  <a:pt x="771" y="855"/>
                </a:cubicBezTo>
                <a:cubicBezTo>
                  <a:pt x="745" y="847"/>
                  <a:pt x="722" y="841"/>
                  <a:pt x="699" y="834"/>
                </a:cubicBezTo>
                <a:cubicBezTo>
                  <a:pt x="696" y="839"/>
                  <a:pt x="693" y="844"/>
                  <a:pt x="691" y="848"/>
                </a:cubicBezTo>
                <a:cubicBezTo>
                  <a:pt x="707" y="861"/>
                  <a:pt x="723" y="873"/>
                  <a:pt x="740" y="886"/>
                </a:cubicBezTo>
                <a:cubicBezTo>
                  <a:pt x="748" y="883"/>
                  <a:pt x="760" y="878"/>
                  <a:pt x="772" y="874"/>
                </a:cubicBezTo>
                <a:cubicBezTo>
                  <a:pt x="775" y="884"/>
                  <a:pt x="777" y="895"/>
                  <a:pt x="781" y="905"/>
                </a:cubicBezTo>
                <a:cubicBezTo>
                  <a:pt x="785" y="915"/>
                  <a:pt x="789" y="929"/>
                  <a:pt x="798" y="933"/>
                </a:cubicBezTo>
                <a:cubicBezTo>
                  <a:pt x="831" y="952"/>
                  <a:pt x="868" y="965"/>
                  <a:pt x="901" y="985"/>
                </a:cubicBezTo>
                <a:cubicBezTo>
                  <a:pt x="979" y="1029"/>
                  <a:pt x="1055" y="1075"/>
                  <a:pt x="1134" y="1123"/>
                </a:cubicBezTo>
                <a:cubicBezTo>
                  <a:pt x="1141" y="1109"/>
                  <a:pt x="1149" y="1092"/>
                  <a:pt x="1156" y="1074"/>
                </a:cubicBezTo>
                <a:cubicBezTo>
                  <a:pt x="1160" y="1075"/>
                  <a:pt x="1164" y="1075"/>
                  <a:pt x="1168" y="1075"/>
                </a:cubicBezTo>
                <a:cubicBezTo>
                  <a:pt x="1165" y="1100"/>
                  <a:pt x="1163" y="1125"/>
                  <a:pt x="1160" y="1149"/>
                </a:cubicBezTo>
                <a:cubicBezTo>
                  <a:pt x="1181" y="1145"/>
                  <a:pt x="1200" y="1142"/>
                  <a:pt x="1228" y="1137"/>
                </a:cubicBezTo>
                <a:cubicBezTo>
                  <a:pt x="1209" y="1121"/>
                  <a:pt x="1194" y="1107"/>
                  <a:pt x="1170" y="1086"/>
                </a:cubicBezTo>
                <a:cubicBezTo>
                  <a:pt x="1192" y="1088"/>
                  <a:pt x="1203" y="1090"/>
                  <a:pt x="1220" y="1091"/>
                </a:cubicBezTo>
                <a:cubicBezTo>
                  <a:pt x="1206" y="1061"/>
                  <a:pt x="1193" y="1034"/>
                  <a:pt x="1180" y="1004"/>
                </a:cubicBezTo>
                <a:cubicBezTo>
                  <a:pt x="1176" y="1007"/>
                  <a:pt x="1170" y="1012"/>
                  <a:pt x="1166" y="1016"/>
                </a:cubicBezTo>
                <a:cubicBezTo>
                  <a:pt x="1145" y="999"/>
                  <a:pt x="1123" y="981"/>
                  <a:pt x="1097" y="959"/>
                </a:cubicBezTo>
                <a:cubicBezTo>
                  <a:pt x="1124" y="961"/>
                  <a:pt x="1145" y="962"/>
                  <a:pt x="1171" y="963"/>
                </a:cubicBezTo>
                <a:cubicBezTo>
                  <a:pt x="1171" y="963"/>
                  <a:pt x="1179" y="952"/>
                  <a:pt x="1189" y="937"/>
                </a:cubicBezTo>
                <a:cubicBezTo>
                  <a:pt x="1209" y="955"/>
                  <a:pt x="1224" y="970"/>
                  <a:pt x="1237" y="981"/>
                </a:cubicBezTo>
                <a:cubicBezTo>
                  <a:pt x="1266" y="979"/>
                  <a:pt x="1291" y="978"/>
                  <a:pt x="1324" y="975"/>
                </a:cubicBezTo>
                <a:cubicBezTo>
                  <a:pt x="1309" y="969"/>
                  <a:pt x="1298" y="964"/>
                  <a:pt x="1287" y="960"/>
                </a:cubicBezTo>
                <a:cubicBezTo>
                  <a:pt x="1244" y="940"/>
                  <a:pt x="1243" y="897"/>
                  <a:pt x="1231" y="859"/>
                </a:cubicBezTo>
                <a:cubicBezTo>
                  <a:pt x="1220" y="828"/>
                  <a:pt x="1215" y="800"/>
                  <a:pt x="1164" y="794"/>
                </a:cubicBezTo>
                <a:cubicBezTo>
                  <a:pt x="1136" y="791"/>
                  <a:pt x="1119" y="815"/>
                  <a:pt x="1096" y="807"/>
                </a:cubicBezTo>
                <a:lnTo>
                  <a:pt x="1092" y="805"/>
                </a:lnTo>
                <a:lnTo>
                  <a:pt x="1096" y="792"/>
                </a:lnTo>
                <a:cubicBezTo>
                  <a:pt x="1100" y="777"/>
                  <a:pt x="1104" y="760"/>
                  <a:pt x="1110" y="738"/>
                </a:cubicBezTo>
                <a:cubicBezTo>
                  <a:pt x="1092" y="734"/>
                  <a:pt x="1059" y="734"/>
                  <a:pt x="1036" y="719"/>
                </a:cubicBezTo>
                <a:cubicBezTo>
                  <a:pt x="991" y="688"/>
                  <a:pt x="949" y="650"/>
                  <a:pt x="909" y="613"/>
                </a:cubicBezTo>
                <a:cubicBezTo>
                  <a:pt x="900" y="605"/>
                  <a:pt x="905" y="585"/>
                  <a:pt x="901" y="571"/>
                </a:cubicBezTo>
                <a:cubicBezTo>
                  <a:pt x="899" y="564"/>
                  <a:pt x="892" y="556"/>
                  <a:pt x="886" y="552"/>
                </a:cubicBezTo>
                <a:cubicBezTo>
                  <a:pt x="870" y="541"/>
                  <a:pt x="852" y="533"/>
                  <a:pt x="835" y="524"/>
                </a:cubicBezTo>
                <a:cubicBezTo>
                  <a:pt x="837" y="519"/>
                  <a:pt x="839" y="514"/>
                  <a:pt x="842" y="508"/>
                </a:cubicBezTo>
                <a:cubicBezTo>
                  <a:pt x="878" y="524"/>
                  <a:pt x="915" y="540"/>
                  <a:pt x="955" y="557"/>
                </a:cubicBezTo>
                <a:cubicBezTo>
                  <a:pt x="954" y="546"/>
                  <a:pt x="956" y="531"/>
                  <a:pt x="951" y="527"/>
                </a:cubicBezTo>
                <a:cubicBezTo>
                  <a:pt x="930" y="510"/>
                  <a:pt x="918" y="496"/>
                  <a:pt x="919" y="462"/>
                </a:cubicBezTo>
                <a:cubicBezTo>
                  <a:pt x="919" y="433"/>
                  <a:pt x="895" y="396"/>
                  <a:pt x="871" y="376"/>
                </a:cubicBezTo>
                <a:cubicBezTo>
                  <a:pt x="838" y="350"/>
                  <a:pt x="835" y="318"/>
                  <a:pt x="834" y="283"/>
                </a:cubicBezTo>
                <a:cubicBezTo>
                  <a:pt x="834" y="273"/>
                  <a:pt x="849" y="259"/>
                  <a:pt x="860" y="253"/>
                </a:cubicBezTo>
                <a:cubicBezTo>
                  <a:pt x="874" y="245"/>
                  <a:pt x="892" y="243"/>
                  <a:pt x="914" y="237"/>
                </a:cubicBezTo>
                <a:cubicBezTo>
                  <a:pt x="949" y="266"/>
                  <a:pt x="991" y="302"/>
                  <a:pt x="1035" y="338"/>
                </a:cubicBezTo>
                <a:cubicBezTo>
                  <a:pt x="1041" y="326"/>
                  <a:pt x="1046" y="314"/>
                  <a:pt x="1052" y="302"/>
                </a:cubicBezTo>
                <a:cubicBezTo>
                  <a:pt x="1061" y="308"/>
                  <a:pt x="1070" y="314"/>
                  <a:pt x="1080" y="321"/>
                </a:cubicBezTo>
                <a:cubicBezTo>
                  <a:pt x="1083" y="315"/>
                  <a:pt x="1086" y="312"/>
                  <a:pt x="1086" y="310"/>
                </a:cubicBezTo>
                <a:cubicBezTo>
                  <a:pt x="1081" y="286"/>
                  <a:pt x="1075" y="262"/>
                  <a:pt x="1070" y="238"/>
                </a:cubicBezTo>
                <a:cubicBezTo>
                  <a:pt x="1066" y="239"/>
                  <a:pt x="1061" y="239"/>
                  <a:pt x="1057" y="239"/>
                </a:cubicBezTo>
                <a:cubicBezTo>
                  <a:pt x="1067" y="228"/>
                  <a:pt x="1077" y="217"/>
                  <a:pt x="1091" y="201"/>
                </a:cubicBezTo>
                <a:cubicBezTo>
                  <a:pt x="1107" y="233"/>
                  <a:pt x="1120" y="261"/>
                  <a:pt x="1135" y="291"/>
                </a:cubicBezTo>
                <a:cubicBezTo>
                  <a:pt x="1150" y="276"/>
                  <a:pt x="1167" y="260"/>
                  <a:pt x="1194" y="235"/>
                </a:cubicBezTo>
                <a:cubicBezTo>
                  <a:pt x="1181" y="264"/>
                  <a:pt x="1172" y="282"/>
                  <a:pt x="1160" y="308"/>
                </a:cubicBezTo>
                <a:cubicBezTo>
                  <a:pt x="1178" y="320"/>
                  <a:pt x="1199" y="334"/>
                  <a:pt x="1220" y="348"/>
                </a:cubicBezTo>
                <a:cubicBezTo>
                  <a:pt x="1300" y="271"/>
                  <a:pt x="1345" y="401"/>
                  <a:pt x="1418" y="376"/>
                </a:cubicBezTo>
                <a:cubicBezTo>
                  <a:pt x="1406" y="342"/>
                  <a:pt x="1297" y="346"/>
                  <a:pt x="1372" y="285"/>
                </a:cubicBezTo>
                <a:cubicBezTo>
                  <a:pt x="1359" y="257"/>
                  <a:pt x="1348" y="233"/>
                  <a:pt x="1336" y="207"/>
                </a:cubicBezTo>
                <a:cubicBezTo>
                  <a:pt x="1305" y="219"/>
                  <a:pt x="1281" y="216"/>
                  <a:pt x="1271" y="178"/>
                </a:cubicBezTo>
                <a:cubicBezTo>
                  <a:pt x="1268" y="166"/>
                  <a:pt x="1250" y="158"/>
                  <a:pt x="1241" y="147"/>
                </a:cubicBezTo>
                <a:cubicBezTo>
                  <a:pt x="1233" y="138"/>
                  <a:pt x="1227" y="127"/>
                  <a:pt x="1220" y="117"/>
                </a:cubicBezTo>
                <a:cubicBezTo>
                  <a:pt x="1224" y="114"/>
                  <a:pt x="1228" y="110"/>
                  <a:pt x="1232" y="107"/>
                </a:cubicBezTo>
                <a:cubicBezTo>
                  <a:pt x="1243" y="116"/>
                  <a:pt x="1253" y="125"/>
                  <a:pt x="1263" y="134"/>
                </a:cubicBezTo>
                <a:cubicBezTo>
                  <a:pt x="1282" y="153"/>
                  <a:pt x="1297" y="155"/>
                  <a:pt x="1306" y="126"/>
                </a:cubicBezTo>
                <a:cubicBezTo>
                  <a:pt x="1315" y="99"/>
                  <a:pt x="1328" y="100"/>
                  <a:pt x="1346" y="119"/>
                </a:cubicBezTo>
                <a:cubicBezTo>
                  <a:pt x="1359" y="134"/>
                  <a:pt x="1378" y="143"/>
                  <a:pt x="1392" y="158"/>
                </a:cubicBezTo>
                <a:cubicBezTo>
                  <a:pt x="1404" y="170"/>
                  <a:pt x="1412" y="186"/>
                  <a:pt x="1423" y="201"/>
                </a:cubicBezTo>
                <a:cubicBezTo>
                  <a:pt x="1443" y="194"/>
                  <a:pt x="1466" y="186"/>
                  <a:pt x="1489" y="178"/>
                </a:cubicBezTo>
                <a:cubicBezTo>
                  <a:pt x="1477" y="111"/>
                  <a:pt x="1457" y="96"/>
                  <a:pt x="1393" y="97"/>
                </a:cubicBezTo>
                <a:cubicBezTo>
                  <a:pt x="1405" y="90"/>
                  <a:pt x="1416" y="80"/>
                  <a:pt x="1429" y="76"/>
                </a:cubicBezTo>
                <a:cubicBezTo>
                  <a:pt x="1444" y="71"/>
                  <a:pt x="1460" y="72"/>
                  <a:pt x="1480" y="70"/>
                </a:cubicBezTo>
                <a:cubicBezTo>
                  <a:pt x="1486" y="79"/>
                  <a:pt x="1495" y="92"/>
                  <a:pt x="1503" y="106"/>
                </a:cubicBezTo>
                <a:cubicBezTo>
                  <a:pt x="1509" y="104"/>
                  <a:pt x="1515" y="102"/>
                  <a:pt x="1520" y="100"/>
                </a:cubicBezTo>
                <a:cubicBezTo>
                  <a:pt x="1514" y="82"/>
                  <a:pt x="1512" y="62"/>
                  <a:pt x="1501" y="49"/>
                </a:cubicBezTo>
                <a:cubicBezTo>
                  <a:pt x="1492" y="37"/>
                  <a:pt x="1473" y="32"/>
                  <a:pt x="1454" y="21"/>
                </a:cubicBezTo>
                <a:cubicBezTo>
                  <a:pt x="1485" y="13"/>
                  <a:pt x="1503" y="8"/>
                  <a:pt x="1534" y="0"/>
                </a:cubicBezTo>
                <a:close/>
              </a:path>
            </a:pathLst>
          </a:custGeom>
        </p:spPr>
      </p:pic>
      <p:grpSp>
        <p:nvGrpSpPr>
          <p:cNvPr id="10" name="组合 9"/>
          <p:cNvGrpSpPr/>
          <p:nvPr/>
        </p:nvGrpSpPr>
        <p:grpSpPr>
          <a:xfrm rot="0">
            <a:off x="3023235" y="615950"/>
            <a:ext cx="6145530" cy="1680208"/>
            <a:chOff x="2902585" y="1513840"/>
            <a:chExt cx="6145530" cy="1680250"/>
          </a:xfrm>
        </p:grpSpPr>
        <p:sp>
          <p:nvSpPr>
            <p:cNvPr id="8" name="文本框 7"/>
            <p:cNvSpPr txBox="1"/>
            <p:nvPr/>
          </p:nvSpPr>
          <p:spPr>
            <a:xfrm>
              <a:off x="3392170" y="1513840"/>
              <a:ext cx="5128260" cy="1322103"/>
            </a:xfrm>
            <a:prstGeom prst="rect">
              <a:avLst/>
            </a:prstGeom>
            <a:noFill/>
          </p:spPr>
          <p:txBody>
            <a:bodyPr wrap="square" rtlCol="0">
              <a:spAutoFit/>
            </a:bodyPr>
            <a:lstStyle/>
            <a:p>
              <a:pPr algn="dist"/>
              <a:r>
                <a:rPr lang="zh-CN" altLang="en-US" sz="8000">
                  <a:gradFill>
                    <a:gsLst>
                      <a:gs pos="0">
                        <a:schemeClr val="bg1">
                          <a:lumMod val="95000"/>
                        </a:schemeClr>
                      </a:gs>
                      <a:gs pos="42000">
                        <a:srgbClr val="C00000"/>
                      </a:gs>
                      <a:gs pos="100000">
                        <a:schemeClr val="tx1">
                          <a:lumMod val="75000"/>
                          <a:lumOff val="25000"/>
                        </a:schemeClr>
                      </a:gs>
                    </a:gsLst>
                    <a:lin ang="7260000" scaled="0"/>
                  </a:gradFill>
                  <a:latin typeface="汉仪古隶简" panose="00020600040101010101" charset="-122"/>
                  <a:ea typeface="汉仪古隶简" panose="00020600040101010101" charset="-122"/>
                  <a:sym typeface="+mn-lt"/>
                </a:rPr>
                <a:t>谢谢聆听</a:t>
              </a:r>
              <a:endParaRPr lang="zh-CN" altLang="en-US" sz="8000">
                <a:gradFill>
                  <a:gsLst>
                    <a:gs pos="0">
                      <a:schemeClr val="bg1">
                        <a:lumMod val="95000"/>
                      </a:schemeClr>
                    </a:gs>
                    <a:gs pos="42000">
                      <a:srgbClr val="C00000"/>
                    </a:gs>
                    <a:gs pos="100000">
                      <a:schemeClr val="tx1">
                        <a:lumMod val="75000"/>
                        <a:lumOff val="25000"/>
                      </a:schemeClr>
                    </a:gs>
                  </a:gsLst>
                  <a:lin ang="7260000" scaled="0"/>
                </a:gradFill>
                <a:latin typeface="汉仪古隶简" panose="00020600040101010101" charset="-122"/>
                <a:ea typeface="汉仪古隶简" panose="00020600040101010101" charset="-122"/>
                <a:sym typeface="+mn-lt"/>
              </a:endParaRPr>
            </a:p>
          </p:txBody>
        </p:sp>
        <p:sp>
          <p:nvSpPr>
            <p:cNvPr id="9" name="文本框 8"/>
            <p:cNvSpPr txBox="1"/>
            <p:nvPr/>
          </p:nvSpPr>
          <p:spPr>
            <a:xfrm>
              <a:off x="2902585" y="2795300"/>
              <a:ext cx="6145530" cy="398790"/>
            </a:xfrm>
            <a:prstGeom prst="rect">
              <a:avLst/>
            </a:prstGeom>
            <a:noFill/>
          </p:spPr>
          <p:txBody>
            <a:bodyPr wrap="square" rtlCol="0">
              <a:spAutoFit/>
            </a:bodyPr>
            <a:lstStyle/>
            <a:p>
              <a:pPr algn="dist"/>
              <a:r>
                <a:rPr lang="zh-CN" altLang="en-US" sz="2000" b="1">
                  <a:latin typeface="微软雅黑" panose="020B0503020204020204" charset="-122"/>
                  <a:ea typeface="微软雅黑" panose="020B0503020204020204" charset="-122"/>
                  <a:cs typeface="微软雅黑" panose="020B0503020204020204" charset="-122"/>
                  <a:sym typeface="+mn-lt"/>
                </a:rPr>
                <a:t>感谢给予更多指导建议</a:t>
              </a:r>
              <a:endParaRPr lang="zh-CN" altLang="en-US" sz="2000" b="1" spc="2000" dirty="0" smtClean="0">
                <a:solidFill>
                  <a:schemeClr val="bg2">
                    <a:lumMod val="25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21000"/>
          </a:blip>
          <a:stretch>
            <a:fillRect/>
          </a:stretch>
        </a:blipFill>
        <a:effectLst/>
      </p:bgPr>
    </p:bg>
    <p:spTree>
      <p:nvGrpSpPr>
        <p:cNvPr id="1" name=""/>
        <p:cNvGrpSpPr/>
        <p:nvPr/>
      </p:nvGrpSpPr>
      <p:grpSpPr/>
      <p:grpSp>
        <p:nvGrpSpPr>
          <p:cNvPr id="43" name="组合 42"/>
          <p:cNvGrpSpPr/>
          <p:nvPr/>
        </p:nvGrpSpPr>
        <p:grpSpPr>
          <a:xfrm>
            <a:off x="7157720" y="1548765"/>
            <a:ext cx="4364355" cy="4625340"/>
            <a:chOff x="11272" y="2439"/>
            <a:chExt cx="6873" cy="7284"/>
          </a:xfrm>
        </p:grpSpPr>
        <p:sp>
          <p:nvSpPr>
            <p:cNvPr id="32" name="椭圆 31"/>
            <p:cNvSpPr/>
            <p:nvPr/>
          </p:nvSpPr>
          <p:spPr>
            <a:xfrm>
              <a:off x="12931" y="2439"/>
              <a:ext cx="5215" cy="5215"/>
            </a:xfrm>
            <a:prstGeom prst="ellipse">
              <a:avLst/>
            </a:prstGeom>
            <a:noFill/>
            <a:ln w="50800" cmpd="sng">
              <a:gradFill>
                <a:gsLst>
                  <a:gs pos="0">
                    <a:schemeClr val="accent6">
                      <a:lumMod val="75000"/>
                    </a:schemeClr>
                  </a:gs>
                  <a:gs pos="74000">
                    <a:schemeClr val="accent6">
                      <a:lumMod val="50000"/>
                    </a:schemeClr>
                  </a:gs>
                  <a:gs pos="100000">
                    <a:schemeClr val="tx1">
                      <a:lumMod val="85000"/>
                      <a:lumOff val="15000"/>
                    </a:schemeClr>
                  </a:gs>
                </a:gsLst>
                <a:lin ang="19020000" scaled="1"/>
              </a:gra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3" name="图片 32" descr="944854275a3d9e213e74daa7fd310db61fc3d10b760b5-j9H7e7"/>
            <p:cNvPicPr>
              <a:picLocks noChangeAspect="1"/>
            </p:cNvPicPr>
            <p:nvPr/>
          </p:nvPicPr>
          <p:blipFill>
            <a:blip r:embed="rId2"/>
            <a:srcRect l="23529" t="5198" b="27092"/>
            <a:stretch>
              <a:fillRect/>
            </a:stretch>
          </p:blipFill>
          <p:spPr>
            <a:xfrm>
              <a:off x="12867" y="2439"/>
              <a:ext cx="5233" cy="5171"/>
            </a:xfrm>
            <a:prstGeom prst="ellipse">
              <a:avLst/>
            </a:prstGeom>
          </p:spPr>
        </p:pic>
        <p:pic>
          <p:nvPicPr>
            <p:cNvPr id="35" name="图片 34" descr="944854275a3d9e213e74daa7fd310db61fc3d10b760b5-j9H7e7"/>
            <p:cNvPicPr>
              <a:picLocks noChangeAspect="1"/>
            </p:cNvPicPr>
            <p:nvPr/>
          </p:nvPicPr>
          <p:blipFill>
            <a:blip r:embed="rId2"/>
            <a:srcRect t="10135" r="18004"/>
            <a:stretch>
              <a:fillRect/>
            </a:stretch>
          </p:blipFill>
          <p:spPr>
            <a:xfrm>
              <a:off x="11272" y="2861"/>
              <a:ext cx="5611" cy="6863"/>
            </a:xfrm>
            <a:prstGeom prst="rect">
              <a:avLst/>
            </a:prstGeom>
          </p:spPr>
        </p:pic>
      </p:grpSp>
      <p:sp>
        <p:nvSpPr>
          <p:cNvPr id="42" name="文本框 41"/>
          <p:cNvSpPr txBox="1"/>
          <p:nvPr/>
        </p:nvSpPr>
        <p:spPr>
          <a:xfrm>
            <a:off x="1481455" y="2894330"/>
            <a:ext cx="5788025" cy="1069340"/>
          </a:xfrm>
          <a:prstGeom prst="rect">
            <a:avLst/>
          </a:prstGeom>
          <a:noFill/>
        </p:spPr>
        <p:txBody>
          <a:bodyPr wrap="square" rtlCol="0">
            <a:noAutofit/>
          </a:bodyPr>
          <a:p>
            <a:pPr algn="dist"/>
            <a:r>
              <a:rPr lang="zh-CN" altLang="en-US" sz="6600">
                <a:gradFill>
                  <a:gsLst>
                    <a:gs pos="0">
                      <a:schemeClr val="bg1">
                        <a:lumMod val="95000"/>
                      </a:schemeClr>
                    </a:gs>
                    <a:gs pos="42000">
                      <a:srgbClr val="C00000"/>
                    </a:gs>
                    <a:gs pos="100000">
                      <a:schemeClr val="tx1">
                        <a:lumMod val="75000"/>
                        <a:lumOff val="25000"/>
                      </a:schemeClr>
                    </a:gs>
                  </a:gsLst>
                  <a:lin ang="7260000" scaled="0"/>
                </a:gradFill>
                <a:latin typeface="汉仪古隶简" panose="00020600040101010101" charset="-122"/>
                <a:ea typeface="汉仪古隶简" panose="00020600040101010101" charset="-122"/>
              </a:rPr>
              <a:t>年度学习概况</a:t>
            </a:r>
            <a:endParaRPr lang="zh-CN" altLang="en-US" sz="6600">
              <a:gradFill>
                <a:gsLst>
                  <a:gs pos="0">
                    <a:schemeClr val="bg1">
                      <a:lumMod val="95000"/>
                    </a:schemeClr>
                  </a:gs>
                  <a:gs pos="42000">
                    <a:srgbClr val="C00000"/>
                  </a:gs>
                  <a:gs pos="100000">
                    <a:schemeClr val="tx1">
                      <a:lumMod val="75000"/>
                      <a:lumOff val="25000"/>
                    </a:schemeClr>
                  </a:gs>
                </a:gsLst>
                <a:lin ang="7260000" scaled="0"/>
              </a:gradFill>
              <a:latin typeface="汉仪古隶简" panose="00020600040101010101" charset="-122"/>
              <a:ea typeface="汉仪古隶简" panose="00020600040101010101" charset="-122"/>
            </a:endParaRPr>
          </a:p>
        </p:txBody>
      </p:sp>
      <p:grpSp>
        <p:nvGrpSpPr>
          <p:cNvPr id="3" name="组合 2"/>
          <p:cNvGrpSpPr/>
          <p:nvPr/>
        </p:nvGrpSpPr>
        <p:grpSpPr>
          <a:xfrm>
            <a:off x="3644265" y="1682115"/>
            <a:ext cx="1339215" cy="1069340"/>
            <a:chOff x="5739" y="3074"/>
            <a:chExt cx="2109" cy="1684"/>
          </a:xfrm>
        </p:grpSpPr>
        <p:sp>
          <p:nvSpPr>
            <p:cNvPr id="2" name="椭圆 1"/>
            <p:cNvSpPr/>
            <p:nvPr/>
          </p:nvSpPr>
          <p:spPr>
            <a:xfrm>
              <a:off x="6044" y="3214"/>
              <a:ext cx="1544" cy="1544"/>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文本框 43"/>
            <p:cNvSpPr txBox="1"/>
            <p:nvPr/>
          </p:nvSpPr>
          <p:spPr>
            <a:xfrm>
              <a:off x="5739" y="3074"/>
              <a:ext cx="2109" cy="1684"/>
            </a:xfrm>
            <a:prstGeom prst="rect">
              <a:avLst/>
            </a:prstGeom>
            <a:noFill/>
          </p:spPr>
          <p:txBody>
            <a:bodyPr wrap="square" rtlCol="0">
              <a:noAutofit/>
            </a:bodyPr>
            <a:p>
              <a:pPr algn="ctr"/>
              <a:r>
                <a:rPr lang="zh-CN" altLang="en-US" sz="7200" i="1">
                  <a:solidFill>
                    <a:schemeClr val="bg1"/>
                  </a:solidFill>
                  <a:latin typeface="汉仪古隶简" panose="00020600040101010101" charset="-122"/>
                  <a:ea typeface="汉仪古隶简" panose="00020600040101010101" charset="-122"/>
                </a:rPr>
                <a:t>壹</a:t>
              </a:r>
              <a:endParaRPr lang="zh-CN" altLang="en-US" sz="7200" i="1">
                <a:solidFill>
                  <a:schemeClr val="bg1"/>
                </a:solidFill>
                <a:latin typeface="汉仪古隶简" panose="00020600040101010101" charset="-122"/>
                <a:ea typeface="汉仪古隶简" panose="00020600040101010101" charset="-122"/>
              </a:endParaRPr>
            </a:p>
          </p:txBody>
        </p:sp>
      </p:grpSp>
      <p:sp>
        <p:nvSpPr>
          <p:cNvPr id="45" name="文本框 44"/>
          <p:cNvSpPr txBox="1"/>
          <p:nvPr/>
        </p:nvSpPr>
        <p:spPr>
          <a:xfrm>
            <a:off x="1525270" y="4054475"/>
            <a:ext cx="5788660" cy="398780"/>
          </a:xfrm>
          <a:prstGeom prst="rect">
            <a:avLst/>
          </a:prstGeom>
          <a:noFill/>
        </p:spPr>
        <p:txBody>
          <a:bodyPr wrap="square" rtlCol="0">
            <a:spAutoFit/>
          </a:bodyPr>
          <a:p>
            <a:pPr algn="ctr"/>
            <a:r>
              <a:rPr lang="en-US" altLang="zh-CN" sz="1000">
                <a:solidFill>
                  <a:schemeClr val="bg2">
                    <a:lumMod val="50000"/>
                  </a:schemeClr>
                </a:solidFill>
              </a:rPr>
              <a:t>JUVT was established in 2024 with the approval of the Ministry of Education, based on the integration of resources from Jinhua Vocational and Technical College.</a:t>
            </a:r>
            <a:endParaRPr lang="en-US" altLang="zh-CN" sz="1000">
              <a:solidFill>
                <a:schemeClr val="bg2">
                  <a:lumMod val="50000"/>
                </a:schemeClr>
              </a:solidFill>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微信图片_20260105163719_537_9"/>
          <p:cNvPicPr>
            <a:picLocks noChangeAspect="1"/>
          </p:cNvPicPr>
          <p:nvPr/>
        </p:nvPicPr>
        <p:blipFill>
          <a:blip r:embed="rId1"/>
          <a:srcRect t="55957" b="17587"/>
          <a:stretch>
            <a:fillRect/>
          </a:stretch>
        </p:blipFill>
        <p:spPr>
          <a:xfrm>
            <a:off x="669925" y="1349375"/>
            <a:ext cx="10903585" cy="1621790"/>
          </a:xfrm>
          <a:prstGeom prst="rect">
            <a:avLst/>
          </a:prstGeom>
        </p:spPr>
      </p:pic>
      <p:grpSp>
        <p:nvGrpSpPr>
          <p:cNvPr id="25" name="ïṧḻïdè"/>
          <p:cNvGrpSpPr/>
          <p:nvPr>
            <p:custDataLst>
              <p:tags r:id="rId2"/>
            </p:custDataLst>
          </p:nvPr>
        </p:nvGrpSpPr>
        <p:grpSpPr>
          <a:xfrm>
            <a:off x="886059" y="3450910"/>
            <a:ext cx="10766376" cy="3113848"/>
            <a:chOff x="682859" y="1321702"/>
            <a:chExt cx="10766376" cy="3113848"/>
          </a:xfrm>
        </p:grpSpPr>
        <p:grpSp>
          <p:nvGrpSpPr>
            <p:cNvPr id="28" name="îšḻîďé"/>
            <p:cNvGrpSpPr/>
            <p:nvPr/>
          </p:nvGrpSpPr>
          <p:grpSpPr>
            <a:xfrm>
              <a:off x="682859" y="3199149"/>
              <a:ext cx="654042" cy="654041"/>
              <a:chOff x="2406922" y="2845390"/>
              <a:chExt cx="571222" cy="571221"/>
            </a:xfrm>
          </p:grpSpPr>
          <p:sp>
            <p:nvSpPr>
              <p:cNvPr id="51" name="iṧļíḑè"/>
              <p:cNvSpPr/>
              <p:nvPr>
                <p:custDataLst>
                  <p:tags r:id="rId3"/>
                </p:custDataLst>
              </p:nvPr>
            </p:nvSpPr>
            <p:spPr>
              <a:xfrm>
                <a:off x="2406922" y="2845390"/>
                <a:ext cx="571222" cy="571221"/>
              </a:xfrm>
              <a:prstGeom prst="ellipse">
                <a:avLst/>
              </a:prstGeom>
              <a:solidFill>
                <a:schemeClr val="bg1">
                  <a:lumMod val="65000"/>
                </a:schemeClr>
              </a:solidFill>
              <a:ln w="38100">
                <a:solidFill>
                  <a:schemeClr val="bg1"/>
                </a:solidFill>
              </a:ln>
            </p:spPr>
            <p:style>
              <a:lnRef idx="2">
                <a:schemeClr val="dk1"/>
              </a:lnRef>
              <a:fillRef idx="1">
                <a:schemeClr val="lt1"/>
              </a:fillRef>
              <a:effectRef idx="0">
                <a:schemeClr val="dk1"/>
              </a:effectRef>
              <a:fontRef idx="minor">
                <a:schemeClr val="dk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dirty="0">
                  <a:cs typeface="+mn-ea"/>
                  <a:sym typeface="+mn-lt"/>
                </a:endParaRPr>
              </a:p>
            </p:txBody>
          </p:sp>
          <p:sp>
            <p:nvSpPr>
              <p:cNvPr id="52" name="ïṡľîḓé"/>
              <p:cNvSpPr/>
              <p:nvPr>
                <p:custDataLst>
                  <p:tags r:id="rId4"/>
                </p:custDataLst>
              </p:nvPr>
            </p:nvSpPr>
            <p:spPr bwMode="auto">
              <a:xfrm>
                <a:off x="2540113" y="2978775"/>
                <a:ext cx="304843" cy="304449"/>
              </a:xfrm>
              <a:custGeom>
                <a:avLst/>
                <a:gdLst>
                  <a:gd name="connsiteX0" fmla="*/ 301042 w 602819"/>
                  <a:gd name="connsiteY0" fmla="*/ 215161 h 602041"/>
                  <a:gd name="connsiteX1" fmla="*/ 248582 w 602819"/>
                  <a:gd name="connsiteY1" fmla="*/ 232889 h 602041"/>
                  <a:gd name="connsiteX2" fmla="*/ 296199 w 602819"/>
                  <a:gd name="connsiteY2" fmla="*/ 280434 h 602041"/>
                  <a:gd name="connsiteX3" fmla="*/ 301042 w 602819"/>
                  <a:gd name="connsiteY3" fmla="*/ 279628 h 602041"/>
                  <a:gd name="connsiteX4" fmla="*/ 322833 w 602819"/>
                  <a:gd name="connsiteY4" fmla="*/ 300580 h 602041"/>
                  <a:gd name="connsiteX5" fmla="*/ 301042 w 602819"/>
                  <a:gd name="connsiteY5" fmla="*/ 322338 h 602041"/>
                  <a:gd name="connsiteX6" fmla="*/ 280058 w 602819"/>
                  <a:gd name="connsiteY6" fmla="*/ 300580 h 602041"/>
                  <a:gd name="connsiteX7" fmla="*/ 280865 w 602819"/>
                  <a:gd name="connsiteY7" fmla="*/ 295745 h 602041"/>
                  <a:gd name="connsiteX8" fmla="*/ 233247 w 602819"/>
                  <a:gd name="connsiteY8" fmla="*/ 248200 h 602041"/>
                  <a:gd name="connsiteX9" fmla="*/ 215491 w 602819"/>
                  <a:gd name="connsiteY9" fmla="*/ 300580 h 602041"/>
                  <a:gd name="connsiteX10" fmla="*/ 301042 w 602819"/>
                  <a:gd name="connsiteY10" fmla="*/ 386805 h 602041"/>
                  <a:gd name="connsiteX11" fmla="*/ 387400 w 602819"/>
                  <a:gd name="connsiteY11" fmla="*/ 300580 h 602041"/>
                  <a:gd name="connsiteX12" fmla="*/ 301042 w 602819"/>
                  <a:gd name="connsiteY12" fmla="*/ 215161 h 602041"/>
                  <a:gd name="connsiteX13" fmla="*/ 301042 w 602819"/>
                  <a:gd name="connsiteY13" fmla="*/ 118459 h 602041"/>
                  <a:gd name="connsiteX14" fmla="*/ 179979 w 602819"/>
                  <a:gd name="connsiteY14" fmla="*/ 164392 h 602041"/>
                  <a:gd name="connsiteX15" fmla="*/ 233247 w 602819"/>
                  <a:gd name="connsiteY15" fmla="*/ 217578 h 602041"/>
                  <a:gd name="connsiteX16" fmla="*/ 301042 w 602819"/>
                  <a:gd name="connsiteY16" fmla="*/ 193403 h 602041"/>
                  <a:gd name="connsiteX17" fmla="*/ 409191 w 602819"/>
                  <a:gd name="connsiteY17" fmla="*/ 300580 h 602041"/>
                  <a:gd name="connsiteX18" fmla="*/ 301042 w 602819"/>
                  <a:gd name="connsiteY18" fmla="*/ 408563 h 602041"/>
                  <a:gd name="connsiteX19" fmla="*/ 193700 w 602819"/>
                  <a:gd name="connsiteY19" fmla="*/ 300580 h 602041"/>
                  <a:gd name="connsiteX20" fmla="*/ 217912 w 602819"/>
                  <a:gd name="connsiteY20" fmla="*/ 232889 h 602041"/>
                  <a:gd name="connsiteX21" fmla="*/ 164645 w 602819"/>
                  <a:gd name="connsiteY21" fmla="*/ 179703 h 602041"/>
                  <a:gd name="connsiteX22" fmla="*/ 118641 w 602819"/>
                  <a:gd name="connsiteY22" fmla="*/ 300580 h 602041"/>
                  <a:gd name="connsiteX23" fmla="*/ 301042 w 602819"/>
                  <a:gd name="connsiteY23" fmla="*/ 483506 h 602041"/>
                  <a:gd name="connsiteX24" fmla="*/ 484250 w 602819"/>
                  <a:gd name="connsiteY24" fmla="*/ 300580 h 602041"/>
                  <a:gd name="connsiteX25" fmla="*/ 301042 w 602819"/>
                  <a:gd name="connsiteY25" fmla="*/ 118459 h 602041"/>
                  <a:gd name="connsiteX26" fmla="*/ 301021 w 602819"/>
                  <a:gd name="connsiteY26" fmla="*/ 0 h 602041"/>
                  <a:gd name="connsiteX27" fmla="*/ 602819 w 602819"/>
                  <a:gd name="connsiteY27" fmla="*/ 300618 h 602041"/>
                  <a:gd name="connsiteX28" fmla="*/ 521317 w 602819"/>
                  <a:gd name="connsiteY28" fmla="*/ 506134 h 602041"/>
                  <a:gd name="connsiteX29" fmla="*/ 598784 w 602819"/>
                  <a:gd name="connsiteY29" fmla="*/ 583504 h 602041"/>
                  <a:gd name="connsiteX30" fmla="*/ 597977 w 602819"/>
                  <a:gd name="connsiteY30" fmla="*/ 598817 h 602041"/>
                  <a:gd name="connsiteX31" fmla="*/ 590715 w 602819"/>
                  <a:gd name="connsiteY31" fmla="*/ 602041 h 602041"/>
                  <a:gd name="connsiteX32" fmla="*/ 583452 w 602819"/>
                  <a:gd name="connsiteY32" fmla="*/ 598817 h 602041"/>
                  <a:gd name="connsiteX33" fmla="*/ 505985 w 602819"/>
                  <a:gd name="connsiteY33" fmla="*/ 520641 h 602041"/>
                  <a:gd name="connsiteX34" fmla="*/ 301021 w 602819"/>
                  <a:gd name="connsiteY34" fmla="*/ 602041 h 602041"/>
                  <a:gd name="connsiteX35" fmla="*/ 96057 w 602819"/>
                  <a:gd name="connsiteY35" fmla="*/ 520641 h 602041"/>
                  <a:gd name="connsiteX36" fmla="*/ 18590 w 602819"/>
                  <a:gd name="connsiteY36" fmla="*/ 598817 h 602041"/>
                  <a:gd name="connsiteX37" fmla="*/ 10520 w 602819"/>
                  <a:gd name="connsiteY37" fmla="*/ 602041 h 602041"/>
                  <a:gd name="connsiteX38" fmla="*/ 3258 w 602819"/>
                  <a:gd name="connsiteY38" fmla="*/ 598817 h 602041"/>
                  <a:gd name="connsiteX39" fmla="*/ 3258 w 602819"/>
                  <a:gd name="connsiteY39" fmla="*/ 583504 h 602041"/>
                  <a:gd name="connsiteX40" fmla="*/ 80725 w 602819"/>
                  <a:gd name="connsiteY40" fmla="*/ 506134 h 602041"/>
                  <a:gd name="connsiteX41" fmla="*/ 30 w 602819"/>
                  <a:gd name="connsiteY41" fmla="*/ 300618 h 602041"/>
                  <a:gd name="connsiteX42" fmla="*/ 43605 w 602819"/>
                  <a:gd name="connsiteY42" fmla="*/ 145070 h 602041"/>
                  <a:gd name="connsiteX43" fmla="*/ 58130 w 602819"/>
                  <a:gd name="connsiteY43" fmla="*/ 141041 h 602041"/>
                  <a:gd name="connsiteX44" fmla="*/ 62165 w 602819"/>
                  <a:gd name="connsiteY44" fmla="*/ 156354 h 602041"/>
                  <a:gd name="connsiteX45" fmla="*/ 21818 w 602819"/>
                  <a:gd name="connsiteY45" fmla="*/ 300618 h 602041"/>
                  <a:gd name="connsiteX46" fmla="*/ 301021 w 602819"/>
                  <a:gd name="connsiteY46" fmla="*/ 580281 h 602041"/>
                  <a:gd name="connsiteX47" fmla="*/ 581031 w 602819"/>
                  <a:gd name="connsiteY47" fmla="*/ 300618 h 602041"/>
                  <a:gd name="connsiteX48" fmla="*/ 301021 w 602819"/>
                  <a:gd name="connsiteY48" fmla="*/ 21761 h 602041"/>
                  <a:gd name="connsiteX49" fmla="*/ 156578 w 602819"/>
                  <a:gd name="connsiteY49" fmla="*/ 62058 h 602041"/>
                  <a:gd name="connsiteX50" fmla="*/ 141246 w 602819"/>
                  <a:gd name="connsiteY50" fmla="*/ 58028 h 602041"/>
                  <a:gd name="connsiteX51" fmla="*/ 145280 w 602819"/>
                  <a:gd name="connsiteY51" fmla="*/ 43521 h 602041"/>
                  <a:gd name="connsiteX52" fmla="*/ 301021 w 602819"/>
                  <a:gd name="connsiteY52" fmla="*/ 0 h 602041"/>
                  <a:gd name="connsiteX53" fmla="*/ 54075 w 602819"/>
                  <a:gd name="connsiteY53" fmla="*/ 0 h 602041"/>
                  <a:gd name="connsiteX54" fmla="*/ 64567 w 602819"/>
                  <a:gd name="connsiteY54" fmla="*/ 10476 h 602041"/>
                  <a:gd name="connsiteX55" fmla="*/ 64567 w 602819"/>
                  <a:gd name="connsiteY55" fmla="*/ 49157 h 602041"/>
                  <a:gd name="connsiteX56" fmla="*/ 75059 w 602819"/>
                  <a:gd name="connsiteY56" fmla="*/ 59633 h 602041"/>
                  <a:gd name="connsiteX57" fmla="*/ 75059 w 602819"/>
                  <a:gd name="connsiteY57" fmla="*/ 32234 h 602041"/>
                  <a:gd name="connsiteX58" fmla="*/ 86358 w 602819"/>
                  <a:gd name="connsiteY58" fmla="*/ 21758 h 602041"/>
                  <a:gd name="connsiteX59" fmla="*/ 96850 w 602819"/>
                  <a:gd name="connsiteY59" fmla="*/ 32234 h 602041"/>
                  <a:gd name="connsiteX60" fmla="*/ 96850 w 602819"/>
                  <a:gd name="connsiteY60" fmla="*/ 81390 h 602041"/>
                  <a:gd name="connsiteX61" fmla="*/ 107342 w 602819"/>
                  <a:gd name="connsiteY61" fmla="*/ 91866 h 602041"/>
                  <a:gd name="connsiteX62" fmla="*/ 107342 w 602819"/>
                  <a:gd name="connsiteY62" fmla="*/ 64468 h 602041"/>
                  <a:gd name="connsiteX63" fmla="*/ 118641 w 602819"/>
                  <a:gd name="connsiteY63" fmla="*/ 53992 h 602041"/>
                  <a:gd name="connsiteX64" fmla="*/ 129133 w 602819"/>
                  <a:gd name="connsiteY64" fmla="*/ 64468 h 602041"/>
                  <a:gd name="connsiteX65" fmla="*/ 129133 w 602819"/>
                  <a:gd name="connsiteY65" fmla="*/ 113624 h 602041"/>
                  <a:gd name="connsiteX66" fmla="*/ 164645 w 602819"/>
                  <a:gd name="connsiteY66" fmla="*/ 149081 h 602041"/>
                  <a:gd name="connsiteX67" fmla="*/ 301042 w 602819"/>
                  <a:gd name="connsiteY67" fmla="*/ 96701 h 602041"/>
                  <a:gd name="connsiteX68" fmla="*/ 506041 w 602819"/>
                  <a:gd name="connsiteY68" fmla="*/ 300580 h 602041"/>
                  <a:gd name="connsiteX69" fmla="*/ 301042 w 602819"/>
                  <a:gd name="connsiteY69" fmla="*/ 505264 h 602041"/>
                  <a:gd name="connsiteX70" fmla="*/ 96850 w 602819"/>
                  <a:gd name="connsiteY70" fmla="*/ 300580 h 602041"/>
                  <a:gd name="connsiteX71" fmla="*/ 149310 w 602819"/>
                  <a:gd name="connsiteY71" fmla="*/ 164392 h 602041"/>
                  <a:gd name="connsiteX72" fmla="*/ 113799 w 602819"/>
                  <a:gd name="connsiteY72" fmla="*/ 128935 h 602041"/>
                  <a:gd name="connsiteX73" fmla="*/ 64567 w 602819"/>
                  <a:gd name="connsiteY73" fmla="*/ 128935 h 602041"/>
                  <a:gd name="connsiteX74" fmla="*/ 54075 w 602819"/>
                  <a:gd name="connsiteY74" fmla="*/ 118459 h 602041"/>
                  <a:gd name="connsiteX75" fmla="*/ 64567 w 602819"/>
                  <a:gd name="connsiteY75" fmla="*/ 107177 h 602041"/>
                  <a:gd name="connsiteX76" fmla="*/ 92007 w 602819"/>
                  <a:gd name="connsiteY76" fmla="*/ 107177 h 602041"/>
                  <a:gd name="connsiteX77" fmla="*/ 81515 w 602819"/>
                  <a:gd name="connsiteY77" fmla="*/ 96701 h 602041"/>
                  <a:gd name="connsiteX78" fmla="*/ 32283 w 602819"/>
                  <a:gd name="connsiteY78" fmla="*/ 96701 h 602041"/>
                  <a:gd name="connsiteX79" fmla="*/ 21791 w 602819"/>
                  <a:gd name="connsiteY79" fmla="*/ 86226 h 602041"/>
                  <a:gd name="connsiteX80" fmla="*/ 32283 w 602819"/>
                  <a:gd name="connsiteY80" fmla="*/ 74944 h 602041"/>
                  <a:gd name="connsiteX81" fmla="*/ 59724 w 602819"/>
                  <a:gd name="connsiteY81" fmla="*/ 74944 h 602041"/>
                  <a:gd name="connsiteX82" fmla="*/ 49232 w 602819"/>
                  <a:gd name="connsiteY82" fmla="*/ 64468 h 602041"/>
                  <a:gd name="connsiteX83" fmla="*/ 10492 w 602819"/>
                  <a:gd name="connsiteY83" fmla="*/ 64468 h 602041"/>
                  <a:gd name="connsiteX84" fmla="*/ 0 w 602819"/>
                  <a:gd name="connsiteY84" fmla="*/ 53992 h 602041"/>
                  <a:gd name="connsiteX85" fmla="*/ 10492 w 602819"/>
                  <a:gd name="connsiteY85" fmla="*/ 42710 h 602041"/>
                  <a:gd name="connsiteX86" fmla="*/ 27441 w 602819"/>
                  <a:gd name="connsiteY86" fmla="*/ 42710 h 602041"/>
                  <a:gd name="connsiteX87" fmla="*/ 13720 w 602819"/>
                  <a:gd name="connsiteY87" fmla="*/ 29011 h 602041"/>
                  <a:gd name="connsiteX88" fmla="*/ 13720 w 602819"/>
                  <a:gd name="connsiteY88" fmla="*/ 13700 h 602041"/>
                  <a:gd name="connsiteX89" fmla="*/ 29055 w 602819"/>
                  <a:gd name="connsiteY89" fmla="*/ 13700 h 602041"/>
                  <a:gd name="connsiteX90" fmla="*/ 42775 w 602819"/>
                  <a:gd name="connsiteY90" fmla="*/ 27399 h 602041"/>
                  <a:gd name="connsiteX91" fmla="*/ 42775 w 602819"/>
                  <a:gd name="connsiteY91" fmla="*/ 10476 h 602041"/>
                  <a:gd name="connsiteX92" fmla="*/ 54075 w 602819"/>
                  <a:gd name="connsiteY92" fmla="*/ 0 h 60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02819" h="602041">
                    <a:moveTo>
                      <a:pt x="301042" y="215161"/>
                    </a:moveTo>
                    <a:cubicBezTo>
                      <a:pt x="281672" y="215161"/>
                      <a:pt x="263109" y="221607"/>
                      <a:pt x="248582" y="232889"/>
                    </a:cubicBezTo>
                    <a:lnTo>
                      <a:pt x="296199" y="280434"/>
                    </a:lnTo>
                    <a:cubicBezTo>
                      <a:pt x="297814" y="279628"/>
                      <a:pt x="299428" y="279628"/>
                      <a:pt x="301042" y="279628"/>
                    </a:cubicBezTo>
                    <a:cubicBezTo>
                      <a:pt x="313148" y="279628"/>
                      <a:pt x="322833" y="289298"/>
                      <a:pt x="322833" y="300580"/>
                    </a:cubicBezTo>
                    <a:cubicBezTo>
                      <a:pt x="322833" y="312668"/>
                      <a:pt x="313148" y="322338"/>
                      <a:pt x="301042" y="322338"/>
                    </a:cubicBezTo>
                    <a:cubicBezTo>
                      <a:pt x="289743" y="322338"/>
                      <a:pt x="280058" y="312668"/>
                      <a:pt x="280058" y="300580"/>
                    </a:cubicBezTo>
                    <a:cubicBezTo>
                      <a:pt x="280058" y="298968"/>
                      <a:pt x="280058" y="297357"/>
                      <a:pt x="280865" y="295745"/>
                    </a:cubicBezTo>
                    <a:lnTo>
                      <a:pt x="233247" y="248200"/>
                    </a:lnTo>
                    <a:cubicBezTo>
                      <a:pt x="221948" y="262705"/>
                      <a:pt x="215491" y="281240"/>
                      <a:pt x="215491" y="300580"/>
                    </a:cubicBezTo>
                    <a:cubicBezTo>
                      <a:pt x="215491" y="348125"/>
                      <a:pt x="254231" y="386805"/>
                      <a:pt x="301042" y="386805"/>
                    </a:cubicBezTo>
                    <a:cubicBezTo>
                      <a:pt x="348660" y="386805"/>
                      <a:pt x="387400" y="348125"/>
                      <a:pt x="387400" y="300580"/>
                    </a:cubicBezTo>
                    <a:cubicBezTo>
                      <a:pt x="387400" y="253841"/>
                      <a:pt x="348660" y="215161"/>
                      <a:pt x="301042" y="215161"/>
                    </a:cubicBezTo>
                    <a:close/>
                    <a:moveTo>
                      <a:pt x="301042" y="118459"/>
                    </a:moveTo>
                    <a:cubicBezTo>
                      <a:pt x="255038" y="118459"/>
                      <a:pt x="212263" y="136188"/>
                      <a:pt x="179979" y="164392"/>
                    </a:cubicBezTo>
                    <a:lnTo>
                      <a:pt x="233247" y="217578"/>
                    </a:lnTo>
                    <a:cubicBezTo>
                      <a:pt x="251810" y="202267"/>
                      <a:pt x="275215" y="193403"/>
                      <a:pt x="301042" y="193403"/>
                    </a:cubicBezTo>
                    <a:cubicBezTo>
                      <a:pt x="360766" y="193403"/>
                      <a:pt x="409191" y="241753"/>
                      <a:pt x="409191" y="300580"/>
                    </a:cubicBezTo>
                    <a:cubicBezTo>
                      <a:pt x="409191" y="360212"/>
                      <a:pt x="360766" y="408563"/>
                      <a:pt x="301042" y="408563"/>
                    </a:cubicBezTo>
                    <a:cubicBezTo>
                      <a:pt x="242125" y="408563"/>
                      <a:pt x="193700" y="360212"/>
                      <a:pt x="193700" y="300580"/>
                    </a:cubicBezTo>
                    <a:cubicBezTo>
                      <a:pt x="193700" y="274793"/>
                      <a:pt x="202578" y="251423"/>
                      <a:pt x="217912" y="232889"/>
                    </a:cubicBezTo>
                    <a:lnTo>
                      <a:pt x="164645" y="179703"/>
                    </a:lnTo>
                    <a:cubicBezTo>
                      <a:pt x="136397" y="211937"/>
                      <a:pt x="118641" y="254647"/>
                      <a:pt x="118641" y="300580"/>
                    </a:cubicBezTo>
                    <a:cubicBezTo>
                      <a:pt x="118641" y="401310"/>
                      <a:pt x="200157" y="483506"/>
                      <a:pt x="301042" y="483506"/>
                    </a:cubicBezTo>
                    <a:cubicBezTo>
                      <a:pt x="401927" y="483506"/>
                      <a:pt x="484250" y="401310"/>
                      <a:pt x="484250" y="300580"/>
                    </a:cubicBezTo>
                    <a:cubicBezTo>
                      <a:pt x="484250" y="199849"/>
                      <a:pt x="401927" y="118459"/>
                      <a:pt x="301042" y="118459"/>
                    </a:cubicBezTo>
                    <a:close/>
                    <a:moveTo>
                      <a:pt x="301021" y="0"/>
                    </a:moveTo>
                    <a:cubicBezTo>
                      <a:pt x="467252" y="0"/>
                      <a:pt x="602819" y="134593"/>
                      <a:pt x="602819" y="300618"/>
                    </a:cubicBezTo>
                    <a:cubicBezTo>
                      <a:pt x="602819" y="380406"/>
                      <a:pt x="572155" y="452135"/>
                      <a:pt x="521317" y="506134"/>
                    </a:cubicBezTo>
                    <a:lnTo>
                      <a:pt x="598784" y="583504"/>
                    </a:lnTo>
                    <a:cubicBezTo>
                      <a:pt x="602819" y="587534"/>
                      <a:pt x="602819" y="594788"/>
                      <a:pt x="597977" y="598817"/>
                    </a:cubicBezTo>
                    <a:cubicBezTo>
                      <a:pt x="596363" y="600429"/>
                      <a:pt x="593136" y="602041"/>
                      <a:pt x="590715" y="602041"/>
                    </a:cubicBezTo>
                    <a:cubicBezTo>
                      <a:pt x="588294" y="602041"/>
                      <a:pt x="585066" y="600429"/>
                      <a:pt x="583452" y="598817"/>
                    </a:cubicBezTo>
                    <a:lnTo>
                      <a:pt x="505985" y="520641"/>
                    </a:lnTo>
                    <a:cubicBezTo>
                      <a:pt x="452727" y="571415"/>
                      <a:pt x="380102" y="602041"/>
                      <a:pt x="301021" y="602041"/>
                    </a:cubicBezTo>
                    <a:cubicBezTo>
                      <a:pt x="221940" y="602041"/>
                      <a:pt x="150122" y="571415"/>
                      <a:pt x="96057" y="520641"/>
                    </a:cubicBezTo>
                    <a:lnTo>
                      <a:pt x="18590" y="598817"/>
                    </a:lnTo>
                    <a:cubicBezTo>
                      <a:pt x="16169" y="600429"/>
                      <a:pt x="13748" y="602041"/>
                      <a:pt x="10520" y="602041"/>
                    </a:cubicBezTo>
                    <a:cubicBezTo>
                      <a:pt x="8099" y="602041"/>
                      <a:pt x="5679" y="600429"/>
                      <a:pt x="3258" y="598817"/>
                    </a:cubicBezTo>
                    <a:cubicBezTo>
                      <a:pt x="-777" y="594788"/>
                      <a:pt x="-777" y="587534"/>
                      <a:pt x="3258" y="583504"/>
                    </a:cubicBezTo>
                    <a:lnTo>
                      <a:pt x="80725" y="506134"/>
                    </a:lnTo>
                    <a:cubicBezTo>
                      <a:pt x="30694" y="452135"/>
                      <a:pt x="30" y="379600"/>
                      <a:pt x="30" y="300618"/>
                    </a:cubicBezTo>
                    <a:cubicBezTo>
                      <a:pt x="30" y="245814"/>
                      <a:pt x="15362" y="191815"/>
                      <a:pt x="43605" y="145070"/>
                    </a:cubicBezTo>
                    <a:cubicBezTo>
                      <a:pt x="46833" y="139429"/>
                      <a:pt x="53288" y="137817"/>
                      <a:pt x="58130" y="141041"/>
                    </a:cubicBezTo>
                    <a:cubicBezTo>
                      <a:pt x="63779" y="144264"/>
                      <a:pt x="65393" y="150712"/>
                      <a:pt x="62165" y="156354"/>
                    </a:cubicBezTo>
                    <a:cubicBezTo>
                      <a:pt x="35536" y="199875"/>
                      <a:pt x="21818" y="249843"/>
                      <a:pt x="21818" y="300618"/>
                    </a:cubicBezTo>
                    <a:cubicBezTo>
                      <a:pt x="21818" y="454553"/>
                      <a:pt x="146894" y="580281"/>
                      <a:pt x="301021" y="580281"/>
                    </a:cubicBezTo>
                    <a:cubicBezTo>
                      <a:pt x="455148" y="580281"/>
                      <a:pt x="581031" y="454553"/>
                      <a:pt x="581031" y="300618"/>
                    </a:cubicBezTo>
                    <a:cubicBezTo>
                      <a:pt x="581031" y="146682"/>
                      <a:pt x="455148" y="21761"/>
                      <a:pt x="301021" y="21761"/>
                    </a:cubicBezTo>
                    <a:cubicBezTo>
                      <a:pt x="250183" y="21761"/>
                      <a:pt x="200153" y="35462"/>
                      <a:pt x="156578" y="62058"/>
                    </a:cubicBezTo>
                    <a:cubicBezTo>
                      <a:pt x="150929" y="65282"/>
                      <a:pt x="144473" y="63670"/>
                      <a:pt x="141246" y="58028"/>
                    </a:cubicBezTo>
                    <a:cubicBezTo>
                      <a:pt x="138018" y="53193"/>
                      <a:pt x="139632" y="46745"/>
                      <a:pt x="145280" y="43521"/>
                    </a:cubicBezTo>
                    <a:cubicBezTo>
                      <a:pt x="192083" y="15313"/>
                      <a:pt x="246149" y="0"/>
                      <a:pt x="301021" y="0"/>
                    </a:cubicBezTo>
                    <a:close/>
                    <a:moveTo>
                      <a:pt x="54075" y="0"/>
                    </a:moveTo>
                    <a:cubicBezTo>
                      <a:pt x="59724" y="0"/>
                      <a:pt x="64567" y="4835"/>
                      <a:pt x="64567" y="10476"/>
                    </a:cubicBezTo>
                    <a:lnTo>
                      <a:pt x="64567" y="49157"/>
                    </a:lnTo>
                    <a:lnTo>
                      <a:pt x="75059" y="59633"/>
                    </a:lnTo>
                    <a:lnTo>
                      <a:pt x="75059" y="32234"/>
                    </a:lnTo>
                    <a:cubicBezTo>
                      <a:pt x="75059" y="26593"/>
                      <a:pt x="79901" y="21758"/>
                      <a:pt x="86358" y="21758"/>
                    </a:cubicBezTo>
                    <a:cubicBezTo>
                      <a:pt x="92007" y="21758"/>
                      <a:pt x="96850" y="26593"/>
                      <a:pt x="96850" y="32234"/>
                    </a:cubicBezTo>
                    <a:lnTo>
                      <a:pt x="96850" y="81390"/>
                    </a:lnTo>
                    <a:lnTo>
                      <a:pt x="107342" y="91866"/>
                    </a:lnTo>
                    <a:lnTo>
                      <a:pt x="107342" y="64468"/>
                    </a:lnTo>
                    <a:cubicBezTo>
                      <a:pt x="107342" y="58827"/>
                      <a:pt x="112185" y="53992"/>
                      <a:pt x="118641" y="53992"/>
                    </a:cubicBezTo>
                    <a:cubicBezTo>
                      <a:pt x="124291" y="53992"/>
                      <a:pt x="129133" y="58827"/>
                      <a:pt x="129133" y="64468"/>
                    </a:cubicBezTo>
                    <a:lnTo>
                      <a:pt x="129133" y="113624"/>
                    </a:lnTo>
                    <a:lnTo>
                      <a:pt x="164645" y="149081"/>
                    </a:lnTo>
                    <a:cubicBezTo>
                      <a:pt x="200964" y="116848"/>
                      <a:pt x="248582" y="96701"/>
                      <a:pt x="301042" y="96701"/>
                    </a:cubicBezTo>
                    <a:cubicBezTo>
                      <a:pt x="414034" y="96701"/>
                      <a:pt x="506041" y="188568"/>
                      <a:pt x="506041" y="300580"/>
                    </a:cubicBezTo>
                    <a:cubicBezTo>
                      <a:pt x="506041" y="413398"/>
                      <a:pt x="414034" y="505264"/>
                      <a:pt x="301042" y="505264"/>
                    </a:cubicBezTo>
                    <a:cubicBezTo>
                      <a:pt x="188857" y="505264"/>
                      <a:pt x="96850" y="413398"/>
                      <a:pt x="96850" y="300580"/>
                    </a:cubicBezTo>
                    <a:cubicBezTo>
                      <a:pt x="96850" y="248200"/>
                      <a:pt x="117027" y="200655"/>
                      <a:pt x="149310" y="164392"/>
                    </a:cubicBezTo>
                    <a:lnTo>
                      <a:pt x="113799" y="128935"/>
                    </a:lnTo>
                    <a:lnTo>
                      <a:pt x="64567" y="128935"/>
                    </a:lnTo>
                    <a:cubicBezTo>
                      <a:pt x="58917" y="128935"/>
                      <a:pt x="54075" y="124100"/>
                      <a:pt x="54075" y="118459"/>
                    </a:cubicBezTo>
                    <a:cubicBezTo>
                      <a:pt x="54075" y="112013"/>
                      <a:pt x="58917" y="107177"/>
                      <a:pt x="64567" y="107177"/>
                    </a:cubicBezTo>
                    <a:lnTo>
                      <a:pt x="92007" y="107177"/>
                    </a:lnTo>
                    <a:lnTo>
                      <a:pt x="81515" y="96701"/>
                    </a:lnTo>
                    <a:lnTo>
                      <a:pt x="32283" y="96701"/>
                    </a:lnTo>
                    <a:cubicBezTo>
                      <a:pt x="26634" y="96701"/>
                      <a:pt x="21791" y="91866"/>
                      <a:pt x="21791" y="86226"/>
                    </a:cubicBezTo>
                    <a:cubicBezTo>
                      <a:pt x="21791" y="79779"/>
                      <a:pt x="26634" y="74944"/>
                      <a:pt x="32283" y="74944"/>
                    </a:cubicBezTo>
                    <a:lnTo>
                      <a:pt x="59724" y="74944"/>
                    </a:lnTo>
                    <a:lnTo>
                      <a:pt x="49232" y="64468"/>
                    </a:lnTo>
                    <a:lnTo>
                      <a:pt x="10492" y="64468"/>
                    </a:lnTo>
                    <a:cubicBezTo>
                      <a:pt x="4842" y="64468"/>
                      <a:pt x="0" y="59633"/>
                      <a:pt x="0" y="53992"/>
                    </a:cubicBezTo>
                    <a:cubicBezTo>
                      <a:pt x="0" y="47545"/>
                      <a:pt x="4842" y="42710"/>
                      <a:pt x="10492" y="42710"/>
                    </a:cubicBezTo>
                    <a:lnTo>
                      <a:pt x="27441" y="42710"/>
                    </a:lnTo>
                    <a:lnTo>
                      <a:pt x="13720" y="29011"/>
                    </a:lnTo>
                    <a:cubicBezTo>
                      <a:pt x="9685" y="24981"/>
                      <a:pt x="9685" y="17729"/>
                      <a:pt x="13720" y="13700"/>
                    </a:cubicBezTo>
                    <a:cubicBezTo>
                      <a:pt x="17756" y="9670"/>
                      <a:pt x="25020" y="9670"/>
                      <a:pt x="29055" y="13700"/>
                    </a:cubicBezTo>
                    <a:lnTo>
                      <a:pt x="42775" y="27399"/>
                    </a:lnTo>
                    <a:lnTo>
                      <a:pt x="42775" y="10476"/>
                    </a:lnTo>
                    <a:cubicBezTo>
                      <a:pt x="42775" y="4835"/>
                      <a:pt x="47618" y="0"/>
                      <a:pt x="54075" y="0"/>
                    </a:cubicBezTo>
                    <a:close/>
                  </a:path>
                </a:pathLst>
              </a:custGeom>
              <a:solidFill>
                <a:schemeClr val="bg1"/>
              </a:solidFill>
              <a:ln>
                <a:noFill/>
              </a:ln>
            </p:spPr>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cs typeface="+mn-ea"/>
                  <a:sym typeface="+mn-lt"/>
                </a:endParaRPr>
              </a:p>
            </p:txBody>
          </p:sp>
        </p:grpSp>
        <p:sp>
          <p:nvSpPr>
            <p:cNvPr id="29" name="işḷîḑè"/>
            <p:cNvSpPr/>
            <p:nvPr>
              <p:custDataLst>
                <p:tags r:id="rId5"/>
              </p:custDataLst>
            </p:nvPr>
          </p:nvSpPr>
          <p:spPr bwMode="auto">
            <a:xfrm>
              <a:off x="1393010" y="3550288"/>
              <a:ext cx="2505075" cy="88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70000"/>
                </a:lnSpc>
                <a:spcBef>
                  <a:spcPct val="0"/>
                </a:spcBef>
              </a:pPr>
              <a:r>
                <a:rPr lang="en-US" altLang="zh-CN" sz="1100" dirty="0">
                  <a:cs typeface="+mn-ea"/>
                  <a:sym typeface="+mn-lt"/>
                </a:rPr>
                <a:t>Supporting </a:t>
              </a:r>
              <a:r>
                <a:rPr lang="zh-CN" altLang="en-US" sz="1100" dirty="0" smtClean="0">
                  <a:cs typeface="+mn-ea"/>
                  <a:sym typeface="+mn-lt"/>
                </a:rPr>
                <a:t>输入标题</a:t>
              </a:r>
              <a:r>
                <a:rPr lang="en-US" altLang="zh-CN" sz="1100" dirty="0" smtClean="0">
                  <a:cs typeface="+mn-ea"/>
                  <a:sym typeface="+mn-lt"/>
                </a:rPr>
                <a:t>.</a:t>
              </a:r>
              <a:endParaRPr lang="zh-CN" altLang="en-US" sz="1100" dirty="0">
                <a:cs typeface="+mn-ea"/>
                <a:sym typeface="+mn-lt"/>
              </a:endParaRPr>
            </a:p>
            <a:p>
              <a:pPr>
                <a:lnSpc>
                  <a:spcPct val="160000"/>
                </a:lnSpc>
                <a:spcBef>
                  <a:spcPct val="0"/>
                </a:spcBef>
              </a:pPr>
              <a:r>
                <a:rPr lang="en-US" altLang="zh-CN" sz="1100" dirty="0">
                  <a:cs typeface="+mn-ea"/>
                  <a:sym typeface="+mn-lt"/>
                </a:rPr>
                <a:t>When you copy &amp; paste, choose "keep text only" option.</a:t>
              </a:r>
              <a:endParaRPr lang="zh-CN" altLang="en-US" sz="1100" dirty="0">
                <a:cs typeface="+mn-ea"/>
                <a:sym typeface="+mn-lt"/>
              </a:endParaRPr>
            </a:p>
          </p:txBody>
        </p:sp>
        <p:sp>
          <p:nvSpPr>
            <p:cNvPr id="30" name="ï$1íḓe"/>
            <p:cNvSpPr txBox="1"/>
            <p:nvPr>
              <p:custDataLst>
                <p:tags r:id="rId6"/>
              </p:custDataLst>
            </p:nvPr>
          </p:nvSpPr>
          <p:spPr bwMode="auto">
            <a:xfrm>
              <a:off x="1393009" y="3199149"/>
              <a:ext cx="2505075" cy="35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eaLnBrk="1" hangingPunct="1">
                <a:buClrTx/>
                <a:buSzTx/>
                <a:buFontTx/>
              </a:pPr>
              <a:r>
                <a:rPr lang="zh-CN" altLang="en-US" sz="2000" dirty="0" smtClean="0">
                  <a:latin typeface="汉仪古隶简" panose="00020600040101010101" charset="-122"/>
                  <a:ea typeface="汉仪古隶简" panose="00020600040101010101" charset="-122"/>
                  <a:cs typeface="+mn-ea"/>
                  <a:sym typeface="+mn-lt"/>
                </a:rPr>
                <a:t>输入标题</a:t>
              </a:r>
              <a:endParaRPr lang="zh-CN" altLang="en-US" sz="2000" dirty="0" smtClean="0">
                <a:latin typeface="汉仪古隶简" panose="00020600040101010101" charset="-122"/>
                <a:ea typeface="汉仪古隶简" panose="00020600040101010101" charset="-122"/>
                <a:cs typeface="+mn-ea"/>
                <a:sym typeface="+mn-lt"/>
              </a:endParaRPr>
            </a:p>
          </p:txBody>
        </p:sp>
        <p:grpSp>
          <p:nvGrpSpPr>
            <p:cNvPr id="31" name="ïŝ1íďe"/>
            <p:cNvGrpSpPr/>
            <p:nvPr/>
          </p:nvGrpSpPr>
          <p:grpSpPr>
            <a:xfrm>
              <a:off x="4458433" y="3199149"/>
              <a:ext cx="654042" cy="654041"/>
              <a:chOff x="2406922" y="2845390"/>
              <a:chExt cx="571222" cy="571221"/>
            </a:xfrm>
          </p:grpSpPr>
          <p:sp>
            <p:nvSpPr>
              <p:cNvPr id="49" name="îşľíḑe"/>
              <p:cNvSpPr/>
              <p:nvPr>
                <p:custDataLst>
                  <p:tags r:id="rId7"/>
                </p:custDataLst>
              </p:nvPr>
            </p:nvSpPr>
            <p:spPr>
              <a:xfrm>
                <a:off x="2406922" y="2845390"/>
                <a:ext cx="571222" cy="571221"/>
              </a:xfrm>
              <a:prstGeom prst="ellipse">
                <a:avLst/>
              </a:prstGeom>
              <a:solidFill>
                <a:schemeClr val="bg1">
                  <a:lumMod val="65000"/>
                </a:schemeClr>
              </a:solidFill>
              <a:ln w="38100">
                <a:solidFill>
                  <a:schemeClr val="bg1"/>
                </a:solidFill>
              </a:ln>
            </p:spPr>
            <p:style>
              <a:lnRef idx="2">
                <a:schemeClr val="dk1"/>
              </a:lnRef>
              <a:fillRef idx="1">
                <a:schemeClr val="lt1"/>
              </a:fillRef>
              <a:effectRef idx="0">
                <a:schemeClr val="dk1"/>
              </a:effectRef>
              <a:fontRef idx="minor">
                <a:schemeClr val="dk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dirty="0">
                  <a:cs typeface="+mn-ea"/>
                  <a:sym typeface="+mn-lt"/>
                </a:endParaRPr>
              </a:p>
            </p:txBody>
          </p:sp>
          <p:sp>
            <p:nvSpPr>
              <p:cNvPr id="50" name="ïšlíḓê"/>
              <p:cNvSpPr/>
              <p:nvPr>
                <p:custDataLst>
                  <p:tags r:id="rId8"/>
                </p:custDataLst>
              </p:nvPr>
            </p:nvSpPr>
            <p:spPr bwMode="auto">
              <a:xfrm>
                <a:off x="2540113" y="2978775"/>
                <a:ext cx="304843" cy="304449"/>
              </a:xfrm>
              <a:custGeom>
                <a:avLst/>
                <a:gdLst>
                  <a:gd name="connsiteX0" fmla="*/ 301042 w 602819"/>
                  <a:gd name="connsiteY0" fmla="*/ 215161 h 602041"/>
                  <a:gd name="connsiteX1" fmla="*/ 248582 w 602819"/>
                  <a:gd name="connsiteY1" fmla="*/ 232889 h 602041"/>
                  <a:gd name="connsiteX2" fmla="*/ 296199 w 602819"/>
                  <a:gd name="connsiteY2" fmla="*/ 280434 h 602041"/>
                  <a:gd name="connsiteX3" fmla="*/ 301042 w 602819"/>
                  <a:gd name="connsiteY3" fmla="*/ 279628 h 602041"/>
                  <a:gd name="connsiteX4" fmla="*/ 322833 w 602819"/>
                  <a:gd name="connsiteY4" fmla="*/ 300580 h 602041"/>
                  <a:gd name="connsiteX5" fmla="*/ 301042 w 602819"/>
                  <a:gd name="connsiteY5" fmla="*/ 322338 h 602041"/>
                  <a:gd name="connsiteX6" fmla="*/ 280058 w 602819"/>
                  <a:gd name="connsiteY6" fmla="*/ 300580 h 602041"/>
                  <a:gd name="connsiteX7" fmla="*/ 280865 w 602819"/>
                  <a:gd name="connsiteY7" fmla="*/ 295745 h 602041"/>
                  <a:gd name="connsiteX8" fmla="*/ 233247 w 602819"/>
                  <a:gd name="connsiteY8" fmla="*/ 248200 h 602041"/>
                  <a:gd name="connsiteX9" fmla="*/ 215491 w 602819"/>
                  <a:gd name="connsiteY9" fmla="*/ 300580 h 602041"/>
                  <a:gd name="connsiteX10" fmla="*/ 301042 w 602819"/>
                  <a:gd name="connsiteY10" fmla="*/ 386805 h 602041"/>
                  <a:gd name="connsiteX11" fmla="*/ 387400 w 602819"/>
                  <a:gd name="connsiteY11" fmla="*/ 300580 h 602041"/>
                  <a:gd name="connsiteX12" fmla="*/ 301042 w 602819"/>
                  <a:gd name="connsiteY12" fmla="*/ 215161 h 602041"/>
                  <a:gd name="connsiteX13" fmla="*/ 301042 w 602819"/>
                  <a:gd name="connsiteY13" fmla="*/ 118459 h 602041"/>
                  <a:gd name="connsiteX14" fmla="*/ 179979 w 602819"/>
                  <a:gd name="connsiteY14" fmla="*/ 164392 h 602041"/>
                  <a:gd name="connsiteX15" fmla="*/ 233247 w 602819"/>
                  <a:gd name="connsiteY15" fmla="*/ 217578 h 602041"/>
                  <a:gd name="connsiteX16" fmla="*/ 301042 w 602819"/>
                  <a:gd name="connsiteY16" fmla="*/ 193403 h 602041"/>
                  <a:gd name="connsiteX17" fmla="*/ 409191 w 602819"/>
                  <a:gd name="connsiteY17" fmla="*/ 300580 h 602041"/>
                  <a:gd name="connsiteX18" fmla="*/ 301042 w 602819"/>
                  <a:gd name="connsiteY18" fmla="*/ 408563 h 602041"/>
                  <a:gd name="connsiteX19" fmla="*/ 193700 w 602819"/>
                  <a:gd name="connsiteY19" fmla="*/ 300580 h 602041"/>
                  <a:gd name="connsiteX20" fmla="*/ 217912 w 602819"/>
                  <a:gd name="connsiteY20" fmla="*/ 232889 h 602041"/>
                  <a:gd name="connsiteX21" fmla="*/ 164645 w 602819"/>
                  <a:gd name="connsiteY21" fmla="*/ 179703 h 602041"/>
                  <a:gd name="connsiteX22" fmla="*/ 118641 w 602819"/>
                  <a:gd name="connsiteY22" fmla="*/ 300580 h 602041"/>
                  <a:gd name="connsiteX23" fmla="*/ 301042 w 602819"/>
                  <a:gd name="connsiteY23" fmla="*/ 483506 h 602041"/>
                  <a:gd name="connsiteX24" fmla="*/ 484250 w 602819"/>
                  <a:gd name="connsiteY24" fmla="*/ 300580 h 602041"/>
                  <a:gd name="connsiteX25" fmla="*/ 301042 w 602819"/>
                  <a:gd name="connsiteY25" fmla="*/ 118459 h 602041"/>
                  <a:gd name="connsiteX26" fmla="*/ 301021 w 602819"/>
                  <a:gd name="connsiteY26" fmla="*/ 0 h 602041"/>
                  <a:gd name="connsiteX27" fmla="*/ 602819 w 602819"/>
                  <a:gd name="connsiteY27" fmla="*/ 300618 h 602041"/>
                  <a:gd name="connsiteX28" fmla="*/ 521317 w 602819"/>
                  <a:gd name="connsiteY28" fmla="*/ 506134 h 602041"/>
                  <a:gd name="connsiteX29" fmla="*/ 598784 w 602819"/>
                  <a:gd name="connsiteY29" fmla="*/ 583504 h 602041"/>
                  <a:gd name="connsiteX30" fmla="*/ 597977 w 602819"/>
                  <a:gd name="connsiteY30" fmla="*/ 598817 h 602041"/>
                  <a:gd name="connsiteX31" fmla="*/ 590715 w 602819"/>
                  <a:gd name="connsiteY31" fmla="*/ 602041 h 602041"/>
                  <a:gd name="connsiteX32" fmla="*/ 583452 w 602819"/>
                  <a:gd name="connsiteY32" fmla="*/ 598817 h 602041"/>
                  <a:gd name="connsiteX33" fmla="*/ 505985 w 602819"/>
                  <a:gd name="connsiteY33" fmla="*/ 520641 h 602041"/>
                  <a:gd name="connsiteX34" fmla="*/ 301021 w 602819"/>
                  <a:gd name="connsiteY34" fmla="*/ 602041 h 602041"/>
                  <a:gd name="connsiteX35" fmla="*/ 96057 w 602819"/>
                  <a:gd name="connsiteY35" fmla="*/ 520641 h 602041"/>
                  <a:gd name="connsiteX36" fmla="*/ 18590 w 602819"/>
                  <a:gd name="connsiteY36" fmla="*/ 598817 h 602041"/>
                  <a:gd name="connsiteX37" fmla="*/ 10520 w 602819"/>
                  <a:gd name="connsiteY37" fmla="*/ 602041 h 602041"/>
                  <a:gd name="connsiteX38" fmla="*/ 3258 w 602819"/>
                  <a:gd name="connsiteY38" fmla="*/ 598817 h 602041"/>
                  <a:gd name="connsiteX39" fmla="*/ 3258 w 602819"/>
                  <a:gd name="connsiteY39" fmla="*/ 583504 h 602041"/>
                  <a:gd name="connsiteX40" fmla="*/ 80725 w 602819"/>
                  <a:gd name="connsiteY40" fmla="*/ 506134 h 602041"/>
                  <a:gd name="connsiteX41" fmla="*/ 30 w 602819"/>
                  <a:gd name="connsiteY41" fmla="*/ 300618 h 602041"/>
                  <a:gd name="connsiteX42" fmla="*/ 43605 w 602819"/>
                  <a:gd name="connsiteY42" fmla="*/ 145070 h 602041"/>
                  <a:gd name="connsiteX43" fmla="*/ 58130 w 602819"/>
                  <a:gd name="connsiteY43" fmla="*/ 141041 h 602041"/>
                  <a:gd name="connsiteX44" fmla="*/ 62165 w 602819"/>
                  <a:gd name="connsiteY44" fmla="*/ 156354 h 602041"/>
                  <a:gd name="connsiteX45" fmla="*/ 21818 w 602819"/>
                  <a:gd name="connsiteY45" fmla="*/ 300618 h 602041"/>
                  <a:gd name="connsiteX46" fmla="*/ 301021 w 602819"/>
                  <a:gd name="connsiteY46" fmla="*/ 580281 h 602041"/>
                  <a:gd name="connsiteX47" fmla="*/ 581031 w 602819"/>
                  <a:gd name="connsiteY47" fmla="*/ 300618 h 602041"/>
                  <a:gd name="connsiteX48" fmla="*/ 301021 w 602819"/>
                  <a:gd name="connsiteY48" fmla="*/ 21761 h 602041"/>
                  <a:gd name="connsiteX49" fmla="*/ 156578 w 602819"/>
                  <a:gd name="connsiteY49" fmla="*/ 62058 h 602041"/>
                  <a:gd name="connsiteX50" fmla="*/ 141246 w 602819"/>
                  <a:gd name="connsiteY50" fmla="*/ 58028 h 602041"/>
                  <a:gd name="connsiteX51" fmla="*/ 145280 w 602819"/>
                  <a:gd name="connsiteY51" fmla="*/ 43521 h 602041"/>
                  <a:gd name="connsiteX52" fmla="*/ 301021 w 602819"/>
                  <a:gd name="connsiteY52" fmla="*/ 0 h 602041"/>
                  <a:gd name="connsiteX53" fmla="*/ 54075 w 602819"/>
                  <a:gd name="connsiteY53" fmla="*/ 0 h 602041"/>
                  <a:gd name="connsiteX54" fmla="*/ 64567 w 602819"/>
                  <a:gd name="connsiteY54" fmla="*/ 10476 h 602041"/>
                  <a:gd name="connsiteX55" fmla="*/ 64567 w 602819"/>
                  <a:gd name="connsiteY55" fmla="*/ 49157 h 602041"/>
                  <a:gd name="connsiteX56" fmla="*/ 75059 w 602819"/>
                  <a:gd name="connsiteY56" fmla="*/ 59633 h 602041"/>
                  <a:gd name="connsiteX57" fmla="*/ 75059 w 602819"/>
                  <a:gd name="connsiteY57" fmla="*/ 32234 h 602041"/>
                  <a:gd name="connsiteX58" fmla="*/ 86358 w 602819"/>
                  <a:gd name="connsiteY58" fmla="*/ 21758 h 602041"/>
                  <a:gd name="connsiteX59" fmla="*/ 96850 w 602819"/>
                  <a:gd name="connsiteY59" fmla="*/ 32234 h 602041"/>
                  <a:gd name="connsiteX60" fmla="*/ 96850 w 602819"/>
                  <a:gd name="connsiteY60" fmla="*/ 81390 h 602041"/>
                  <a:gd name="connsiteX61" fmla="*/ 107342 w 602819"/>
                  <a:gd name="connsiteY61" fmla="*/ 91866 h 602041"/>
                  <a:gd name="connsiteX62" fmla="*/ 107342 w 602819"/>
                  <a:gd name="connsiteY62" fmla="*/ 64468 h 602041"/>
                  <a:gd name="connsiteX63" fmla="*/ 118641 w 602819"/>
                  <a:gd name="connsiteY63" fmla="*/ 53992 h 602041"/>
                  <a:gd name="connsiteX64" fmla="*/ 129133 w 602819"/>
                  <a:gd name="connsiteY64" fmla="*/ 64468 h 602041"/>
                  <a:gd name="connsiteX65" fmla="*/ 129133 w 602819"/>
                  <a:gd name="connsiteY65" fmla="*/ 113624 h 602041"/>
                  <a:gd name="connsiteX66" fmla="*/ 164645 w 602819"/>
                  <a:gd name="connsiteY66" fmla="*/ 149081 h 602041"/>
                  <a:gd name="connsiteX67" fmla="*/ 301042 w 602819"/>
                  <a:gd name="connsiteY67" fmla="*/ 96701 h 602041"/>
                  <a:gd name="connsiteX68" fmla="*/ 506041 w 602819"/>
                  <a:gd name="connsiteY68" fmla="*/ 300580 h 602041"/>
                  <a:gd name="connsiteX69" fmla="*/ 301042 w 602819"/>
                  <a:gd name="connsiteY69" fmla="*/ 505264 h 602041"/>
                  <a:gd name="connsiteX70" fmla="*/ 96850 w 602819"/>
                  <a:gd name="connsiteY70" fmla="*/ 300580 h 602041"/>
                  <a:gd name="connsiteX71" fmla="*/ 149310 w 602819"/>
                  <a:gd name="connsiteY71" fmla="*/ 164392 h 602041"/>
                  <a:gd name="connsiteX72" fmla="*/ 113799 w 602819"/>
                  <a:gd name="connsiteY72" fmla="*/ 128935 h 602041"/>
                  <a:gd name="connsiteX73" fmla="*/ 64567 w 602819"/>
                  <a:gd name="connsiteY73" fmla="*/ 128935 h 602041"/>
                  <a:gd name="connsiteX74" fmla="*/ 54075 w 602819"/>
                  <a:gd name="connsiteY74" fmla="*/ 118459 h 602041"/>
                  <a:gd name="connsiteX75" fmla="*/ 64567 w 602819"/>
                  <a:gd name="connsiteY75" fmla="*/ 107177 h 602041"/>
                  <a:gd name="connsiteX76" fmla="*/ 92007 w 602819"/>
                  <a:gd name="connsiteY76" fmla="*/ 107177 h 602041"/>
                  <a:gd name="connsiteX77" fmla="*/ 81515 w 602819"/>
                  <a:gd name="connsiteY77" fmla="*/ 96701 h 602041"/>
                  <a:gd name="connsiteX78" fmla="*/ 32283 w 602819"/>
                  <a:gd name="connsiteY78" fmla="*/ 96701 h 602041"/>
                  <a:gd name="connsiteX79" fmla="*/ 21791 w 602819"/>
                  <a:gd name="connsiteY79" fmla="*/ 86226 h 602041"/>
                  <a:gd name="connsiteX80" fmla="*/ 32283 w 602819"/>
                  <a:gd name="connsiteY80" fmla="*/ 74944 h 602041"/>
                  <a:gd name="connsiteX81" fmla="*/ 59724 w 602819"/>
                  <a:gd name="connsiteY81" fmla="*/ 74944 h 602041"/>
                  <a:gd name="connsiteX82" fmla="*/ 49232 w 602819"/>
                  <a:gd name="connsiteY82" fmla="*/ 64468 h 602041"/>
                  <a:gd name="connsiteX83" fmla="*/ 10492 w 602819"/>
                  <a:gd name="connsiteY83" fmla="*/ 64468 h 602041"/>
                  <a:gd name="connsiteX84" fmla="*/ 0 w 602819"/>
                  <a:gd name="connsiteY84" fmla="*/ 53992 h 602041"/>
                  <a:gd name="connsiteX85" fmla="*/ 10492 w 602819"/>
                  <a:gd name="connsiteY85" fmla="*/ 42710 h 602041"/>
                  <a:gd name="connsiteX86" fmla="*/ 27441 w 602819"/>
                  <a:gd name="connsiteY86" fmla="*/ 42710 h 602041"/>
                  <a:gd name="connsiteX87" fmla="*/ 13720 w 602819"/>
                  <a:gd name="connsiteY87" fmla="*/ 29011 h 602041"/>
                  <a:gd name="connsiteX88" fmla="*/ 13720 w 602819"/>
                  <a:gd name="connsiteY88" fmla="*/ 13700 h 602041"/>
                  <a:gd name="connsiteX89" fmla="*/ 29055 w 602819"/>
                  <a:gd name="connsiteY89" fmla="*/ 13700 h 602041"/>
                  <a:gd name="connsiteX90" fmla="*/ 42775 w 602819"/>
                  <a:gd name="connsiteY90" fmla="*/ 27399 h 602041"/>
                  <a:gd name="connsiteX91" fmla="*/ 42775 w 602819"/>
                  <a:gd name="connsiteY91" fmla="*/ 10476 h 602041"/>
                  <a:gd name="connsiteX92" fmla="*/ 54075 w 602819"/>
                  <a:gd name="connsiteY92" fmla="*/ 0 h 60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02819" h="602041">
                    <a:moveTo>
                      <a:pt x="301042" y="215161"/>
                    </a:moveTo>
                    <a:cubicBezTo>
                      <a:pt x="281672" y="215161"/>
                      <a:pt x="263109" y="221607"/>
                      <a:pt x="248582" y="232889"/>
                    </a:cubicBezTo>
                    <a:lnTo>
                      <a:pt x="296199" y="280434"/>
                    </a:lnTo>
                    <a:cubicBezTo>
                      <a:pt x="297814" y="279628"/>
                      <a:pt x="299428" y="279628"/>
                      <a:pt x="301042" y="279628"/>
                    </a:cubicBezTo>
                    <a:cubicBezTo>
                      <a:pt x="313148" y="279628"/>
                      <a:pt x="322833" y="289298"/>
                      <a:pt x="322833" y="300580"/>
                    </a:cubicBezTo>
                    <a:cubicBezTo>
                      <a:pt x="322833" y="312668"/>
                      <a:pt x="313148" y="322338"/>
                      <a:pt x="301042" y="322338"/>
                    </a:cubicBezTo>
                    <a:cubicBezTo>
                      <a:pt x="289743" y="322338"/>
                      <a:pt x="280058" y="312668"/>
                      <a:pt x="280058" y="300580"/>
                    </a:cubicBezTo>
                    <a:cubicBezTo>
                      <a:pt x="280058" y="298968"/>
                      <a:pt x="280058" y="297357"/>
                      <a:pt x="280865" y="295745"/>
                    </a:cubicBezTo>
                    <a:lnTo>
                      <a:pt x="233247" y="248200"/>
                    </a:lnTo>
                    <a:cubicBezTo>
                      <a:pt x="221948" y="262705"/>
                      <a:pt x="215491" y="281240"/>
                      <a:pt x="215491" y="300580"/>
                    </a:cubicBezTo>
                    <a:cubicBezTo>
                      <a:pt x="215491" y="348125"/>
                      <a:pt x="254231" y="386805"/>
                      <a:pt x="301042" y="386805"/>
                    </a:cubicBezTo>
                    <a:cubicBezTo>
                      <a:pt x="348660" y="386805"/>
                      <a:pt x="387400" y="348125"/>
                      <a:pt x="387400" y="300580"/>
                    </a:cubicBezTo>
                    <a:cubicBezTo>
                      <a:pt x="387400" y="253841"/>
                      <a:pt x="348660" y="215161"/>
                      <a:pt x="301042" y="215161"/>
                    </a:cubicBezTo>
                    <a:close/>
                    <a:moveTo>
                      <a:pt x="301042" y="118459"/>
                    </a:moveTo>
                    <a:cubicBezTo>
                      <a:pt x="255038" y="118459"/>
                      <a:pt x="212263" y="136188"/>
                      <a:pt x="179979" y="164392"/>
                    </a:cubicBezTo>
                    <a:lnTo>
                      <a:pt x="233247" y="217578"/>
                    </a:lnTo>
                    <a:cubicBezTo>
                      <a:pt x="251810" y="202267"/>
                      <a:pt x="275215" y="193403"/>
                      <a:pt x="301042" y="193403"/>
                    </a:cubicBezTo>
                    <a:cubicBezTo>
                      <a:pt x="360766" y="193403"/>
                      <a:pt x="409191" y="241753"/>
                      <a:pt x="409191" y="300580"/>
                    </a:cubicBezTo>
                    <a:cubicBezTo>
                      <a:pt x="409191" y="360212"/>
                      <a:pt x="360766" y="408563"/>
                      <a:pt x="301042" y="408563"/>
                    </a:cubicBezTo>
                    <a:cubicBezTo>
                      <a:pt x="242125" y="408563"/>
                      <a:pt x="193700" y="360212"/>
                      <a:pt x="193700" y="300580"/>
                    </a:cubicBezTo>
                    <a:cubicBezTo>
                      <a:pt x="193700" y="274793"/>
                      <a:pt x="202578" y="251423"/>
                      <a:pt x="217912" y="232889"/>
                    </a:cubicBezTo>
                    <a:lnTo>
                      <a:pt x="164645" y="179703"/>
                    </a:lnTo>
                    <a:cubicBezTo>
                      <a:pt x="136397" y="211937"/>
                      <a:pt x="118641" y="254647"/>
                      <a:pt x="118641" y="300580"/>
                    </a:cubicBezTo>
                    <a:cubicBezTo>
                      <a:pt x="118641" y="401310"/>
                      <a:pt x="200157" y="483506"/>
                      <a:pt x="301042" y="483506"/>
                    </a:cubicBezTo>
                    <a:cubicBezTo>
                      <a:pt x="401927" y="483506"/>
                      <a:pt x="484250" y="401310"/>
                      <a:pt x="484250" y="300580"/>
                    </a:cubicBezTo>
                    <a:cubicBezTo>
                      <a:pt x="484250" y="199849"/>
                      <a:pt x="401927" y="118459"/>
                      <a:pt x="301042" y="118459"/>
                    </a:cubicBezTo>
                    <a:close/>
                    <a:moveTo>
                      <a:pt x="301021" y="0"/>
                    </a:moveTo>
                    <a:cubicBezTo>
                      <a:pt x="467252" y="0"/>
                      <a:pt x="602819" y="134593"/>
                      <a:pt x="602819" y="300618"/>
                    </a:cubicBezTo>
                    <a:cubicBezTo>
                      <a:pt x="602819" y="380406"/>
                      <a:pt x="572155" y="452135"/>
                      <a:pt x="521317" y="506134"/>
                    </a:cubicBezTo>
                    <a:lnTo>
                      <a:pt x="598784" y="583504"/>
                    </a:lnTo>
                    <a:cubicBezTo>
                      <a:pt x="602819" y="587534"/>
                      <a:pt x="602819" y="594788"/>
                      <a:pt x="597977" y="598817"/>
                    </a:cubicBezTo>
                    <a:cubicBezTo>
                      <a:pt x="596363" y="600429"/>
                      <a:pt x="593136" y="602041"/>
                      <a:pt x="590715" y="602041"/>
                    </a:cubicBezTo>
                    <a:cubicBezTo>
                      <a:pt x="588294" y="602041"/>
                      <a:pt x="585066" y="600429"/>
                      <a:pt x="583452" y="598817"/>
                    </a:cubicBezTo>
                    <a:lnTo>
                      <a:pt x="505985" y="520641"/>
                    </a:lnTo>
                    <a:cubicBezTo>
                      <a:pt x="452727" y="571415"/>
                      <a:pt x="380102" y="602041"/>
                      <a:pt x="301021" y="602041"/>
                    </a:cubicBezTo>
                    <a:cubicBezTo>
                      <a:pt x="221940" y="602041"/>
                      <a:pt x="150122" y="571415"/>
                      <a:pt x="96057" y="520641"/>
                    </a:cubicBezTo>
                    <a:lnTo>
                      <a:pt x="18590" y="598817"/>
                    </a:lnTo>
                    <a:cubicBezTo>
                      <a:pt x="16169" y="600429"/>
                      <a:pt x="13748" y="602041"/>
                      <a:pt x="10520" y="602041"/>
                    </a:cubicBezTo>
                    <a:cubicBezTo>
                      <a:pt x="8099" y="602041"/>
                      <a:pt x="5679" y="600429"/>
                      <a:pt x="3258" y="598817"/>
                    </a:cubicBezTo>
                    <a:cubicBezTo>
                      <a:pt x="-777" y="594788"/>
                      <a:pt x="-777" y="587534"/>
                      <a:pt x="3258" y="583504"/>
                    </a:cubicBezTo>
                    <a:lnTo>
                      <a:pt x="80725" y="506134"/>
                    </a:lnTo>
                    <a:cubicBezTo>
                      <a:pt x="30694" y="452135"/>
                      <a:pt x="30" y="379600"/>
                      <a:pt x="30" y="300618"/>
                    </a:cubicBezTo>
                    <a:cubicBezTo>
                      <a:pt x="30" y="245814"/>
                      <a:pt x="15362" y="191815"/>
                      <a:pt x="43605" y="145070"/>
                    </a:cubicBezTo>
                    <a:cubicBezTo>
                      <a:pt x="46833" y="139429"/>
                      <a:pt x="53288" y="137817"/>
                      <a:pt x="58130" y="141041"/>
                    </a:cubicBezTo>
                    <a:cubicBezTo>
                      <a:pt x="63779" y="144264"/>
                      <a:pt x="65393" y="150712"/>
                      <a:pt x="62165" y="156354"/>
                    </a:cubicBezTo>
                    <a:cubicBezTo>
                      <a:pt x="35536" y="199875"/>
                      <a:pt x="21818" y="249843"/>
                      <a:pt x="21818" y="300618"/>
                    </a:cubicBezTo>
                    <a:cubicBezTo>
                      <a:pt x="21818" y="454553"/>
                      <a:pt x="146894" y="580281"/>
                      <a:pt x="301021" y="580281"/>
                    </a:cubicBezTo>
                    <a:cubicBezTo>
                      <a:pt x="455148" y="580281"/>
                      <a:pt x="581031" y="454553"/>
                      <a:pt x="581031" y="300618"/>
                    </a:cubicBezTo>
                    <a:cubicBezTo>
                      <a:pt x="581031" y="146682"/>
                      <a:pt x="455148" y="21761"/>
                      <a:pt x="301021" y="21761"/>
                    </a:cubicBezTo>
                    <a:cubicBezTo>
                      <a:pt x="250183" y="21761"/>
                      <a:pt x="200153" y="35462"/>
                      <a:pt x="156578" y="62058"/>
                    </a:cubicBezTo>
                    <a:cubicBezTo>
                      <a:pt x="150929" y="65282"/>
                      <a:pt x="144473" y="63670"/>
                      <a:pt x="141246" y="58028"/>
                    </a:cubicBezTo>
                    <a:cubicBezTo>
                      <a:pt x="138018" y="53193"/>
                      <a:pt x="139632" y="46745"/>
                      <a:pt x="145280" y="43521"/>
                    </a:cubicBezTo>
                    <a:cubicBezTo>
                      <a:pt x="192083" y="15313"/>
                      <a:pt x="246149" y="0"/>
                      <a:pt x="301021" y="0"/>
                    </a:cubicBezTo>
                    <a:close/>
                    <a:moveTo>
                      <a:pt x="54075" y="0"/>
                    </a:moveTo>
                    <a:cubicBezTo>
                      <a:pt x="59724" y="0"/>
                      <a:pt x="64567" y="4835"/>
                      <a:pt x="64567" y="10476"/>
                    </a:cubicBezTo>
                    <a:lnTo>
                      <a:pt x="64567" y="49157"/>
                    </a:lnTo>
                    <a:lnTo>
                      <a:pt x="75059" y="59633"/>
                    </a:lnTo>
                    <a:lnTo>
                      <a:pt x="75059" y="32234"/>
                    </a:lnTo>
                    <a:cubicBezTo>
                      <a:pt x="75059" y="26593"/>
                      <a:pt x="79901" y="21758"/>
                      <a:pt x="86358" y="21758"/>
                    </a:cubicBezTo>
                    <a:cubicBezTo>
                      <a:pt x="92007" y="21758"/>
                      <a:pt x="96850" y="26593"/>
                      <a:pt x="96850" y="32234"/>
                    </a:cubicBezTo>
                    <a:lnTo>
                      <a:pt x="96850" y="81390"/>
                    </a:lnTo>
                    <a:lnTo>
                      <a:pt x="107342" y="91866"/>
                    </a:lnTo>
                    <a:lnTo>
                      <a:pt x="107342" y="64468"/>
                    </a:lnTo>
                    <a:cubicBezTo>
                      <a:pt x="107342" y="58827"/>
                      <a:pt x="112185" y="53992"/>
                      <a:pt x="118641" y="53992"/>
                    </a:cubicBezTo>
                    <a:cubicBezTo>
                      <a:pt x="124291" y="53992"/>
                      <a:pt x="129133" y="58827"/>
                      <a:pt x="129133" y="64468"/>
                    </a:cubicBezTo>
                    <a:lnTo>
                      <a:pt x="129133" y="113624"/>
                    </a:lnTo>
                    <a:lnTo>
                      <a:pt x="164645" y="149081"/>
                    </a:lnTo>
                    <a:cubicBezTo>
                      <a:pt x="200964" y="116848"/>
                      <a:pt x="248582" y="96701"/>
                      <a:pt x="301042" y="96701"/>
                    </a:cubicBezTo>
                    <a:cubicBezTo>
                      <a:pt x="414034" y="96701"/>
                      <a:pt x="506041" y="188568"/>
                      <a:pt x="506041" y="300580"/>
                    </a:cubicBezTo>
                    <a:cubicBezTo>
                      <a:pt x="506041" y="413398"/>
                      <a:pt x="414034" y="505264"/>
                      <a:pt x="301042" y="505264"/>
                    </a:cubicBezTo>
                    <a:cubicBezTo>
                      <a:pt x="188857" y="505264"/>
                      <a:pt x="96850" y="413398"/>
                      <a:pt x="96850" y="300580"/>
                    </a:cubicBezTo>
                    <a:cubicBezTo>
                      <a:pt x="96850" y="248200"/>
                      <a:pt x="117027" y="200655"/>
                      <a:pt x="149310" y="164392"/>
                    </a:cubicBezTo>
                    <a:lnTo>
                      <a:pt x="113799" y="128935"/>
                    </a:lnTo>
                    <a:lnTo>
                      <a:pt x="64567" y="128935"/>
                    </a:lnTo>
                    <a:cubicBezTo>
                      <a:pt x="58917" y="128935"/>
                      <a:pt x="54075" y="124100"/>
                      <a:pt x="54075" y="118459"/>
                    </a:cubicBezTo>
                    <a:cubicBezTo>
                      <a:pt x="54075" y="112013"/>
                      <a:pt x="58917" y="107177"/>
                      <a:pt x="64567" y="107177"/>
                    </a:cubicBezTo>
                    <a:lnTo>
                      <a:pt x="92007" y="107177"/>
                    </a:lnTo>
                    <a:lnTo>
                      <a:pt x="81515" y="96701"/>
                    </a:lnTo>
                    <a:lnTo>
                      <a:pt x="32283" y="96701"/>
                    </a:lnTo>
                    <a:cubicBezTo>
                      <a:pt x="26634" y="96701"/>
                      <a:pt x="21791" y="91866"/>
                      <a:pt x="21791" y="86226"/>
                    </a:cubicBezTo>
                    <a:cubicBezTo>
                      <a:pt x="21791" y="79779"/>
                      <a:pt x="26634" y="74944"/>
                      <a:pt x="32283" y="74944"/>
                    </a:cubicBezTo>
                    <a:lnTo>
                      <a:pt x="59724" y="74944"/>
                    </a:lnTo>
                    <a:lnTo>
                      <a:pt x="49232" y="64468"/>
                    </a:lnTo>
                    <a:lnTo>
                      <a:pt x="10492" y="64468"/>
                    </a:lnTo>
                    <a:cubicBezTo>
                      <a:pt x="4842" y="64468"/>
                      <a:pt x="0" y="59633"/>
                      <a:pt x="0" y="53992"/>
                    </a:cubicBezTo>
                    <a:cubicBezTo>
                      <a:pt x="0" y="47545"/>
                      <a:pt x="4842" y="42710"/>
                      <a:pt x="10492" y="42710"/>
                    </a:cubicBezTo>
                    <a:lnTo>
                      <a:pt x="27441" y="42710"/>
                    </a:lnTo>
                    <a:lnTo>
                      <a:pt x="13720" y="29011"/>
                    </a:lnTo>
                    <a:cubicBezTo>
                      <a:pt x="9685" y="24981"/>
                      <a:pt x="9685" y="17729"/>
                      <a:pt x="13720" y="13700"/>
                    </a:cubicBezTo>
                    <a:cubicBezTo>
                      <a:pt x="17756" y="9670"/>
                      <a:pt x="25020" y="9670"/>
                      <a:pt x="29055" y="13700"/>
                    </a:cubicBezTo>
                    <a:lnTo>
                      <a:pt x="42775" y="27399"/>
                    </a:lnTo>
                    <a:lnTo>
                      <a:pt x="42775" y="10476"/>
                    </a:lnTo>
                    <a:cubicBezTo>
                      <a:pt x="42775" y="4835"/>
                      <a:pt x="47618" y="0"/>
                      <a:pt x="54075" y="0"/>
                    </a:cubicBezTo>
                    <a:close/>
                  </a:path>
                </a:pathLst>
              </a:custGeom>
              <a:solidFill>
                <a:schemeClr val="bg1"/>
              </a:solidFill>
              <a:ln>
                <a:noFill/>
              </a:ln>
            </p:spPr>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cs typeface="+mn-ea"/>
                  <a:sym typeface="+mn-lt"/>
                </a:endParaRPr>
              </a:p>
            </p:txBody>
          </p:sp>
        </p:grpSp>
        <p:sp>
          <p:nvSpPr>
            <p:cNvPr id="32" name="ïṡľîdê"/>
            <p:cNvSpPr/>
            <p:nvPr>
              <p:custDataLst>
                <p:tags r:id="rId9"/>
              </p:custDataLst>
            </p:nvPr>
          </p:nvSpPr>
          <p:spPr bwMode="auto">
            <a:xfrm>
              <a:off x="5168584" y="3550288"/>
              <a:ext cx="2505075" cy="88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70000"/>
                </a:lnSpc>
                <a:spcBef>
                  <a:spcPct val="0"/>
                </a:spcBef>
              </a:pPr>
              <a:r>
                <a:rPr lang="en-US" altLang="zh-CN" sz="1100" dirty="0">
                  <a:cs typeface="+mn-ea"/>
                  <a:sym typeface="+mn-lt"/>
                </a:rPr>
                <a:t>Supporting </a:t>
              </a:r>
              <a:r>
                <a:rPr lang="zh-CN" altLang="en-US" sz="1100" dirty="0" smtClean="0">
                  <a:cs typeface="+mn-ea"/>
                  <a:sym typeface="+mn-lt"/>
                </a:rPr>
                <a:t>输入标题</a:t>
              </a:r>
              <a:r>
                <a:rPr lang="en-US" altLang="zh-CN" sz="1100" dirty="0" smtClean="0">
                  <a:cs typeface="+mn-ea"/>
                  <a:sym typeface="+mn-lt"/>
                </a:rPr>
                <a:t>.</a:t>
              </a:r>
              <a:endParaRPr lang="zh-CN" altLang="en-US" sz="1100" dirty="0">
                <a:cs typeface="+mn-ea"/>
                <a:sym typeface="+mn-lt"/>
              </a:endParaRPr>
            </a:p>
            <a:p>
              <a:pPr>
                <a:lnSpc>
                  <a:spcPct val="160000"/>
                </a:lnSpc>
                <a:spcBef>
                  <a:spcPct val="0"/>
                </a:spcBef>
              </a:pPr>
              <a:r>
                <a:rPr lang="en-US" altLang="zh-CN" sz="1100" dirty="0">
                  <a:cs typeface="+mn-ea"/>
                  <a:sym typeface="+mn-lt"/>
                </a:rPr>
                <a:t>When you copy &amp; paste, choose "keep text only" option.</a:t>
              </a:r>
              <a:endParaRPr lang="zh-CN" altLang="en-US" sz="1100" dirty="0">
                <a:cs typeface="+mn-ea"/>
                <a:sym typeface="+mn-lt"/>
              </a:endParaRPr>
            </a:p>
          </p:txBody>
        </p:sp>
        <p:sp>
          <p:nvSpPr>
            <p:cNvPr id="33" name="ïṧ1îḍè"/>
            <p:cNvSpPr txBox="1"/>
            <p:nvPr>
              <p:custDataLst>
                <p:tags r:id="rId10"/>
              </p:custDataLst>
            </p:nvPr>
          </p:nvSpPr>
          <p:spPr bwMode="auto">
            <a:xfrm>
              <a:off x="5168584" y="3199149"/>
              <a:ext cx="2505075" cy="35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spcBef>
                  <a:spcPct val="0"/>
                </a:spcBef>
              </a:pPr>
              <a:r>
                <a:rPr lang="zh-CN" altLang="en-US" sz="2000" dirty="0" smtClean="0">
                  <a:latin typeface="汉仪古隶简" panose="00020600040101010101" charset="-122"/>
                  <a:ea typeface="汉仪古隶简" panose="00020600040101010101" charset="-122"/>
                  <a:cs typeface="+mn-ea"/>
                  <a:sym typeface="+mn-lt"/>
                </a:rPr>
                <a:t>输入标题</a:t>
              </a:r>
              <a:endParaRPr lang="zh-CN" altLang="en-US" sz="2000" dirty="0" smtClean="0">
                <a:latin typeface="汉仪古隶简" panose="00020600040101010101" charset="-122"/>
                <a:ea typeface="汉仪古隶简" panose="00020600040101010101" charset="-122"/>
                <a:cs typeface="+mn-ea"/>
                <a:sym typeface="+mn-lt"/>
              </a:endParaRPr>
            </a:p>
          </p:txBody>
        </p:sp>
        <p:grpSp>
          <p:nvGrpSpPr>
            <p:cNvPr id="34" name="ïŝ1ídè"/>
            <p:cNvGrpSpPr/>
            <p:nvPr/>
          </p:nvGrpSpPr>
          <p:grpSpPr>
            <a:xfrm>
              <a:off x="8234009" y="3199149"/>
              <a:ext cx="654042" cy="654041"/>
              <a:chOff x="2406922" y="2845390"/>
              <a:chExt cx="571222" cy="571221"/>
            </a:xfrm>
          </p:grpSpPr>
          <p:sp>
            <p:nvSpPr>
              <p:cNvPr id="47" name="îṡḷïḋé"/>
              <p:cNvSpPr/>
              <p:nvPr>
                <p:custDataLst>
                  <p:tags r:id="rId11"/>
                </p:custDataLst>
              </p:nvPr>
            </p:nvSpPr>
            <p:spPr>
              <a:xfrm>
                <a:off x="2406922" y="2845390"/>
                <a:ext cx="571222" cy="571221"/>
              </a:xfrm>
              <a:prstGeom prst="ellipse">
                <a:avLst/>
              </a:prstGeom>
              <a:solidFill>
                <a:schemeClr val="bg1">
                  <a:lumMod val="65000"/>
                </a:schemeClr>
              </a:solidFill>
              <a:ln w="38100">
                <a:solidFill>
                  <a:schemeClr val="bg1"/>
                </a:solidFill>
              </a:ln>
            </p:spPr>
            <p:style>
              <a:lnRef idx="2">
                <a:schemeClr val="dk1"/>
              </a:lnRef>
              <a:fillRef idx="1">
                <a:schemeClr val="lt1"/>
              </a:fillRef>
              <a:effectRef idx="0">
                <a:schemeClr val="dk1"/>
              </a:effectRef>
              <a:fontRef idx="minor">
                <a:schemeClr val="dk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dirty="0">
                  <a:cs typeface="+mn-ea"/>
                  <a:sym typeface="+mn-lt"/>
                </a:endParaRPr>
              </a:p>
            </p:txBody>
          </p:sp>
          <p:sp>
            <p:nvSpPr>
              <p:cNvPr id="48" name="iŝ1íḑé"/>
              <p:cNvSpPr/>
              <p:nvPr>
                <p:custDataLst>
                  <p:tags r:id="rId12"/>
                </p:custDataLst>
              </p:nvPr>
            </p:nvSpPr>
            <p:spPr bwMode="auto">
              <a:xfrm>
                <a:off x="2540113" y="2978775"/>
                <a:ext cx="304843" cy="304449"/>
              </a:xfrm>
              <a:custGeom>
                <a:avLst/>
                <a:gdLst>
                  <a:gd name="connsiteX0" fmla="*/ 301042 w 602819"/>
                  <a:gd name="connsiteY0" fmla="*/ 215161 h 602041"/>
                  <a:gd name="connsiteX1" fmla="*/ 248582 w 602819"/>
                  <a:gd name="connsiteY1" fmla="*/ 232889 h 602041"/>
                  <a:gd name="connsiteX2" fmla="*/ 296199 w 602819"/>
                  <a:gd name="connsiteY2" fmla="*/ 280434 h 602041"/>
                  <a:gd name="connsiteX3" fmla="*/ 301042 w 602819"/>
                  <a:gd name="connsiteY3" fmla="*/ 279628 h 602041"/>
                  <a:gd name="connsiteX4" fmla="*/ 322833 w 602819"/>
                  <a:gd name="connsiteY4" fmla="*/ 300580 h 602041"/>
                  <a:gd name="connsiteX5" fmla="*/ 301042 w 602819"/>
                  <a:gd name="connsiteY5" fmla="*/ 322338 h 602041"/>
                  <a:gd name="connsiteX6" fmla="*/ 280058 w 602819"/>
                  <a:gd name="connsiteY6" fmla="*/ 300580 h 602041"/>
                  <a:gd name="connsiteX7" fmla="*/ 280865 w 602819"/>
                  <a:gd name="connsiteY7" fmla="*/ 295745 h 602041"/>
                  <a:gd name="connsiteX8" fmla="*/ 233247 w 602819"/>
                  <a:gd name="connsiteY8" fmla="*/ 248200 h 602041"/>
                  <a:gd name="connsiteX9" fmla="*/ 215491 w 602819"/>
                  <a:gd name="connsiteY9" fmla="*/ 300580 h 602041"/>
                  <a:gd name="connsiteX10" fmla="*/ 301042 w 602819"/>
                  <a:gd name="connsiteY10" fmla="*/ 386805 h 602041"/>
                  <a:gd name="connsiteX11" fmla="*/ 387400 w 602819"/>
                  <a:gd name="connsiteY11" fmla="*/ 300580 h 602041"/>
                  <a:gd name="connsiteX12" fmla="*/ 301042 w 602819"/>
                  <a:gd name="connsiteY12" fmla="*/ 215161 h 602041"/>
                  <a:gd name="connsiteX13" fmla="*/ 301042 w 602819"/>
                  <a:gd name="connsiteY13" fmla="*/ 118459 h 602041"/>
                  <a:gd name="connsiteX14" fmla="*/ 179979 w 602819"/>
                  <a:gd name="connsiteY14" fmla="*/ 164392 h 602041"/>
                  <a:gd name="connsiteX15" fmla="*/ 233247 w 602819"/>
                  <a:gd name="connsiteY15" fmla="*/ 217578 h 602041"/>
                  <a:gd name="connsiteX16" fmla="*/ 301042 w 602819"/>
                  <a:gd name="connsiteY16" fmla="*/ 193403 h 602041"/>
                  <a:gd name="connsiteX17" fmla="*/ 409191 w 602819"/>
                  <a:gd name="connsiteY17" fmla="*/ 300580 h 602041"/>
                  <a:gd name="connsiteX18" fmla="*/ 301042 w 602819"/>
                  <a:gd name="connsiteY18" fmla="*/ 408563 h 602041"/>
                  <a:gd name="connsiteX19" fmla="*/ 193700 w 602819"/>
                  <a:gd name="connsiteY19" fmla="*/ 300580 h 602041"/>
                  <a:gd name="connsiteX20" fmla="*/ 217912 w 602819"/>
                  <a:gd name="connsiteY20" fmla="*/ 232889 h 602041"/>
                  <a:gd name="connsiteX21" fmla="*/ 164645 w 602819"/>
                  <a:gd name="connsiteY21" fmla="*/ 179703 h 602041"/>
                  <a:gd name="connsiteX22" fmla="*/ 118641 w 602819"/>
                  <a:gd name="connsiteY22" fmla="*/ 300580 h 602041"/>
                  <a:gd name="connsiteX23" fmla="*/ 301042 w 602819"/>
                  <a:gd name="connsiteY23" fmla="*/ 483506 h 602041"/>
                  <a:gd name="connsiteX24" fmla="*/ 484250 w 602819"/>
                  <a:gd name="connsiteY24" fmla="*/ 300580 h 602041"/>
                  <a:gd name="connsiteX25" fmla="*/ 301042 w 602819"/>
                  <a:gd name="connsiteY25" fmla="*/ 118459 h 602041"/>
                  <a:gd name="connsiteX26" fmla="*/ 301021 w 602819"/>
                  <a:gd name="connsiteY26" fmla="*/ 0 h 602041"/>
                  <a:gd name="connsiteX27" fmla="*/ 602819 w 602819"/>
                  <a:gd name="connsiteY27" fmla="*/ 300618 h 602041"/>
                  <a:gd name="connsiteX28" fmla="*/ 521317 w 602819"/>
                  <a:gd name="connsiteY28" fmla="*/ 506134 h 602041"/>
                  <a:gd name="connsiteX29" fmla="*/ 598784 w 602819"/>
                  <a:gd name="connsiteY29" fmla="*/ 583504 h 602041"/>
                  <a:gd name="connsiteX30" fmla="*/ 597977 w 602819"/>
                  <a:gd name="connsiteY30" fmla="*/ 598817 h 602041"/>
                  <a:gd name="connsiteX31" fmla="*/ 590715 w 602819"/>
                  <a:gd name="connsiteY31" fmla="*/ 602041 h 602041"/>
                  <a:gd name="connsiteX32" fmla="*/ 583452 w 602819"/>
                  <a:gd name="connsiteY32" fmla="*/ 598817 h 602041"/>
                  <a:gd name="connsiteX33" fmla="*/ 505985 w 602819"/>
                  <a:gd name="connsiteY33" fmla="*/ 520641 h 602041"/>
                  <a:gd name="connsiteX34" fmla="*/ 301021 w 602819"/>
                  <a:gd name="connsiteY34" fmla="*/ 602041 h 602041"/>
                  <a:gd name="connsiteX35" fmla="*/ 96057 w 602819"/>
                  <a:gd name="connsiteY35" fmla="*/ 520641 h 602041"/>
                  <a:gd name="connsiteX36" fmla="*/ 18590 w 602819"/>
                  <a:gd name="connsiteY36" fmla="*/ 598817 h 602041"/>
                  <a:gd name="connsiteX37" fmla="*/ 10520 w 602819"/>
                  <a:gd name="connsiteY37" fmla="*/ 602041 h 602041"/>
                  <a:gd name="connsiteX38" fmla="*/ 3258 w 602819"/>
                  <a:gd name="connsiteY38" fmla="*/ 598817 h 602041"/>
                  <a:gd name="connsiteX39" fmla="*/ 3258 w 602819"/>
                  <a:gd name="connsiteY39" fmla="*/ 583504 h 602041"/>
                  <a:gd name="connsiteX40" fmla="*/ 80725 w 602819"/>
                  <a:gd name="connsiteY40" fmla="*/ 506134 h 602041"/>
                  <a:gd name="connsiteX41" fmla="*/ 30 w 602819"/>
                  <a:gd name="connsiteY41" fmla="*/ 300618 h 602041"/>
                  <a:gd name="connsiteX42" fmla="*/ 43605 w 602819"/>
                  <a:gd name="connsiteY42" fmla="*/ 145070 h 602041"/>
                  <a:gd name="connsiteX43" fmla="*/ 58130 w 602819"/>
                  <a:gd name="connsiteY43" fmla="*/ 141041 h 602041"/>
                  <a:gd name="connsiteX44" fmla="*/ 62165 w 602819"/>
                  <a:gd name="connsiteY44" fmla="*/ 156354 h 602041"/>
                  <a:gd name="connsiteX45" fmla="*/ 21818 w 602819"/>
                  <a:gd name="connsiteY45" fmla="*/ 300618 h 602041"/>
                  <a:gd name="connsiteX46" fmla="*/ 301021 w 602819"/>
                  <a:gd name="connsiteY46" fmla="*/ 580281 h 602041"/>
                  <a:gd name="connsiteX47" fmla="*/ 581031 w 602819"/>
                  <a:gd name="connsiteY47" fmla="*/ 300618 h 602041"/>
                  <a:gd name="connsiteX48" fmla="*/ 301021 w 602819"/>
                  <a:gd name="connsiteY48" fmla="*/ 21761 h 602041"/>
                  <a:gd name="connsiteX49" fmla="*/ 156578 w 602819"/>
                  <a:gd name="connsiteY49" fmla="*/ 62058 h 602041"/>
                  <a:gd name="connsiteX50" fmla="*/ 141246 w 602819"/>
                  <a:gd name="connsiteY50" fmla="*/ 58028 h 602041"/>
                  <a:gd name="connsiteX51" fmla="*/ 145280 w 602819"/>
                  <a:gd name="connsiteY51" fmla="*/ 43521 h 602041"/>
                  <a:gd name="connsiteX52" fmla="*/ 301021 w 602819"/>
                  <a:gd name="connsiteY52" fmla="*/ 0 h 602041"/>
                  <a:gd name="connsiteX53" fmla="*/ 54075 w 602819"/>
                  <a:gd name="connsiteY53" fmla="*/ 0 h 602041"/>
                  <a:gd name="connsiteX54" fmla="*/ 64567 w 602819"/>
                  <a:gd name="connsiteY54" fmla="*/ 10476 h 602041"/>
                  <a:gd name="connsiteX55" fmla="*/ 64567 w 602819"/>
                  <a:gd name="connsiteY55" fmla="*/ 49157 h 602041"/>
                  <a:gd name="connsiteX56" fmla="*/ 75059 w 602819"/>
                  <a:gd name="connsiteY56" fmla="*/ 59633 h 602041"/>
                  <a:gd name="connsiteX57" fmla="*/ 75059 w 602819"/>
                  <a:gd name="connsiteY57" fmla="*/ 32234 h 602041"/>
                  <a:gd name="connsiteX58" fmla="*/ 86358 w 602819"/>
                  <a:gd name="connsiteY58" fmla="*/ 21758 h 602041"/>
                  <a:gd name="connsiteX59" fmla="*/ 96850 w 602819"/>
                  <a:gd name="connsiteY59" fmla="*/ 32234 h 602041"/>
                  <a:gd name="connsiteX60" fmla="*/ 96850 w 602819"/>
                  <a:gd name="connsiteY60" fmla="*/ 81390 h 602041"/>
                  <a:gd name="connsiteX61" fmla="*/ 107342 w 602819"/>
                  <a:gd name="connsiteY61" fmla="*/ 91866 h 602041"/>
                  <a:gd name="connsiteX62" fmla="*/ 107342 w 602819"/>
                  <a:gd name="connsiteY62" fmla="*/ 64468 h 602041"/>
                  <a:gd name="connsiteX63" fmla="*/ 118641 w 602819"/>
                  <a:gd name="connsiteY63" fmla="*/ 53992 h 602041"/>
                  <a:gd name="connsiteX64" fmla="*/ 129133 w 602819"/>
                  <a:gd name="connsiteY64" fmla="*/ 64468 h 602041"/>
                  <a:gd name="connsiteX65" fmla="*/ 129133 w 602819"/>
                  <a:gd name="connsiteY65" fmla="*/ 113624 h 602041"/>
                  <a:gd name="connsiteX66" fmla="*/ 164645 w 602819"/>
                  <a:gd name="connsiteY66" fmla="*/ 149081 h 602041"/>
                  <a:gd name="connsiteX67" fmla="*/ 301042 w 602819"/>
                  <a:gd name="connsiteY67" fmla="*/ 96701 h 602041"/>
                  <a:gd name="connsiteX68" fmla="*/ 506041 w 602819"/>
                  <a:gd name="connsiteY68" fmla="*/ 300580 h 602041"/>
                  <a:gd name="connsiteX69" fmla="*/ 301042 w 602819"/>
                  <a:gd name="connsiteY69" fmla="*/ 505264 h 602041"/>
                  <a:gd name="connsiteX70" fmla="*/ 96850 w 602819"/>
                  <a:gd name="connsiteY70" fmla="*/ 300580 h 602041"/>
                  <a:gd name="connsiteX71" fmla="*/ 149310 w 602819"/>
                  <a:gd name="connsiteY71" fmla="*/ 164392 h 602041"/>
                  <a:gd name="connsiteX72" fmla="*/ 113799 w 602819"/>
                  <a:gd name="connsiteY72" fmla="*/ 128935 h 602041"/>
                  <a:gd name="connsiteX73" fmla="*/ 64567 w 602819"/>
                  <a:gd name="connsiteY73" fmla="*/ 128935 h 602041"/>
                  <a:gd name="connsiteX74" fmla="*/ 54075 w 602819"/>
                  <a:gd name="connsiteY74" fmla="*/ 118459 h 602041"/>
                  <a:gd name="connsiteX75" fmla="*/ 64567 w 602819"/>
                  <a:gd name="connsiteY75" fmla="*/ 107177 h 602041"/>
                  <a:gd name="connsiteX76" fmla="*/ 92007 w 602819"/>
                  <a:gd name="connsiteY76" fmla="*/ 107177 h 602041"/>
                  <a:gd name="connsiteX77" fmla="*/ 81515 w 602819"/>
                  <a:gd name="connsiteY77" fmla="*/ 96701 h 602041"/>
                  <a:gd name="connsiteX78" fmla="*/ 32283 w 602819"/>
                  <a:gd name="connsiteY78" fmla="*/ 96701 h 602041"/>
                  <a:gd name="connsiteX79" fmla="*/ 21791 w 602819"/>
                  <a:gd name="connsiteY79" fmla="*/ 86226 h 602041"/>
                  <a:gd name="connsiteX80" fmla="*/ 32283 w 602819"/>
                  <a:gd name="connsiteY80" fmla="*/ 74944 h 602041"/>
                  <a:gd name="connsiteX81" fmla="*/ 59724 w 602819"/>
                  <a:gd name="connsiteY81" fmla="*/ 74944 h 602041"/>
                  <a:gd name="connsiteX82" fmla="*/ 49232 w 602819"/>
                  <a:gd name="connsiteY82" fmla="*/ 64468 h 602041"/>
                  <a:gd name="connsiteX83" fmla="*/ 10492 w 602819"/>
                  <a:gd name="connsiteY83" fmla="*/ 64468 h 602041"/>
                  <a:gd name="connsiteX84" fmla="*/ 0 w 602819"/>
                  <a:gd name="connsiteY84" fmla="*/ 53992 h 602041"/>
                  <a:gd name="connsiteX85" fmla="*/ 10492 w 602819"/>
                  <a:gd name="connsiteY85" fmla="*/ 42710 h 602041"/>
                  <a:gd name="connsiteX86" fmla="*/ 27441 w 602819"/>
                  <a:gd name="connsiteY86" fmla="*/ 42710 h 602041"/>
                  <a:gd name="connsiteX87" fmla="*/ 13720 w 602819"/>
                  <a:gd name="connsiteY87" fmla="*/ 29011 h 602041"/>
                  <a:gd name="connsiteX88" fmla="*/ 13720 w 602819"/>
                  <a:gd name="connsiteY88" fmla="*/ 13700 h 602041"/>
                  <a:gd name="connsiteX89" fmla="*/ 29055 w 602819"/>
                  <a:gd name="connsiteY89" fmla="*/ 13700 h 602041"/>
                  <a:gd name="connsiteX90" fmla="*/ 42775 w 602819"/>
                  <a:gd name="connsiteY90" fmla="*/ 27399 h 602041"/>
                  <a:gd name="connsiteX91" fmla="*/ 42775 w 602819"/>
                  <a:gd name="connsiteY91" fmla="*/ 10476 h 602041"/>
                  <a:gd name="connsiteX92" fmla="*/ 54075 w 602819"/>
                  <a:gd name="connsiteY92" fmla="*/ 0 h 60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02819" h="602041">
                    <a:moveTo>
                      <a:pt x="301042" y="215161"/>
                    </a:moveTo>
                    <a:cubicBezTo>
                      <a:pt x="281672" y="215161"/>
                      <a:pt x="263109" y="221607"/>
                      <a:pt x="248582" y="232889"/>
                    </a:cubicBezTo>
                    <a:lnTo>
                      <a:pt x="296199" y="280434"/>
                    </a:lnTo>
                    <a:cubicBezTo>
                      <a:pt x="297814" y="279628"/>
                      <a:pt x="299428" y="279628"/>
                      <a:pt x="301042" y="279628"/>
                    </a:cubicBezTo>
                    <a:cubicBezTo>
                      <a:pt x="313148" y="279628"/>
                      <a:pt x="322833" y="289298"/>
                      <a:pt x="322833" y="300580"/>
                    </a:cubicBezTo>
                    <a:cubicBezTo>
                      <a:pt x="322833" y="312668"/>
                      <a:pt x="313148" y="322338"/>
                      <a:pt x="301042" y="322338"/>
                    </a:cubicBezTo>
                    <a:cubicBezTo>
                      <a:pt x="289743" y="322338"/>
                      <a:pt x="280058" y="312668"/>
                      <a:pt x="280058" y="300580"/>
                    </a:cubicBezTo>
                    <a:cubicBezTo>
                      <a:pt x="280058" y="298968"/>
                      <a:pt x="280058" y="297357"/>
                      <a:pt x="280865" y="295745"/>
                    </a:cubicBezTo>
                    <a:lnTo>
                      <a:pt x="233247" y="248200"/>
                    </a:lnTo>
                    <a:cubicBezTo>
                      <a:pt x="221948" y="262705"/>
                      <a:pt x="215491" y="281240"/>
                      <a:pt x="215491" y="300580"/>
                    </a:cubicBezTo>
                    <a:cubicBezTo>
                      <a:pt x="215491" y="348125"/>
                      <a:pt x="254231" y="386805"/>
                      <a:pt x="301042" y="386805"/>
                    </a:cubicBezTo>
                    <a:cubicBezTo>
                      <a:pt x="348660" y="386805"/>
                      <a:pt x="387400" y="348125"/>
                      <a:pt x="387400" y="300580"/>
                    </a:cubicBezTo>
                    <a:cubicBezTo>
                      <a:pt x="387400" y="253841"/>
                      <a:pt x="348660" y="215161"/>
                      <a:pt x="301042" y="215161"/>
                    </a:cubicBezTo>
                    <a:close/>
                    <a:moveTo>
                      <a:pt x="301042" y="118459"/>
                    </a:moveTo>
                    <a:cubicBezTo>
                      <a:pt x="255038" y="118459"/>
                      <a:pt x="212263" y="136188"/>
                      <a:pt x="179979" y="164392"/>
                    </a:cubicBezTo>
                    <a:lnTo>
                      <a:pt x="233247" y="217578"/>
                    </a:lnTo>
                    <a:cubicBezTo>
                      <a:pt x="251810" y="202267"/>
                      <a:pt x="275215" y="193403"/>
                      <a:pt x="301042" y="193403"/>
                    </a:cubicBezTo>
                    <a:cubicBezTo>
                      <a:pt x="360766" y="193403"/>
                      <a:pt x="409191" y="241753"/>
                      <a:pt x="409191" y="300580"/>
                    </a:cubicBezTo>
                    <a:cubicBezTo>
                      <a:pt x="409191" y="360212"/>
                      <a:pt x="360766" y="408563"/>
                      <a:pt x="301042" y="408563"/>
                    </a:cubicBezTo>
                    <a:cubicBezTo>
                      <a:pt x="242125" y="408563"/>
                      <a:pt x="193700" y="360212"/>
                      <a:pt x="193700" y="300580"/>
                    </a:cubicBezTo>
                    <a:cubicBezTo>
                      <a:pt x="193700" y="274793"/>
                      <a:pt x="202578" y="251423"/>
                      <a:pt x="217912" y="232889"/>
                    </a:cubicBezTo>
                    <a:lnTo>
                      <a:pt x="164645" y="179703"/>
                    </a:lnTo>
                    <a:cubicBezTo>
                      <a:pt x="136397" y="211937"/>
                      <a:pt x="118641" y="254647"/>
                      <a:pt x="118641" y="300580"/>
                    </a:cubicBezTo>
                    <a:cubicBezTo>
                      <a:pt x="118641" y="401310"/>
                      <a:pt x="200157" y="483506"/>
                      <a:pt x="301042" y="483506"/>
                    </a:cubicBezTo>
                    <a:cubicBezTo>
                      <a:pt x="401927" y="483506"/>
                      <a:pt x="484250" y="401310"/>
                      <a:pt x="484250" y="300580"/>
                    </a:cubicBezTo>
                    <a:cubicBezTo>
                      <a:pt x="484250" y="199849"/>
                      <a:pt x="401927" y="118459"/>
                      <a:pt x="301042" y="118459"/>
                    </a:cubicBezTo>
                    <a:close/>
                    <a:moveTo>
                      <a:pt x="301021" y="0"/>
                    </a:moveTo>
                    <a:cubicBezTo>
                      <a:pt x="467252" y="0"/>
                      <a:pt x="602819" y="134593"/>
                      <a:pt x="602819" y="300618"/>
                    </a:cubicBezTo>
                    <a:cubicBezTo>
                      <a:pt x="602819" y="380406"/>
                      <a:pt x="572155" y="452135"/>
                      <a:pt x="521317" y="506134"/>
                    </a:cubicBezTo>
                    <a:lnTo>
                      <a:pt x="598784" y="583504"/>
                    </a:lnTo>
                    <a:cubicBezTo>
                      <a:pt x="602819" y="587534"/>
                      <a:pt x="602819" y="594788"/>
                      <a:pt x="597977" y="598817"/>
                    </a:cubicBezTo>
                    <a:cubicBezTo>
                      <a:pt x="596363" y="600429"/>
                      <a:pt x="593136" y="602041"/>
                      <a:pt x="590715" y="602041"/>
                    </a:cubicBezTo>
                    <a:cubicBezTo>
                      <a:pt x="588294" y="602041"/>
                      <a:pt x="585066" y="600429"/>
                      <a:pt x="583452" y="598817"/>
                    </a:cubicBezTo>
                    <a:lnTo>
                      <a:pt x="505985" y="520641"/>
                    </a:lnTo>
                    <a:cubicBezTo>
                      <a:pt x="452727" y="571415"/>
                      <a:pt x="380102" y="602041"/>
                      <a:pt x="301021" y="602041"/>
                    </a:cubicBezTo>
                    <a:cubicBezTo>
                      <a:pt x="221940" y="602041"/>
                      <a:pt x="150122" y="571415"/>
                      <a:pt x="96057" y="520641"/>
                    </a:cubicBezTo>
                    <a:lnTo>
                      <a:pt x="18590" y="598817"/>
                    </a:lnTo>
                    <a:cubicBezTo>
                      <a:pt x="16169" y="600429"/>
                      <a:pt x="13748" y="602041"/>
                      <a:pt x="10520" y="602041"/>
                    </a:cubicBezTo>
                    <a:cubicBezTo>
                      <a:pt x="8099" y="602041"/>
                      <a:pt x="5679" y="600429"/>
                      <a:pt x="3258" y="598817"/>
                    </a:cubicBezTo>
                    <a:cubicBezTo>
                      <a:pt x="-777" y="594788"/>
                      <a:pt x="-777" y="587534"/>
                      <a:pt x="3258" y="583504"/>
                    </a:cubicBezTo>
                    <a:lnTo>
                      <a:pt x="80725" y="506134"/>
                    </a:lnTo>
                    <a:cubicBezTo>
                      <a:pt x="30694" y="452135"/>
                      <a:pt x="30" y="379600"/>
                      <a:pt x="30" y="300618"/>
                    </a:cubicBezTo>
                    <a:cubicBezTo>
                      <a:pt x="30" y="245814"/>
                      <a:pt x="15362" y="191815"/>
                      <a:pt x="43605" y="145070"/>
                    </a:cubicBezTo>
                    <a:cubicBezTo>
                      <a:pt x="46833" y="139429"/>
                      <a:pt x="53288" y="137817"/>
                      <a:pt x="58130" y="141041"/>
                    </a:cubicBezTo>
                    <a:cubicBezTo>
                      <a:pt x="63779" y="144264"/>
                      <a:pt x="65393" y="150712"/>
                      <a:pt x="62165" y="156354"/>
                    </a:cubicBezTo>
                    <a:cubicBezTo>
                      <a:pt x="35536" y="199875"/>
                      <a:pt x="21818" y="249843"/>
                      <a:pt x="21818" y="300618"/>
                    </a:cubicBezTo>
                    <a:cubicBezTo>
                      <a:pt x="21818" y="454553"/>
                      <a:pt x="146894" y="580281"/>
                      <a:pt x="301021" y="580281"/>
                    </a:cubicBezTo>
                    <a:cubicBezTo>
                      <a:pt x="455148" y="580281"/>
                      <a:pt x="581031" y="454553"/>
                      <a:pt x="581031" y="300618"/>
                    </a:cubicBezTo>
                    <a:cubicBezTo>
                      <a:pt x="581031" y="146682"/>
                      <a:pt x="455148" y="21761"/>
                      <a:pt x="301021" y="21761"/>
                    </a:cubicBezTo>
                    <a:cubicBezTo>
                      <a:pt x="250183" y="21761"/>
                      <a:pt x="200153" y="35462"/>
                      <a:pt x="156578" y="62058"/>
                    </a:cubicBezTo>
                    <a:cubicBezTo>
                      <a:pt x="150929" y="65282"/>
                      <a:pt x="144473" y="63670"/>
                      <a:pt x="141246" y="58028"/>
                    </a:cubicBezTo>
                    <a:cubicBezTo>
                      <a:pt x="138018" y="53193"/>
                      <a:pt x="139632" y="46745"/>
                      <a:pt x="145280" y="43521"/>
                    </a:cubicBezTo>
                    <a:cubicBezTo>
                      <a:pt x="192083" y="15313"/>
                      <a:pt x="246149" y="0"/>
                      <a:pt x="301021" y="0"/>
                    </a:cubicBezTo>
                    <a:close/>
                    <a:moveTo>
                      <a:pt x="54075" y="0"/>
                    </a:moveTo>
                    <a:cubicBezTo>
                      <a:pt x="59724" y="0"/>
                      <a:pt x="64567" y="4835"/>
                      <a:pt x="64567" y="10476"/>
                    </a:cubicBezTo>
                    <a:lnTo>
                      <a:pt x="64567" y="49157"/>
                    </a:lnTo>
                    <a:lnTo>
                      <a:pt x="75059" y="59633"/>
                    </a:lnTo>
                    <a:lnTo>
                      <a:pt x="75059" y="32234"/>
                    </a:lnTo>
                    <a:cubicBezTo>
                      <a:pt x="75059" y="26593"/>
                      <a:pt x="79901" y="21758"/>
                      <a:pt x="86358" y="21758"/>
                    </a:cubicBezTo>
                    <a:cubicBezTo>
                      <a:pt x="92007" y="21758"/>
                      <a:pt x="96850" y="26593"/>
                      <a:pt x="96850" y="32234"/>
                    </a:cubicBezTo>
                    <a:lnTo>
                      <a:pt x="96850" y="81390"/>
                    </a:lnTo>
                    <a:lnTo>
                      <a:pt x="107342" y="91866"/>
                    </a:lnTo>
                    <a:lnTo>
                      <a:pt x="107342" y="64468"/>
                    </a:lnTo>
                    <a:cubicBezTo>
                      <a:pt x="107342" y="58827"/>
                      <a:pt x="112185" y="53992"/>
                      <a:pt x="118641" y="53992"/>
                    </a:cubicBezTo>
                    <a:cubicBezTo>
                      <a:pt x="124291" y="53992"/>
                      <a:pt x="129133" y="58827"/>
                      <a:pt x="129133" y="64468"/>
                    </a:cubicBezTo>
                    <a:lnTo>
                      <a:pt x="129133" y="113624"/>
                    </a:lnTo>
                    <a:lnTo>
                      <a:pt x="164645" y="149081"/>
                    </a:lnTo>
                    <a:cubicBezTo>
                      <a:pt x="200964" y="116848"/>
                      <a:pt x="248582" y="96701"/>
                      <a:pt x="301042" y="96701"/>
                    </a:cubicBezTo>
                    <a:cubicBezTo>
                      <a:pt x="414034" y="96701"/>
                      <a:pt x="506041" y="188568"/>
                      <a:pt x="506041" y="300580"/>
                    </a:cubicBezTo>
                    <a:cubicBezTo>
                      <a:pt x="506041" y="413398"/>
                      <a:pt x="414034" y="505264"/>
                      <a:pt x="301042" y="505264"/>
                    </a:cubicBezTo>
                    <a:cubicBezTo>
                      <a:pt x="188857" y="505264"/>
                      <a:pt x="96850" y="413398"/>
                      <a:pt x="96850" y="300580"/>
                    </a:cubicBezTo>
                    <a:cubicBezTo>
                      <a:pt x="96850" y="248200"/>
                      <a:pt x="117027" y="200655"/>
                      <a:pt x="149310" y="164392"/>
                    </a:cubicBezTo>
                    <a:lnTo>
                      <a:pt x="113799" y="128935"/>
                    </a:lnTo>
                    <a:lnTo>
                      <a:pt x="64567" y="128935"/>
                    </a:lnTo>
                    <a:cubicBezTo>
                      <a:pt x="58917" y="128935"/>
                      <a:pt x="54075" y="124100"/>
                      <a:pt x="54075" y="118459"/>
                    </a:cubicBezTo>
                    <a:cubicBezTo>
                      <a:pt x="54075" y="112013"/>
                      <a:pt x="58917" y="107177"/>
                      <a:pt x="64567" y="107177"/>
                    </a:cubicBezTo>
                    <a:lnTo>
                      <a:pt x="92007" y="107177"/>
                    </a:lnTo>
                    <a:lnTo>
                      <a:pt x="81515" y="96701"/>
                    </a:lnTo>
                    <a:lnTo>
                      <a:pt x="32283" y="96701"/>
                    </a:lnTo>
                    <a:cubicBezTo>
                      <a:pt x="26634" y="96701"/>
                      <a:pt x="21791" y="91866"/>
                      <a:pt x="21791" y="86226"/>
                    </a:cubicBezTo>
                    <a:cubicBezTo>
                      <a:pt x="21791" y="79779"/>
                      <a:pt x="26634" y="74944"/>
                      <a:pt x="32283" y="74944"/>
                    </a:cubicBezTo>
                    <a:lnTo>
                      <a:pt x="59724" y="74944"/>
                    </a:lnTo>
                    <a:lnTo>
                      <a:pt x="49232" y="64468"/>
                    </a:lnTo>
                    <a:lnTo>
                      <a:pt x="10492" y="64468"/>
                    </a:lnTo>
                    <a:cubicBezTo>
                      <a:pt x="4842" y="64468"/>
                      <a:pt x="0" y="59633"/>
                      <a:pt x="0" y="53992"/>
                    </a:cubicBezTo>
                    <a:cubicBezTo>
                      <a:pt x="0" y="47545"/>
                      <a:pt x="4842" y="42710"/>
                      <a:pt x="10492" y="42710"/>
                    </a:cubicBezTo>
                    <a:lnTo>
                      <a:pt x="27441" y="42710"/>
                    </a:lnTo>
                    <a:lnTo>
                      <a:pt x="13720" y="29011"/>
                    </a:lnTo>
                    <a:cubicBezTo>
                      <a:pt x="9685" y="24981"/>
                      <a:pt x="9685" y="17729"/>
                      <a:pt x="13720" y="13700"/>
                    </a:cubicBezTo>
                    <a:cubicBezTo>
                      <a:pt x="17756" y="9670"/>
                      <a:pt x="25020" y="9670"/>
                      <a:pt x="29055" y="13700"/>
                    </a:cubicBezTo>
                    <a:lnTo>
                      <a:pt x="42775" y="27399"/>
                    </a:lnTo>
                    <a:lnTo>
                      <a:pt x="42775" y="10476"/>
                    </a:lnTo>
                    <a:cubicBezTo>
                      <a:pt x="42775" y="4835"/>
                      <a:pt x="47618" y="0"/>
                      <a:pt x="54075" y="0"/>
                    </a:cubicBezTo>
                    <a:close/>
                  </a:path>
                </a:pathLst>
              </a:custGeom>
              <a:solidFill>
                <a:schemeClr val="bg1"/>
              </a:solidFill>
              <a:ln>
                <a:noFill/>
              </a:ln>
            </p:spPr>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cs typeface="+mn-ea"/>
                  <a:sym typeface="+mn-lt"/>
                </a:endParaRPr>
              </a:p>
            </p:txBody>
          </p:sp>
        </p:grpSp>
        <p:sp>
          <p:nvSpPr>
            <p:cNvPr id="35" name="ïṥḷiḓê"/>
            <p:cNvSpPr/>
            <p:nvPr>
              <p:custDataLst>
                <p:tags r:id="rId13"/>
              </p:custDataLst>
            </p:nvPr>
          </p:nvSpPr>
          <p:spPr bwMode="auto">
            <a:xfrm>
              <a:off x="8944160" y="3550288"/>
              <a:ext cx="2505075" cy="88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70000"/>
                </a:lnSpc>
                <a:spcBef>
                  <a:spcPct val="0"/>
                </a:spcBef>
              </a:pPr>
              <a:r>
                <a:rPr lang="en-US" altLang="zh-CN" sz="1100" dirty="0">
                  <a:cs typeface="+mn-ea"/>
                  <a:sym typeface="+mn-lt"/>
                </a:rPr>
                <a:t>Supporting </a:t>
              </a:r>
              <a:r>
                <a:rPr lang="zh-CN" altLang="en-US" sz="1100" dirty="0" smtClean="0">
                  <a:cs typeface="+mn-ea"/>
                  <a:sym typeface="+mn-lt"/>
                </a:rPr>
                <a:t>输入标题</a:t>
              </a:r>
              <a:r>
                <a:rPr lang="en-US" altLang="zh-CN" sz="1100" dirty="0" smtClean="0">
                  <a:cs typeface="+mn-ea"/>
                  <a:sym typeface="+mn-lt"/>
                </a:rPr>
                <a:t>.</a:t>
              </a:r>
              <a:endParaRPr lang="zh-CN" altLang="en-US" sz="1100" dirty="0">
                <a:cs typeface="+mn-ea"/>
                <a:sym typeface="+mn-lt"/>
              </a:endParaRPr>
            </a:p>
            <a:p>
              <a:pPr>
                <a:lnSpc>
                  <a:spcPct val="160000"/>
                </a:lnSpc>
                <a:spcBef>
                  <a:spcPct val="0"/>
                </a:spcBef>
              </a:pPr>
              <a:r>
                <a:rPr lang="en-US" altLang="zh-CN" sz="1100" dirty="0">
                  <a:cs typeface="+mn-ea"/>
                  <a:sym typeface="+mn-lt"/>
                </a:rPr>
                <a:t>When you copy &amp; paste, choose "keep text only" option.</a:t>
              </a:r>
              <a:endParaRPr lang="zh-CN" altLang="en-US" sz="1100" dirty="0">
                <a:cs typeface="+mn-ea"/>
                <a:sym typeface="+mn-lt"/>
              </a:endParaRPr>
            </a:p>
          </p:txBody>
        </p:sp>
        <p:sp>
          <p:nvSpPr>
            <p:cNvPr id="36" name="íṧ1ïďe"/>
            <p:cNvSpPr txBox="1"/>
            <p:nvPr>
              <p:custDataLst>
                <p:tags r:id="rId14"/>
              </p:custDataLst>
            </p:nvPr>
          </p:nvSpPr>
          <p:spPr bwMode="auto">
            <a:xfrm>
              <a:off x="8944159" y="3199149"/>
              <a:ext cx="2505075" cy="35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spcBef>
                  <a:spcPct val="0"/>
                </a:spcBef>
              </a:pPr>
              <a:r>
                <a:rPr lang="zh-CN" altLang="en-US" sz="2000" b="1" dirty="0" smtClean="0">
                  <a:latin typeface="汉仪古隶简" panose="00020600040101010101" charset="-122"/>
                  <a:ea typeface="汉仪古隶简" panose="00020600040101010101" charset="-122"/>
                  <a:cs typeface="+mn-ea"/>
                  <a:sym typeface="+mn-lt"/>
                </a:rPr>
                <a:t>输入标题</a:t>
              </a:r>
              <a:endParaRPr lang="zh-CN" altLang="en-US" sz="2000" b="1" dirty="0" smtClean="0">
                <a:latin typeface="汉仪古隶简" panose="00020600040101010101" charset="-122"/>
                <a:ea typeface="汉仪古隶简" panose="00020600040101010101" charset="-122"/>
                <a:cs typeface="+mn-ea"/>
                <a:sym typeface="+mn-lt"/>
              </a:endParaRPr>
            </a:p>
          </p:txBody>
        </p:sp>
        <p:grpSp>
          <p:nvGrpSpPr>
            <p:cNvPr id="37" name="i$ľiḋe"/>
            <p:cNvGrpSpPr/>
            <p:nvPr/>
          </p:nvGrpSpPr>
          <p:grpSpPr>
            <a:xfrm>
              <a:off x="2570646" y="1321702"/>
              <a:ext cx="654042" cy="654041"/>
              <a:chOff x="2406922" y="2845390"/>
              <a:chExt cx="571222" cy="571221"/>
            </a:xfrm>
          </p:grpSpPr>
          <p:sp>
            <p:nvSpPr>
              <p:cNvPr id="45" name="ïsliḍê"/>
              <p:cNvSpPr/>
              <p:nvPr>
                <p:custDataLst>
                  <p:tags r:id="rId15"/>
                </p:custDataLst>
              </p:nvPr>
            </p:nvSpPr>
            <p:spPr>
              <a:xfrm>
                <a:off x="2406922" y="2845390"/>
                <a:ext cx="571222" cy="571221"/>
              </a:xfrm>
              <a:prstGeom prst="ellipse">
                <a:avLst/>
              </a:prstGeom>
              <a:solidFill>
                <a:schemeClr val="bg1">
                  <a:lumMod val="65000"/>
                </a:schemeClr>
              </a:solidFill>
              <a:ln w="38100">
                <a:solidFill>
                  <a:schemeClr val="bg1"/>
                </a:solidFill>
              </a:ln>
            </p:spPr>
            <p:style>
              <a:lnRef idx="2">
                <a:schemeClr val="dk1"/>
              </a:lnRef>
              <a:fillRef idx="1">
                <a:schemeClr val="lt1"/>
              </a:fillRef>
              <a:effectRef idx="0">
                <a:schemeClr val="dk1"/>
              </a:effectRef>
              <a:fontRef idx="minor">
                <a:schemeClr val="dk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dirty="0">
                  <a:cs typeface="+mn-ea"/>
                  <a:sym typeface="+mn-lt"/>
                </a:endParaRPr>
              </a:p>
            </p:txBody>
          </p:sp>
          <p:sp>
            <p:nvSpPr>
              <p:cNvPr id="46" name="isļiďe"/>
              <p:cNvSpPr/>
              <p:nvPr>
                <p:custDataLst>
                  <p:tags r:id="rId16"/>
                </p:custDataLst>
              </p:nvPr>
            </p:nvSpPr>
            <p:spPr bwMode="auto">
              <a:xfrm>
                <a:off x="2540113" y="2978775"/>
                <a:ext cx="304843" cy="304449"/>
              </a:xfrm>
              <a:custGeom>
                <a:avLst/>
                <a:gdLst>
                  <a:gd name="connsiteX0" fmla="*/ 301042 w 602819"/>
                  <a:gd name="connsiteY0" fmla="*/ 215161 h 602041"/>
                  <a:gd name="connsiteX1" fmla="*/ 248582 w 602819"/>
                  <a:gd name="connsiteY1" fmla="*/ 232889 h 602041"/>
                  <a:gd name="connsiteX2" fmla="*/ 296199 w 602819"/>
                  <a:gd name="connsiteY2" fmla="*/ 280434 h 602041"/>
                  <a:gd name="connsiteX3" fmla="*/ 301042 w 602819"/>
                  <a:gd name="connsiteY3" fmla="*/ 279628 h 602041"/>
                  <a:gd name="connsiteX4" fmla="*/ 322833 w 602819"/>
                  <a:gd name="connsiteY4" fmla="*/ 300580 h 602041"/>
                  <a:gd name="connsiteX5" fmla="*/ 301042 w 602819"/>
                  <a:gd name="connsiteY5" fmla="*/ 322338 h 602041"/>
                  <a:gd name="connsiteX6" fmla="*/ 280058 w 602819"/>
                  <a:gd name="connsiteY6" fmla="*/ 300580 h 602041"/>
                  <a:gd name="connsiteX7" fmla="*/ 280865 w 602819"/>
                  <a:gd name="connsiteY7" fmla="*/ 295745 h 602041"/>
                  <a:gd name="connsiteX8" fmla="*/ 233247 w 602819"/>
                  <a:gd name="connsiteY8" fmla="*/ 248200 h 602041"/>
                  <a:gd name="connsiteX9" fmla="*/ 215491 w 602819"/>
                  <a:gd name="connsiteY9" fmla="*/ 300580 h 602041"/>
                  <a:gd name="connsiteX10" fmla="*/ 301042 w 602819"/>
                  <a:gd name="connsiteY10" fmla="*/ 386805 h 602041"/>
                  <a:gd name="connsiteX11" fmla="*/ 387400 w 602819"/>
                  <a:gd name="connsiteY11" fmla="*/ 300580 h 602041"/>
                  <a:gd name="connsiteX12" fmla="*/ 301042 w 602819"/>
                  <a:gd name="connsiteY12" fmla="*/ 215161 h 602041"/>
                  <a:gd name="connsiteX13" fmla="*/ 301042 w 602819"/>
                  <a:gd name="connsiteY13" fmla="*/ 118459 h 602041"/>
                  <a:gd name="connsiteX14" fmla="*/ 179979 w 602819"/>
                  <a:gd name="connsiteY14" fmla="*/ 164392 h 602041"/>
                  <a:gd name="connsiteX15" fmla="*/ 233247 w 602819"/>
                  <a:gd name="connsiteY15" fmla="*/ 217578 h 602041"/>
                  <a:gd name="connsiteX16" fmla="*/ 301042 w 602819"/>
                  <a:gd name="connsiteY16" fmla="*/ 193403 h 602041"/>
                  <a:gd name="connsiteX17" fmla="*/ 409191 w 602819"/>
                  <a:gd name="connsiteY17" fmla="*/ 300580 h 602041"/>
                  <a:gd name="connsiteX18" fmla="*/ 301042 w 602819"/>
                  <a:gd name="connsiteY18" fmla="*/ 408563 h 602041"/>
                  <a:gd name="connsiteX19" fmla="*/ 193700 w 602819"/>
                  <a:gd name="connsiteY19" fmla="*/ 300580 h 602041"/>
                  <a:gd name="connsiteX20" fmla="*/ 217912 w 602819"/>
                  <a:gd name="connsiteY20" fmla="*/ 232889 h 602041"/>
                  <a:gd name="connsiteX21" fmla="*/ 164645 w 602819"/>
                  <a:gd name="connsiteY21" fmla="*/ 179703 h 602041"/>
                  <a:gd name="connsiteX22" fmla="*/ 118641 w 602819"/>
                  <a:gd name="connsiteY22" fmla="*/ 300580 h 602041"/>
                  <a:gd name="connsiteX23" fmla="*/ 301042 w 602819"/>
                  <a:gd name="connsiteY23" fmla="*/ 483506 h 602041"/>
                  <a:gd name="connsiteX24" fmla="*/ 484250 w 602819"/>
                  <a:gd name="connsiteY24" fmla="*/ 300580 h 602041"/>
                  <a:gd name="connsiteX25" fmla="*/ 301042 w 602819"/>
                  <a:gd name="connsiteY25" fmla="*/ 118459 h 602041"/>
                  <a:gd name="connsiteX26" fmla="*/ 301021 w 602819"/>
                  <a:gd name="connsiteY26" fmla="*/ 0 h 602041"/>
                  <a:gd name="connsiteX27" fmla="*/ 602819 w 602819"/>
                  <a:gd name="connsiteY27" fmla="*/ 300618 h 602041"/>
                  <a:gd name="connsiteX28" fmla="*/ 521317 w 602819"/>
                  <a:gd name="connsiteY28" fmla="*/ 506134 h 602041"/>
                  <a:gd name="connsiteX29" fmla="*/ 598784 w 602819"/>
                  <a:gd name="connsiteY29" fmla="*/ 583504 h 602041"/>
                  <a:gd name="connsiteX30" fmla="*/ 597977 w 602819"/>
                  <a:gd name="connsiteY30" fmla="*/ 598817 h 602041"/>
                  <a:gd name="connsiteX31" fmla="*/ 590715 w 602819"/>
                  <a:gd name="connsiteY31" fmla="*/ 602041 h 602041"/>
                  <a:gd name="connsiteX32" fmla="*/ 583452 w 602819"/>
                  <a:gd name="connsiteY32" fmla="*/ 598817 h 602041"/>
                  <a:gd name="connsiteX33" fmla="*/ 505985 w 602819"/>
                  <a:gd name="connsiteY33" fmla="*/ 520641 h 602041"/>
                  <a:gd name="connsiteX34" fmla="*/ 301021 w 602819"/>
                  <a:gd name="connsiteY34" fmla="*/ 602041 h 602041"/>
                  <a:gd name="connsiteX35" fmla="*/ 96057 w 602819"/>
                  <a:gd name="connsiteY35" fmla="*/ 520641 h 602041"/>
                  <a:gd name="connsiteX36" fmla="*/ 18590 w 602819"/>
                  <a:gd name="connsiteY36" fmla="*/ 598817 h 602041"/>
                  <a:gd name="connsiteX37" fmla="*/ 10520 w 602819"/>
                  <a:gd name="connsiteY37" fmla="*/ 602041 h 602041"/>
                  <a:gd name="connsiteX38" fmla="*/ 3258 w 602819"/>
                  <a:gd name="connsiteY38" fmla="*/ 598817 h 602041"/>
                  <a:gd name="connsiteX39" fmla="*/ 3258 w 602819"/>
                  <a:gd name="connsiteY39" fmla="*/ 583504 h 602041"/>
                  <a:gd name="connsiteX40" fmla="*/ 80725 w 602819"/>
                  <a:gd name="connsiteY40" fmla="*/ 506134 h 602041"/>
                  <a:gd name="connsiteX41" fmla="*/ 30 w 602819"/>
                  <a:gd name="connsiteY41" fmla="*/ 300618 h 602041"/>
                  <a:gd name="connsiteX42" fmla="*/ 43605 w 602819"/>
                  <a:gd name="connsiteY42" fmla="*/ 145070 h 602041"/>
                  <a:gd name="connsiteX43" fmla="*/ 58130 w 602819"/>
                  <a:gd name="connsiteY43" fmla="*/ 141041 h 602041"/>
                  <a:gd name="connsiteX44" fmla="*/ 62165 w 602819"/>
                  <a:gd name="connsiteY44" fmla="*/ 156354 h 602041"/>
                  <a:gd name="connsiteX45" fmla="*/ 21818 w 602819"/>
                  <a:gd name="connsiteY45" fmla="*/ 300618 h 602041"/>
                  <a:gd name="connsiteX46" fmla="*/ 301021 w 602819"/>
                  <a:gd name="connsiteY46" fmla="*/ 580281 h 602041"/>
                  <a:gd name="connsiteX47" fmla="*/ 581031 w 602819"/>
                  <a:gd name="connsiteY47" fmla="*/ 300618 h 602041"/>
                  <a:gd name="connsiteX48" fmla="*/ 301021 w 602819"/>
                  <a:gd name="connsiteY48" fmla="*/ 21761 h 602041"/>
                  <a:gd name="connsiteX49" fmla="*/ 156578 w 602819"/>
                  <a:gd name="connsiteY49" fmla="*/ 62058 h 602041"/>
                  <a:gd name="connsiteX50" fmla="*/ 141246 w 602819"/>
                  <a:gd name="connsiteY50" fmla="*/ 58028 h 602041"/>
                  <a:gd name="connsiteX51" fmla="*/ 145280 w 602819"/>
                  <a:gd name="connsiteY51" fmla="*/ 43521 h 602041"/>
                  <a:gd name="connsiteX52" fmla="*/ 301021 w 602819"/>
                  <a:gd name="connsiteY52" fmla="*/ 0 h 602041"/>
                  <a:gd name="connsiteX53" fmla="*/ 54075 w 602819"/>
                  <a:gd name="connsiteY53" fmla="*/ 0 h 602041"/>
                  <a:gd name="connsiteX54" fmla="*/ 64567 w 602819"/>
                  <a:gd name="connsiteY54" fmla="*/ 10476 h 602041"/>
                  <a:gd name="connsiteX55" fmla="*/ 64567 w 602819"/>
                  <a:gd name="connsiteY55" fmla="*/ 49157 h 602041"/>
                  <a:gd name="connsiteX56" fmla="*/ 75059 w 602819"/>
                  <a:gd name="connsiteY56" fmla="*/ 59633 h 602041"/>
                  <a:gd name="connsiteX57" fmla="*/ 75059 w 602819"/>
                  <a:gd name="connsiteY57" fmla="*/ 32234 h 602041"/>
                  <a:gd name="connsiteX58" fmla="*/ 86358 w 602819"/>
                  <a:gd name="connsiteY58" fmla="*/ 21758 h 602041"/>
                  <a:gd name="connsiteX59" fmla="*/ 96850 w 602819"/>
                  <a:gd name="connsiteY59" fmla="*/ 32234 h 602041"/>
                  <a:gd name="connsiteX60" fmla="*/ 96850 w 602819"/>
                  <a:gd name="connsiteY60" fmla="*/ 81390 h 602041"/>
                  <a:gd name="connsiteX61" fmla="*/ 107342 w 602819"/>
                  <a:gd name="connsiteY61" fmla="*/ 91866 h 602041"/>
                  <a:gd name="connsiteX62" fmla="*/ 107342 w 602819"/>
                  <a:gd name="connsiteY62" fmla="*/ 64468 h 602041"/>
                  <a:gd name="connsiteX63" fmla="*/ 118641 w 602819"/>
                  <a:gd name="connsiteY63" fmla="*/ 53992 h 602041"/>
                  <a:gd name="connsiteX64" fmla="*/ 129133 w 602819"/>
                  <a:gd name="connsiteY64" fmla="*/ 64468 h 602041"/>
                  <a:gd name="connsiteX65" fmla="*/ 129133 w 602819"/>
                  <a:gd name="connsiteY65" fmla="*/ 113624 h 602041"/>
                  <a:gd name="connsiteX66" fmla="*/ 164645 w 602819"/>
                  <a:gd name="connsiteY66" fmla="*/ 149081 h 602041"/>
                  <a:gd name="connsiteX67" fmla="*/ 301042 w 602819"/>
                  <a:gd name="connsiteY67" fmla="*/ 96701 h 602041"/>
                  <a:gd name="connsiteX68" fmla="*/ 506041 w 602819"/>
                  <a:gd name="connsiteY68" fmla="*/ 300580 h 602041"/>
                  <a:gd name="connsiteX69" fmla="*/ 301042 w 602819"/>
                  <a:gd name="connsiteY69" fmla="*/ 505264 h 602041"/>
                  <a:gd name="connsiteX70" fmla="*/ 96850 w 602819"/>
                  <a:gd name="connsiteY70" fmla="*/ 300580 h 602041"/>
                  <a:gd name="connsiteX71" fmla="*/ 149310 w 602819"/>
                  <a:gd name="connsiteY71" fmla="*/ 164392 h 602041"/>
                  <a:gd name="connsiteX72" fmla="*/ 113799 w 602819"/>
                  <a:gd name="connsiteY72" fmla="*/ 128935 h 602041"/>
                  <a:gd name="connsiteX73" fmla="*/ 64567 w 602819"/>
                  <a:gd name="connsiteY73" fmla="*/ 128935 h 602041"/>
                  <a:gd name="connsiteX74" fmla="*/ 54075 w 602819"/>
                  <a:gd name="connsiteY74" fmla="*/ 118459 h 602041"/>
                  <a:gd name="connsiteX75" fmla="*/ 64567 w 602819"/>
                  <a:gd name="connsiteY75" fmla="*/ 107177 h 602041"/>
                  <a:gd name="connsiteX76" fmla="*/ 92007 w 602819"/>
                  <a:gd name="connsiteY76" fmla="*/ 107177 h 602041"/>
                  <a:gd name="connsiteX77" fmla="*/ 81515 w 602819"/>
                  <a:gd name="connsiteY77" fmla="*/ 96701 h 602041"/>
                  <a:gd name="connsiteX78" fmla="*/ 32283 w 602819"/>
                  <a:gd name="connsiteY78" fmla="*/ 96701 h 602041"/>
                  <a:gd name="connsiteX79" fmla="*/ 21791 w 602819"/>
                  <a:gd name="connsiteY79" fmla="*/ 86226 h 602041"/>
                  <a:gd name="connsiteX80" fmla="*/ 32283 w 602819"/>
                  <a:gd name="connsiteY80" fmla="*/ 74944 h 602041"/>
                  <a:gd name="connsiteX81" fmla="*/ 59724 w 602819"/>
                  <a:gd name="connsiteY81" fmla="*/ 74944 h 602041"/>
                  <a:gd name="connsiteX82" fmla="*/ 49232 w 602819"/>
                  <a:gd name="connsiteY82" fmla="*/ 64468 h 602041"/>
                  <a:gd name="connsiteX83" fmla="*/ 10492 w 602819"/>
                  <a:gd name="connsiteY83" fmla="*/ 64468 h 602041"/>
                  <a:gd name="connsiteX84" fmla="*/ 0 w 602819"/>
                  <a:gd name="connsiteY84" fmla="*/ 53992 h 602041"/>
                  <a:gd name="connsiteX85" fmla="*/ 10492 w 602819"/>
                  <a:gd name="connsiteY85" fmla="*/ 42710 h 602041"/>
                  <a:gd name="connsiteX86" fmla="*/ 27441 w 602819"/>
                  <a:gd name="connsiteY86" fmla="*/ 42710 h 602041"/>
                  <a:gd name="connsiteX87" fmla="*/ 13720 w 602819"/>
                  <a:gd name="connsiteY87" fmla="*/ 29011 h 602041"/>
                  <a:gd name="connsiteX88" fmla="*/ 13720 w 602819"/>
                  <a:gd name="connsiteY88" fmla="*/ 13700 h 602041"/>
                  <a:gd name="connsiteX89" fmla="*/ 29055 w 602819"/>
                  <a:gd name="connsiteY89" fmla="*/ 13700 h 602041"/>
                  <a:gd name="connsiteX90" fmla="*/ 42775 w 602819"/>
                  <a:gd name="connsiteY90" fmla="*/ 27399 h 602041"/>
                  <a:gd name="connsiteX91" fmla="*/ 42775 w 602819"/>
                  <a:gd name="connsiteY91" fmla="*/ 10476 h 602041"/>
                  <a:gd name="connsiteX92" fmla="*/ 54075 w 602819"/>
                  <a:gd name="connsiteY92" fmla="*/ 0 h 60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02819" h="602041">
                    <a:moveTo>
                      <a:pt x="301042" y="215161"/>
                    </a:moveTo>
                    <a:cubicBezTo>
                      <a:pt x="281672" y="215161"/>
                      <a:pt x="263109" y="221607"/>
                      <a:pt x="248582" y="232889"/>
                    </a:cubicBezTo>
                    <a:lnTo>
                      <a:pt x="296199" y="280434"/>
                    </a:lnTo>
                    <a:cubicBezTo>
                      <a:pt x="297814" y="279628"/>
                      <a:pt x="299428" y="279628"/>
                      <a:pt x="301042" y="279628"/>
                    </a:cubicBezTo>
                    <a:cubicBezTo>
                      <a:pt x="313148" y="279628"/>
                      <a:pt x="322833" y="289298"/>
                      <a:pt x="322833" y="300580"/>
                    </a:cubicBezTo>
                    <a:cubicBezTo>
                      <a:pt x="322833" y="312668"/>
                      <a:pt x="313148" y="322338"/>
                      <a:pt x="301042" y="322338"/>
                    </a:cubicBezTo>
                    <a:cubicBezTo>
                      <a:pt x="289743" y="322338"/>
                      <a:pt x="280058" y="312668"/>
                      <a:pt x="280058" y="300580"/>
                    </a:cubicBezTo>
                    <a:cubicBezTo>
                      <a:pt x="280058" y="298968"/>
                      <a:pt x="280058" y="297357"/>
                      <a:pt x="280865" y="295745"/>
                    </a:cubicBezTo>
                    <a:lnTo>
                      <a:pt x="233247" y="248200"/>
                    </a:lnTo>
                    <a:cubicBezTo>
                      <a:pt x="221948" y="262705"/>
                      <a:pt x="215491" y="281240"/>
                      <a:pt x="215491" y="300580"/>
                    </a:cubicBezTo>
                    <a:cubicBezTo>
                      <a:pt x="215491" y="348125"/>
                      <a:pt x="254231" y="386805"/>
                      <a:pt x="301042" y="386805"/>
                    </a:cubicBezTo>
                    <a:cubicBezTo>
                      <a:pt x="348660" y="386805"/>
                      <a:pt x="387400" y="348125"/>
                      <a:pt x="387400" y="300580"/>
                    </a:cubicBezTo>
                    <a:cubicBezTo>
                      <a:pt x="387400" y="253841"/>
                      <a:pt x="348660" y="215161"/>
                      <a:pt x="301042" y="215161"/>
                    </a:cubicBezTo>
                    <a:close/>
                    <a:moveTo>
                      <a:pt x="301042" y="118459"/>
                    </a:moveTo>
                    <a:cubicBezTo>
                      <a:pt x="255038" y="118459"/>
                      <a:pt x="212263" y="136188"/>
                      <a:pt x="179979" y="164392"/>
                    </a:cubicBezTo>
                    <a:lnTo>
                      <a:pt x="233247" y="217578"/>
                    </a:lnTo>
                    <a:cubicBezTo>
                      <a:pt x="251810" y="202267"/>
                      <a:pt x="275215" y="193403"/>
                      <a:pt x="301042" y="193403"/>
                    </a:cubicBezTo>
                    <a:cubicBezTo>
                      <a:pt x="360766" y="193403"/>
                      <a:pt x="409191" y="241753"/>
                      <a:pt x="409191" y="300580"/>
                    </a:cubicBezTo>
                    <a:cubicBezTo>
                      <a:pt x="409191" y="360212"/>
                      <a:pt x="360766" y="408563"/>
                      <a:pt x="301042" y="408563"/>
                    </a:cubicBezTo>
                    <a:cubicBezTo>
                      <a:pt x="242125" y="408563"/>
                      <a:pt x="193700" y="360212"/>
                      <a:pt x="193700" y="300580"/>
                    </a:cubicBezTo>
                    <a:cubicBezTo>
                      <a:pt x="193700" y="274793"/>
                      <a:pt x="202578" y="251423"/>
                      <a:pt x="217912" y="232889"/>
                    </a:cubicBezTo>
                    <a:lnTo>
                      <a:pt x="164645" y="179703"/>
                    </a:lnTo>
                    <a:cubicBezTo>
                      <a:pt x="136397" y="211937"/>
                      <a:pt x="118641" y="254647"/>
                      <a:pt x="118641" y="300580"/>
                    </a:cubicBezTo>
                    <a:cubicBezTo>
                      <a:pt x="118641" y="401310"/>
                      <a:pt x="200157" y="483506"/>
                      <a:pt x="301042" y="483506"/>
                    </a:cubicBezTo>
                    <a:cubicBezTo>
                      <a:pt x="401927" y="483506"/>
                      <a:pt x="484250" y="401310"/>
                      <a:pt x="484250" y="300580"/>
                    </a:cubicBezTo>
                    <a:cubicBezTo>
                      <a:pt x="484250" y="199849"/>
                      <a:pt x="401927" y="118459"/>
                      <a:pt x="301042" y="118459"/>
                    </a:cubicBezTo>
                    <a:close/>
                    <a:moveTo>
                      <a:pt x="301021" y="0"/>
                    </a:moveTo>
                    <a:cubicBezTo>
                      <a:pt x="467252" y="0"/>
                      <a:pt x="602819" y="134593"/>
                      <a:pt x="602819" y="300618"/>
                    </a:cubicBezTo>
                    <a:cubicBezTo>
                      <a:pt x="602819" y="380406"/>
                      <a:pt x="572155" y="452135"/>
                      <a:pt x="521317" y="506134"/>
                    </a:cubicBezTo>
                    <a:lnTo>
                      <a:pt x="598784" y="583504"/>
                    </a:lnTo>
                    <a:cubicBezTo>
                      <a:pt x="602819" y="587534"/>
                      <a:pt x="602819" y="594788"/>
                      <a:pt x="597977" y="598817"/>
                    </a:cubicBezTo>
                    <a:cubicBezTo>
                      <a:pt x="596363" y="600429"/>
                      <a:pt x="593136" y="602041"/>
                      <a:pt x="590715" y="602041"/>
                    </a:cubicBezTo>
                    <a:cubicBezTo>
                      <a:pt x="588294" y="602041"/>
                      <a:pt x="585066" y="600429"/>
                      <a:pt x="583452" y="598817"/>
                    </a:cubicBezTo>
                    <a:lnTo>
                      <a:pt x="505985" y="520641"/>
                    </a:lnTo>
                    <a:cubicBezTo>
                      <a:pt x="452727" y="571415"/>
                      <a:pt x="380102" y="602041"/>
                      <a:pt x="301021" y="602041"/>
                    </a:cubicBezTo>
                    <a:cubicBezTo>
                      <a:pt x="221940" y="602041"/>
                      <a:pt x="150122" y="571415"/>
                      <a:pt x="96057" y="520641"/>
                    </a:cubicBezTo>
                    <a:lnTo>
                      <a:pt x="18590" y="598817"/>
                    </a:lnTo>
                    <a:cubicBezTo>
                      <a:pt x="16169" y="600429"/>
                      <a:pt x="13748" y="602041"/>
                      <a:pt x="10520" y="602041"/>
                    </a:cubicBezTo>
                    <a:cubicBezTo>
                      <a:pt x="8099" y="602041"/>
                      <a:pt x="5679" y="600429"/>
                      <a:pt x="3258" y="598817"/>
                    </a:cubicBezTo>
                    <a:cubicBezTo>
                      <a:pt x="-777" y="594788"/>
                      <a:pt x="-777" y="587534"/>
                      <a:pt x="3258" y="583504"/>
                    </a:cubicBezTo>
                    <a:lnTo>
                      <a:pt x="80725" y="506134"/>
                    </a:lnTo>
                    <a:cubicBezTo>
                      <a:pt x="30694" y="452135"/>
                      <a:pt x="30" y="379600"/>
                      <a:pt x="30" y="300618"/>
                    </a:cubicBezTo>
                    <a:cubicBezTo>
                      <a:pt x="30" y="245814"/>
                      <a:pt x="15362" y="191815"/>
                      <a:pt x="43605" y="145070"/>
                    </a:cubicBezTo>
                    <a:cubicBezTo>
                      <a:pt x="46833" y="139429"/>
                      <a:pt x="53288" y="137817"/>
                      <a:pt x="58130" y="141041"/>
                    </a:cubicBezTo>
                    <a:cubicBezTo>
                      <a:pt x="63779" y="144264"/>
                      <a:pt x="65393" y="150712"/>
                      <a:pt x="62165" y="156354"/>
                    </a:cubicBezTo>
                    <a:cubicBezTo>
                      <a:pt x="35536" y="199875"/>
                      <a:pt x="21818" y="249843"/>
                      <a:pt x="21818" y="300618"/>
                    </a:cubicBezTo>
                    <a:cubicBezTo>
                      <a:pt x="21818" y="454553"/>
                      <a:pt x="146894" y="580281"/>
                      <a:pt x="301021" y="580281"/>
                    </a:cubicBezTo>
                    <a:cubicBezTo>
                      <a:pt x="455148" y="580281"/>
                      <a:pt x="581031" y="454553"/>
                      <a:pt x="581031" y="300618"/>
                    </a:cubicBezTo>
                    <a:cubicBezTo>
                      <a:pt x="581031" y="146682"/>
                      <a:pt x="455148" y="21761"/>
                      <a:pt x="301021" y="21761"/>
                    </a:cubicBezTo>
                    <a:cubicBezTo>
                      <a:pt x="250183" y="21761"/>
                      <a:pt x="200153" y="35462"/>
                      <a:pt x="156578" y="62058"/>
                    </a:cubicBezTo>
                    <a:cubicBezTo>
                      <a:pt x="150929" y="65282"/>
                      <a:pt x="144473" y="63670"/>
                      <a:pt x="141246" y="58028"/>
                    </a:cubicBezTo>
                    <a:cubicBezTo>
                      <a:pt x="138018" y="53193"/>
                      <a:pt x="139632" y="46745"/>
                      <a:pt x="145280" y="43521"/>
                    </a:cubicBezTo>
                    <a:cubicBezTo>
                      <a:pt x="192083" y="15313"/>
                      <a:pt x="246149" y="0"/>
                      <a:pt x="301021" y="0"/>
                    </a:cubicBezTo>
                    <a:close/>
                    <a:moveTo>
                      <a:pt x="54075" y="0"/>
                    </a:moveTo>
                    <a:cubicBezTo>
                      <a:pt x="59724" y="0"/>
                      <a:pt x="64567" y="4835"/>
                      <a:pt x="64567" y="10476"/>
                    </a:cubicBezTo>
                    <a:lnTo>
                      <a:pt x="64567" y="49157"/>
                    </a:lnTo>
                    <a:lnTo>
                      <a:pt x="75059" y="59633"/>
                    </a:lnTo>
                    <a:lnTo>
                      <a:pt x="75059" y="32234"/>
                    </a:lnTo>
                    <a:cubicBezTo>
                      <a:pt x="75059" y="26593"/>
                      <a:pt x="79901" y="21758"/>
                      <a:pt x="86358" y="21758"/>
                    </a:cubicBezTo>
                    <a:cubicBezTo>
                      <a:pt x="92007" y="21758"/>
                      <a:pt x="96850" y="26593"/>
                      <a:pt x="96850" y="32234"/>
                    </a:cubicBezTo>
                    <a:lnTo>
                      <a:pt x="96850" y="81390"/>
                    </a:lnTo>
                    <a:lnTo>
                      <a:pt x="107342" y="91866"/>
                    </a:lnTo>
                    <a:lnTo>
                      <a:pt x="107342" y="64468"/>
                    </a:lnTo>
                    <a:cubicBezTo>
                      <a:pt x="107342" y="58827"/>
                      <a:pt x="112185" y="53992"/>
                      <a:pt x="118641" y="53992"/>
                    </a:cubicBezTo>
                    <a:cubicBezTo>
                      <a:pt x="124291" y="53992"/>
                      <a:pt x="129133" y="58827"/>
                      <a:pt x="129133" y="64468"/>
                    </a:cubicBezTo>
                    <a:lnTo>
                      <a:pt x="129133" y="113624"/>
                    </a:lnTo>
                    <a:lnTo>
                      <a:pt x="164645" y="149081"/>
                    </a:lnTo>
                    <a:cubicBezTo>
                      <a:pt x="200964" y="116848"/>
                      <a:pt x="248582" y="96701"/>
                      <a:pt x="301042" y="96701"/>
                    </a:cubicBezTo>
                    <a:cubicBezTo>
                      <a:pt x="414034" y="96701"/>
                      <a:pt x="506041" y="188568"/>
                      <a:pt x="506041" y="300580"/>
                    </a:cubicBezTo>
                    <a:cubicBezTo>
                      <a:pt x="506041" y="413398"/>
                      <a:pt x="414034" y="505264"/>
                      <a:pt x="301042" y="505264"/>
                    </a:cubicBezTo>
                    <a:cubicBezTo>
                      <a:pt x="188857" y="505264"/>
                      <a:pt x="96850" y="413398"/>
                      <a:pt x="96850" y="300580"/>
                    </a:cubicBezTo>
                    <a:cubicBezTo>
                      <a:pt x="96850" y="248200"/>
                      <a:pt x="117027" y="200655"/>
                      <a:pt x="149310" y="164392"/>
                    </a:cubicBezTo>
                    <a:lnTo>
                      <a:pt x="113799" y="128935"/>
                    </a:lnTo>
                    <a:lnTo>
                      <a:pt x="64567" y="128935"/>
                    </a:lnTo>
                    <a:cubicBezTo>
                      <a:pt x="58917" y="128935"/>
                      <a:pt x="54075" y="124100"/>
                      <a:pt x="54075" y="118459"/>
                    </a:cubicBezTo>
                    <a:cubicBezTo>
                      <a:pt x="54075" y="112013"/>
                      <a:pt x="58917" y="107177"/>
                      <a:pt x="64567" y="107177"/>
                    </a:cubicBezTo>
                    <a:lnTo>
                      <a:pt x="92007" y="107177"/>
                    </a:lnTo>
                    <a:lnTo>
                      <a:pt x="81515" y="96701"/>
                    </a:lnTo>
                    <a:lnTo>
                      <a:pt x="32283" y="96701"/>
                    </a:lnTo>
                    <a:cubicBezTo>
                      <a:pt x="26634" y="96701"/>
                      <a:pt x="21791" y="91866"/>
                      <a:pt x="21791" y="86226"/>
                    </a:cubicBezTo>
                    <a:cubicBezTo>
                      <a:pt x="21791" y="79779"/>
                      <a:pt x="26634" y="74944"/>
                      <a:pt x="32283" y="74944"/>
                    </a:cubicBezTo>
                    <a:lnTo>
                      <a:pt x="59724" y="74944"/>
                    </a:lnTo>
                    <a:lnTo>
                      <a:pt x="49232" y="64468"/>
                    </a:lnTo>
                    <a:lnTo>
                      <a:pt x="10492" y="64468"/>
                    </a:lnTo>
                    <a:cubicBezTo>
                      <a:pt x="4842" y="64468"/>
                      <a:pt x="0" y="59633"/>
                      <a:pt x="0" y="53992"/>
                    </a:cubicBezTo>
                    <a:cubicBezTo>
                      <a:pt x="0" y="47545"/>
                      <a:pt x="4842" y="42710"/>
                      <a:pt x="10492" y="42710"/>
                    </a:cubicBezTo>
                    <a:lnTo>
                      <a:pt x="27441" y="42710"/>
                    </a:lnTo>
                    <a:lnTo>
                      <a:pt x="13720" y="29011"/>
                    </a:lnTo>
                    <a:cubicBezTo>
                      <a:pt x="9685" y="24981"/>
                      <a:pt x="9685" y="17729"/>
                      <a:pt x="13720" y="13700"/>
                    </a:cubicBezTo>
                    <a:cubicBezTo>
                      <a:pt x="17756" y="9670"/>
                      <a:pt x="25020" y="9670"/>
                      <a:pt x="29055" y="13700"/>
                    </a:cubicBezTo>
                    <a:lnTo>
                      <a:pt x="42775" y="27399"/>
                    </a:lnTo>
                    <a:lnTo>
                      <a:pt x="42775" y="10476"/>
                    </a:lnTo>
                    <a:cubicBezTo>
                      <a:pt x="42775" y="4835"/>
                      <a:pt x="47618" y="0"/>
                      <a:pt x="54075" y="0"/>
                    </a:cubicBezTo>
                    <a:close/>
                  </a:path>
                </a:pathLst>
              </a:custGeom>
              <a:solidFill>
                <a:schemeClr val="bg1"/>
              </a:solidFill>
              <a:ln>
                <a:noFill/>
              </a:ln>
            </p:spPr>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cs typeface="+mn-ea"/>
                  <a:sym typeface="+mn-lt"/>
                </a:endParaRPr>
              </a:p>
            </p:txBody>
          </p:sp>
        </p:grpSp>
        <p:sp>
          <p:nvSpPr>
            <p:cNvPr id="38" name="íşḷîḍe"/>
            <p:cNvSpPr/>
            <p:nvPr>
              <p:custDataLst>
                <p:tags r:id="rId17"/>
              </p:custDataLst>
            </p:nvPr>
          </p:nvSpPr>
          <p:spPr bwMode="auto">
            <a:xfrm>
              <a:off x="3280797" y="1672841"/>
              <a:ext cx="2505075" cy="88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70000"/>
                </a:lnSpc>
                <a:spcBef>
                  <a:spcPct val="0"/>
                </a:spcBef>
              </a:pPr>
              <a:r>
                <a:rPr lang="en-US" altLang="zh-CN" sz="1100" dirty="0">
                  <a:cs typeface="+mn-ea"/>
                  <a:sym typeface="+mn-lt"/>
                </a:rPr>
                <a:t>Supporting </a:t>
              </a:r>
              <a:r>
                <a:rPr lang="zh-CN" altLang="en-US" sz="1100" dirty="0" smtClean="0">
                  <a:cs typeface="+mn-ea"/>
                  <a:sym typeface="+mn-lt"/>
                </a:rPr>
                <a:t>输入标题</a:t>
              </a:r>
              <a:r>
                <a:rPr lang="en-US" altLang="zh-CN" sz="1100" dirty="0" smtClean="0">
                  <a:cs typeface="+mn-ea"/>
                  <a:sym typeface="+mn-lt"/>
                </a:rPr>
                <a:t>.</a:t>
              </a:r>
              <a:endParaRPr lang="zh-CN" altLang="en-US" sz="1100" dirty="0">
                <a:cs typeface="+mn-ea"/>
                <a:sym typeface="+mn-lt"/>
              </a:endParaRPr>
            </a:p>
            <a:p>
              <a:pPr>
                <a:lnSpc>
                  <a:spcPct val="160000"/>
                </a:lnSpc>
                <a:spcBef>
                  <a:spcPct val="0"/>
                </a:spcBef>
              </a:pPr>
              <a:r>
                <a:rPr lang="en-US" altLang="zh-CN" sz="1100" dirty="0">
                  <a:cs typeface="+mn-ea"/>
                  <a:sym typeface="+mn-lt"/>
                </a:rPr>
                <a:t>When you copy &amp; paste, choose "keep text only" option.</a:t>
              </a:r>
              <a:endParaRPr lang="zh-CN" altLang="en-US" sz="1100" dirty="0">
                <a:cs typeface="+mn-ea"/>
                <a:sym typeface="+mn-lt"/>
              </a:endParaRPr>
            </a:p>
          </p:txBody>
        </p:sp>
        <p:sp>
          <p:nvSpPr>
            <p:cNvPr id="39" name="ïṡḻïḓè"/>
            <p:cNvSpPr txBox="1"/>
            <p:nvPr>
              <p:custDataLst>
                <p:tags r:id="rId18"/>
              </p:custDataLst>
            </p:nvPr>
          </p:nvSpPr>
          <p:spPr bwMode="auto">
            <a:xfrm>
              <a:off x="3280796" y="1321702"/>
              <a:ext cx="2505075" cy="35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spcBef>
                  <a:spcPct val="0"/>
                </a:spcBef>
              </a:pPr>
              <a:r>
                <a:rPr lang="zh-CN" altLang="en-US" sz="2000" dirty="0" smtClean="0">
                  <a:latin typeface="汉仪古隶简" panose="00020600040101010101" charset="-122"/>
                  <a:ea typeface="汉仪古隶简" panose="00020600040101010101" charset="-122"/>
                  <a:cs typeface="+mn-ea"/>
                  <a:sym typeface="+mn-lt"/>
                </a:rPr>
                <a:t>输入标题</a:t>
              </a:r>
              <a:endParaRPr lang="zh-CN" altLang="en-US" sz="2000" dirty="0" smtClean="0">
                <a:latin typeface="汉仪古隶简" panose="00020600040101010101" charset="-122"/>
                <a:ea typeface="汉仪古隶简" panose="00020600040101010101" charset="-122"/>
                <a:cs typeface="+mn-ea"/>
                <a:sym typeface="+mn-lt"/>
              </a:endParaRPr>
            </a:p>
          </p:txBody>
        </p:sp>
        <p:grpSp>
          <p:nvGrpSpPr>
            <p:cNvPr id="40" name="ïṧḻîdé"/>
            <p:cNvGrpSpPr/>
            <p:nvPr/>
          </p:nvGrpSpPr>
          <p:grpSpPr>
            <a:xfrm>
              <a:off x="6346221" y="1321702"/>
              <a:ext cx="654042" cy="654041"/>
              <a:chOff x="2406922" y="2845390"/>
              <a:chExt cx="571222" cy="571221"/>
            </a:xfrm>
          </p:grpSpPr>
          <p:sp>
            <p:nvSpPr>
              <p:cNvPr id="43" name="iṧ1iḋé"/>
              <p:cNvSpPr/>
              <p:nvPr>
                <p:custDataLst>
                  <p:tags r:id="rId19"/>
                </p:custDataLst>
              </p:nvPr>
            </p:nvSpPr>
            <p:spPr>
              <a:xfrm>
                <a:off x="2406922" y="2845390"/>
                <a:ext cx="571222" cy="571221"/>
              </a:xfrm>
              <a:prstGeom prst="ellipse">
                <a:avLst/>
              </a:prstGeom>
              <a:solidFill>
                <a:schemeClr val="bg1">
                  <a:lumMod val="65000"/>
                </a:schemeClr>
              </a:solidFill>
              <a:ln w="38100">
                <a:solidFill>
                  <a:schemeClr val="bg1"/>
                </a:solidFill>
              </a:ln>
            </p:spPr>
            <p:style>
              <a:lnRef idx="2">
                <a:schemeClr val="dk1"/>
              </a:lnRef>
              <a:fillRef idx="1">
                <a:schemeClr val="lt1"/>
              </a:fillRef>
              <a:effectRef idx="0">
                <a:schemeClr val="dk1"/>
              </a:effectRef>
              <a:fontRef idx="minor">
                <a:schemeClr val="dk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dirty="0">
                  <a:cs typeface="+mn-ea"/>
                  <a:sym typeface="+mn-lt"/>
                </a:endParaRPr>
              </a:p>
            </p:txBody>
          </p:sp>
          <p:sp>
            <p:nvSpPr>
              <p:cNvPr id="44" name="iṣļîďe"/>
              <p:cNvSpPr/>
              <p:nvPr>
                <p:custDataLst>
                  <p:tags r:id="rId20"/>
                </p:custDataLst>
              </p:nvPr>
            </p:nvSpPr>
            <p:spPr bwMode="auto">
              <a:xfrm>
                <a:off x="2540113" y="2978775"/>
                <a:ext cx="304843" cy="304449"/>
              </a:xfrm>
              <a:custGeom>
                <a:avLst/>
                <a:gdLst>
                  <a:gd name="connsiteX0" fmla="*/ 301042 w 602819"/>
                  <a:gd name="connsiteY0" fmla="*/ 215161 h 602041"/>
                  <a:gd name="connsiteX1" fmla="*/ 248582 w 602819"/>
                  <a:gd name="connsiteY1" fmla="*/ 232889 h 602041"/>
                  <a:gd name="connsiteX2" fmla="*/ 296199 w 602819"/>
                  <a:gd name="connsiteY2" fmla="*/ 280434 h 602041"/>
                  <a:gd name="connsiteX3" fmla="*/ 301042 w 602819"/>
                  <a:gd name="connsiteY3" fmla="*/ 279628 h 602041"/>
                  <a:gd name="connsiteX4" fmla="*/ 322833 w 602819"/>
                  <a:gd name="connsiteY4" fmla="*/ 300580 h 602041"/>
                  <a:gd name="connsiteX5" fmla="*/ 301042 w 602819"/>
                  <a:gd name="connsiteY5" fmla="*/ 322338 h 602041"/>
                  <a:gd name="connsiteX6" fmla="*/ 280058 w 602819"/>
                  <a:gd name="connsiteY6" fmla="*/ 300580 h 602041"/>
                  <a:gd name="connsiteX7" fmla="*/ 280865 w 602819"/>
                  <a:gd name="connsiteY7" fmla="*/ 295745 h 602041"/>
                  <a:gd name="connsiteX8" fmla="*/ 233247 w 602819"/>
                  <a:gd name="connsiteY8" fmla="*/ 248200 h 602041"/>
                  <a:gd name="connsiteX9" fmla="*/ 215491 w 602819"/>
                  <a:gd name="connsiteY9" fmla="*/ 300580 h 602041"/>
                  <a:gd name="connsiteX10" fmla="*/ 301042 w 602819"/>
                  <a:gd name="connsiteY10" fmla="*/ 386805 h 602041"/>
                  <a:gd name="connsiteX11" fmla="*/ 387400 w 602819"/>
                  <a:gd name="connsiteY11" fmla="*/ 300580 h 602041"/>
                  <a:gd name="connsiteX12" fmla="*/ 301042 w 602819"/>
                  <a:gd name="connsiteY12" fmla="*/ 215161 h 602041"/>
                  <a:gd name="connsiteX13" fmla="*/ 301042 w 602819"/>
                  <a:gd name="connsiteY13" fmla="*/ 118459 h 602041"/>
                  <a:gd name="connsiteX14" fmla="*/ 179979 w 602819"/>
                  <a:gd name="connsiteY14" fmla="*/ 164392 h 602041"/>
                  <a:gd name="connsiteX15" fmla="*/ 233247 w 602819"/>
                  <a:gd name="connsiteY15" fmla="*/ 217578 h 602041"/>
                  <a:gd name="connsiteX16" fmla="*/ 301042 w 602819"/>
                  <a:gd name="connsiteY16" fmla="*/ 193403 h 602041"/>
                  <a:gd name="connsiteX17" fmla="*/ 409191 w 602819"/>
                  <a:gd name="connsiteY17" fmla="*/ 300580 h 602041"/>
                  <a:gd name="connsiteX18" fmla="*/ 301042 w 602819"/>
                  <a:gd name="connsiteY18" fmla="*/ 408563 h 602041"/>
                  <a:gd name="connsiteX19" fmla="*/ 193700 w 602819"/>
                  <a:gd name="connsiteY19" fmla="*/ 300580 h 602041"/>
                  <a:gd name="connsiteX20" fmla="*/ 217912 w 602819"/>
                  <a:gd name="connsiteY20" fmla="*/ 232889 h 602041"/>
                  <a:gd name="connsiteX21" fmla="*/ 164645 w 602819"/>
                  <a:gd name="connsiteY21" fmla="*/ 179703 h 602041"/>
                  <a:gd name="connsiteX22" fmla="*/ 118641 w 602819"/>
                  <a:gd name="connsiteY22" fmla="*/ 300580 h 602041"/>
                  <a:gd name="connsiteX23" fmla="*/ 301042 w 602819"/>
                  <a:gd name="connsiteY23" fmla="*/ 483506 h 602041"/>
                  <a:gd name="connsiteX24" fmla="*/ 484250 w 602819"/>
                  <a:gd name="connsiteY24" fmla="*/ 300580 h 602041"/>
                  <a:gd name="connsiteX25" fmla="*/ 301042 w 602819"/>
                  <a:gd name="connsiteY25" fmla="*/ 118459 h 602041"/>
                  <a:gd name="connsiteX26" fmla="*/ 301021 w 602819"/>
                  <a:gd name="connsiteY26" fmla="*/ 0 h 602041"/>
                  <a:gd name="connsiteX27" fmla="*/ 602819 w 602819"/>
                  <a:gd name="connsiteY27" fmla="*/ 300618 h 602041"/>
                  <a:gd name="connsiteX28" fmla="*/ 521317 w 602819"/>
                  <a:gd name="connsiteY28" fmla="*/ 506134 h 602041"/>
                  <a:gd name="connsiteX29" fmla="*/ 598784 w 602819"/>
                  <a:gd name="connsiteY29" fmla="*/ 583504 h 602041"/>
                  <a:gd name="connsiteX30" fmla="*/ 597977 w 602819"/>
                  <a:gd name="connsiteY30" fmla="*/ 598817 h 602041"/>
                  <a:gd name="connsiteX31" fmla="*/ 590715 w 602819"/>
                  <a:gd name="connsiteY31" fmla="*/ 602041 h 602041"/>
                  <a:gd name="connsiteX32" fmla="*/ 583452 w 602819"/>
                  <a:gd name="connsiteY32" fmla="*/ 598817 h 602041"/>
                  <a:gd name="connsiteX33" fmla="*/ 505985 w 602819"/>
                  <a:gd name="connsiteY33" fmla="*/ 520641 h 602041"/>
                  <a:gd name="connsiteX34" fmla="*/ 301021 w 602819"/>
                  <a:gd name="connsiteY34" fmla="*/ 602041 h 602041"/>
                  <a:gd name="connsiteX35" fmla="*/ 96057 w 602819"/>
                  <a:gd name="connsiteY35" fmla="*/ 520641 h 602041"/>
                  <a:gd name="connsiteX36" fmla="*/ 18590 w 602819"/>
                  <a:gd name="connsiteY36" fmla="*/ 598817 h 602041"/>
                  <a:gd name="connsiteX37" fmla="*/ 10520 w 602819"/>
                  <a:gd name="connsiteY37" fmla="*/ 602041 h 602041"/>
                  <a:gd name="connsiteX38" fmla="*/ 3258 w 602819"/>
                  <a:gd name="connsiteY38" fmla="*/ 598817 h 602041"/>
                  <a:gd name="connsiteX39" fmla="*/ 3258 w 602819"/>
                  <a:gd name="connsiteY39" fmla="*/ 583504 h 602041"/>
                  <a:gd name="connsiteX40" fmla="*/ 80725 w 602819"/>
                  <a:gd name="connsiteY40" fmla="*/ 506134 h 602041"/>
                  <a:gd name="connsiteX41" fmla="*/ 30 w 602819"/>
                  <a:gd name="connsiteY41" fmla="*/ 300618 h 602041"/>
                  <a:gd name="connsiteX42" fmla="*/ 43605 w 602819"/>
                  <a:gd name="connsiteY42" fmla="*/ 145070 h 602041"/>
                  <a:gd name="connsiteX43" fmla="*/ 58130 w 602819"/>
                  <a:gd name="connsiteY43" fmla="*/ 141041 h 602041"/>
                  <a:gd name="connsiteX44" fmla="*/ 62165 w 602819"/>
                  <a:gd name="connsiteY44" fmla="*/ 156354 h 602041"/>
                  <a:gd name="connsiteX45" fmla="*/ 21818 w 602819"/>
                  <a:gd name="connsiteY45" fmla="*/ 300618 h 602041"/>
                  <a:gd name="connsiteX46" fmla="*/ 301021 w 602819"/>
                  <a:gd name="connsiteY46" fmla="*/ 580281 h 602041"/>
                  <a:gd name="connsiteX47" fmla="*/ 581031 w 602819"/>
                  <a:gd name="connsiteY47" fmla="*/ 300618 h 602041"/>
                  <a:gd name="connsiteX48" fmla="*/ 301021 w 602819"/>
                  <a:gd name="connsiteY48" fmla="*/ 21761 h 602041"/>
                  <a:gd name="connsiteX49" fmla="*/ 156578 w 602819"/>
                  <a:gd name="connsiteY49" fmla="*/ 62058 h 602041"/>
                  <a:gd name="connsiteX50" fmla="*/ 141246 w 602819"/>
                  <a:gd name="connsiteY50" fmla="*/ 58028 h 602041"/>
                  <a:gd name="connsiteX51" fmla="*/ 145280 w 602819"/>
                  <a:gd name="connsiteY51" fmla="*/ 43521 h 602041"/>
                  <a:gd name="connsiteX52" fmla="*/ 301021 w 602819"/>
                  <a:gd name="connsiteY52" fmla="*/ 0 h 602041"/>
                  <a:gd name="connsiteX53" fmla="*/ 54075 w 602819"/>
                  <a:gd name="connsiteY53" fmla="*/ 0 h 602041"/>
                  <a:gd name="connsiteX54" fmla="*/ 64567 w 602819"/>
                  <a:gd name="connsiteY54" fmla="*/ 10476 h 602041"/>
                  <a:gd name="connsiteX55" fmla="*/ 64567 w 602819"/>
                  <a:gd name="connsiteY55" fmla="*/ 49157 h 602041"/>
                  <a:gd name="connsiteX56" fmla="*/ 75059 w 602819"/>
                  <a:gd name="connsiteY56" fmla="*/ 59633 h 602041"/>
                  <a:gd name="connsiteX57" fmla="*/ 75059 w 602819"/>
                  <a:gd name="connsiteY57" fmla="*/ 32234 h 602041"/>
                  <a:gd name="connsiteX58" fmla="*/ 86358 w 602819"/>
                  <a:gd name="connsiteY58" fmla="*/ 21758 h 602041"/>
                  <a:gd name="connsiteX59" fmla="*/ 96850 w 602819"/>
                  <a:gd name="connsiteY59" fmla="*/ 32234 h 602041"/>
                  <a:gd name="connsiteX60" fmla="*/ 96850 w 602819"/>
                  <a:gd name="connsiteY60" fmla="*/ 81390 h 602041"/>
                  <a:gd name="connsiteX61" fmla="*/ 107342 w 602819"/>
                  <a:gd name="connsiteY61" fmla="*/ 91866 h 602041"/>
                  <a:gd name="connsiteX62" fmla="*/ 107342 w 602819"/>
                  <a:gd name="connsiteY62" fmla="*/ 64468 h 602041"/>
                  <a:gd name="connsiteX63" fmla="*/ 118641 w 602819"/>
                  <a:gd name="connsiteY63" fmla="*/ 53992 h 602041"/>
                  <a:gd name="connsiteX64" fmla="*/ 129133 w 602819"/>
                  <a:gd name="connsiteY64" fmla="*/ 64468 h 602041"/>
                  <a:gd name="connsiteX65" fmla="*/ 129133 w 602819"/>
                  <a:gd name="connsiteY65" fmla="*/ 113624 h 602041"/>
                  <a:gd name="connsiteX66" fmla="*/ 164645 w 602819"/>
                  <a:gd name="connsiteY66" fmla="*/ 149081 h 602041"/>
                  <a:gd name="connsiteX67" fmla="*/ 301042 w 602819"/>
                  <a:gd name="connsiteY67" fmla="*/ 96701 h 602041"/>
                  <a:gd name="connsiteX68" fmla="*/ 506041 w 602819"/>
                  <a:gd name="connsiteY68" fmla="*/ 300580 h 602041"/>
                  <a:gd name="connsiteX69" fmla="*/ 301042 w 602819"/>
                  <a:gd name="connsiteY69" fmla="*/ 505264 h 602041"/>
                  <a:gd name="connsiteX70" fmla="*/ 96850 w 602819"/>
                  <a:gd name="connsiteY70" fmla="*/ 300580 h 602041"/>
                  <a:gd name="connsiteX71" fmla="*/ 149310 w 602819"/>
                  <a:gd name="connsiteY71" fmla="*/ 164392 h 602041"/>
                  <a:gd name="connsiteX72" fmla="*/ 113799 w 602819"/>
                  <a:gd name="connsiteY72" fmla="*/ 128935 h 602041"/>
                  <a:gd name="connsiteX73" fmla="*/ 64567 w 602819"/>
                  <a:gd name="connsiteY73" fmla="*/ 128935 h 602041"/>
                  <a:gd name="connsiteX74" fmla="*/ 54075 w 602819"/>
                  <a:gd name="connsiteY74" fmla="*/ 118459 h 602041"/>
                  <a:gd name="connsiteX75" fmla="*/ 64567 w 602819"/>
                  <a:gd name="connsiteY75" fmla="*/ 107177 h 602041"/>
                  <a:gd name="connsiteX76" fmla="*/ 92007 w 602819"/>
                  <a:gd name="connsiteY76" fmla="*/ 107177 h 602041"/>
                  <a:gd name="connsiteX77" fmla="*/ 81515 w 602819"/>
                  <a:gd name="connsiteY77" fmla="*/ 96701 h 602041"/>
                  <a:gd name="connsiteX78" fmla="*/ 32283 w 602819"/>
                  <a:gd name="connsiteY78" fmla="*/ 96701 h 602041"/>
                  <a:gd name="connsiteX79" fmla="*/ 21791 w 602819"/>
                  <a:gd name="connsiteY79" fmla="*/ 86226 h 602041"/>
                  <a:gd name="connsiteX80" fmla="*/ 32283 w 602819"/>
                  <a:gd name="connsiteY80" fmla="*/ 74944 h 602041"/>
                  <a:gd name="connsiteX81" fmla="*/ 59724 w 602819"/>
                  <a:gd name="connsiteY81" fmla="*/ 74944 h 602041"/>
                  <a:gd name="connsiteX82" fmla="*/ 49232 w 602819"/>
                  <a:gd name="connsiteY82" fmla="*/ 64468 h 602041"/>
                  <a:gd name="connsiteX83" fmla="*/ 10492 w 602819"/>
                  <a:gd name="connsiteY83" fmla="*/ 64468 h 602041"/>
                  <a:gd name="connsiteX84" fmla="*/ 0 w 602819"/>
                  <a:gd name="connsiteY84" fmla="*/ 53992 h 602041"/>
                  <a:gd name="connsiteX85" fmla="*/ 10492 w 602819"/>
                  <a:gd name="connsiteY85" fmla="*/ 42710 h 602041"/>
                  <a:gd name="connsiteX86" fmla="*/ 27441 w 602819"/>
                  <a:gd name="connsiteY86" fmla="*/ 42710 h 602041"/>
                  <a:gd name="connsiteX87" fmla="*/ 13720 w 602819"/>
                  <a:gd name="connsiteY87" fmla="*/ 29011 h 602041"/>
                  <a:gd name="connsiteX88" fmla="*/ 13720 w 602819"/>
                  <a:gd name="connsiteY88" fmla="*/ 13700 h 602041"/>
                  <a:gd name="connsiteX89" fmla="*/ 29055 w 602819"/>
                  <a:gd name="connsiteY89" fmla="*/ 13700 h 602041"/>
                  <a:gd name="connsiteX90" fmla="*/ 42775 w 602819"/>
                  <a:gd name="connsiteY90" fmla="*/ 27399 h 602041"/>
                  <a:gd name="connsiteX91" fmla="*/ 42775 w 602819"/>
                  <a:gd name="connsiteY91" fmla="*/ 10476 h 602041"/>
                  <a:gd name="connsiteX92" fmla="*/ 54075 w 602819"/>
                  <a:gd name="connsiteY92" fmla="*/ 0 h 60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02819" h="602041">
                    <a:moveTo>
                      <a:pt x="301042" y="215161"/>
                    </a:moveTo>
                    <a:cubicBezTo>
                      <a:pt x="281672" y="215161"/>
                      <a:pt x="263109" y="221607"/>
                      <a:pt x="248582" y="232889"/>
                    </a:cubicBezTo>
                    <a:lnTo>
                      <a:pt x="296199" y="280434"/>
                    </a:lnTo>
                    <a:cubicBezTo>
                      <a:pt x="297814" y="279628"/>
                      <a:pt x="299428" y="279628"/>
                      <a:pt x="301042" y="279628"/>
                    </a:cubicBezTo>
                    <a:cubicBezTo>
                      <a:pt x="313148" y="279628"/>
                      <a:pt x="322833" y="289298"/>
                      <a:pt x="322833" y="300580"/>
                    </a:cubicBezTo>
                    <a:cubicBezTo>
                      <a:pt x="322833" y="312668"/>
                      <a:pt x="313148" y="322338"/>
                      <a:pt x="301042" y="322338"/>
                    </a:cubicBezTo>
                    <a:cubicBezTo>
                      <a:pt x="289743" y="322338"/>
                      <a:pt x="280058" y="312668"/>
                      <a:pt x="280058" y="300580"/>
                    </a:cubicBezTo>
                    <a:cubicBezTo>
                      <a:pt x="280058" y="298968"/>
                      <a:pt x="280058" y="297357"/>
                      <a:pt x="280865" y="295745"/>
                    </a:cubicBezTo>
                    <a:lnTo>
                      <a:pt x="233247" y="248200"/>
                    </a:lnTo>
                    <a:cubicBezTo>
                      <a:pt x="221948" y="262705"/>
                      <a:pt x="215491" y="281240"/>
                      <a:pt x="215491" y="300580"/>
                    </a:cubicBezTo>
                    <a:cubicBezTo>
                      <a:pt x="215491" y="348125"/>
                      <a:pt x="254231" y="386805"/>
                      <a:pt x="301042" y="386805"/>
                    </a:cubicBezTo>
                    <a:cubicBezTo>
                      <a:pt x="348660" y="386805"/>
                      <a:pt x="387400" y="348125"/>
                      <a:pt x="387400" y="300580"/>
                    </a:cubicBezTo>
                    <a:cubicBezTo>
                      <a:pt x="387400" y="253841"/>
                      <a:pt x="348660" y="215161"/>
                      <a:pt x="301042" y="215161"/>
                    </a:cubicBezTo>
                    <a:close/>
                    <a:moveTo>
                      <a:pt x="301042" y="118459"/>
                    </a:moveTo>
                    <a:cubicBezTo>
                      <a:pt x="255038" y="118459"/>
                      <a:pt x="212263" y="136188"/>
                      <a:pt x="179979" y="164392"/>
                    </a:cubicBezTo>
                    <a:lnTo>
                      <a:pt x="233247" y="217578"/>
                    </a:lnTo>
                    <a:cubicBezTo>
                      <a:pt x="251810" y="202267"/>
                      <a:pt x="275215" y="193403"/>
                      <a:pt x="301042" y="193403"/>
                    </a:cubicBezTo>
                    <a:cubicBezTo>
                      <a:pt x="360766" y="193403"/>
                      <a:pt x="409191" y="241753"/>
                      <a:pt x="409191" y="300580"/>
                    </a:cubicBezTo>
                    <a:cubicBezTo>
                      <a:pt x="409191" y="360212"/>
                      <a:pt x="360766" y="408563"/>
                      <a:pt x="301042" y="408563"/>
                    </a:cubicBezTo>
                    <a:cubicBezTo>
                      <a:pt x="242125" y="408563"/>
                      <a:pt x="193700" y="360212"/>
                      <a:pt x="193700" y="300580"/>
                    </a:cubicBezTo>
                    <a:cubicBezTo>
                      <a:pt x="193700" y="274793"/>
                      <a:pt x="202578" y="251423"/>
                      <a:pt x="217912" y="232889"/>
                    </a:cubicBezTo>
                    <a:lnTo>
                      <a:pt x="164645" y="179703"/>
                    </a:lnTo>
                    <a:cubicBezTo>
                      <a:pt x="136397" y="211937"/>
                      <a:pt x="118641" y="254647"/>
                      <a:pt x="118641" y="300580"/>
                    </a:cubicBezTo>
                    <a:cubicBezTo>
                      <a:pt x="118641" y="401310"/>
                      <a:pt x="200157" y="483506"/>
                      <a:pt x="301042" y="483506"/>
                    </a:cubicBezTo>
                    <a:cubicBezTo>
                      <a:pt x="401927" y="483506"/>
                      <a:pt x="484250" y="401310"/>
                      <a:pt x="484250" y="300580"/>
                    </a:cubicBezTo>
                    <a:cubicBezTo>
                      <a:pt x="484250" y="199849"/>
                      <a:pt x="401927" y="118459"/>
                      <a:pt x="301042" y="118459"/>
                    </a:cubicBezTo>
                    <a:close/>
                    <a:moveTo>
                      <a:pt x="301021" y="0"/>
                    </a:moveTo>
                    <a:cubicBezTo>
                      <a:pt x="467252" y="0"/>
                      <a:pt x="602819" y="134593"/>
                      <a:pt x="602819" y="300618"/>
                    </a:cubicBezTo>
                    <a:cubicBezTo>
                      <a:pt x="602819" y="380406"/>
                      <a:pt x="572155" y="452135"/>
                      <a:pt x="521317" y="506134"/>
                    </a:cubicBezTo>
                    <a:lnTo>
                      <a:pt x="598784" y="583504"/>
                    </a:lnTo>
                    <a:cubicBezTo>
                      <a:pt x="602819" y="587534"/>
                      <a:pt x="602819" y="594788"/>
                      <a:pt x="597977" y="598817"/>
                    </a:cubicBezTo>
                    <a:cubicBezTo>
                      <a:pt x="596363" y="600429"/>
                      <a:pt x="593136" y="602041"/>
                      <a:pt x="590715" y="602041"/>
                    </a:cubicBezTo>
                    <a:cubicBezTo>
                      <a:pt x="588294" y="602041"/>
                      <a:pt x="585066" y="600429"/>
                      <a:pt x="583452" y="598817"/>
                    </a:cubicBezTo>
                    <a:lnTo>
                      <a:pt x="505985" y="520641"/>
                    </a:lnTo>
                    <a:cubicBezTo>
                      <a:pt x="452727" y="571415"/>
                      <a:pt x="380102" y="602041"/>
                      <a:pt x="301021" y="602041"/>
                    </a:cubicBezTo>
                    <a:cubicBezTo>
                      <a:pt x="221940" y="602041"/>
                      <a:pt x="150122" y="571415"/>
                      <a:pt x="96057" y="520641"/>
                    </a:cubicBezTo>
                    <a:lnTo>
                      <a:pt x="18590" y="598817"/>
                    </a:lnTo>
                    <a:cubicBezTo>
                      <a:pt x="16169" y="600429"/>
                      <a:pt x="13748" y="602041"/>
                      <a:pt x="10520" y="602041"/>
                    </a:cubicBezTo>
                    <a:cubicBezTo>
                      <a:pt x="8099" y="602041"/>
                      <a:pt x="5679" y="600429"/>
                      <a:pt x="3258" y="598817"/>
                    </a:cubicBezTo>
                    <a:cubicBezTo>
                      <a:pt x="-777" y="594788"/>
                      <a:pt x="-777" y="587534"/>
                      <a:pt x="3258" y="583504"/>
                    </a:cubicBezTo>
                    <a:lnTo>
                      <a:pt x="80725" y="506134"/>
                    </a:lnTo>
                    <a:cubicBezTo>
                      <a:pt x="30694" y="452135"/>
                      <a:pt x="30" y="379600"/>
                      <a:pt x="30" y="300618"/>
                    </a:cubicBezTo>
                    <a:cubicBezTo>
                      <a:pt x="30" y="245814"/>
                      <a:pt x="15362" y="191815"/>
                      <a:pt x="43605" y="145070"/>
                    </a:cubicBezTo>
                    <a:cubicBezTo>
                      <a:pt x="46833" y="139429"/>
                      <a:pt x="53288" y="137817"/>
                      <a:pt x="58130" y="141041"/>
                    </a:cubicBezTo>
                    <a:cubicBezTo>
                      <a:pt x="63779" y="144264"/>
                      <a:pt x="65393" y="150712"/>
                      <a:pt x="62165" y="156354"/>
                    </a:cubicBezTo>
                    <a:cubicBezTo>
                      <a:pt x="35536" y="199875"/>
                      <a:pt x="21818" y="249843"/>
                      <a:pt x="21818" y="300618"/>
                    </a:cubicBezTo>
                    <a:cubicBezTo>
                      <a:pt x="21818" y="454553"/>
                      <a:pt x="146894" y="580281"/>
                      <a:pt x="301021" y="580281"/>
                    </a:cubicBezTo>
                    <a:cubicBezTo>
                      <a:pt x="455148" y="580281"/>
                      <a:pt x="581031" y="454553"/>
                      <a:pt x="581031" y="300618"/>
                    </a:cubicBezTo>
                    <a:cubicBezTo>
                      <a:pt x="581031" y="146682"/>
                      <a:pt x="455148" y="21761"/>
                      <a:pt x="301021" y="21761"/>
                    </a:cubicBezTo>
                    <a:cubicBezTo>
                      <a:pt x="250183" y="21761"/>
                      <a:pt x="200153" y="35462"/>
                      <a:pt x="156578" y="62058"/>
                    </a:cubicBezTo>
                    <a:cubicBezTo>
                      <a:pt x="150929" y="65282"/>
                      <a:pt x="144473" y="63670"/>
                      <a:pt x="141246" y="58028"/>
                    </a:cubicBezTo>
                    <a:cubicBezTo>
                      <a:pt x="138018" y="53193"/>
                      <a:pt x="139632" y="46745"/>
                      <a:pt x="145280" y="43521"/>
                    </a:cubicBezTo>
                    <a:cubicBezTo>
                      <a:pt x="192083" y="15313"/>
                      <a:pt x="246149" y="0"/>
                      <a:pt x="301021" y="0"/>
                    </a:cubicBezTo>
                    <a:close/>
                    <a:moveTo>
                      <a:pt x="54075" y="0"/>
                    </a:moveTo>
                    <a:cubicBezTo>
                      <a:pt x="59724" y="0"/>
                      <a:pt x="64567" y="4835"/>
                      <a:pt x="64567" y="10476"/>
                    </a:cubicBezTo>
                    <a:lnTo>
                      <a:pt x="64567" y="49157"/>
                    </a:lnTo>
                    <a:lnTo>
                      <a:pt x="75059" y="59633"/>
                    </a:lnTo>
                    <a:lnTo>
                      <a:pt x="75059" y="32234"/>
                    </a:lnTo>
                    <a:cubicBezTo>
                      <a:pt x="75059" y="26593"/>
                      <a:pt x="79901" y="21758"/>
                      <a:pt x="86358" y="21758"/>
                    </a:cubicBezTo>
                    <a:cubicBezTo>
                      <a:pt x="92007" y="21758"/>
                      <a:pt x="96850" y="26593"/>
                      <a:pt x="96850" y="32234"/>
                    </a:cubicBezTo>
                    <a:lnTo>
                      <a:pt x="96850" y="81390"/>
                    </a:lnTo>
                    <a:lnTo>
                      <a:pt x="107342" y="91866"/>
                    </a:lnTo>
                    <a:lnTo>
                      <a:pt x="107342" y="64468"/>
                    </a:lnTo>
                    <a:cubicBezTo>
                      <a:pt x="107342" y="58827"/>
                      <a:pt x="112185" y="53992"/>
                      <a:pt x="118641" y="53992"/>
                    </a:cubicBezTo>
                    <a:cubicBezTo>
                      <a:pt x="124291" y="53992"/>
                      <a:pt x="129133" y="58827"/>
                      <a:pt x="129133" y="64468"/>
                    </a:cubicBezTo>
                    <a:lnTo>
                      <a:pt x="129133" y="113624"/>
                    </a:lnTo>
                    <a:lnTo>
                      <a:pt x="164645" y="149081"/>
                    </a:lnTo>
                    <a:cubicBezTo>
                      <a:pt x="200964" y="116848"/>
                      <a:pt x="248582" y="96701"/>
                      <a:pt x="301042" y="96701"/>
                    </a:cubicBezTo>
                    <a:cubicBezTo>
                      <a:pt x="414034" y="96701"/>
                      <a:pt x="506041" y="188568"/>
                      <a:pt x="506041" y="300580"/>
                    </a:cubicBezTo>
                    <a:cubicBezTo>
                      <a:pt x="506041" y="413398"/>
                      <a:pt x="414034" y="505264"/>
                      <a:pt x="301042" y="505264"/>
                    </a:cubicBezTo>
                    <a:cubicBezTo>
                      <a:pt x="188857" y="505264"/>
                      <a:pt x="96850" y="413398"/>
                      <a:pt x="96850" y="300580"/>
                    </a:cubicBezTo>
                    <a:cubicBezTo>
                      <a:pt x="96850" y="248200"/>
                      <a:pt x="117027" y="200655"/>
                      <a:pt x="149310" y="164392"/>
                    </a:cubicBezTo>
                    <a:lnTo>
                      <a:pt x="113799" y="128935"/>
                    </a:lnTo>
                    <a:lnTo>
                      <a:pt x="64567" y="128935"/>
                    </a:lnTo>
                    <a:cubicBezTo>
                      <a:pt x="58917" y="128935"/>
                      <a:pt x="54075" y="124100"/>
                      <a:pt x="54075" y="118459"/>
                    </a:cubicBezTo>
                    <a:cubicBezTo>
                      <a:pt x="54075" y="112013"/>
                      <a:pt x="58917" y="107177"/>
                      <a:pt x="64567" y="107177"/>
                    </a:cubicBezTo>
                    <a:lnTo>
                      <a:pt x="92007" y="107177"/>
                    </a:lnTo>
                    <a:lnTo>
                      <a:pt x="81515" y="96701"/>
                    </a:lnTo>
                    <a:lnTo>
                      <a:pt x="32283" y="96701"/>
                    </a:lnTo>
                    <a:cubicBezTo>
                      <a:pt x="26634" y="96701"/>
                      <a:pt x="21791" y="91866"/>
                      <a:pt x="21791" y="86226"/>
                    </a:cubicBezTo>
                    <a:cubicBezTo>
                      <a:pt x="21791" y="79779"/>
                      <a:pt x="26634" y="74944"/>
                      <a:pt x="32283" y="74944"/>
                    </a:cubicBezTo>
                    <a:lnTo>
                      <a:pt x="59724" y="74944"/>
                    </a:lnTo>
                    <a:lnTo>
                      <a:pt x="49232" y="64468"/>
                    </a:lnTo>
                    <a:lnTo>
                      <a:pt x="10492" y="64468"/>
                    </a:lnTo>
                    <a:cubicBezTo>
                      <a:pt x="4842" y="64468"/>
                      <a:pt x="0" y="59633"/>
                      <a:pt x="0" y="53992"/>
                    </a:cubicBezTo>
                    <a:cubicBezTo>
                      <a:pt x="0" y="47545"/>
                      <a:pt x="4842" y="42710"/>
                      <a:pt x="10492" y="42710"/>
                    </a:cubicBezTo>
                    <a:lnTo>
                      <a:pt x="27441" y="42710"/>
                    </a:lnTo>
                    <a:lnTo>
                      <a:pt x="13720" y="29011"/>
                    </a:lnTo>
                    <a:cubicBezTo>
                      <a:pt x="9685" y="24981"/>
                      <a:pt x="9685" y="17729"/>
                      <a:pt x="13720" y="13700"/>
                    </a:cubicBezTo>
                    <a:cubicBezTo>
                      <a:pt x="17756" y="9670"/>
                      <a:pt x="25020" y="9670"/>
                      <a:pt x="29055" y="13700"/>
                    </a:cubicBezTo>
                    <a:lnTo>
                      <a:pt x="42775" y="27399"/>
                    </a:lnTo>
                    <a:lnTo>
                      <a:pt x="42775" y="10476"/>
                    </a:lnTo>
                    <a:cubicBezTo>
                      <a:pt x="42775" y="4835"/>
                      <a:pt x="47618" y="0"/>
                      <a:pt x="54075" y="0"/>
                    </a:cubicBezTo>
                    <a:close/>
                  </a:path>
                </a:pathLst>
              </a:custGeom>
              <a:solidFill>
                <a:schemeClr val="bg1"/>
              </a:solidFill>
              <a:ln>
                <a:noFill/>
              </a:ln>
            </p:spPr>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cs typeface="+mn-ea"/>
                  <a:sym typeface="+mn-lt"/>
                </a:endParaRPr>
              </a:p>
            </p:txBody>
          </p:sp>
        </p:grpSp>
        <p:sp>
          <p:nvSpPr>
            <p:cNvPr id="41" name="îšliḍè"/>
            <p:cNvSpPr/>
            <p:nvPr>
              <p:custDataLst>
                <p:tags r:id="rId21"/>
              </p:custDataLst>
            </p:nvPr>
          </p:nvSpPr>
          <p:spPr bwMode="auto">
            <a:xfrm>
              <a:off x="7056372" y="1672841"/>
              <a:ext cx="2505075" cy="88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70000"/>
                </a:lnSpc>
                <a:spcBef>
                  <a:spcPct val="0"/>
                </a:spcBef>
              </a:pPr>
              <a:r>
                <a:rPr lang="en-US" altLang="zh-CN" sz="1100" dirty="0">
                  <a:cs typeface="+mn-ea"/>
                  <a:sym typeface="+mn-lt"/>
                </a:rPr>
                <a:t>Supporting </a:t>
              </a:r>
              <a:r>
                <a:rPr lang="zh-CN" altLang="en-US" sz="1100" dirty="0" smtClean="0">
                  <a:cs typeface="+mn-ea"/>
                  <a:sym typeface="+mn-lt"/>
                </a:rPr>
                <a:t>输入标题</a:t>
              </a:r>
              <a:r>
                <a:rPr lang="en-US" altLang="zh-CN" sz="1100" dirty="0" smtClean="0">
                  <a:cs typeface="+mn-ea"/>
                  <a:sym typeface="+mn-lt"/>
                </a:rPr>
                <a:t>.</a:t>
              </a:r>
              <a:endParaRPr lang="zh-CN" altLang="en-US" sz="1100" dirty="0">
                <a:cs typeface="+mn-ea"/>
                <a:sym typeface="+mn-lt"/>
              </a:endParaRPr>
            </a:p>
            <a:p>
              <a:pPr>
                <a:lnSpc>
                  <a:spcPct val="160000"/>
                </a:lnSpc>
                <a:spcBef>
                  <a:spcPct val="0"/>
                </a:spcBef>
              </a:pPr>
              <a:r>
                <a:rPr lang="en-US" altLang="zh-CN" sz="1100" dirty="0">
                  <a:cs typeface="+mn-ea"/>
                  <a:sym typeface="+mn-lt"/>
                </a:rPr>
                <a:t>When you copy &amp; paste, choose "keep text only" option.</a:t>
              </a:r>
              <a:endParaRPr lang="zh-CN" altLang="en-US" sz="1100" dirty="0">
                <a:cs typeface="+mn-ea"/>
                <a:sym typeface="+mn-lt"/>
              </a:endParaRPr>
            </a:p>
          </p:txBody>
        </p:sp>
        <p:sp>
          <p:nvSpPr>
            <p:cNvPr id="42" name="ïŝļîḓê"/>
            <p:cNvSpPr txBox="1"/>
            <p:nvPr>
              <p:custDataLst>
                <p:tags r:id="rId22"/>
              </p:custDataLst>
            </p:nvPr>
          </p:nvSpPr>
          <p:spPr bwMode="auto">
            <a:xfrm>
              <a:off x="7056371" y="1321702"/>
              <a:ext cx="2505075" cy="35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eaLnBrk="1" hangingPunct="1">
                <a:buClrTx/>
                <a:buSzTx/>
                <a:buFontTx/>
              </a:pPr>
              <a:r>
                <a:rPr lang="zh-CN" altLang="en-US" sz="2000" dirty="0" smtClean="0">
                  <a:latin typeface="汉仪古隶简" panose="00020600040101010101" charset="-122"/>
                  <a:ea typeface="汉仪古隶简" panose="00020600040101010101" charset="-122"/>
                  <a:cs typeface="+mn-ea"/>
                  <a:sym typeface="+mn-lt"/>
                </a:rPr>
                <a:t>输入标题</a:t>
              </a:r>
              <a:endParaRPr lang="zh-CN" altLang="en-US" sz="2000" dirty="0" smtClean="0">
                <a:latin typeface="汉仪古隶简" panose="00020600040101010101" charset="-122"/>
                <a:ea typeface="汉仪古隶简" panose="00020600040101010101" charset="-122"/>
                <a:cs typeface="+mn-ea"/>
                <a:sym typeface="+mn-lt"/>
              </a:endParaRPr>
            </a:p>
          </p:txBody>
        </p:sp>
      </p:grpSp>
      <p:sp>
        <p:nvSpPr>
          <p:cNvPr id="27" name="íşlîďé"/>
          <p:cNvSpPr/>
          <p:nvPr/>
        </p:nvSpPr>
        <p:spPr>
          <a:xfrm>
            <a:off x="669925" y="2619375"/>
            <a:ext cx="10903585" cy="351155"/>
          </a:xfrm>
          <a:prstGeom prst="roundRect">
            <a:avLst>
              <a:gd name="adj" fmla="val 0"/>
            </a:avLst>
          </a:prstGeom>
          <a:solidFill>
            <a:srgbClr val="C4101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82500"/>
          </a:bodyPr>
          <a:lstStyle/>
          <a:p>
            <a:pPr algn="ctr"/>
            <a:r>
              <a:rPr lang="en-US" sz="2000" b="1" i="1" dirty="0">
                <a:cs typeface="+mn-ea"/>
                <a:sym typeface="+mn-lt"/>
              </a:rPr>
              <a:t>LOVE JUVT</a:t>
            </a:r>
            <a:endParaRPr lang="en-US" sz="2000" b="1" i="1" dirty="0">
              <a:cs typeface="+mn-ea"/>
              <a:sym typeface="+mn-lt"/>
            </a:endParaRPr>
          </a:p>
        </p:txBody>
      </p:sp>
      <p:grpSp>
        <p:nvGrpSpPr>
          <p:cNvPr id="14" name="组合 13"/>
          <p:cNvGrpSpPr/>
          <p:nvPr/>
        </p:nvGrpSpPr>
        <p:grpSpPr>
          <a:xfrm>
            <a:off x="51435" y="-523875"/>
            <a:ext cx="12229465" cy="160020"/>
            <a:chOff x="-31" y="0"/>
            <a:chExt cx="19259" cy="252"/>
          </a:xfrm>
        </p:grpSpPr>
        <p:sp>
          <p:nvSpPr>
            <p:cNvPr id="9" name="矩形 8"/>
            <p:cNvSpPr/>
            <p:nvPr/>
          </p:nvSpPr>
          <p:spPr>
            <a:xfrm>
              <a:off x="-31" y="0"/>
              <a:ext cx="8171" cy="253"/>
            </a:xfrm>
            <a:prstGeom prst="rect">
              <a:avLst/>
            </a:prstGeom>
            <a:solidFill>
              <a:schemeClr val="bg1">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矩形 10"/>
            <p:cNvSpPr/>
            <p:nvPr/>
          </p:nvSpPr>
          <p:spPr>
            <a:xfrm>
              <a:off x="11112" y="0"/>
              <a:ext cx="8116" cy="253"/>
            </a:xfrm>
            <a:prstGeom prst="rect">
              <a:avLst/>
            </a:prstGeom>
            <a:solidFill>
              <a:schemeClr val="bg1">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矩形 11"/>
            <p:cNvSpPr/>
            <p:nvPr/>
          </p:nvSpPr>
          <p:spPr>
            <a:xfrm>
              <a:off x="8140" y="0"/>
              <a:ext cx="2972" cy="253"/>
            </a:xfrm>
            <a:prstGeom prst="rect">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15" name="组合 14"/>
          <p:cNvGrpSpPr/>
          <p:nvPr/>
        </p:nvGrpSpPr>
        <p:grpSpPr>
          <a:xfrm>
            <a:off x="4602480" y="301625"/>
            <a:ext cx="3157855" cy="758190"/>
            <a:chOff x="4669662" y="570199"/>
            <a:chExt cx="2621280" cy="629194"/>
          </a:xfrm>
        </p:grpSpPr>
        <p:grpSp>
          <p:nvGrpSpPr>
            <p:cNvPr id="16" name="组合 15"/>
            <p:cNvGrpSpPr/>
            <p:nvPr/>
          </p:nvGrpSpPr>
          <p:grpSpPr>
            <a:xfrm>
              <a:off x="4669662" y="570199"/>
              <a:ext cx="2621280" cy="629194"/>
              <a:chOff x="4220813" y="570199"/>
              <a:chExt cx="2621280" cy="629194"/>
            </a:xfrm>
          </p:grpSpPr>
          <p:sp>
            <p:nvSpPr>
              <p:cNvPr id="17" name="矩形 16"/>
              <p:cNvSpPr/>
              <p:nvPr/>
            </p:nvSpPr>
            <p:spPr>
              <a:xfrm>
                <a:off x="4941757" y="570199"/>
                <a:ext cx="1178560" cy="629194"/>
              </a:xfrm>
              <a:prstGeom prst="rect">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4220813" y="654387"/>
                <a:ext cx="2621280" cy="433164"/>
              </a:xfrm>
              <a:prstGeom prst="rect">
                <a:avLst/>
              </a:prstGeom>
              <a:solidFill>
                <a:srgbClr val="FFFFFF"/>
              </a:solidFill>
            </p:spPr>
            <p:txBody>
              <a:bodyPr vert="horz" wrap="square" rtlCol="0">
                <a:spAutoFit/>
              </a:bodyPr>
              <a:lstStyle/>
              <a:p>
                <a:r>
                  <a:rPr lang="zh-CN" altLang="en-US" sz="2800" dirty="0" smtClean="0">
                    <a:gradFill>
                      <a:gsLst>
                        <a:gs pos="0">
                          <a:schemeClr val="tx1"/>
                        </a:gs>
                        <a:gs pos="100000">
                          <a:srgbClr val="C00000"/>
                        </a:gs>
                      </a:gsLst>
                      <a:lin ang="0" scaled="0"/>
                    </a:gradFill>
                    <a:latin typeface="汉仪古隶简" panose="00020600040101010101" charset="-122"/>
                    <a:ea typeface="汉仪古隶简" panose="00020600040101010101" charset="-122"/>
                    <a:cs typeface="汉仪古隶简" panose="00020600040101010101" charset="-122"/>
                  </a:rPr>
                  <a:t>在此输入你的标题</a:t>
                </a:r>
                <a:endParaRPr lang="zh-CN" altLang="en-US" sz="2800" dirty="0" smtClean="0">
                  <a:gradFill>
                    <a:gsLst>
                      <a:gs pos="0">
                        <a:schemeClr val="tx1"/>
                      </a:gs>
                      <a:gs pos="100000">
                        <a:srgbClr val="C00000"/>
                      </a:gs>
                    </a:gsLst>
                    <a:lin ang="0" scaled="0"/>
                  </a:gradFill>
                  <a:latin typeface="汉仪古隶简" panose="00020600040101010101" charset="-122"/>
                  <a:ea typeface="汉仪古隶简" panose="00020600040101010101" charset="-122"/>
                  <a:cs typeface="汉仪古隶简" panose="00020600040101010101" charset="-122"/>
                </a:endParaRPr>
              </a:p>
            </p:txBody>
          </p:sp>
        </p:grpSp>
        <p:sp>
          <p:nvSpPr>
            <p:cNvPr id="19" name="矩形 18"/>
            <p:cNvSpPr/>
            <p:nvPr/>
          </p:nvSpPr>
          <p:spPr>
            <a:xfrm>
              <a:off x="5620615" y="1003406"/>
              <a:ext cx="855980" cy="152292"/>
            </a:xfrm>
            <a:prstGeom prst="rect">
              <a:avLst/>
            </a:prstGeom>
          </p:spPr>
          <p:txBody>
            <a:bodyPr wrap="square">
              <a:spAutoFit/>
            </a:bodyPr>
            <a:lstStyle/>
            <a:p>
              <a:r>
                <a:rPr lang="en-US" altLang="zh-CN" sz="600" dirty="0" smtClean="0">
                  <a:solidFill>
                    <a:schemeClr val="bg1">
                      <a:lumMod val="50000"/>
                    </a:schemeClr>
                  </a:solidFill>
                </a:rPr>
                <a:t>LOVE CHINA JUVT</a:t>
              </a:r>
              <a:endParaRPr lang="zh-CN" altLang="en-US" sz="600" dirty="0">
                <a:solidFill>
                  <a:schemeClr val="bg1">
                    <a:lumMod val="50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微信图片_20260105164158_661_9"/>
          <p:cNvPicPr>
            <a:picLocks noChangeAspect="1"/>
          </p:cNvPicPr>
          <p:nvPr/>
        </p:nvPicPr>
        <p:blipFill>
          <a:blip r:embed="rId1"/>
          <a:stretch>
            <a:fillRect/>
          </a:stretch>
        </p:blipFill>
        <p:spPr>
          <a:xfrm>
            <a:off x="0" y="1905"/>
            <a:ext cx="12192000" cy="6854190"/>
          </a:xfrm>
          <a:prstGeom prst="rect">
            <a:avLst/>
          </a:prstGeom>
        </p:spPr>
      </p:pic>
      <p:grpSp>
        <p:nvGrpSpPr>
          <p:cNvPr id="6" name="22108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a:off x="673100" y="1130300"/>
            <a:ext cx="10845800" cy="5016500"/>
            <a:chOff x="673100" y="1130300"/>
            <a:chExt cx="10845800" cy="5016500"/>
          </a:xfrm>
        </p:grpSpPr>
        <p:sp>
          <p:nvSpPr>
            <p:cNvPr id="8" name="ïṣlíḑê"/>
            <p:cNvSpPr/>
            <p:nvPr/>
          </p:nvSpPr>
          <p:spPr>
            <a:xfrm>
              <a:off x="673100" y="1130300"/>
              <a:ext cx="10845800" cy="5016500"/>
            </a:xfrm>
            <a:prstGeom prst="rect">
              <a:avLst/>
            </a:prstGeom>
            <a:solidFill>
              <a:schemeClr val="tx1">
                <a:lumMod val="95000"/>
                <a:lumOff val="5000"/>
                <a:alpha val="48000"/>
              </a:schemeClr>
            </a:solidFill>
            <a:ln w="3175">
              <a:noFill/>
              <a:prstDash val="sysDash"/>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zh-CN" altLang="en-US" sz="2800" b="1">
                <a:cs typeface="+mn-ea"/>
                <a:sym typeface="+mn-lt"/>
              </a:endParaRPr>
            </a:p>
          </p:txBody>
        </p:sp>
        <p:sp>
          <p:nvSpPr>
            <p:cNvPr id="29" name="îṧļïde"/>
            <p:cNvSpPr txBox="1"/>
            <p:nvPr/>
          </p:nvSpPr>
          <p:spPr>
            <a:xfrm>
              <a:off x="673100" y="1532174"/>
              <a:ext cx="3879850" cy="1039495"/>
            </a:xfrm>
            <a:prstGeom prst="rect">
              <a:avLst/>
            </a:prstGeom>
            <a:no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defTabSz="913765" rtl="0" eaLnBrk="1" fontAlgn="auto" latinLnBrk="0" hangingPunct="1">
                <a:lnSpc>
                  <a:spcPct val="100000"/>
                </a:lnSpc>
                <a:spcBef>
                  <a:spcPts val="0"/>
                </a:spcBef>
                <a:spcAft>
                  <a:spcPts val="0"/>
                </a:spcAft>
                <a:buClrTx/>
                <a:buSzPct val="25000"/>
                <a:buFontTx/>
                <a:buNone/>
                <a:defRPr/>
              </a:pPr>
              <a:r>
                <a:rPr kumimoji="0" lang="zh-CN" altLang="en-US" sz="3600" b="1" i="1" u="none" strike="noStrike" kern="1200" cap="none" spc="0" normalizeH="0" baseline="0" noProof="0" dirty="0">
                  <a:ln>
                    <a:noFill/>
                  </a:ln>
                  <a:solidFill>
                    <a:schemeClr val="bg1"/>
                  </a:solidFill>
                  <a:effectLst/>
                  <a:uLnTx/>
                  <a:uFillTx/>
                  <a:latin typeface="汉仪古隶简" panose="00020600040101010101" charset="-122"/>
                  <a:ea typeface="汉仪古隶简" panose="00020600040101010101" charset="-122"/>
                  <a:cs typeface="+mn-ea"/>
                  <a:sym typeface="+mn-lt"/>
                </a:rPr>
                <a:t>在此输入你的标题</a:t>
              </a:r>
              <a:endParaRPr kumimoji="0" lang="zh-CN" altLang="en-US" sz="3600" b="1" i="1" u="none" strike="noStrike" kern="1200" cap="none" spc="0" normalizeH="0" baseline="0" noProof="0" dirty="0">
                <a:ln>
                  <a:noFill/>
                </a:ln>
                <a:solidFill>
                  <a:schemeClr val="bg1"/>
                </a:solidFill>
                <a:effectLst/>
                <a:uLnTx/>
                <a:uFillTx/>
                <a:latin typeface="汉仪古隶简" panose="00020600040101010101" charset="-122"/>
                <a:ea typeface="汉仪古隶简" panose="00020600040101010101" charset="-122"/>
                <a:cs typeface="+mn-ea"/>
                <a:sym typeface="+mn-lt"/>
              </a:endParaRPr>
            </a:p>
          </p:txBody>
        </p:sp>
        <p:cxnSp>
          <p:nvCxnSpPr>
            <p:cNvPr id="10" name="直接箭头连接符 9"/>
            <p:cNvCxnSpPr/>
            <p:nvPr>
              <p:custDataLst>
                <p:tags r:id="rId3"/>
              </p:custDataLst>
            </p:nvPr>
          </p:nvCxnSpPr>
          <p:spPr>
            <a:xfrm rot="10800000" flipH="1">
              <a:off x="3196588" y="3345542"/>
              <a:ext cx="842912" cy="2104572"/>
            </a:xfrm>
            <a:prstGeom prst="straightConnector1">
              <a:avLst/>
            </a:prstGeom>
            <a:noFill/>
            <a:ln w="38100" cap="flat" cmpd="sng">
              <a:solidFill>
                <a:schemeClr val="lt1"/>
              </a:solidFill>
              <a:prstDash val="solid"/>
              <a:miter lim="800000"/>
              <a:headEnd type="none" w="sm" len="sm"/>
              <a:tailEnd type="none" w="sm" len="sm"/>
            </a:ln>
          </p:spPr>
        </p:cxnSp>
        <p:grpSp>
          <p:nvGrpSpPr>
            <p:cNvPr id="11" name="ïşḷîdé"/>
            <p:cNvGrpSpPr/>
            <p:nvPr/>
          </p:nvGrpSpPr>
          <p:grpSpPr>
            <a:xfrm>
              <a:off x="1280317" y="4022263"/>
              <a:ext cx="2197499" cy="1227441"/>
              <a:chOff x="850179" y="3467799"/>
              <a:chExt cx="2358713" cy="1227441"/>
            </a:xfrm>
          </p:grpSpPr>
          <p:sp>
            <p:nvSpPr>
              <p:cNvPr id="27" name="ïśļíḋé"/>
              <p:cNvSpPr/>
              <p:nvPr>
                <p:custDataLst>
                  <p:tags r:id="rId4"/>
                </p:custDataLst>
              </p:nvPr>
            </p:nvSpPr>
            <p:spPr bwMode="auto">
              <a:xfrm>
                <a:off x="850179" y="3891610"/>
                <a:ext cx="2358713" cy="80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1100" noProof="0" dirty="0">
                    <a:ln>
                      <a:noFill/>
                    </a:ln>
                    <a:solidFill>
                      <a:schemeClr val="bg1"/>
                    </a:solidFill>
                    <a:effectLst/>
                    <a:uLnTx/>
                    <a:uFillTx/>
                    <a:latin typeface="Calibri" panose="020F0502020204030204"/>
                    <a:ea typeface="微软雅黑" panose="020B0503020204020204" charset="-122"/>
                    <a:sym typeface="+mn-ea"/>
                  </a:rPr>
                  <a:t>请在此输入正文请在此输入正文请在此输入正文请在此输入正文</a:t>
                </a:r>
                <a:endParaRPr lang="zh-CN" altLang="en-US" sz="1100" noProof="0" dirty="0">
                  <a:ln>
                    <a:noFill/>
                  </a:ln>
                  <a:solidFill>
                    <a:schemeClr val="bg1"/>
                  </a:solidFill>
                  <a:effectLst/>
                  <a:uLnTx/>
                  <a:uFillTx/>
                  <a:latin typeface="Calibri" panose="020F0502020204030204"/>
                  <a:ea typeface="微软雅黑" panose="020B0503020204020204" charset="-122"/>
                  <a:cs typeface="+mn-ea"/>
                  <a:sym typeface="+mn-ea"/>
                </a:endParaRPr>
              </a:p>
            </p:txBody>
          </p:sp>
          <p:sp>
            <p:nvSpPr>
              <p:cNvPr id="28" name="ïṡļïḑe"/>
              <p:cNvSpPr/>
              <p:nvPr>
                <p:custDataLst>
                  <p:tags r:id="rId5"/>
                </p:custDataLst>
              </p:nvPr>
            </p:nvSpPr>
            <p:spPr bwMode="auto">
              <a:xfrm>
                <a:off x="850179" y="3467799"/>
                <a:ext cx="2358713" cy="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spcBef>
                    <a:spcPct val="0"/>
                  </a:spcBef>
                </a:pPr>
                <a:r>
                  <a:rPr lang="zh-CN" altLang="en-US" b="1" dirty="0" smtClean="0">
                    <a:solidFill>
                      <a:schemeClr val="bg1"/>
                    </a:solidFill>
                    <a:cs typeface="+mn-ea"/>
                    <a:sym typeface="+mn-lt"/>
                  </a:rPr>
                  <a:t>输入标题</a:t>
                </a:r>
                <a:endParaRPr lang="en-US" altLang="zh-CN" b="1" dirty="0">
                  <a:solidFill>
                    <a:schemeClr val="bg1"/>
                  </a:solidFill>
                  <a:cs typeface="+mn-ea"/>
                  <a:sym typeface="+mn-lt"/>
                </a:endParaRPr>
              </a:p>
            </p:txBody>
          </p:sp>
        </p:grpSp>
        <p:grpSp>
          <p:nvGrpSpPr>
            <p:cNvPr id="12" name="íṡ1îḋé"/>
            <p:cNvGrpSpPr/>
            <p:nvPr/>
          </p:nvGrpSpPr>
          <p:grpSpPr>
            <a:xfrm>
              <a:off x="3758272" y="4022263"/>
              <a:ext cx="2197499" cy="1227441"/>
              <a:chOff x="850179" y="3467799"/>
              <a:chExt cx="2358713" cy="1227441"/>
            </a:xfrm>
          </p:grpSpPr>
          <p:sp>
            <p:nvSpPr>
              <p:cNvPr id="25" name="íşliḍe"/>
              <p:cNvSpPr/>
              <p:nvPr>
                <p:custDataLst>
                  <p:tags r:id="rId6"/>
                </p:custDataLst>
              </p:nvPr>
            </p:nvSpPr>
            <p:spPr bwMode="auto">
              <a:xfrm>
                <a:off x="850179" y="3891610"/>
                <a:ext cx="2358713" cy="80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1100" noProof="0" dirty="0">
                    <a:ln>
                      <a:noFill/>
                    </a:ln>
                    <a:solidFill>
                      <a:schemeClr val="bg1"/>
                    </a:solidFill>
                    <a:effectLst/>
                    <a:uLnTx/>
                    <a:uFillTx/>
                    <a:latin typeface="Calibri" panose="020F0502020204030204"/>
                    <a:ea typeface="微软雅黑" panose="020B0503020204020204" charset="-122"/>
                    <a:sym typeface="+mn-ea"/>
                  </a:rPr>
                  <a:t>请在此输入正文请在此输入正文请在此输入正文请在此输入正文</a:t>
                </a:r>
                <a:endParaRPr lang="en-US" altLang="zh-CN" sz="1100" dirty="0">
                  <a:solidFill>
                    <a:schemeClr val="bg1"/>
                  </a:solidFill>
                  <a:cs typeface="+mn-ea"/>
                  <a:sym typeface="+mn-lt"/>
                </a:endParaRPr>
              </a:p>
            </p:txBody>
          </p:sp>
          <p:sp>
            <p:nvSpPr>
              <p:cNvPr id="26" name="íṣļíḋê"/>
              <p:cNvSpPr/>
              <p:nvPr>
                <p:custDataLst>
                  <p:tags r:id="rId7"/>
                </p:custDataLst>
              </p:nvPr>
            </p:nvSpPr>
            <p:spPr bwMode="auto">
              <a:xfrm>
                <a:off x="850179" y="3467799"/>
                <a:ext cx="2358713" cy="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spcBef>
                    <a:spcPct val="0"/>
                  </a:spcBef>
                </a:pPr>
                <a:r>
                  <a:rPr lang="zh-CN" altLang="en-US" b="1" dirty="0" smtClean="0">
                    <a:solidFill>
                      <a:schemeClr val="bg1"/>
                    </a:solidFill>
                    <a:cs typeface="+mn-ea"/>
                    <a:sym typeface="+mn-lt"/>
                  </a:rPr>
                  <a:t>输入标题</a:t>
                </a:r>
                <a:endParaRPr lang="en-US" altLang="zh-CN" b="1" dirty="0">
                  <a:solidFill>
                    <a:schemeClr val="bg1"/>
                  </a:solidFill>
                  <a:cs typeface="+mn-ea"/>
                  <a:sym typeface="+mn-lt"/>
                </a:endParaRPr>
              </a:p>
            </p:txBody>
          </p:sp>
        </p:grpSp>
        <p:grpSp>
          <p:nvGrpSpPr>
            <p:cNvPr id="13" name="iṣľîḑé"/>
            <p:cNvGrpSpPr/>
            <p:nvPr/>
          </p:nvGrpSpPr>
          <p:grpSpPr>
            <a:xfrm>
              <a:off x="6236227" y="4022263"/>
              <a:ext cx="2197499" cy="1227441"/>
              <a:chOff x="850179" y="3467799"/>
              <a:chExt cx="2358713" cy="1227441"/>
            </a:xfrm>
          </p:grpSpPr>
          <p:sp>
            <p:nvSpPr>
              <p:cNvPr id="23" name="iṧlîďé"/>
              <p:cNvSpPr/>
              <p:nvPr>
                <p:custDataLst>
                  <p:tags r:id="rId8"/>
                </p:custDataLst>
              </p:nvPr>
            </p:nvSpPr>
            <p:spPr bwMode="auto">
              <a:xfrm>
                <a:off x="850179" y="3891610"/>
                <a:ext cx="2358713" cy="80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1100" noProof="0" dirty="0">
                    <a:ln>
                      <a:noFill/>
                    </a:ln>
                    <a:solidFill>
                      <a:schemeClr val="bg1"/>
                    </a:solidFill>
                    <a:effectLst/>
                    <a:uLnTx/>
                    <a:uFillTx/>
                    <a:latin typeface="Calibri" panose="020F0502020204030204"/>
                    <a:ea typeface="微软雅黑" panose="020B0503020204020204" charset="-122"/>
                    <a:sym typeface="+mn-ea"/>
                  </a:rPr>
                  <a:t>请在此输入正文请在此输入正文请在此输入正文请在此输入正文</a:t>
                </a:r>
                <a:endParaRPr lang="en-US" altLang="zh-CN" sz="1100" dirty="0">
                  <a:solidFill>
                    <a:schemeClr val="bg1"/>
                  </a:solidFill>
                  <a:cs typeface="+mn-ea"/>
                  <a:sym typeface="+mn-lt"/>
                </a:endParaRPr>
              </a:p>
            </p:txBody>
          </p:sp>
          <p:sp>
            <p:nvSpPr>
              <p:cNvPr id="24" name="ïṥlîde"/>
              <p:cNvSpPr/>
              <p:nvPr>
                <p:custDataLst>
                  <p:tags r:id="rId9"/>
                </p:custDataLst>
              </p:nvPr>
            </p:nvSpPr>
            <p:spPr bwMode="auto">
              <a:xfrm>
                <a:off x="850179" y="3467799"/>
                <a:ext cx="2358713" cy="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spcBef>
                    <a:spcPct val="0"/>
                  </a:spcBef>
                </a:pPr>
                <a:r>
                  <a:rPr lang="zh-CN" altLang="en-US" b="1" dirty="0" smtClean="0">
                    <a:solidFill>
                      <a:schemeClr val="bg1"/>
                    </a:solidFill>
                    <a:cs typeface="+mn-ea"/>
                    <a:sym typeface="+mn-lt"/>
                  </a:rPr>
                  <a:t>输入标题</a:t>
                </a:r>
                <a:endParaRPr lang="en-US" altLang="zh-CN" b="1" dirty="0">
                  <a:solidFill>
                    <a:schemeClr val="bg1"/>
                  </a:solidFill>
                  <a:cs typeface="+mn-ea"/>
                  <a:sym typeface="+mn-lt"/>
                </a:endParaRPr>
              </a:p>
            </p:txBody>
          </p:sp>
        </p:grpSp>
        <p:grpSp>
          <p:nvGrpSpPr>
            <p:cNvPr id="14" name="íšļiḋè"/>
            <p:cNvGrpSpPr/>
            <p:nvPr/>
          </p:nvGrpSpPr>
          <p:grpSpPr>
            <a:xfrm>
              <a:off x="8714184" y="4022263"/>
              <a:ext cx="2197499" cy="1227441"/>
              <a:chOff x="850179" y="3467799"/>
              <a:chExt cx="2358713" cy="1227441"/>
            </a:xfrm>
          </p:grpSpPr>
          <p:sp>
            <p:nvSpPr>
              <p:cNvPr id="21" name="iṥḻiḓé"/>
              <p:cNvSpPr/>
              <p:nvPr>
                <p:custDataLst>
                  <p:tags r:id="rId10"/>
                </p:custDataLst>
              </p:nvPr>
            </p:nvSpPr>
            <p:spPr bwMode="auto">
              <a:xfrm>
                <a:off x="850179" y="3891610"/>
                <a:ext cx="2358713" cy="80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1100" noProof="0" dirty="0">
                    <a:ln>
                      <a:noFill/>
                    </a:ln>
                    <a:solidFill>
                      <a:schemeClr val="bg1"/>
                    </a:solidFill>
                    <a:effectLst/>
                    <a:uLnTx/>
                    <a:uFillTx/>
                    <a:latin typeface="Calibri" panose="020F0502020204030204"/>
                    <a:ea typeface="微软雅黑" panose="020B0503020204020204" charset="-122"/>
                    <a:sym typeface="+mn-ea"/>
                  </a:rPr>
                  <a:t>请在此输入正文请在此输入正文请在此输入正文请在此输入正文</a:t>
                </a:r>
                <a:endParaRPr lang="en-US" altLang="zh-CN" sz="1100" dirty="0">
                  <a:solidFill>
                    <a:schemeClr val="bg1"/>
                  </a:solidFill>
                  <a:cs typeface="+mn-ea"/>
                  <a:sym typeface="+mn-lt"/>
                </a:endParaRPr>
              </a:p>
            </p:txBody>
          </p:sp>
          <p:sp>
            <p:nvSpPr>
              <p:cNvPr id="22" name="îṧ1idé"/>
              <p:cNvSpPr/>
              <p:nvPr>
                <p:custDataLst>
                  <p:tags r:id="rId11"/>
                </p:custDataLst>
              </p:nvPr>
            </p:nvSpPr>
            <p:spPr bwMode="auto">
              <a:xfrm>
                <a:off x="850179" y="3467799"/>
                <a:ext cx="2358713" cy="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spcBef>
                    <a:spcPct val="0"/>
                  </a:spcBef>
                </a:pPr>
                <a:r>
                  <a:rPr lang="zh-CN" altLang="en-US" b="1" dirty="0" smtClean="0">
                    <a:solidFill>
                      <a:schemeClr val="bg1"/>
                    </a:solidFill>
                    <a:cs typeface="+mn-ea"/>
                    <a:sym typeface="+mn-lt"/>
                  </a:rPr>
                  <a:t>输入标题</a:t>
                </a:r>
                <a:endParaRPr lang="en-US" altLang="zh-CN" b="1" dirty="0">
                  <a:solidFill>
                    <a:schemeClr val="bg1"/>
                  </a:solidFill>
                  <a:cs typeface="+mn-ea"/>
                  <a:sym typeface="+mn-lt"/>
                </a:endParaRPr>
              </a:p>
            </p:txBody>
          </p:sp>
        </p:grpSp>
        <p:sp>
          <p:nvSpPr>
            <p:cNvPr id="15" name="îślíḍè"/>
            <p:cNvSpPr/>
            <p:nvPr>
              <p:custDataLst>
                <p:tags r:id="rId12"/>
              </p:custDataLst>
            </p:nvPr>
          </p:nvSpPr>
          <p:spPr>
            <a:xfrm>
              <a:off x="1873159" y="3534819"/>
              <a:ext cx="1011815" cy="400110"/>
            </a:xfrm>
            <a:prstGeom prst="rect">
              <a:avLst/>
            </a:prstGeom>
          </p:spPr>
          <p:txBody>
            <a:bodyPr wrap="square" lIns="91440" tIns="45720" rIns="91440" bIns="4572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3200" b="1" i="1" dirty="0">
                  <a:solidFill>
                    <a:schemeClr val="accent6">
                      <a:lumMod val="75000"/>
                    </a:schemeClr>
                  </a:solidFill>
                  <a:latin typeface="汉仪古隶简" panose="00020600040101010101" charset="-122"/>
                  <a:ea typeface="汉仪古隶简" panose="00020600040101010101" charset="-122"/>
                  <a:cs typeface="+mn-ea"/>
                  <a:sym typeface="+mn-lt"/>
                </a:rPr>
                <a:t>兼容</a:t>
              </a:r>
              <a:endParaRPr lang="zh-CN" altLang="en-US" sz="3200" b="1" i="1" dirty="0">
                <a:solidFill>
                  <a:schemeClr val="accent6">
                    <a:lumMod val="75000"/>
                  </a:schemeClr>
                </a:solidFill>
                <a:latin typeface="汉仪古隶简" panose="00020600040101010101" charset="-122"/>
                <a:ea typeface="汉仪古隶简" panose="00020600040101010101" charset="-122"/>
                <a:cs typeface="+mn-ea"/>
                <a:sym typeface="+mn-lt"/>
              </a:endParaRPr>
            </a:p>
          </p:txBody>
        </p:sp>
        <p:sp>
          <p:nvSpPr>
            <p:cNvPr id="16" name="íṩ1îḋè"/>
            <p:cNvSpPr/>
            <p:nvPr>
              <p:custDataLst>
                <p:tags r:id="rId13"/>
              </p:custDataLst>
            </p:nvPr>
          </p:nvSpPr>
          <p:spPr>
            <a:xfrm>
              <a:off x="4351115" y="3534819"/>
              <a:ext cx="1011815" cy="400110"/>
            </a:xfrm>
            <a:prstGeom prst="rect">
              <a:avLst/>
            </a:prstGeom>
          </p:spPr>
          <p:txBody>
            <a:bodyPr wrap="square" lIns="91440" tIns="45720" rIns="91440" bIns="4572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3200" b="1" i="1" dirty="0">
                  <a:solidFill>
                    <a:schemeClr val="accent6">
                      <a:lumMod val="60000"/>
                      <a:lumOff val="40000"/>
                    </a:schemeClr>
                  </a:solidFill>
                  <a:latin typeface="汉仪古隶简" panose="00020600040101010101" charset="-122"/>
                  <a:ea typeface="汉仪古隶简" panose="00020600040101010101" charset="-122"/>
                  <a:cs typeface="+mn-ea"/>
                  <a:sym typeface="+mn-lt"/>
                </a:rPr>
                <a:t>并蓄</a:t>
              </a:r>
              <a:endParaRPr lang="zh-CN" altLang="en-US" sz="3200" b="1" i="1" dirty="0">
                <a:solidFill>
                  <a:schemeClr val="accent6">
                    <a:lumMod val="60000"/>
                    <a:lumOff val="40000"/>
                  </a:schemeClr>
                </a:solidFill>
                <a:latin typeface="汉仪古隶简" panose="00020600040101010101" charset="-122"/>
                <a:ea typeface="汉仪古隶简" panose="00020600040101010101" charset="-122"/>
                <a:cs typeface="+mn-ea"/>
                <a:sym typeface="+mn-lt"/>
              </a:endParaRPr>
            </a:p>
          </p:txBody>
        </p:sp>
        <p:sp>
          <p:nvSpPr>
            <p:cNvPr id="17" name="í$ľïḋê"/>
            <p:cNvSpPr/>
            <p:nvPr>
              <p:custDataLst>
                <p:tags r:id="rId14"/>
              </p:custDataLst>
            </p:nvPr>
          </p:nvSpPr>
          <p:spPr>
            <a:xfrm>
              <a:off x="6829071" y="3534819"/>
              <a:ext cx="1011815" cy="400110"/>
            </a:xfrm>
            <a:prstGeom prst="rect">
              <a:avLst/>
            </a:prstGeom>
          </p:spPr>
          <p:txBody>
            <a:bodyPr wrap="square" lIns="91440" tIns="45720" rIns="91440" bIns="4572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3200" b="1" i="1" dirty="0">
                  <a:solidFill>
                    <a:schemeClr val="accent6">
                      <a:lumMod val="40000"/>
                      <a:lumOff val="60000"/>
                    </a:schemeClr>
                  </a:solidFill>
                  <a:latin typeface="汉仪古隶简" panose="00020600040101010101" charset="-122"/>
                  <a:ea typeface="汉仪古隶简" panose="00020600040101010101" charset="-122"/>
                  <a:cs typeface="+mn-ea"/>
                  <a:sym typeface="+mn-lt"/>
                </a:rPr>
                <a:t>经世</a:t>
              </a:r>
              <a:endParaRPr lang="zh-CN" altLang="en-US" sz="3200" b="1" i="1" dirty="0">
                <a:solidFill>
                  <a:schemeClr val="accent6">
                    <a:lumMod val="40000"/>
                    <a:lumOff val="60000"/>
                  </a:schemeClr>
                </a:solidFill>
                <a:latin typeface="汉仪古隶简" panose="00020600040101010101" charset="-122"/>
                <a:ea typeface="汉仪古隶简" panose="00020600040101010101" charset="-122"/>
                <a:cs typeface="+mn-ea"/>
                <a:sym typeface="+mn-lt"/>
              </a:endParaRPr>
            </a:p>
          </p:txBody>
        </p:sp>
        <p:sp>
          <p:nvSpPr>
            <p:cNvPr id="18" name="ïṧḻidê"/>
            <p:cNvSpPr/>
            <p:nvPr>
              <p:custDataLst>
                <p:tags r:id="rId15"/>
              </p:custDataLst>
            </p:nvPr>
          </p:nvSpPr>
          <p:spPr>
            <a:xfrm>
              <a:off x="9307026" y="3534819"/>
              <a:ext cx="1011815" cy="400110"/>
            </a:xfrm>
            <a:prstGeom prst="rect">
              <a:avLst/>
            </a:prstGeom>
          </p:spPr>
          <p:txBody>
            <a:bodyPr wrap="square" lIns="91440" tIns="45720" rIns="91440" bIns="4572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3200" b="1" i="1" dirty="0">
                  <a:solidFill>
                    <a:schemeClr val="accent6">
                      <a:lumMod val="20000"/>
                      <a:lumOff val="80000"/>
                    </a:schemeClr>
                  </a:solidFill>
                  <a:latin typeface="汉仪古隶简" panose="00020600040101010101" charset="-122"/>
                  <a:ea typeface="汉仪古隶简" panose="00020600040101010101" charset="-122"/>
                  <a:cs typeface="+mn-ea"/>
                  <a:sym typeface="+mn-lt"/>
                </a:rPr>
                <a:t>致用</a:t>
              </a:r>
              <a:endParaRPr lang="zh-CN" altLang="en-US" sz="3200" b="1" i="1" dirty="0">
                <a:solidFill>
                  <a:schemeClr val="accent6">
                    <a:lumMod val="20000"/>
                    <a:lumOff val="80000"/>
                  </a:schemeClr>
                </a:solidFill>
                <a:latin typeface="汉仪古隶简" panose="00020600040101010101" charset="-122"/>
                <a:ea typeface="汉仪古隶简" panose="00020600040101010101" charset="-122"/>
                <a:cs typeface="+mn-ea"/>
                <a:sym typeface="+mn-lt"/>
              </a:endParaRPr>
            </a:p>
          </p:txBody>
        </p:sp>
        <p:cxnSp>
          <p:nvCxnSpPr>
            <p:cNvPr id="19" name="直接箭头连接符 18"/>
            <p:cNvCxnSpPr/>
            <p:nvPr>
              <p:custDataLst>
                <p:tags r:id="rId16"/>
              </p:custDataLst>
            </p:nvPr>
          </p:nvCxnSpPr>
          <p:spPr>
            <a:xfrm rot="10800000" flipH="1">
              <a:off x="5674543" y="3345541"/>
              <a:ext cx="842912" cy="2104572"/>
            </a:xfrm>
            <a:prstGeom prst="straightConnector1">
              <a:avLst/>
            </a:prstGeom>
            <a:noFill/>
            <a:ln w="38100" cap="flat" cmpd="sng">
              <a:solidFill>
                <a:schemeClr val="lt1"/>
              </a:solidFill>
              <a:prstDash val="solid"/>
              <a:miter lim="800000"/>
              <a:headEnd type="none" w="sm" len="sm"/>
              <a:tailEnd type="none" w="sm" len="sm"/>
            </a:ln>
          </p:spPr>
        </p:cxnSp>
        <p:cxnSp>
          <p:nvCxnSpPr>
            <p:cNvPr id="20" name="直接箭头连接符 19"/>
            <p:cNvCxnSpPr/>
            <p:nvPr>
              <p:custDataLst>
                <p:tags r:id="rId17"/>
              </p:custDataLst>
            </p:nvPr>
          </p:nvCxnSpPr>
          <p:spPr>
            <a:xfrm rot="10800000" flipH="1">
              <a:off x="8152498" y="3345542"/>
              <a:ext cx="842912" cy="2104572"/>
            </a:xfrm>
            <a:prstGeom prst="straightConnector1">
              <a:avLst/>
            </a:prstGeom>
            <a:noFill/>
            <a:ln w="38100" cap="flat" cmpd="sng">
              <a:solidFill>
                <a:schemeClr val="lt1"/>
              </a:solidFill>
              <a:prstDash val="solid"/>
              <a:miter lim="800000"/>
              <a:headEnd type="none" w="sm" len="sm"/>
              <a:tailEnd type="none" w="sm" len="sm"/>
            </a:ln>
          </p:spPr>
        </p:cxnSp>
      </p:grpSp>
      <p:grpSp>
        <p:nvGrpSpPr>
          <p:cNvPr id="33" name="组合 32"/>
          <p:cNvGrpSpPr/>
          <p:nvPr/>
        </p:nvGrpSpPr>
        <p:grpSpPr>
          <a:xfrm>
            <a:off x="786130" y="2344420"/>
            <a:ext cx="3887470" cy="159385"/>
            <a:chOff x="1390" y="3692"/>
            <a:chExt cx="6122" cy="251"/>
          </a:xfrm>
        </p:grpSpPr>
        <p:sp>
          <p:nvSpPr>
            <p:cNvPr id="5" name="平行四边形 4"/>
            <p:cNvSpPr/>
            <p:nvPr/>
          </p:nvSpPr>
          <p:spPr>
            <a:xfrm>
              <a:off x="1390" y="3717"/>
              <a:ext cx="6122" cy="227"/>
            </a:xfrm>
            <a:prstGeom prst="parallelogram">
              <a:avLst/>
            </a:prstGeom>
            <a:solidFill>
              <a:schemeClr val="accent6">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平行四边形 30"/>
            <p:cNvSpPr/>
            <p:nvPr/>
          </p:nvSpPr>
          <p:spPr>
            <a:xfrm>
              <a:off x="1590" y="3692"/>
              <a:ext cx="2953" cy="133"/>
            </a:xfrm>
            <a:prstGeom prst="parallelogram">
              <a:avLst/>
            </a:prstGeom>
            <a:solidFill>
              <a:schemeClr val="accent6">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pic>
        <p:nvPicPr>
          <p:cNvPr id="36" name="图片 35" descr="944854275a3d9e213e74daa7fd310db61fc3d10b760b5-j9H7e7"/>
          <p:cNvPicPr>
            <a:picLocks noChangeAspect="1"/>
          </p:cNvPicPr>
          <p:nvPr/>
        </p:nvPicPr>
        <p:blipFill>
          <a:blip r:embed="rId18"/>
          <a:stretch>
            <a:fillRect/>
          </a:stretch>
        </p:blipFill>
        <p:spPr>
          <a:xfrm>
            <a:off x="9358630" y="-397510"/>
            <a:ext cx="2833370" cy="31623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21000"/>
          </a:blip>
          <a:stretch>
            <a:fillRect/>
          </a:stretch>
        </a:blipFill>
        <a:effectLst/>
      </p:bgPr>
    </p:bg>
    <p:spTree>
      <p:nvGrpSpPr>
        <p:cNvPr id="1" name=""/>
        <p:cNvGrpSpPr/>
        <p:nvPr/>
      </p:nvGrpSpPr>
      <p:grpSpPr/>
      <p:pic>
        <p:nvPicPr>
          <p:cNvPr id="48" name="图片 47" descr="E:/设计图片素材/7967244_.jpg7967244_"/>
          <p:cNvPicPr>
            <a:picLocks noChangeAspect="1"/>
          </p:cNvPicPr>
          <p:nvPr>
            <p:custDataLst>
              <p:tags r:id="rId2"/>
            </p:custDataLst>
          </p:nvPr>
        </p:nvPicPr>
        <p:blipFill>
          <a:blip r:embed="rId3" cstate="email"/>
          <a:srcRect l="15551" t="-4" r="15551" b="-4"/>
          <a:stretch>
            <a:fillRect/>
          </a:stretch>
        </p:blipFill>
        <p:spPr>
          <a:xfrm>
            <a:off x="4141470" y="1911350"/>
            <a:ext cx="3519170" cy="2872105"/>
          </a:xfrm>
          <a:custGeom>
            <a:avLst/>
            <a:gdLst/>
            <a:ahLst/>
            <a:cxnLst>
              <a:cxn ang="3">
                <a:pos x="hc" y="t"/>
              </a:cxn>
              <a:cxn ang="cd2">
                <a:pos x="l" y="vc"/>
              </a:cxn>
              <a:cxn ang="cd4">
                <a:pos x="hc" y="b"/>
              </a:cxn>
              <a:cxn ang="0">
                <a:pos x="r" y="vc"/>
              </a:cxn>
            </a:cxnLst>
            <a:rect l="l" t="t" r="r" b="b"/>
            <a:pathLst>
              <a:path w="7658" h="6249">
                <a:moveTo>
                  <a:pt x="2993" y="5015"/>
                </a:moveTo>
                <a:cubicBezTo>
                  <a:pt x="2965" y="5029"/>
                  <a:pt x="2937" y="5044"/>
                  <a:pt x="2910" y="5058"/>
                </a:cubicBezTo>
                <a:cubicBezTo>
                  <a:pt x="2910" y="5065"/>
                  <a:pt x="2911" y="5073"/>
                  <a:pt x="2911" y="5080"/>
                </a:cubicBezTo>
                <a:cubicBezTo>
                  <a:pt x="2933" y="5083"/>
                  <a:pt x="2962" y="5096"/>
                  <a:pt x="2976" y="5087"/>
                </a:cubicBezTo>
                <a:cubicBezTo>
                  <a:pt x="2993" y="5076"/>
                  <a:pt x="2997" y="5045"/>
                  <a:pt x="3006" y="5023"/>
                </a:cubicBezTo>
                <a:cubicBezTo>
                  <a:pt x="3002" y="5020"/>
                  <a:pt x="2997" y="5018"/>
                  <a:pt x="2993" y="5015"/>
                </a:cubicBezTo>
                <a:close/>
                <a:moveTo>
                  <a:pt x="2343" y="2274"/>
                </a:moveTo>
                <a:cubicBezTo>
                  <a:pt x="2318" y="2283"/>
                  <a:pt x="2294" y="2288"/>
                  <a:pt x="2272" y="2299"/>
                </a:cubicBezTo>
                <a:cubicBezTo>
                  <a:pt x="2214" y="2328"/>
                  <a:pt x="2157" y="2343"/>
                  <a:pt x="2096" y="2306"/>
                </a:cubicBezTo>
                <a:cubicBezTo>
                  <a:pt x="2081" y="2297"/>
                  <a:pt x="2060" y="2298"/>
                  <a:pt x="2036" y="2294"/>
                </a:cubicBezTo>
                <a:cubicBezTo>
                  <a:pt x="2036" y="2323"/>
                  <a:pt x="2034" y="2345"/>
                  <a:pt x="2037" y="2365"/>
                </a:cubicBezTo>
                <a:cubicBezTo>
                  <a:pt x="2042" y="2403"/>
                  <a:pt x="2066" y="2428"/>
                  <a:pt x="2096" y="2450"/>
                </a:cubicBezTo>
                <a:cubicBezTo>
                  <a:pt x="2125" y="2472"/>
                  <a:pt x="2145" y="2510"/>
                  <a:pt x="2176" y="2525"/>
                </a:cubicBezTo>
                <a:cubicBezTo>
                  <a:pt x="2230" y="2551"/>
                  <a:pt x="2284" y="2590"/>
                  <a:pt x="2351" y="2563"/>
                </a:cubicBezTo>
                <a:cubicBezTo>
                  <a:pt x="2366" y="2557"/>
                  <a:pt x="2385" y="2563"/>
                  <a:pt x="2402" y="2564"/>
                </a:cubicBezTo>
                <a:cubicBezTo>
                  <a:pt x="2425" y="2564"/>
                  <a:pt x="2447" y="2564"/>
                  <a:pt x="2471" y="2564"/>
                </a:cubicBezTo>
                <a:cubicBezTo>
                  <a:pt x="2454" y="2499"/>
                  <a:pt x="2440" y="2485"/>
                  <a:pt x="2378" y="2461"/>
                </a:cubicBezTo>
                <a:cubicBezTo>
                  <a:pt x="2367" y="2401"/>
                  <a:pt x="2357" y="2342"/>
                  <a:pt x="2343" y="2274"/>
                </a:cubicBezTo>
                <a:close/>
                <a:moveTo>
                  <a:pt x="2968" y="0"/>
                </a:moveTo>
                <a:cubicBezTo>
                  <a:pt x="2979" y="0"/>
                  <a:pt x="2990" y="0"/>
                  <a:pt x="3001" y="0"/>
                </a:cubicBezTo>
                <a:cubicBezTo>
                  <a:pt x="3014" y="18"/>
                  <a:pt x="3029" y="34"/>
                  <a:pt x="3040" y="53"/>
                </a:cubicBezTo>
                <a:cubicBezTo>
                  <a:pt x="3053" y="74"/>
                  <a:pt x="3062" y="97"/>
                  <a:pt x="3075" y="117"/>
                </a:cubicBezTo>
                <a:cubicBezTo>
                  <a:pt x="3094" y="145"/>
                  <a:pt x="3118" y="169"/>
                  <a:pt x="3137" y="197"/>
                </a:cubicBezTo>
                <a:cubicBezTo>
                  <a:pt x="3197" y="284"/>
                  <a:pt x="3255" y="373"/>
                  <a:pt x="3313" y="461"/>
                </a:cubicBezTo>
                <a:cubicBezTo>
                  <a:pt x="3334" y="494"/>
                  <a:pt x="3341" y="534"/>
                  <a:pt x="3377" y="558"/>
                </a:cubicBezTo>
                <a:cubicBezTo>
                  <a:pt x="3412" y="582"/>
                  <a:pt x="3443" y="613"/>
                  <a:pt x="3477" y="640"/>
                </a:cubicBezTo>
                <a:cubicBezTo>
                  <a:pt x="3488" y="649"/>
                  <a:pt x="3500" y="657"/>
                  <a:pt x="3513" y="663"/>
                </a:cubicBezTo>
                <a:cubicBezTo>
                  <a:pt x="3556" y="681"/>
                  <a:pt x="3597" y="701"/>
                  <a:pt x="3641" y="713"/>
                </a:cubicBezTo>
                <a:cubicBezTo>
                  <a:pt x="3671" y="721"/>
                  <a:pt x="3704" y="723"/>
                  <a:pt x="3735" y="719"/>
                </a:cubicBezTo>
                <a:cubicBezTo>
                  <a:pt x="3767" y="715"/>
                  <a:pt x="3784" y="666"/>
                  <a:pt x="3765" y="640"/>
                </a:cubicBezTo>
                <a:cubicBezTo>
                  <a:pt x="3703" y="558"/>
                  <a:pt x="3640" y="477"/>
                  <a:pt x="3577" y="396"/>
                </a:cubicBezTo>
                <a:cubicBezTo>
                  <a:pt x="3573" y="390"/>
                  <a:pt x="3567" y="387"/>
                  <a:pt x="3563" y="382"/>
                </a:cubicBezTo>
                <a:cubicBezTo>
                  <a:pt x="3553" y="369"/>
                  <a:pt x="3544" y="356"/>
                  <a:pt x="3534" y="344"/>
                </a:cubicBezTo>
                <a:cubicBezTo>
                  <a:pt x="3539" y="339"/>
                  <a:pt x="3543" y="336"/>
                  <a:pt x="3548" y="332"/>
                </a:cubicBezTo>
                <a:cubicBezTo>
                  <a:pt x="3551" y="338"/>
                  <a:pt x="3552" y="345"/>
                  <a:pt x="3556" y="350"/>
                </a:cubicBezTo>
                <a:cubicBezTo>
                  <a:pt x="3624" y="430"/>
                  <a:pt x="3691" y="509"/>
                  <a:pt x="3760" y="587"/>
                </a:cubicBezTo>
                <a:cubicBezTo>
                  <a:pt x="3772" y="601"/>
                  <a:pt x="3800" y="619"/>
                  <a:pt x="3807" y="615"/>
                </a:cubicBezTo>
                <a:cubicBezTo>
                  <a:pt x="3851" y="585"/>
                  <a:pt x="3899" y="588"/>
                  <a:pt x="3948" y="585"/>
                </a:cubicBezTo>
                <a:cubicBezTo>
                  <a:pt x="3969" y="584"/>
                  <a:pt x="3993" y="576"/>
                  <a:pt x="3987" y="546"/>
                </a:cubicBezTo>
                <a:cubicBezTo>
                  <a:pt x="3984" y="527"/>
                  <a:pt x="3978" y="507"/>
                  <a:pt x="3968" y="491"/>
                </a:cubicBezTo>
                <a:cubicBezTo>
                  <a:pt x="3922" y="415"/>
                  <a:pt x="3873" y="341"/>
                  <a:pt x="3825" y="267"/>
                </a:cubicBezTo>
                <a:cubicBezTo>
                  <a:pt x="3804" y="233"/>
                  <a:pt x="3780" y="202"/>
                  <a:pt x="3758" y="169"/>
                </a:cubicBezTo>
                <a:cubicBezTo>
                  <a:pt x="3750" y="157"/>
                  <a:pt x="3745" y="142"/>
                  <a:pt x="3741" y="127"/>
                </a:cubicBezTo>
                <a:cubicBezTo>
                  <a:pt x="3740" y="124"/>
                  <a:pt x="3755" y="113"/>
                  <a:pt x="3756" y="114"/>
                </a:cubicBezTo>
                <a:cubicBezTo>
                  <a:pt x="3769" y="124"/>
                  <a:pt x="3783" y="134"/>
                  <a:pt x="3792" y="147"/>
                </a:cubicBezTo>
                <a:cubicBezTo>
                  <a:pt x="3808" y="169"/>
                  <a:pt x="3819" y="195"/>
                  <a:pt x="3833" y="218"/>
                </a:cubicBezTo>
                <a:cubicBezTo>
                  <a:pt x="3844" y="235"/>
                  <a:pt x="3857" y="251"/>
                  <a:pt x="3868" y="268"/>
                </a:cubicBezTo>
                <a:cubicBezTo>
                  <a:pt x="3904" y="324"/>
                  <a:pt x="3938" y="384"/>
                  <a:pt x="3979" y="437"/>
                </a:cubicBezTo>
                <a:cubicBezTo>
                  <a:pt x="4009" y="477"/>
                  <a:pt x="4039" y="474"/>
                  <a:pt x="4078" y="444"/>
                </a:cubicBezTo>
                <a:cubicBezTo>
                  <a:pt x="4128" y="404"/>
                  <a:pt x="4180" y="367"/>
                  <a:pt x="4230" y="329"/>
                </a:cubicBezTo>
                <a:cubicBezTo>
                  <a:pt x="4242" y="319"/>
                  <a:pt x="4250" y="306"/>
                  <a:pt x="4261" y="294"/>
                </a:cubicBezTo>
                <a:cubicBezTo>
                  <a:pt x="4274" y="299"/>
                  <a:pt x="4292" y="314"/>
                  <a:pt x="4308" y="312"/>
                </a:cubicBezTo>
                <a:cubicBezTo>
                  <a:pt x="4384" y="301"/>
                  <a:pt x="4462" y="292"/>
                  <a:pt x="4536" y="271"/>
                </a:cubicBezTo>
                <a:cubicBezTo>
                  <a:pt x="4594" y="254"/>
                  <a:pt x="4647" y="217"/>
                  <a:pt x="4710" y="249"/>
                </a:cubicBezTo>
                <a:cubicBezTo>
                  <a:pt x="4734" y="261"/>
                  <a:pt x="4757" y="275"/>
                  <a:pt x="4779" y="290"/>
                </a:cubicBezTo>
                <a:cubicBezTo>
                  <a:pt x="4878" y="359"/>
                  <a:pt x="4966" y="436"/>
                  <a:pt x="4987" y="563"/>
                </a:cubicBezTo>
                <a:cubicBezTo>
                  <a:pt x="4990" y="581"/>
                  <a:pt x="4995" y="601"/>
                  <a:pt x="5006" y="615"/>
                </a:cubicBezTo>
                <a:cubicBezTo>
                  <a:pt x="5040" y="659"/>
                  <a:pt x="5087" y="687"/>
                  <a:pt x="5140" y="708"/>
                </a:cubicBezTo>
                <a:cubicBezTo>
                  <a:pt x="5179" y="723"/>
                  <a:pt x="5217" y="726"/>
                  <a:pt x="5259" y="716"/>
                </a:cubicBezTo>
                <a:cubicBezTo>
                  <a:pt x="5277" y="712"/>
                  <a:pt x="5299" y="723"/>
                  <a:pt x="5317" y="731"/>
                </a:cubicBezTo>
                <a:cubicBezTo>
                  <a:pt x="5332" y="738"/>
                  <a:pt x="5343" y="755"/>
                  <a:pt x="5358" y="762"/>
                </a:cubicBezTo>
                <a:cubicBezTo>
                  <a:pt x="5369" y="767"/>
                  <a:pt x="5389" y="768"/>
                  <a:pt x="5397" y="761"/>
                </a:cubicBezTo>
                <a:cubicBezTo>
                  <a:pt x="5446" y="720"/>
                  <a:pt x="5502" y="717"/>
                  <a:pt x="5561" y="729"/>
                </a:cubicBezTo>
                <a:cubicBezTo>
                  <a:pt x="5600" y="737"/>
                  <a:pt x="5637" y="751"/>
                  <a:pt x="5675" y="753"/>
                </a:cubicBezTo>
                <a:cubicBezTo>
                  <a:pt x="5711" y="755"/>
                  <a:pt x="5741" y="767"/>
                  <a:pt x="5763" y="792"/>
                </a:cubicBezTo>
                <a:cubicBezTo>
                  <a:pt x="5790" y="819"/>
                  <a:pt x="5813" y="850"/>
                  <a:pt x="5835" y="882"/>
                </a:cubicBezTo>
                <a:cubicBezTo>
                  <a:pt x="5888" y="962"/>
                  <a:pt x="5961" y="994"/>
                  <a:pt x="6053" y="975"/>
                </a:cubicBezTo>
                <a:cubicBezTo>
                  <a:pt x="6108" y="964"/>
                  <a:pt x="6190" y="1017"/>
                  <a:pt x="6204" y="1071"/>
                </a:cubicBezTo>
                <a:cubicBezTo>
                  <a:pt x="6211" y="1102"/>
                  <a:pt x="6218" y="1130"/>
                  <a:pt x="6188" y="1155"/>
                </a:cubicBezTo>
                <a:cubicBezTo>
                  <a:pt x="6181" y="1162"/>
                  <a:pt x="6185" y="1188"/>
                  <a:pt x="6191" y="1201"/>
                </a:cubicBezTo>
                <a:cubicBezTo>
                  <a:pt x="6220" y="1269"/>
                  <a:pt x="6260" y="1333"/>
                  <a:pt x="6281" y="1403"/>
                </a:cubicBezTo>
                <a:cubicBezTo>
                  <a:pt x="6305" y="1485"/>
                  <a:pt x="6356" y="1526"/>
                  <a:pt x="6433" y="1543"/>
                </a:cubicBezTo>
                <a:cubicBezTo>
                  <a:pt x="6445" y="1546"/>
                  <a:pt x="6463" y="1542"/>
                  <a:pt x="6470" y="1535"/>
                </a:cubicBezTo>
                <a:cubicBezTo>
                  <a:pt x="6490" y="1511"/>
                  <a:pt x="6504" y="1482"/>
                  <a:pt x="6525" y="1458"/>
                </a:cubicBezTo>
                <a:cubicBezTo>
                  <a:pt x="6563" y="1414"/>
                  <a:pt x="6603" y="1372"/>
                  <a:pt x="6643" y="1329"/>
                </a:cubicBezTo>
                <a:cubicBezTo>
                  <a:pt x="6647" y="1324"/>
                  <a:pt x="6651" y="1319"/>
                  <a:pt x="6657" y="1317"/>
                </a:cubicBezTo>
                <a:cubicBezTo>
                  <a:pt x="6678" y="1309"/>
                  <a:pt x="6700" y="1302"/>
                  <a:pt x="6723" y="1294"/>
                </a:cubicBezTo>
                <a:cubicBezTo>
                  <a:pt x="6712" y="1307"/>
                  <a:pt x="6701" y="1322"/>
                  <a:pt x="6688" y="1334"/>
                </a:cubicBezTo>
                <a:cubicBezTo>
                  <a:pt x="6664" y="1355"/>
                  <a:pt x="6635" y="1371"/>
                  <a:pt x="6614" y="1394"/>
                </a:cubicBezTo>
                <a:cubicBezTo>
                  <a:pt x="6574" y="1438"/>
                  <a:pt x="6538" y="1486"/>
                  <a:pt x="6499" y="1531"/>
                </a:cubicBezTo>
                <a:cubicBezTo>
                  <a:pt x="6480" y="1554"/>
                  <a:pt x="6472" y="1578"/>
                  <a:pt x="6495" y="1601"/>
                </a:cubicBezTo>
                <a:cubicBezTo>
                  <a:pt x="6518" y="1623"/>
                  <a:pt x="6547" y="1640"/>
                  <a:pt x="6571" y="1663"/>
                </a:cubicBezTo>
                <a:cubicBezTo>
                  <a:pt x="6587" y="1678"/>
                  <a:pt x="6612" y="1700"/>
                  <a:pt x="6610" y="1716"/>
                </a:cubicBezTo>
                <a:cubicBezTo>
                  <a:pt x="6602" y="1773"/>
                  <a:pt x="6628" y="1809"/>
                  <a:pt x="6667" y="1842"/>
                </a:cubicBezTo>
                <a:cubicBezTo>
                  <a:pt x="6725" y="1890"/>
                  <a:pt x="6792" y="1931"/>
                  <a:pt x="6805" y="2017"/>
                </a:cubicBezTo>
                <a:cubicBezTo>
                  <a:pt x="6809" y="2037"/>
                  <a:pt x="6830" y="2057"/>
                  <a:pt x="6848" y="2071"/>
                </a:cubicBezTo>
                <a:cubicBezTo>
                  <a:pt x="6863" y="2084"/>
                  <a:pt x="6886" y="2087"/>
                  <a:pt x="6901" y="2100"/>
                </a:cubicBezTo>
                <a:cubicBezTo>
                  <a:pt x="6918" y="2114"/>
                  <a:pt x="6930" y="2116"/>
                  <a:pt x="6944" y="2098"/>
                </a:cubicBezTo>
                <a:cubicBezTo>
                  <a:pt x="6961" y="2076"/>
                  <a:pt x="6979" y="2052"/>
                  <a:pt x="6996" y="2029"/>
                </a:cubicBezTo>
                <a:cubicBezTo>
                  <a:pt x="6993" y="2053"/>
                  <a:pt x="6985" y="2074"/>
                  <a:pt x="6975" y="2095"/>
                </a:cubicBezTo>
                <a:cubicBezTo>
                  <a:pt x="6963" y="2120"/>
                  <a:pt x="6959" y="2139"/>
                  <a:pt x="6995" y="2147"/>
                </a:cubicBezTo>
                <a:cubicBezTo>
                  <a:pt x="7023" y="2153"/>
                  <a:pt x="7035" y="2171"/>
                  <a:pt x="7031" y="2202"/>
                </a:cubicBezTo>
                <a:cubicBezTo>
                  <a:pt x="7029" y="2224"/>
                  <a:pt x="7034" y="2248"/>
                  <a:pt x="7036" y="2276"/>
                </a:cubicBezTo>
                <a:cubicBezTo>
                  <a:pt x="7078" y="2249"/>
                  <a:pt x="7111" y="2228"/>
                  <a:pt x="7145" y="2206"/>
                </a:cubicBezTo>
                <a:cubicBezTo>
                  <a:pt x="7147" y="2209"/>
                  <a:pt x="7149" y="2211"/>
                  <a:pt x="7151" y="2214"/>
                </a:cubicBezTo>
                <a:cubicBezTo>
                  <a:pt x="7128" y="2241"/>
                  <a:pt x="7106" y="2268"/>
                  <a:pt x="7082" y="2297"/>
                </a:cubicBezTo>
                <a:cubicBezTo>
                  <a:pt x="7111" y="2331"/>
                  <a:pt x="7074" y="2345"/>
                  <a:pt x="7056" y="2368"/>
                </a:cubicBezTo>
                <a:cubicBezTo>
                  <a:pt x="7048" y="2378"/>
                  <a:pt x="7040" y="2401"/>
                  <a:pt x="7043" y="2404"/>
                </a:cubicBezTo>
                <a:cubicBezTo>
                  <a:pt x="7055" y="2414"/>
                  <a:pt x="7072" y="2421"/>
                  <a:pt x="7087" y="2421"/>
                </a:cubicBezTo>
                <a:cubicBezTo>
                  <a:pt x="7100" y="2421"/>
                  <a:pt x="7112" y="2409"/>
                  <a:pt x="7126" y="2403"/>
                </a:cubicBezTo>
                <a:cubicBezTo>
                  <a:pt x="7156" y="2390"/>
                  <a:pt x="7188" y="2378"/>
                  <a:pt x="7219" y="2365"/>
                </a:cubicBezTo>
                <a:cubicBezTo>
                  <a:pt x="7222" y="2371"/>
                  <a:pt x="7224" y="2376"/>
                  <a:pt x="7227" y="2382"/>
                </a:cubicBezTo>
                <a:cubicBezTo>
                  <a:pt x="7207" y="2394"/>
                  <a:pt x="7186" y="2406"/>
                  <a:pt x="7166" y="2419"/>
                </a:cubicBezTo>
                <a:cubicBezTo>
                  <a:pt x="7147" y="2432"/>
                  <a:pt x="7126" y="2446"/>
                  <a:pt x="7113" y="2463"/>
                </a:cubicBezTo>
                <a:cubicBezTo>
                  <a:pt x="7098" y="2485"/>
                  <a:pt x="7091" y="2512"/>
                  <a:pt x="7077" y="2535"/>
                </a:cubicBezTo>
                <a:cubicBezTo>
                  <a:pt x="7063" y="2560"/>
                  <a:pt x="7049" y="2580"/>
                  <a:pt x="7075" y="2608"/>
                </a:cubicBezTo>
                <a:cubicBezTo>
                  <a:pt x="7091" y="2625"/>
                  <a:pt x="7104" y="2652"/>
                  <a:pt x="7106" y="2675"/>
                </a:cubicBezTo>
                <a:cubicBezTo>
                  <a:pt x="7110" y="2709"/>
                  <a:pt x="7132" y="2751"/>
                  <a:pt x="7086" y="2779"/>
                </a:cubicBezTo>
                <a:cubicBezTo>
                  <a:pt x="7081" y="2782"/>
                  <a:pt x="7088" y="2804"/>
                  <a:pt x="7090" y="2816"/>
                </a:cubicBezTo>
                <a:cubicBezTo>
                  <a:pt x="7116" y="2810"/>
                  <a:pt x="7144" y="2808"/>
                  <a:pt x="7168" y="2797"/>
                </a:cubicBezTo>
                <a:cubicBezTo>
                  <a:pt x="7185" y="2790"/>
                  <a:pt x="7195" y="2768"/>
                  <a:pt x="7211" y="2757"/>
                </a:cubicBezTo>
                <a:cubicBezTo>
                  <a:pt x="7262" y="2719"/>
                  <a:pt x="7316" y="2685"/>
                  <a:pt x="7345" y="2624"/>
                </a:cubicBezTo>
                <a:cubicBezTo>
                  <a:pt x="7348" y="2618"/>
                  <a:pt x="7358" y="2616"/>
                  <a:pt x="7363" y="2611"/>
                </a:cubicBezTo>
                <a:cubicBezTo>
                  <a:pt x="7373" y="2603"/>
                  <a:pt x="7385" y="2595"/>
                  <a:pt x="7392" y="2584"/>
                </a:cubicBezTo>
                <a:cubicBezTo>
                  <a:pt x="7404" y="2566"/>
                  <a:pt x="7413" y="2544"/>
                  <a:pt x="7425" y="2526"/>
                </a:cubicBezTo>
                <a:cubicBezTo>
                  <a:pt x="7437" y="2507"/>
                  <a:pt x="7463" y="2489"/>
                  <a:pt x="7462" y="2472"/>
                </a:cubicBezTo>
                <a:cubicBezTo>
                  <a:pt x="7459" y="2418"/>
                  <a:pt x="7491" y="2407"/>
                  <a:pt x="7532" y="2401"/>
                </a:cubicBezTo>
                <a:cubicBezTo>
                  <a:pt x="7542" y="2399"/>
                  <a:pt x="7553" y="2401"/>
                  <a:pt x="7564" y="2401"/>
                </a:cubicBezTo>
                <a:cubicBezTo>
                  <a:pt x="7564" y="2415"/>
                  <a:pt x="7567" y="2430"/>
                  <a:pt x="7562" y="2441"/>
                </a:cubicBezTo>
                <a:cubicBezTo>
                  <a:pt x="7557" y="2453"/>
                  <a:pt x="7545" y="2462"/>
                  <a:pt x="7535" y="2471"/>
                </a:cubicBezTo>
                <a:cubicBezTo>
                  <a:pt x="7424" y="2566"/>
                  <a:pt x="7331" y="2678"/>
                  <a:pt x="7242" y="2793"/>
                </a:cubicBezTo>
                <a:cubicBezTo>
                  <a:pt x="7232" y="2806"/>
                  <a:pt x="7230" y="2826"/>
                  <a:pt x="7225" y="2843"/>
                </a:cubicBezTo>
                <a:cubicBezTo>
                  <a:pt x="7242" y="2849"/>
                  <a:pt x="7258" y="2859"/>
                  <a:pt x="7275" y="2858"/>
                </a:cubicBezTo>
                <a:cubicBezTo>
                  <a:pt x="7313" y="2857"/>
                  <a:pt x="7326" y="2880"/>
                  <a:pt x="7339" y="2910"/>
                </a:cubicBezTo>
                <a:cubicBezTo>
                  <a:pt x="7351" y="2940"/>
                  <a:pt x="7332" y="2947"/>
                  <a:pt x="7314" y="2959"/>
                </a:cubicBezTo>
                <a:cubicBezTo>
                  <a:pt x="7308" y="2963"/>
                  <a:pt x="7305" y="2974"/>
                  <a:pt x="7304" y="2983"/>
                </a:cubicBezTo>
                <a:cubicBezTo>
                  <a:pt x="7299" y="3036"/>
                  <a:pt x="7358" y="3091"/>
                  <a:pt x="7411" y="3084"/>
                </a:cubicBezTo>
                <a:cubicBezTo>
                  <a:pt x="7420" y="3083"/>
                  <a:pt x="7430" y="3086"/>
                  <a:pt x="7439" y="3087"/>
                </a:cubicBezTo>
                <a:cubicBezTo>
                  <a:pt x="7419" y="3105"/>
                  <a:pt x="7395" y="3112"/>
                  <a:pt x="7375" y="3125"/>
                </a:cubicBezTo>
                <a:cubicBezTo>
                  <a:pt x="7361" y="3134"/>
                  <a:pt x="7344" y="3152"/>
                  <a:pt x="7342" y="3168"/>
                </a:cubicBezTo>
                <a:cubicBezTo>
                  <a:pt x="7336" y="3204"/>
                  <a:pt x="7337" y="3241"/>
                  <a:pt x="7337" y="3277"/>
                </a:cubicBezTo>
                <a:cubicBezTo>
                  <a:pt x="7336" y="3296"/>
                  <a:pt x="7334" y="3316"/>
                  <a:pt x="7339" y="3333"/>
                </a:cubicBezTo>
                <a:cubicBezTo>
                  <a:pt x="7347" y="3361"/>
                  <a:pt x="7359" y="3388"/>
                  <a:pt x="7371" y="3416"/>
                </a:cubicBezTo>
                <a:cubicBezTo>
                  <a:pt x="7381" y="3439"/>
                  <a:pt x="7382" y="3460"/>
                  <a:pt x="7361" y="3479"/>
                </a:cubicBezTo>
                <a:cubicBezTo>
                  <a:pt x="7354" y="3485"/>
                  <a:pt x="7348" y="3500"/>
                  <a:pt x="7350" y="3508"/>
                </a:cubicBezTo>
                <a:cubicBezTo>
                  <a:pt x="7370" y="3582"/>
                  <a:pt x="7369" y="3588"/>
                  <a:pt x="7315" y="3627"/>
                </a:cubicBezTo>
                <a:cubicBezTo>
                  <a:pt x="7329" y="3665"/>
                  <a:pt x="7342" y="3703"/>
                  <a:pt x="7357" y="3740"/>
                </a:cubicBezTo>
                <a:cubicBezTo>
                  <a:pt x="7380" y="3797"/>
                  <a:pt x="7398" y="3800"/>
                  <a:pt x="7441" y="3753"/>
                </a:cubicBezTo>
                <a:cubicBezTo>
                  <a:pt x="7466" y="3725"/>
                  <a:pt x="7484" y="3728"/>
                  <a:pt x="7498" y="3764"/>
                </a:cubicBezTo>
                <a:cubicBezTo>
                  <a:pt x="7512" y="3802"/>
                  <a:pt x="7526" y="3840"/>
                  <a:pt x="7539" y="3878"/>
                </a:cubicBezTo>
                <a:cubicBezTo>
                  <a:pt x="7540" y="3882"/>
                  <a:pt x="7536" y="3887"/>
                  <a:pt x="7536" y="3892"/>
                </a:cubicBezTo>
                <a:cubicBezTo>
                  <a:pt x="7538" y="3911"/>
                  <a:pt x="7536" y="3932"/>
                  <a:pt x="7543" y="3949"/>
                </a:cubicBezTo>
                <a:cubicBezTo>
                  <a:pt x="7563" y="3995"/>
                  <a:pt x="7588" y="4038"/>
                  <a:pt x="7540" y="4082"/>
                </a:cubicBezTo>
                <a:cubicBezTo>
                  <a:pt x="7532" y="4090"/>
                  <a:pt x="7530" y="4109"/>
                  <a:pt x="7529" y="4123"/>
                </a:cubicBezTo>
                <a:cubicBezTo>
                  <a:pt x="7527" y="4150"/>
                  <a:pt x="7529" y="4176"/>
                  <a:pt x="7529" y="4203"/>
                </a:cubicBezTo>
                <a:cubicBezTo>
                  <a:pt x="7529" y="4220"/>
                  <a:pt x="7525" y="4233"/>
                  <a:pt x="7505" y="4230"/>
                </a:cubicBezTo>
                <a:lnTo>
                  <a:pt x="7502" y="4229"/>
                </a:lnTo>
                <a:lnTo>
                  <a:pt x="7501" y="4228"/>
                </a:lnTo>
                <a:lnTo>
                  <a:pt x="7501" y="4228"/>
                </a:lnTo>
                <a:lnTo>
                  <a:pt x="7490" y="4207"/>
                </a:lnTo>
                <a:cubicBezTo>
                  <a:pt x="7487" y="4200"/>
                  <a:pt x="7483" y="4193"/>
                  <a:pt x="7480" y="4185"/>
                </a:cubicBezTo>
                <a:cubicBezTo>
                  <a:pt x="7471" y="4166"/>
                  <a:pt x="7462" y="4146"/>
                  <a:pt x="7454" y="4126"/>
                </a:cubicBezTo>
                <a:cubicBezTo>
                  <a:pt x="7434" y="4183"/>
                  <a:pt x="7451" y="4218"/>
                  <a:pt x="7493" y="4227"/>
                </a:cubicBezTo>
                <a:lnTo>
                  <a:pt x="7501" y="4228"/>
                </a:lnTo>
                <a:lnTo>
                  <a:pt x="7501" y="4229"/>
                </a:lnTo>
                <a:lnTo>
                  <a:pt x="7502" y="4229"/>
                </a:lnTo>
                <a:lnTo>
                  <a:pt x="7507" y="4236"/>
                </a:lnTo>
                <a:cubicBezTo>
                  <a:pt x="7522" y="4253"/>
                  <a:pt x="7540" y="4258"/>
                  <a:pt x="7553" y="4244"/>
                </a:cubicBezTo>
                <a:cubicBezTo>
                  <a:pt x="7576" y="4218"/>
                  <a:pt x="7594" y="4229"/>
                  <a:pt x="7608" y="4238"/>
                </a:cubicBezTo>
                <a:cubicBezTo>
                  <a:pt x="7612" y="4261"/>
                  <a:pt x="7615" y="4278"/>
                  <a:pt x="7619" y="4295"/>
                </a:cubicBezTo>
                <a:cubicBezTo>
                  <a:pt x="7632" y="4340"/>
                  <a:pt x="7648" y="4385"/>
                  <a:pt x="7658" y="4432"/>
                </a:cubicBezTo>
                <a:cubicBezTo>
                  <a:pt x="7660" y="4446"/>
                  <a:pt x="7650" y="4471"/>
                  <a:pt x="7637" y="4479"/>
                </a:cubicBezTo>
                <a:cubicBezTo>
                  <a:pt x="7615" y="4494"/>
                  <a:pt x="7587" y="4501"/>
                  <a:pt x="7561" y="4511"/>
                </a:cubicBezTo>
                <a:cubicBezTo>
                  <a:pt x="7563" y="4516"/>
                  <a:pt x="7564" y="4521"/>
                  <a:pt x="7566" y="4526"/>
                </a:cubicBezTo>
                <a:cubicBezTo>
                  <a:pt x="7590" y="4523"/>
                  <a:pt x="7615" y="4519"/>
                  <a:pt x="7638" y="4516"/>
                </a:cubicBezTo>
                <a:cubicBezTo>
                  <a:pt x="7640" y="4529"/>
                  <a:pt x="7648" y="4547"/>
                  <a:pt x="7643" y="4552"/>
                </a:cubicBezTo>
                <a:cubicBezTo>
                  <a:pt x="7614" y="4583"/>
                  <a:pt x="7586" y="4620"/>
                  <a:pt x="7549" y="4636"/>
                </a:cubicBezTo>
                <a:cubicBezTo>
                  <a:pt x="7515" y="4650"/>
                  <a:pt x="7498" y="4669"/>
                  <a:pt x="7484" y="4698"/>
                </a:cubicBezTo>
                <a:cubicBezTo>
                  <a:pt x="7464" y="4742"/>
                  <a:pt x="7446" y="4788"/>
                  <a:pt x="7423" y="4831"/>
                </a:cubicBezTo>
                <a:cubicBezTo>
                  <a:pt x="7416" y="4845"/>
                  <a:pt x="7401" y="4863"/>
                  <a:pt x="7388" y="4864"/>
                </a:cubicBezTo>
                <a:cubicBezTo>
                  <a:pt x="7345" y="4867"/>
                  <a:pt x="7301" y="4862"/>
                  <a:pt x="7257" y="4861"/>
                </a:cubicBezTo>
                <a:cubicBezTo>
                  <a:pt x="7242" y="4861"/>
                  <a:pt x="7227" y="4861"/>
                  <a:pt x="7213" y="4861"/>
                </a:cubicBezTo>
                <a:cubicBezTo>
                  <a:pt x="7245" y="4902"/>
                  <a:pt x="7279" y="4935"/>
                  <a:pt x="7301" y="4976"/>
                </a:cubicBezTo>
                <a:cubicBezTo>
                  <a:pt x="7327" y="5025"/>
                  <a:pt x="7357" y="5062"/>
                  <a:pt x="7413" y="5076"/>
                </a:cubicBezTo>
                <a:cubicBezTo>
                  <a:pt x="7447" y="5084"/>
                  <a:pt x="7466" y="5108"/>
                  <a:pt x="7466" y="5142"/>
                </a:cubicBezTo>
                <a:cubicBezTo>
                  <a:pt x="7466" y="5156"/>
                  <a:pt x="7457" y="5176"/>
                  <a:pt x="7445" y="5183"/>
                </a:cubicBezTo>
                <a:cubicBezTo>
                  <a:pt x="7434" y="5190"/>
                  <a:pt x="7407" y="5188"/>
                  <a:pt x="7402" y="5181"/>
                </a:cubicBezTo>
                <a:cubicBezTo>
                  <a:pt x="7385" y="5151"/>
                  <a:pt x="7364" y="5157"/>
                  <a:pt x="7343" y="5170"/>
                </a:cubicBezTo>
                <a:cubicBezTo>
                  <a:pt x="7313" y="5188"/>
                  <a:pt x="7300" y="5176"/>
                  <a:pt x="7286" y="5147"/>
                </a:cubicBezTo>
                <a:cubicBezTo>
                  <a:pt x="7272" y="5119"/>
                  <a:pt x="7252" y="5079"/>
                  <a:pt x="7227" y="5073"/>
                </a:cubicBezTo>
                <a:cubicBezTo>
                  <a:pt x="7173" y="5058"/>
                  <a:pt x="7135" y="5023"/>
                  <a:pt x="7095" y="4990"/>
                </a:cubicBezTo>
                <a:cubicBezTo>
                  <a:pt x="7053" y="4956"/>
                  <a:pt x="7043" y="4958"/>
                  <a:pt x="7003" y="4992"/>
                </a:cubicBezTo>
                <a:cubicBezTo>
                  <a:pt x="6959" y="5030"/>
                  <a:pt x="6907" y="5059"/>
                  <a:pt x="6859" y="5093"/>
                </a:cubicBezTo>
                <a:cubicBezTo>
                  <a:pt x="6849" y="5100"/>
                  <a:pt x="6832" y="5110"/>
                  <a:pt x="6831" y="5120"/>
                </a:cubicBezTo>
                <a:cubicBezTo>
                  <a:pt x="6830" y="5131"/>
                  <a:pt x="6842" y="5149"/>
                  <a:pt x="6853" y="5155"/>
                </a:cubicBezTo>
                <a:cubicBezTo>
                  <a:pt x="6880" y="5170"/>
                  <a:pt x="6887" y="5185"/>
                  <a:pt x="6879" y="5218"/>
                </a:cubicBezTo>
                <a:cubicBezTo>
                  <a:pt x="6871" y="5257"/>
                  <a:pt x="6849" y="5270"/>
                  <a:pt x="6816" y="5277"/>
                </a:cubicBezTo>
                <a:cubicBezTo>
                  <a:pt x="6780" y="5285"/>
                  <a:pt x="6766" y="5261"/>
                  <a:pt x="6753" y="5235"/>
                </a:cubicBezTo>
                <a:cubicBezTo>
                  <a:pt x="6748" y="5225"/>
                  <a:pt x="6743" y="5215"/>
                  <a:pt x="6739" y="5205"/>
                </a:cubicBezTo>
                <a:cubicBezTo>
                  <a:pt x="6736" y="5241"/>
                  <a:pt x="6740" y="5277"/>
                  <a:pt x="6747" y="5311"/>
                </a:cubicBezTo>
                <a:cubicBezTo>
                  <a:pt x="6751" y="5335"/>
                  <a:pt x="6753" y="5364"/>
                  <a:pt x="6793" y="5350"/>
                </a:cubicBezTo>
                <a:cubicBezTo>
                  <a:pt x="6797" y="5348"/>
                  <a:pt x="6810" y="5359"/>
                  <a:pt x="6813" y="5366"/>
                </a:cubicBezTo>
                <a:cubicBezTo>
                  <a:pt x="6820" y="5383"/>
                  <a:pt x="6827" y="5403"/>
                  <a:pt x="6829" y="5422"/>
                </a:cubicBezTo>
                <a:cubicBezTo>
                  <a:pt x="6836" y="5489"/>
                  <a:pt x="6815" y="5558"/>
                  <a:pt x="6845" y="5624"/>
                </a:cubicBezTo>
                <a:cubicBezTo>
                  <a:pt x="6849" y="5631"/>
                  <a:pt x="6848" y="5644"/>
                  <a:pt x="6844" y="5651"/>
                </a:cubicBezTo>
                <a:cubicBezTo>
                  <a:pt x="6840" y="5657"/>
                  <a:pt x="6825" y="5664"/>
                  <a:pt x="6820" y="5661"/>
                </a:cubicBezTo>
                <a:cubicBezTo>
                  <a:pt x="6806" y="5653"/>
                  <a:pt x="6795" y="5641"/>
                  <a:pt x="6782" y="5630"/>
                </a:cubicBezTo>
                <a:cubicBezTo>
                  <a:pt x="6790" y="5621"/>
                  <a:pt x="6799" y="5614"/>
                  <a:pt x="6806" y="5604"/>
                </a:cubicBezTo>
                <a:cubicBezTo>
                  <a:pt x="6810" y="5599"/>
                  <a:pt x="6814" y="5590"/>
                  <a:pt x="6813" y="5584"/>
                </a:cubicBezTo>
                <a:cubicBezTo>
                  <a:pt x="6809" y="5560"/>
                  <a:pt x="6808" y="5536"/>
                  <a:pt x="6799" y="5515"/>
                </a:cubicBezTo>
                <a:cubicBezTo>
                  <a:pt x="6779" y="5465"/>
                  <a:pt x="6754" y="5417"/>
                  <a:pt x="6731" y="5368"/>
                </a:cubicBezTo>
                <a:cubicBezTo>
                  <a:pt x="6713" y="5329"/>
                  <a:pt x="6696" y="5289"/>
                  <a:pt x="6677" y="5250"/>
                </a:cubicBezTo>
                <a:cubicBezTo>
                  <a:pt x="6672" y="5239"/>
                  <a:pt x="6664" y="5226"/>
                  <a:pt x="6654" y="5220"/>
                </a:cubicBezTo>
                <a:cubicBezTo>
                  <a:pt x="6628" y="5202"/>
                  <a:pt x="6600" y="5187"/>
                  <a:pt x="6568" y="5169"/>
                </a:cubicBezTo>
                <a:cubicBezTo>
                  <a:pt x="6553" y="5206"/>
                  <a:pt x="6531" y="5247"/>
                  <a:pt x="6519" y="5291"/>
                </a:cubicBezTo>
                <a:cubicBezTo>
                  <a:pt x="6510" y="5321"/>
                  <a:pt x="6482" y="5357"/>
                  <a:pt x="6524" y="5385"/>
                </a:cubicBezTo>
                <a:cubicBezTo>
                  <a:pt x="6502" y="5406"/>
                  <a:pt x="6491" y="5423"/>
                  <a:pt x="6511" y="5453"/>
                </a:cubicBezTo>
                <a:cubicBezTo>
                  <a:pt x="6522" y="5470"/>
                  <a:pt x="6530" y="5496"/>
                  <a:pt x="6505" y="5515"/>
                </a:cubicBezTo>
                <a:cubicBezTo>
                  <a:pt x="6478" y="5537"/>
                  <a:pt x="6451" y="5559"/>
                  <a:pt x="6424" y="5582"/>
                </a:cubicBezTo>
                <a:cubicBezTo>
                  <a:pt x="6366" y="5631"/>
                  <a:pt x="6306" y="5678"/>
                  <a:pt x="6221" y="5667"/>
                </a:cubicBezTo>
                <a:cubicBezTo>
                  <a:pt x="6222" y="5691"/>
                  <a:pt x="6225" y="5710"/>
                  <a:pt x="6225" y="5730"/>
                </a:cubicBezTo>
                <a:cubicBezTo>
                  <a:pt x="6225" y="5736"/>
                  <a:pt x="6220" y="5746"/>
                  <a:pt x="6215" y="5747"/>
                </a:cubicBezTo>
                <a:cubicBezTo>
                  <a:pt x="6210" y="5749"/>
                  <a:pt x="6201" y="5745"/>
                  <a:pt x="6196" y="5741"/>
                </a:cubicBezTo>
                <a:cubicBezTo>
                  <a:pt x="6182" y="5727"/>
                  <a:pt x="6169" y="5713"/>
                  <a:pt x="6145" y="5690"/>
                </a:cubicBezTo>
                <a:cubicBezTo>
                  <a:pt x="6132" y="5726"/>
                  <a:pt x="6120" y="5752"/>
                  <a:pt x="6116" y="5777"/>
                </a:cubicBezTo>
                <a:cubicBezTo>
                  <a:pt x="6109" y="5829"/>
                  <a:pt x="6077" y="5859"/>
                  <a:pt x="6027" y="5863"/>
                </a:cubicBezTo>
                <a:cubicBezTo>
                  <a:pt x="5968" y="5868"/>
                  <a:pt x="5912" y="5858"/>
                  <a:pt x="5865" y="5824"/>
                </a:cubicBezTo>
                <a:cubicBezTo>
                  <a:pt x="5818" y="5791"/>
                  <a:pt x="5777" y="5751"/>
                  <a:pt x="5728" y="5709"/>
                </a:cubicBezTo>
                <a:cubicBezTo>
                  <a:pt x="5728" y="5709"/>
                  <a:pt x="5726" y="5720"/>
                  <a:pt x="5720" y="5726"/>
                </a:cubicBezTo>
                <a:cubicBezTo>
                  <a:pt x="5703" y="5742"/>
                  <a:pt x="5682" y="5771"/>
                  <a:pt x="5668" y="5768"/>
                </a:cubicBezTo>
                <a:cubicBezTo>
                  <a:pt x="5592" y="5754"/>
                  <a:pt x="5515" y="5736"/>
                  <a:pt x="5469" y="5662"/>
                </a:cubicBezTo>
                <a:cubicBezTo>
                  <a:pt x="5458" y="5644"/>
                  <a:pt x="5444" y="5627"/>
                  <a:pt x="5428" y="5613"/>
                </a:cubicBezTo>
                <a:cubicBezTo>
                  <a:pt x="5379" y="5570"/>
                  <a:pt x="5329" y="5529"/>
                  <a:pt x="5281" y="5486"/>
                </a:cubicBezTo>
                <a:cubicBezTo>
                  <a:pt x="5245" y="5453"/>
                  <a:pt x="5170" y="5440"/>
                  <a:pt x="5128" y="5466"/>
                </a:cubicBezTo>
                <a:cubicBezTo>
                  <a:pt x="5116" y="5474"/>
                  <a:pt x="5100" y="5487"/>
                  <a:pt x="5097" y="5501"/>
                </a:cubicBezTo>
                <a:cubicBezTo>
                  <a:pt x="5091" y="5536"/>
                  <a:pt x="5087" y="5572"/>
                  <a:pt x="5089" y="5607"/>
                </a:cubicBezTo>
                <a:cubicBezTo>
                  <a:pt x="5091" y="5641"/>
                  <a:pt x="5086" y="5670"/>
                  <a:pt x="5055" y="5686"/>
                </a:cubicBezTo>
                <a:cubicBezTo>
                  <a:pt x="5021" y="5704"/>
                  <a:pt x="5005" y="5675"/>
                  <a:pt x="4990" y="5653"/>
                </a:cubicBezTo>
                <a:cubicBezTo>
                  <a:pt x="4970" y="5624"/>
                  <a:pt x="4950" y="5622"/>
                  <a:pt x="4924" y="5644"/>
                </a:cubicBezTo>
                <a:cubicBezTo>
                  <a:pt x="4907" y="5658"/>
                  <a:pt x="4890" y="5666"/>
                  <a:pt x="4869" y="5644"/>
                </a:cubicBezTo>
                <a:cubicBezTo>
                  <a:pt x="4860" y="5635"/>
                  <a:pt x="4838" y="5635"/>
                  <a:pt x="4822" y="5635"/>
                </a:cubicBezTo>
                <a:cubicBezTo>
                  <a:pt x="4761" y="5635"/>
                  <a:pt x="4736" y="5684"/>
                  <a:pt x="4704" y="5724"/>
                </a:cubicBezTo>
                <a:cubicBezTo>
                  <a:pt x="4696" y="5735"/>
                  <a:pt x="4683" y="5744"/>
                  <a:pt x="4669" y="5749"/>
                </a:cubicBezTo>
                <a:cubicBezTo>
                  <a:pt x="4666" y="5751"/>
                  <a:pt x="4649" y="5736"/>
                  <a:pt x="4650" y="5733"/>
                </a:cubicBezTo>
                <a:cubicBezTo>
                  <a:pt x="4657" y="5719"/>
                  <a:pt x="4664" y="5705"/>
                  <a:pt x="4675" y="5693"/>
                </a:cubicBezTo>
                <a:cubicBezTo>
                  <a:pt x="4690" y="5676"/>
                  <a:pt x="4709" y="5661"/>
                  <a:pt x="4726" y="5645"/>
                </a:cubicBezTo>
                <a:cubicBezTo>
                  <a:pt x="4724" y="5639"/>
                  <a:pt x="4722" y="5633"/>
                  <a:pt x="4720" y="5627"/>
                </a:cubicBezTo>
                <a:cubicBezTo>
                  <a:pt x="4682" y="5627"/>
                  <a:pt x="4643" y="5623"/>
                  <a:pt x="4606" y="5629"/>
                </a:cubicBezTo>
                <a:cubicBezTo>
                  <a:pt x="4564" y="5635"/>
                  <a:pt x="4525" y="5654"/>
                  <a:pt x="4484" y="5661"/>
                </a:cubicBezTo>
                <a:cubicBezTo>
                  <a:pt x="4417" y="5673"/>
                  <a:pt x="4368" y="5714"/>
                  <a:pt x="4315" y="5750"/>
                </a:cubicBezTo>
                <a:cubicBezTo>
                  <a:pt x="4305" y="5757"/>
                  <a:pt x="4296" y="5772"/>
                  <a:pt x="4295" y="5784"/>
                </a:cubicBezTo>
                <a:cubicBezTo>
                  <a:pt x="4294" y="5830"/>
                  <a:pt x="4261" y="5849"/>
                  <a:pt x="4230" y="5873"/>
                </a:cubicBezTo>
                <a:cubicBezTo>
                  <a:pt x="4200" y="5897"/>
                  <a:pt x="4167" y="5923"/>
                  <a:pt x="4148" y="5955"/>
                </a:cubicBezTo>
                <a:cubicBezTo>
                  <a:pt x="4102" y="6035"/>
                  <a:pt x="4063" y="6119"/>
                  <a:pt x="4019" y="6200"/>
                </a:cubicBezTo>
                <a:cubicBezTo>
                  <a:pt x="4009" y="6219"/>
                  <a:pt x="3992" y="6233"/>
                  <a:pt x="3978" y="6249"/>
                </a:cubicBezTo>
                <a:cubicBezTo>
                  <a:pt x="3974" y="6247"/>
                  <a:pt x="3970" y="6245"/>
                  <a:pt x="3966" y="6242"/>
                </a:cubicBezTo>
                <a:cubicBezTo>
                  <a:pt x="3968" y="6235"/>
                  <a:pt x="3967" y="6226"/>
                  <a:pt x="3971" y="6220"/>
                </a:cubicBezTo>
                <a:cubicBezTo>
                  <a:pt x="3986" y="6198"/>
                  <a:pt x="4005" y="6178"/>
                  <a:pt x="4017" y="6154"/>
                </a:cubicBezTo>
                <a:cubicBezTo>
                  <a:pt x="4058" y="6069"/>
                  <a:pt x="4095" y="5982"/>
                  <a:pt x="4136" y="5896"/>
                </a:cubicBezTo>
                <a:cubicBezTo>
                  <a:pt x="4160" y="5846"/>
                  <a:pt x="4147" y="5797"/>
                  <a:pt x="4134" y="5750"/>
                </a:cubicBezTo>
                <a:cubicBezTo>
                  <a:pt x="4130" y="5737"/>
                  <a:pt x="4109" y="5720"/>
                  <a:pt x="4096" y="5721"/>
                </a:cubicBezTo>
                <a:cubicBezTo>
                  <a:pt x="4070" y="5722"/>
                  <a:pt x="4041" y="5728"/>
                  <a:pt x="4019" y="5742"/>
                </a:cubicBezTo>
                <a:cubicBezTo>
                  <a:pt x="3990" y="5760"/>
                  <a:pt x="3967" y="5787"/>
                  <a:pt x="3927" y="5767"/>
                </a:cubicBezTo>
                <a:cubicBezTo>
                  <a:pt x="3922" y="5764"/>
                  <a:pt x="3910" y="5770"/>
                  <a:pt x="3904" y="5775"/>
                </a:cubicBezTo>
                <a:cubicBezTo>
                  <a:pt x="3839" y="5833"/>
                  <a:pt x="3776" y="5891"/>
                  <a:pt x="3712" y="5949"/>
                </a:cubicBezTo>
                <a:cubicBezTo>
                  <a:pt x="3692" y="5968"/>
                  <a:pt x="3678" y="5994"/>
                  <a:pt x="3633" y="5989"/>
                </a:cubicBezTo>
                <a:cubicBezTo>
                  <a:pt x="3671" y="5946"/>
                  <a:pt x="3702" y="5909"/>
                  <a:pt x="3736" y="5873"/>
                </a:cubicBezTo>
                <a:cubicBezTo>
                  <a:pt x="3766" y="5841"/>
                  <a:pt x="3792" y="5799"/>
                  <a:pt x="3829" y="5782"/>
                </a:cubicBezTo>
                <a:cubicBezTo>
                  <a:pt x="3879" y="5759"/>
                  <a:pt x="3912" y="5723"/>
                  <a:pt x="3945" y="5684"/>
                </a:cubicBezTo>
                <a:cubicBezTo>
                  <a:pt x="3956" y="5671"/>
                  <a:pt x="4002" y="5656"/>
                  <a:pt x="3951" y="5633"/>
                </a:cubicBezTo>
                <a:cubicBezTo>
                  <a:pt x="3948" y="5632"/>
                  <a:pt x="3948" y="5621"/>
                  <a:pt x="3948" y="5614"/>
                </a:cubicBezTo>
                <a:cubicBezTo>
                  <a:pt x="3948" y="5595"/>
                  <a:pt x="3949" y="5577"/>
                  <a:pt x="3948" y="5558"/>
                </a:cubicBezTo>
                <a:cubicBezTo>
                  <a:pt x="3945" y="5484"/>
                  <a:pt x="3904" y="5455"/>
                  <a:pt x="3841" y="5494"/>
                </a:cubicBezTo>
                <a:cubicBezTo>
                  <a:pt x="3756" y="5546"/>
                  <a:pt x="3675" y="5605"/>
                  <a:pt x="3595" y="5666"/>
                </a:cubicBezTo>
                <a:cubicBezTo>
                  <a:pt x="3540" y="5706"/>
                  <a:pt x="3491" y="5754"/>
                  <a:pt x="3438" y="5797"/>
                </a:cubicBezTo>
                <a:cubicBezTo>
                  <a:pt x="3429" y="5805"/>
                  <a:pt x="3413" y="5805"/>
                  <a:pt x="3399" y="5809"/>
                </a:cubicBezTo>
                <a:cubicBezTo>
                  <a:pt x="3406" y="5792"/>
                  <a:pt x="3415" y="5780"/>
                  <a:pt x="3426" y="5771"/>
                </a:cubicBezTo>
                <a:cubicBezTo>
                  <a:pt x="3466" y="5736"/>
                  <a:pt x="3508" y="5703"/>
                  <a:pt x="3546" y="5666"/>
                </a:cubicBezTo>
                <a:cubicBezTo>
                  <a:pt x="3581" y="5631"/>
                  <a:pt x="3609" y="5590"/>
                  <a:pt x="3601" y="5536"/>
                </a:cubicBezTo>
                <a:cubicBezTo>
                  <a:pt x="3510" y="5531"/>
                  <a:pt x="3490" y="5615"/>
                  <a:pt x="3439" y="5663"/>
                </a:cubicBezTo>
                <a:cubicBezTo>
                  <a:pt x="3433" y="5649"/>
                  <a:pt x="3430" y="5636"/>
                  <a:pt x="3434" y="5626"/>
                </a:cubicBezTo>
                <a:cubicBezTo>
                  <a:pt x="3447" y="5592"/>
                  <a:pt x="3466" y="5560"/>
                  <a:pt x="3477" y="5525"/>
                </a:cubicBezTo>
                <a:cubicBezTo>
                  <a:pt x="3483" y="5507"/>
                  <a:pt x="3475" y="5485"/>
                  <a:pt x="3474" y="5465"/>
                </a:cubicBezTo>
                <a:cubicBezTo>
                  <a:pt x="3457" y="5470"/>
                  <a:pt x="3438" y="5472"/>
                  <a:pt x="3425" y="5482"/>
                </a:cubicBezTo>
                <a:cubicBezTo>
                  <a:pt x="3381" y="5519"/>
                  <a:pt x="3334" y="5525"/>
                  <a:pt x="3280" y="5509"/>
                </a:cubicBezTo>
                <a:cubicBezTo>
                  <a:pt x="3222" y="5490"/>
                  <a:pt x="3213" y="5496"/>
                  <a:pt x="3193" y="5567"/>
                </a:cubicBezTo>
                <a:cubicBezTo>
                  <a:pt x="3175" y="5551"/>
                  <a:pt x="3155" y="5541"/>
                  <a:pt x="3148" y="5525"/>
                </a:cubicBezTo>
                <a:cubicBezTo>
                  <a:pt x="3144" y="5517"/>
                  <a:pt x="3165" y="5487"/>
                  <a:pt x="3174" y="5487"/>
                </a:cubicBezTo>
                <a:cubicBezTo>
                  <a:pt x="3218" y="5489"/>
                  <a:pt x="3237" y="5462"/>
                  <a:pt x="3256" y="5429"/>
                </a:cubicBezTo>
                <a:cubicBezTo>
                  <a:pt x="3205" y="5404"/>
                  <a:pt x="3158" y="5405"/>
                  <a:pt x="3114" y="5440"/>
                </a:cubicBezTo>
                <a:cubicBezTo>
                  <a:pt x="3080" y="5467"/>
                  <a:pt x="3046" y="5495"/>
                  <a:pt x="3009" y="5518"/>
                </a:cubicBezTo>
                <a:cubicBezTo>
                  <a:pt x="2982" y="5534"/>
                  <a:pt x="2947" y="5539"/>
                  <a:pt x="2919" y="5555"/>
                </a:cubicBezTo>
                <a:cubicBezTo>
                  <a:pt x="2833" y="5606"/>
                  <a:pt x="2750" y="5662"/>
                  <a:pt x="2664" y="5713"/>
                </a:cubicBezTo>
                <a:cubicBezTo>
                  <a:pt x="2588" y="5758"/>
                  <a:pt x="2510" y="5800"/>
                  <a:pt x="2432" y="5842"/>
                </a:cubicBezTo>
                <a:cubicBezTo>
                  <a:pt x="2413" y="5852"/>
                  <a:pt x="2392" y="5858"/>
                  <a:pt x="2366" y="5868"/>
                </a:cubicBezTo>
                <a:cubicBezTo>
                  <a:pt x="2368" y="5853"/>
                  <a:pt x="2366" y="5843"/>
                  <a:pt x="2370" y="5841"/>
                </a:cubicBezTo>
                <a:cubicBezTo>
                  <a:pt x="2389" y="5827"/>
                  <a:pt x="2409" y="5814"/>
                  <a:pt x="2429" y="5802"/>
                </a:cubicBezTo>
                <a:cubicBezTo>
                  <a:pt x="2501" y="5760"/>
                  <a:pt x="2573" y="5718"/>
                  <a:pt x="2645" y="5676"/>
                </a:cubicBezTo>
                <a:cubicBezTo>
                  <a:pt x="2659" y="5668"/>
                  <a:pt x="2684" y="5661"/>
                  <a:pt x="2685" y="5650"/>
                </a:cubicBezTo>
                <a:cubicBezTo>
                  <a:pt x="2689" y="5620"/>
                  <a:pt x="2707" y="5623"/>
                  <a:pt x="2728" y="5620"/>
                </a:cubicBezTo>
                <a:cubicBezTo>
                  <a:pt x="2750" y="5618"/>
                  <a:pt x="2770" y="5610"/>
                  <a:pt x="2792" y="5605"/>
                </a:cubicBezTo>
                <a:cubicBezTo>
                  <a:pt x="2795" y="5604"/>
                  <a:pt x="2799" y="5601"/>
                  <a:pt x="2803" y="5600"/>
                </a:cubicBezTo>
                <a:cubicBezTo>
                  <a:pt x="2791" y="5589"/>
                  <a:pt x="2783" y="5582"/>
                  <a:pt x="2772" y="5572"/>
                </a:cubicBezTo>
                <a:cubicBezTo>
                  <a:pt x="2785" y="5560"/>
                  <a:pt x="2795" y="5549"/>
                  <a:pt x="2807" y="5542"/>
                </a:cubicBezTo>
                <a:cubicBezTo>
                  <a:pt x="2876" y="5503"/>
                  <a:pt x="2947" y="5467"/>
                  <a:pt x="3016" y="5425"/>
                </a:cubicBezTo>
                <a:cubicBezTo>
                  <a:pt x="3055" y="5401"/>
                  <a:pt x="3090" y="5370"/>
                  <a:pt x="3124" y="5339"/>
                </a:cubicBezTo>
                <a:cubicBezTo>
                  <a:pt x="3131" y="5333"/>
                  <a:pt x="3134" y="5314"/>
                  <a:pt x="3130" y="5307"/>
                </a:cubicBezTo>
                <a:cubicBezTo>
                  <a:pt x="3117" y="5284"/>
                  <a:pt x="3066" y="5273"/>
                  <a:pt x="3042" y="5284"/>
                </a:cubicBezTo>
                <a:cubicBezTo>
                  <a:pt x="2960" y="5322"/>
                  <a:pt x="2879" y="5366"/>
                  <a:pt x="2794" y="5398"/>
                </a:cubicBezTo>
                <a:cubicBezTo>
                  <a:pt x="2708" y="5429"/>
                  <a:pt x="2643" y="5483"/>
                  <a:pt x="2590" y="5555"/>
                </a:cubicBezTo>
                <a:cubicBezTo>
                  <a:pt x="2584" y="5563"/>
                  <a:pt x="2585" y="5576"/>
                  <a:pt x="2582" y="5588"/>
                </a:cubicBezTo>
                <a:cubicBezTo>
                  <a:pt x="2527" y="5552"/>
                  <a:pt x="2521" y="5608"/>
                  <a:pt x="2501" y="5639"/>
                </a:cubicBezTo>
                <a:cubicBezTo>
                  <a:pt x="2495" y="5648"/>
                  <a:pt x="2488" y="5658"/>
                  <a:pt x="2480" y="5663"/>
                </a:cubicBezTo>
                <a:cubicBezTo>
                  <a:pt x="2466" y="5671"/>
                  <a:pt x="2449" y="5674"/>
                  <a:pt x="2423" y="5682"/>
                </a:cubicBezTo>
                <a:cubicBezTo>
                  <a:pt x="2462" y="5577"/>
                  <a:pt x="2508" y="5494"/>
                  <a:pt x="2589" y="5433"/>
                </a:cubicBezTo>
                <a:cubicBezTo>
                  <a:pt x="2604" y="5421"/>
                  <a:pt x="2613" y="5399"/>
                  <a:pt x="2623" y="5381"/>
                </a:cubicBezTo>
                <a:cubicBezTo>
                  <a:pt x="2638" y="5351"/>
                  <a:pt x="2650" y="5321"/>
                  <a:pt x="2663" y="5291"/>
                </a:cubicBezTo>
                <a:cubicBezTo>
                  <a:pt x="2666" y="5284"/>
                  <a:pt x="2667" y="5277"/>
                  <a:pt x="2670" y="5267"/>
                </a:cubicBezTo>
                <a:cubicBezTo>
                  <a:pt x="2651" y="5267"/>
                  <a:pt x="2635" y="5267"/>
                  <a:pt x="2612" y="5267"/>
                </a:cubicBezTo>
                <a:cubicBezTo>
                  <a:pt x="2633" y="5250"/>
                  <a:pt x="2647" y="5237"/>
                  <a:pt x="2654" y="5231"/>
                </a:cubicBezTo>
                <a:cubicBezTo>
                  <a:pt x="2654" y="5214"/>
                  <a:pt x="2651" y="5199"/>
                  <a:pt x="2654" y="5197"/>
                </a:cubicBezTo>
                <a:cubicBezTo>
                  <a:pt x="2682" y="5183"/>
                  <a:pt x="2672" y="5160"/>
                  <a:pt x="2667" y="5141"/>
                </a:cubicBezTo>
                <a:cubicBezTo>
                  <a:pt x="2655" y="5098"/>
                  <a:pt x="2601" y="5071"/>
                  <a:pt x="2615" y="5016"/>
                </a:cubicBezTo>
                <a:cubicBezTo>
                  <a:pt x="2615" y="5015"/>
                  <a:pt x="2611" y="5013"/>
                  <a:pt x="2612" y="5014"/>
                </a:cubicBezTo>
                <a:cubicBezTo>
                  <a:pt x="2579" y="5028"/>
                  <a:pt x="2548" y="5041"/>
                  <a:pt x="2516" y="5055"/>
                </a:cubicBezTo>
                <a:cubicBezTo>
                  <a:pt x="2503" y="5021"/>
                  <a:pt x="2519" y="5000"/>
                  <a:pt x="2543" y="5003"/>
                </a:cubicBezTo>
                <a:cubicBezTo>
                  <a:pt x="2577" y="5006"/>
                  <a:pt x="2585" y="4984"/>
                  <a:pt x="2597" y="4966"/>
                </a:cubicBezTo>
                <a:cubicBezTo>
                  <a:pt x="2569" y="4904"/>
                  <a:pt x="2530" y="4877"/>
                  <a:pt x="2460" y="4897"/>
                </a:cubicBezTo>
                <a:cubicBezTo>
                  <a:pt x="2423" y="4908"/>
                  <a:pt x="2375" y="4916"/>
                  <a:pt x="2344" y="4900"/>
                </a:cubicBezTo>
                <a:cubicBezTo>
                  <a:pt x="2266" y="4862"/>
                  <a:pt x="2190" y="4885"/>
                  <a:pt x="2117" y="4898"/>
                </a:cubicBezTo>
                <a:cubicBezTo>
                  <a:pt x="2061" y="4908"/>
                  <a:pt x="2009" y="4948"/>
                  <a:pt x="1957" y="4979"/>
                </a:cubicBezTo>
                <a:cubicBezTo>
                  <a:pt x="1886" y="5020"/>
                  <a:pt x="1818" y="5065"/>
                  <a:pt x="1748" y="5109"/>
                </a:cubicBezTo>
                <a:cubicBezTo>
                  <a:pt x="1715" y="5129"/>
                  <a:pt x="1682" y="5150"/>
                  <a:pt x="1647" y="5168"/>
                </a:cubicBezTo>
                <a:cubicBezTo>
                  <a:pt x="1638" y="5173"/>
                  <a:pt x="1625" y="5169"/>
                  <a:pt x="1613" y="5169"/>
                </a:cubicBezTo>
                <a:cubicBezTo>
                  <a:pt x="1611" y="5166"/>
                  <a:pt x="1609" y="5163"/>
                  <a:pt x="1607" y="5160"/>
                </a:cubicBezTo>
                <a:cubicBezTo>
                  <a:pt x="1621" y="5144"/>
                  <a:pt x="1634" y="5125"/>
                  <a:pt x="1651" y="5111"/>
                </a:cubicBezTo>
                <a:cubicBezTo>
                  <a:pt x="1702" y="5071"/>
                  <a:pt x="1755" y="5032"/>
                  <a:pt x="1808" y="4994"/>
                </a:cubicBezTo>
                <a:cubicBezTo>
                  <a:pt x="1854" y="4961"/>
                  <a:pt x="1902" y="4931"/>
                  <a:pt x="1949" y="4901"/>
                </a:cubicBezTo>
                <a:cubicBezTo>
                  <a:pt x="1964" y="4892"/>
                  <a:pt x="1982" y="4892"/>
                  <a:pt x="1997" y="4884"/>
                </a:cubicBezTo>
                <a:cubicBezTo>
                  <a:pt x="2040" y="4860"/>
                  <a:pt x="2082" y="4832"/>
                  <a:pt x="2127" y="4809"/>
                </a:cubicBezTo>
                <a:cubicBezTo>
                  <a:pt x="2194" y="4775"/>
                  <a:pt x="2265" y="4747"/>
                  <a:pt x="2299" y="4670"/>
                </a:cubicBezTo>
                <a:cubicBezTo>
                  <a:pt x="2264" y="4629"/>
                  <a:pt x="2232" y="4621"/>
                  <a:pt x="2187" y="4646"/>
                </a:cubicBezTo>
                <a:cubicBezTo>
                  <a:pt x="2138" y="4673"/>
                  <a:pt x="2092" y="4705"/>
                  <a:pt x="2042" y="4728"/>
                </a:cubicBezTo>
                <a:cubicBezTo>
                  <a:pt x="1922" y="4782"/>
                  <a:pt x="1791" y="4812"/>
                  <a:pt x="1688" y="4902"/>
                </a:cubicBezTo>
                <a:cubicBezTo>
                  <a:pt x="1682" y="4908"/>
                  <a:pt x="1662" y="4900"/>
                  <a:pt x="1649" y="4898"/>
                </a:cubicBezTo>
                <a:cubicBezTo>
                  <a:pt x="1656" y="4888"/>
                  <a:pt x="1660" y="4873"/>
                  <a:pt x="1669" y="4868"/>
                </a:cubicBezTo>
                <a:cubicBezTo>
                  <a:pt x="1723" y="4839"/>
                  <a:pt x="1779" y="4813"/>
                  <a:pt x="1834" y="4785"/>
                </a:cubicBezTo>
                <a:cubicBezTo>
                  <a:pt x="1873" y="4766"/>
                  <a:pt x="1917" y="4754"/>
                  <a:pt x="1936" y="4709"/>
                </a:cubicBezTo>
                <a:cubicBezTo>
                  <a:pt x="1901" y="4689"/>
                  <a:pt x="1921" y="4672"/>
                  <a:pt x="1941" y="4657"/>
                </a:cubicBezTo>
                <a:cubicBezTo>
                  <a:pt x="1980" y="4626"/>
                  <a:pt x="1981" y="4602"/>
                  <a:pt x="1936" y="4581"/>
                </a:cubicBezTo>
                <a:cubicBezTo>
                  <a:pt x="1911" y="4569"/>
                  <a:pt x="1879" y="4566"/>
                  <a:pt x="1849" y="4567"/>
                </a:cubicBezTo>
                <a:cubicBezTo>
                  <a:pt x="1790" y="4570"/>
                  <a:pt x="1730" y="4574"/>
                  <a:pt x="1672" y="4586"/>
                </a:cubicBezTo>
                <a:cubicBezTo>
                  <a:pt x="1620" y="4597"/>
                  <a:pt x="1569" y="4617"/>
                  <a:pt x="1519" y="4636"/>
                </a:cubicBezTo>
                <a:cubicBezTo>
                  <a:pt x="1484" y="4650"/>
                  <a:pt x="1450" y="4669"/>
                  <a:pt x="1416" y="4685"/>
                </a:cubicBezTo>
                <a:cubicBezTo>
                  <a:pt x="1413" y="4681"/>
                  <a:pt x="1409" y="4676"/>
                  <a:pt x="1405" y="4671"/>
                </a:cubicBezTo>
                <a:cubicBezTo>
                  <a:pt x="1413" y="4661"/>
                  <a:pt x="1419" y="4646"/>
                  <a:pt x="1430" y="4640"/>
                </a:cubicBezTo>
                <a:cubicBezTo>
                  <a:pt x="1467" y="4620"/>
                  <a:pt x="1506" y="4602"/>
                  <a:pt x="1545" y="4583"/>
                </a:cubicBezTo>
                <a:cubicBezTo>
                  <a:pt x="1632" y="4539"/>
                  <a:pt x="1719" y="4494"/>
                  <a:pt x="1807" y="4451"/>
                </a:cubicBezTo>
                <a:cubicBezTo>
                  <a:pt x="1830" y="4440"/>
                  <a:pt x="1856" y="4435"/>
                  <a:pt x="1881" y="4428"/>
                </a:cubicBezTo>
                <a:cubicBezTo>
                  <a:pt x="1889" y="4426"/>
                  <a:pt x="1901" y="4422"/>
                  <a:pt x="1908" y="4426"/>
                </a:cubicBezTo>
                <a:cubicBezTo>
                  <a:pt x="1956" y="4451"/>
                  <a:pt x="1994" y="4421"/>
                  <a:pt x="2032" y="4403"/>
                </a:cubicBezTo>
                <a:cubicBezTo>
                  <a:pt x="2051" y="4395"/>
                  <a:pt x="2068" y="4379"/>
                  <a:pt x="2052" y="4352"/>
                </a:cubicBezTo>
                <a:cubicBezTo>
                  <a:pt x="2040" y="4332"/>
                  <a:pt x="2032" y="4310"/>
                  <a:pt x="2017" y="4292"/>
                </a:cubicBezTo>
                <a:cubicBezTo>
                  <a:pt x="2007" y="4280"/>
                  <a:pt x="1990" y="4265"/>
                  <a:pt x="1976" y="4265"/>
                </a:cubicBezTo>
                <a:cubicBezTo>
                  <a:pt x="1913" y="4266"/>
                  <a:pt x="1847" y="4262"/>
                  <a:pt x="1786" y="4276"/>
                </a:cubicBezTo>
                <a:cubicBezTo>
                  <a:pt x="1662" y="4302"/>
                  <a:pt x="1542" y="4340"/>
                  <a:pt x="1420" y="4372"/>
                </a:cubicBezTo>
                <a:cubicBezTo>
                  <a:pt x="1379" y="4382"/>
                  <a:pt x="1337" y="4387"/>
                  <a:pt x="1295" y="4392"/>
                </a:cubicBezTo>
                <a:cubicBezTo>
                  <a:pt x="1219" y="4402"/>
                  <a:pt x="1143" y="4411"/>
                  <a:pt x="1077" y="4456"/>
                </a:cubicBezTo>
                <a:cubicBezTo>
                  <a:pt x="1036" y="4484"/>
                  <a:pt x="995" y="4513"/>
                  <a:pt x="939" y="4490"/>
                </a:cubicBezTo>
                <a:cubicBezTo>
                  <a:pt x="930" y="4486"/>
                  <a:pt x="913" y="4497"/>
                  <a:pt x="901" y="4503"/>
                </a:cubicBezTo>
                <a:cubicBezTo>
                  <a:pt x="879" y="4516"/>
                  <a:pt x="860" y="4535"/>
                  <a:pt x="836" y="4543"/>
                </a:cubicBezTo>
                <a:cubicBezTo>
                  <a:pt x="755" y="4569"/>
                  <a:pt x="671" y="4592"/>
                  <a:pt x="588" y="4616"/>
                </a:cubicBezTo>
                <a:cubicBezTo>
                  <a:pt x="559" y="4625"/>
                  <a:pt x="529" y="4635"/>
                  <a:pt x="499" y="4639"/>
                </a:cubicBezTo>
                <a:cubicBezTo>
                  <a:pt x="476" y="4642"/>
                  <a:pt x="451" y="4637"/>
                  <a:pt x="428" y="4632"/>
                </a:cubicBezTo>
                <a:cubicBezTo>
                  <a:pt x="399" y="4626"/>
                  <a:pt x="372" y="4616"/>
                  <a:pt x="344" y="4607"/>
                </a:cubicBezTo>
                <a:cubicBezTo>
                  <a:pt x="343" y="4604"/>
                  <a:pt x="342" y="4600"/>
                  <a:pt x="341" y="4597"/>
                </a:cubicBezTo>
                <a:cubicBezTo>
                  <a:pt x="377" y="4582"/>
                  <a:pt x="411" y="4563"/>
                  <a:pt x="448" y="4554"/>
                </a:cubicBezTo>
                <a:cubicBezTo>
                  <a:pt x="521" y="4536"/>
                  <a:pt x="596" y="4529"/>
                  <a:pt x="668" y="4510"/>
                </a:cubicBezTo>
                <a:cubicBezTo>
                  <a:pt x="740" y="4492"/>
                  <a:pt x="811" y="4466"/>
                  <a:pt x="882" y="4442"/>
                </a:cubicBezTo>
                <a:cubicBezTo>
                  <a:pt x="977" y="4408"/>
                  <a:pt x="1069" y="4371"/>
                  <a:pt x="1164" y="4340"/>
                </a:cubicBezTo>
                <a:cubicBezTo>
                  <a:pt x="1255" y="4309"/>
                  <a:pt x="1353" y="4298"/>
                  <a:pt x="1426" y="4227"/>
                </a:cubicBezTo>
                <a:cubicBezTo>
                  <a:pt x="1443" y="4211"/>
                  <a:pt x="1461" y="4194"/>
                  <a:pt x="1482" y="4185"/>
                </a:cubicBezTo>
                <a:cubicBezTo>
                  <a:pt x="1561" y="4152"/>
                  <a:pt x="1606" y="4078"/>
                  <a:pt x="1671" y="4028"/>
                </a:cubicBezTo>
                <a:cubicBezTo>
                  <a:pt x="1702" y="4003"/>
                  <a:pt x="1697" y="3978"/>
                  <a:pt x="1659" y="3963"/>
                </a:cubicBezTo>
                <a:cubicBezTo>
                  <a:pt x="1631" y="3952"/>
                  <a:pt x="1599" y="3947"/>
                  <a:pt x="1568" y="3942"/>
                </a:cubicBezTo>
                <a:cubicBezTo>
                  <a:pt x="1507" y="3934"/>
                  <a:pt x="1441" y="3940"/>
                  <a:pt x="1385" y="3919"/>
                </a:cubicBezTo>
                <a:cubicBezTo>
                  <a:pt x="1315" y="3893"/>
                  <a:pt x="1253" y="3895"/>
                  <a:pt x="1185" y="3917"/>
                </a:cubicBezTo>
                <a:cubicBezTo>
                  <a:pt x="1144" y="3930"/>
                  <a:pt x="1101" y="3936"/>
                  <a:pt x="1058" y="3941"/>
                </a:cubicBezTo>
                <a:cubicBezTo>
                  <a:pt x="1041" y="3943"/>
                  <a:pt x="1021" y="3927"/>
                  <a:pt x="1003" y="3930"/>
                </a:cubicBezTo>
                <a:cubicBezTo>
                  <a:pt x="962" y="3935"/>
                  <a:pt x="921" y="3947"/>
                  <a:pt x="880" y="3957"/>
                </a:cubicBezTo>
                <a:cubicBezTo>
                  <a:pt x="815" y="3971"/>
                  <a:pt x="752" y="3993"/>
                  <a:pt x="682" y="3993"/>
                </a:cubicBezTo>
                <a:cubicBezTo>
                  <a:pt x="605" y="3993"/>
                  <a:pt x="528" y="4011"/>
                  <a:pt x="452" y="4024"/>
                </a:cubicBezTo>
                <a:cubicBezTo>
                  <a:pt x="407" y="4032"/>
                  <a:pt x="363" y="4046"/>
                  <a:pt x="318" y="4055"/>
                </a:cubicBezTo>
                <a:cubicBezTo>
                  <a:pt x="282" y="4063"/>
                  <a:pt x="238" y="4057"/>
                  <a:pt x="211" y="4076"/>
                </a:cubicBezTo>
                <a:cubicBezTo>
                  <a:pt x="178" y="4099"/>
                  <a:pt x="149" y="4095"/>
                  <a:pt x="115" y="4096"/>
                </a:cubicBezTo>
                <a:cubicBezTo>
                  <a:pt x="77" y="4096"/>
                  <a:pt x="38" y="4102"/>
                  <a:pt x="0" y="4105"/>
                </a:cubicBezTo>
                <a:cubicBezTo>
                  <a:pt x="16" y="4095"/>
                  <a:pt x="33" y="4092"/>
                  <a:pt x="50" y="4086"/>
                </a:cubicBezTo>
                <a:cubicBezTo>
                  <a:pt x="120" y="4064"/>
                  <a:pt x="186" y="4028"/>
                  <a:pt x="263" y="4039"/>
                </a:cubicBezTo>
                <a:cubicBezTo>
                  <a:pt x="269" y="4040"/>
                  <a:pt x="276" y="4037"/>
                  <a:pt x="282" y="4036"/>
                </a:cubicBezTo>
                <a:cubicBezTo>
                  <a:pt x="337" y="4023"/>
                  <a:pt x="393" y="4009"/>
                  <a:pt x="448" y="4000"/>
                </a:cubicBezTo>
                <a:cubicBezTo>
                  <a:pt x="569" y="3979"/>
                  <a:pt x="690" y="3963"/>
                  <a:pt x="810" y="3941"/>
                </a:cubicBezTo>
                <a:cubicBezTo>
                  <a:pt x="836" y="3936"/>
                  <a:pt x="859" y="3916"/>
                  <a:pt x="883" y="3903"/>
                </a:cubicBezTo>
                <a:cubicBezTo>
                  <a:pt x="912" y="3889"/>
                  <a:pt x="941" y="3877"/>
                  <a:pt x="968" y="3861"/>
                </a:cubicBezTo>
                <a:cubicBezTo>
                  <a:pt x="991" y="3848"/>
                  <a:pt x="1014" y="3832"/>
                  <a:pt x="1032" y="3813"/>
                </a:cubicBezTo>
                <a:cubicBezTo>
                  <a:pt x="1054" y="3791"/>
                  <a:pt x="1073" y="3771"/>
                  <a:pt x="1106" y="3764"/>
                </a:cubicBezTo>
                <a:cubicBezTo>
                  <a:pt x="1160" y="3753"/>
                  <a:pt x="1212" y="3733"/>
                  <a:pt x="1265" y="3716"/>
                </a:cubicBezTo>
                <a:cubicBezTo>
                  <a:pt x="1401" y="3675"/>
                  <a:pt x="1506" y="3595"/>
                  <a:pt x="1579" y="3472"/>
                </a:cubicBezTo>
                <a:cubicBezTo>
                  <a:pt x="1586" y="3460"/>
                  <a:pt x="1597" y="3439"/>
                  <a:pt x="1592" y="3430"/>
                </a:cubicBezTo>
                <a:cubicBezTo>
                  <a:pt x="1571" y="3392"/>
                  <a:pt x="1549" y="3354"/>
                  <a:pt x="1519" y="3325"/>
                </a:cubicBezTo>
                <a:cubicBezTo>
                  <a:pt x="1496" y="3302"/>
                  <a:pt x="1458" y="3295"/>
                  <a:pt x="1430" y="3276"/>
                </a:cubicBezTo>
                <a:cubicBezTo>
                  <a:pt x="1416" y="3267"/>
                  <a:pt x="1402" y="3244"/>
                  <a:pt x="1404" y="3229"/>
                </a:cubicBezTo>
                <a:cubicBezTo>
                  <a:pt x="1405" y="3214"/>
                  <a:pt x="1425" y="3196"/>
                  <a:pt x="1441" y="3190"/>
                </a:cubicBezTo>
                <a:cubicBezTo>
                  <a:pt x="1470" y="3180"/>
                  <a:pt x="1503" y="3179"/>
                  <a:pt x="1533" y="3172"/>
                </a:cubicBezTo>
                <a:cubicBezTo>
                  <a:pt x="1559" y="3166"/>
                  <a:pt x="1577" y="3156"/>
                  <a:pt x="1563" y="3123"/>
                </a:cubicBezTo>
                <a:cubicBezTo>
                  <a:pt x="1549" y="3090"/>
                  <a:pt x="1557" y="3048"/>
                  <a:pt x="1516" y="3028"/>
                </a:cubicBezTo>
                <a:cubicBezTo>
                  <a:pt x="1513" y="3027"/>
                  <a:pt x="1513" y="3019"/>
                  <a:pt x="1512" y="3013"/>
                </a:cubicBezTo>
                <a:cubicBezTo>
                  <a:pt x="1507" y="2978"/>
                  <a:pt x="1505" y="2943"/>
                  <a:pt x="1498" y="2909"/>
                </a:cubicBezTo>
                <a:cubicBezTo>
                  <a:pt x="1494" y="2888"/>
                  <a:pt x="1483" y="2869"/>
                  <a:pt x="1476" y="2849"/>
                </a:cubicBezTo>
                <a:cubicBezTo>
                  <a:pt x="1472" y="2840"/>
                  <a:pt x="1467" y="2823"/>
                  <a:pt x="1469" y="2822"/>
                </a:cubicBezTo>
                <a:cubicBezTo>
                  <a:pt x="1500" y="2804"/>
                  <a:pt x="1485" y="2766"/>
                  <a:pt x="1508" y="2746"/>
                </a:cubicBezTo>
                <a:cubicBezTo>
                  <a:pt x="1492" y="2737"/>
                  <a:pt x="1479" y="2729"/>
                  <a:pt x="1466" y="2722"/>
                </a:cubicBezTo>
                <a:cubicBezTo>
                  <a:pt x="1466" y="2718"/>
                  <a:pt x="1467" y="2713"/>
                  <a:pt x="1467" y="2709"/>
                </a:cubicBezTo>
                <a:cubicBezTo>
                  <a:pt x="1495" y="2708"/>
                  <a:pt x="1522" y="2706"/>
                  <a:pt x="1542" y="2705"/>
                </a:cubicBezTo>
                <a:cubicBezTo>
                  <a:pt x="1550" y="2727"/>
                  <a:pt x="1552" y="2742"/>
                  <a:pt x="1559" y="2753"/>
                </a:cubicBezTo>
                <a:cubicBezTo>
                  <a:pt x="1563" y="2759"/>
                  <a:pt x="1575" y="2759"/>
                  <a:pt x="1587" y="2764"/>
                </a:cubicBezTo>
                <a:cubicBezTo>
                  <a:pt x="1585" y="2749"/>
                  <a:pt x="1583" y="2741"/>
                  <a:pt x="1581" y="2728"/>
                </a:cubicBezTo>
                <a:cubicBezTo>
                  <a:pt x="1617" y="2731"/>
                  <a:pt x="1649" y="2734"/>
                  <a:pt x="1681" y="2738"/>
                </a:cubicBezTo>
                <a:cubicBezTo>
                  <a:pt x="1684" y="2708"/>
                  <a:pt x="1690" y="2681"/>
                  <a:pt x="1640" y="2681"/>
                </a:cubicBezTo>
                <a:cubicBezTo>
                  <a:pt x="1658" y="2673"/>
                  <a:pt x="1665" y="2669"/>
                  <a:pt x="1672" y="2665"/>
                </a:cubicBezTo>
                <a:cubicBezTo>
                  <a:pt x="1667" y="2653"/>
                  <a:pt x="1662" y="2639"/>
                  <a:pt x="1655" y="2627"/>
                </a:cubicBezTo>
                <a:cubicBezTo>
                  <a:pt x="1647" y="2613"/>
                  <a:pt x="1638" y="2600"/>
                  <a:pt x="1630" y="2586"/>
                </a:cubicBezTo>
                <a:cubicBezTo>
                  <a:pt x="1625" y="2578"/>
                  <a:pt x="1619" y="2570"/>
                  <a:pt x="1618" y="2562"/>
                </a:cubicBezTo>
                <a:cubicBezTo>
                  <a:pt x="1616" y="2518"/>
                  <a:pt x="1595" y="2490"/>
                  <a:pt x="1556" y="2482"/>
                </a:cubicBezTo>
                <a:cubicBezTo>
                  <a:pt x="1542" y="2479"/>
                  <a:pt x="1528" y="2480"/>
                  <a:pt x="1510" y="2478"/>
                </a:cubicBezTo>
                <a:cubicBezTo>
                  <a:pt x="1516" y="2461"/>
                  <a:pt x="1519" y="2446"/>
                  <a:pt x="1527" y="2435"/>
                </a:cubicBezTo>
                <a:cubicBezTo>
                  <a:pt x="1555" y="2393"/>
                  <a:pt x="1554" y="2388"/>
                  <a:pt x="1508" y="2368"/>
                </a:cubicBezTo>
                <a:cubicBezTo>
                  <a:pt x="1524" y="2366"/>
                  <a:pt x="1539" y="2366"/>
                  <a:pt x="1554" y="2369"/>
                </a:cubicBezTo>
                <a:cubicBezTo>
                  <a:pt x="1623" y="2385"/>
                  <a:pt x="1648" y="2364"/>
                  <a:pt x="1651" y="2291"/>
                </a:cubicBezTo>
                <a:cubicBezTo>
                  <a:pt x="1652" y="2273"/>
                  <a:pt x="1663" y="2254"/>
                  <a:pt x="1672" y="2237"/>
                </a:cubicBezTo>
                <a:cubicBezTo>
                  <a:pt x="1687" y="2209"/>
                  <a:pt x="1714" y="2185"/>
                  <a:pt x="1720" y="2156"/>
                </a:cubicBezTo>
                <a:cubicBezTo>
                  <a:pt x="1732" y="2097"/>
                  <a:pt x="1732" y="2035"/>
                  <a:pt x="1738" y="1974"/>
                </a:cubicBezTo>
                <a:cubicBezTo>
                  <a:pt x="1741" y="1949"/>
                  <a:pt x="1747" y="1922"/>
                  <a:pt x="1757" y="1899"/>
                </a:cubicBezTo>
                <a:cubicBezTo>
                  <a:pt x="1773" y="1860"/>
                  <a:pt x="1783" y="1824"/>
                  <a:pt x="1773" y="1780"/>
                </a:cubicBezTo>
                <a:cubicBezTo>
                  <a:pt x="1762" y="1729"/>
                  <a:pt x="1768" y="1665"/>
                  <a:pt x="1813" y="1643"/>
                </a:cubicBezTo>
                <a:cubicBezTo>
                  <a:pt x="1871" y="1616"/>
                  <a:pt x="1889" y="1583"/>
                  <a:pt x="1882" y="1526"/>
                </a:cubicBezTo>
                <a:cubicBezTo>
                  <a:pt x="1881" y="1523"/>
                  <a:pt x="1880" y="1521"/>
                  <a:pt x="1879" y="1516"/>
                </a:cubicBezTo>
                <a:cubicBezTo>
                  <a:pt x="1838" y="1495"/>
                  <a:pt x="1796" y="1472"/>
                  <a:pt x="1755" y="1449"/>
                </a:cubicBezTo>
                <a:cubicBezTo>
                  <a:pt x="1725" y="1432"/>
                  <a:pt x="1697" y="1425"/>
                  <a:pt x="1661" y="1434"/>
                </a:cubicBezTo>
                <a:cubicBezTo>
                  <a:pt x="1637" y="1440"/>
                  <a:pt x="1606" y="1428"/>
                  <a:pt x="1581" y="1418"/>
                </a:cubicBezTo>
                <a:cubicBezTo>
                  <a:pt x="1508" y="1389"/>
                  <a:pt x="1459" y="1330"/>
                  <a:pt x="1408" y="1266"/>
                </a:cubicBezTo>
                <a:cubicBezTo>
                  <a:pt x="1420" y="1264"/>
                  <a:pt x="1430" y="1259"/>
                  <a:pt x="1439" y="1261"/>
                </a:cubicBezTo>
                <a:cubicBezTo>
                  <a:pt x="1473" y="1269"/>
                  <a:pt x="1507" y="1277"/>
                  <a:pt x="1541" y="1288"/>
                </a:cubicBezTo>
                <a:cubicBezTo>
                  <a:pt x="1585" y="1301"/>
                  <a:pt x="1630" y="1314"/>
                  <a:pt x="1660" y="1354"/>
                </a:cubicBezTo>
                <a:cubicBezTo>
                  <a:pt x="1670" y="1367"/>
                  <a:pt x="1682" y="1380"/>
                  <a:pt x="1697" y="1387"/>
                </a:cubicBezTo>
                <a:cubicBezTo>
                  <a:pt x="1763" y="1425"/>
                  <a:pt x="1833" y="1459"/>
                  <a:pt x="1897" y="1500"/>
                </a:cubicBezTo>
                <a:cubicBezTo>
                  <a:pt x="1949" y="1532"/>
                  <a:pt x="1966" y="1521"/>
                  <a:pt x="2000" y="1476"/>
                </a:cubicBezTo>
                <a:cubicBezTo>
                  <a:pt x="2022" y="1449"/>
                  <a:pt x="2045" y="1430"/>
                  <a:pt x="2087" y="1433"/>
                </a:cubicBezTo>
                <a:cubicBezTo>
                  <a:pt x="2110" y="1435"/>
                  <a:pt x="2141" y="1418"/>
                  <a:pt x="2158" y="1400"/>
                </a:cubicBezTo>
                <a:cubicBezTo>
                  <a:pt x="2166" y="1390"/>
                  <a:pt x="2147" y="1358"/>
                  <a:pt x="2140" y="1336"/>
                </a:cubicBezTo>
                <a:cubicBezTo>
                  <a:pt x="2139" y="1331"/>
                  <a:pt x="2133" y="1327"/>
                  <a:pt x="2133" y="1322"/>
                </a:cubicBezTo>
                <a:cubicBezTo>
                  <a:pt x="2132" y="1305"/>
                  <a:pt x="2133" y="1288"/>
                  <a:pt x="2134" y="1271"/>
                </a:cubicBezTo>
                <a:cubicBezTo>
                  <a:pt x="2149" y="1274"/>
                  <a:pt x="2165" y="1279"/>
                  <a:pt x="2181" y="1280"/>
                </a:cubicBezTo>
                <a:cubicBezTo>
                  <a:pt x="2191" y="1282"/>
                  <a:pt x="2211" y="1283"/>
                  <a:pt x="2212" y="1278"/>
                </a:cubicBezTo>
                <a:cubicBezTo>
                  <a:pt x="2225" y="1248"/>
                  <a:pt x="2237" y="1217"/>
                  <a:pt x="2242" y="1185"/>
                </a:cubicBezTo>
                <a:cubicBezTo>
                  <a:pt x="2250" y="1138"/>
                  <a:pt x="2219" y="1104"/>
                  <a:pt x="2171" y="1099"/>
                </a:cubicBezTo>
                <a:cubicBezTo>
                  <a:pt x="2158" y="1097"/>
                  <a:pt x="2142" y="1097"/>
                  <a:pt x="2133" y="1089"/>
                </a:cubicBezTo>
                <a:cubicBezTo>
                  <a:pt x="2067" y="1030"/>
                  <a:pt x="1999" y="972"/>
                  <a:pt x="1938" y="908"/>
                </a:cubicBezTo>
                <a:cubicBezTo>
                  <a:pt x="1906" y="874"/>
                  <a:pt x="1886" y="829"/>
                  <a:pt x="1862" y="788"/>
                </a:cubicBezTo>
                <a:cubicBezTo>
                  <a:pt x="1858" y="779"/>
                  <a:pt x="1860" y="764"/>
                  <a:pt x="1866" y="755"/>
                </a:cubicBezTo>
                <a:cubicBezTo>
                  <a:pt x="1868" y="751"/>
                  <a:pt x="1886" y="752"/>
                  <a:pt x="1894" y="756"/>
                </a:cubicBezTo>
                <a:cubicBezTo>
                  <a:pt x="1929" y="775"/>
                  <a:pt x="1963" y="804"/>
                  <a:pt x="2001" y="815"/>
                </a:cubicBezTo>
                <a:cubicBezTo>
                  <a:pt x="2047" y="830"/>
                  <a:pt x="2078" y="857"/>
                  <a:pt x="2108" y="893"/>
                </a:cubicBezTo>
                <a:cubicBezTo>
                  <a:pt x="2141" y="934"/>
                  <a:pt x="2177" y="975"/>
                  <a:pt x="2241" y="955"/>
                </a:cubicBezTo>
                <a:cubicBezTo>
                  <a:pt x="2248" y="953"/>
                  <a:pt x="2258" y="960"/>
                  <a:pt x="2266" y="965"/>
                </a:cubicBezTo>
                <a:cubicBezTo>
                  <a:pt x="2347" y="1012"/>
                  <a:pt x="2438" y="1013"/>
                  <a:pt x="2526" y="1008"/>
                </a:cubicBezTo>
                <a:cubicBezTo>
                  <a:pt x="2564" y="1006"/>
                  <a:pt x="2593" y="1016"/>
                  <a:pt x="2627" y="1028"/>
                </a:cubicBezTo>
                <a:cubicBezTo>
                  <a:pt x="2670" y="1044"/>
                  <a:pt x="2723" y="1066"/>
                  <a:pt x="2762" y="1053"/>
                </a:cubicBezTo>
                <a:cubicBezTo>
                  <a:pt x="2839" y="1028"/>
                  <a:pt x="2901" y="1045"/>
                  <a:pt x="2965" y="1082"/>
                </a:cubicBezTo>
                <a:cubicBezTo>
                  <a:pt x="3009" y="1107"/>
                  <a:pt x="3053" y="1137"/>
                  <a:pt x="3107" y="1134"/>
                </a:cubicBezTo>
                <a:cubicBezTo>
                  <a:pt x="3139" y="1133"/>
                  <a:pt x="3180" y="1141"/>
                  <a:pt x="3192" y="1102"/>
                </a:cubicBezTo>
                <a:cubicBezTo>
                  <a:pt x="3198" y="1082"/>
                  <a:pt x="3185" y="1055"/>
                  <a:pt x="3176" y="1033"/>
                </a:cubicBezTo>
                <a:cubicBezTo>
                  <a:pt x="3159" y="996"/>
                  <a:pt x="3138" y="962"/>
                  <a:pt x="3121" y="925"/>
                </a:cubicBezTo>
                <a:cubicBezTo>
                  <a:pt x="3117" y="918"/>
                  <a:pt x="3121" y="901"/>
                  <a:pt x="3127" y="897"/>
                </a:cubicBezTo>
                <a:cubicBezTo>
                  <a:pt x="3135" y="891"/>
                  <a:pt x="3154" y="890"/>
                  <a:pt x="3159" y="895"/>
                </a:cubicBezTo>
                <a:cubicBezTo>
                  <a:pt x="3177" y="914"/>
                  <a:pt x="3192" y="937"/>
                  <a:pt x="3207" y="959"/>
                </a:cubicBezTo>
                <a:cubicBezTo>
                  <a:pt x="3223" y="984"/>
                  <a:pt x="3232" y="1021"/>
                  <a:pt x="3254" y="1033"/>
                </a:cubicBezTo>
                <a:cubicBezTo>
                  <a:pt x="3292" y="1054"/>
                  <a:pt x="3306" y="1087"/>
                  <a:pt x="3324" y="1120"/>
                </a:cubicBezTo>
                <a:cubicBezTo>
                  <a:pt x="3338" y="1147"/>
                  <a:pt x="3359" y="1169"/>
                  <a:pt x="3377" y="1193"/>
                </a:cubicBezTo>
                <a:cubicBezTo>
                  <a:pt x="3384" y="1192"/>
                  <a:pt x="3391" y="1190"/>
                  <a:pt x="3398" y="1188"/>
                </a:cubicBezTo>
                <a:cubicBezTo>
                  <a:pt x="3404" y="1166"/>
                  <a:pt x="3413" y="1144"/>
                  <a:pt x="3415" y="1121"/>
                </a:cubicBezTo>
                <a:cubicBezTo>
                  <a:pt x="3421" y="1074"/>
                  <a:pt x="3399" y="1021"/>
                  <a:pt x="3450" y="986"/>
                </a:cubicBezTo>
                <a:cubicBezTo>
                  <a:pt x="3454" y="984"/>
                  <a:pt x="3454" y="971"/>
                  <a:pt x="3451" y="965"/>
                </a:cubicBezTo>
                <a:cubicBezTo>
                  <a:pt x="3407" y="851"/>
                  <a:pt x="3363" y="738"/>
                  <a:pt x="3316" y="626"/>
                </a:cubicBezTo>
                <a:cubicBezTo>
                  <a:pt x="3293" y="571"/>
                  <a:pt x="3267" y="518"/>
                  <a:pt x="3238" y="465"/>
                </a:cubicBezTo>
                <a:cubicBezTo>
                  <a:pt x="3195" y="384"/>
                  <a:pt x="3154" y="301"/>
                  <a:pt x="3102" y="225"/>
                </a:cubicBezTo>
                <a:cubicBezTo>
                  <a:pt x="3054" y="153"/>
                  <a:pt x="2992" y="88"/>
                  <a:pt x="2968" y="0"/>
                </a:cubicBezTo>
                <a:close/>
              </a:path>
            </a:pathLst>
          </a:custGeom>
          <a:effectLst>
            <a:innerShdw blurRad="63500" dist="50800" dir="16200000">
              <a:prstClr val="black">
                <a:alpha val="50000"/>
              </a:prstClr>
            </a:innerShdw>
          </a:effectLst>
        </p:spPr>
      </p:pic>
      <p:pic>
        <p:nvPicPr>
          <p:cNvPr id="95" name="图片 94" descr="944854275a3d9e213e74daa7fd310db61fc3d10b760b5-j9H7e7"/>
          <p:cNvPicPr>
            <a:picLocks noChangeAspect="1"/>
          </p:cNvPicPr>
          <p:nvPr/>
        </p:nvPicPr>
        <p:blipFill>
          <a:blip r:embed="rId4"/>
          <a:stretch>
            <a:fillRect/>
          </a:stretch>
        </p:blipFill>
        <p:spPr>
          <a:xfrm>
            <a:off x="9358630" y="-397510"/>
            <a:ext cx="2833370" cy="3162300"/>
          </a:xfrm>
          <a:prstGeom prst="rect">
            <a:avLst/>
          </a:prstGeom>
        </p:spPr>
      </p:pic>
      <p:sp>
        <p:nvSpPr>
          <p:cNvPr id="6" name="矩形 5"/>
          <p:cNvSpPr/>
          <p:nvPr/>
        </p:nvSpPr>
        <p:spPr>
          <a:xfrm>
            <a:off x="8411286" y="2417810"/>
            <a:ext cx="2672705" cy="73723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14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请在此输入正文请在此输入正文请在此输入正文请在此输入正文</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Calibri" panose="020F0502020204030204"/>
              <a:ea typeface="微软雅黑" panose="020B0503020204020204" charset="-122"/>
              <a:cs typeface="+mn-cs"/>
            </a:endParaRPr>
          </a:p>
        </p:txBody>
      </p:sp>
      <p:sp>
        <p:nvSpPr>
          <p:cNvPr id="23" name="矩形 22"/>
          <p:cNvSpPr/>
          <p:nvPr/>
        </p:nvSpPr>
        <p:spPr>
          <a:xfrm>
            <a:off x="8411286" y="2065186"/>
            <a:ext cx="1826400" cy="337185"/>
          </a:xfrm>
          <a:prstGeom prst="rect">
            <a:avLst/>
          </a:prstGeom>
          <a:solidFill>
            <a:schemeClr val="accent6">
              <a:lumMod val="50000"/>
            </a:schemeClr>
          </a:solidFill>
        </p:spPr>
        <p:txBody>
          <a:bodyPr wrap="square">
            <a:spAutoFit/>
          </a:bodyPr>
          <a:lstStyle/>
          <a:p>
            <a:pPr marL="0" marR="0" lvl="0" algn="l" defTabSz="914400" rtl="0" eaLnBrk="1" fontAlgn="auto" latinLnBrk="0" hangingPunct="1">
              <a:spcBef>
                <a:spcPts val="0"/>
              </a:spcBef>
              <a:spcAft>
                <a:spcPts val="0"/>
              </a:spcAft>
              <a:buClrTx/>
              <a:buSzTx/>
              <a:buFontTx/>
              <a:buNone/>
              <a:defRPr/>
            </a:pPr>
            <a:r>
              <a:rPr kumimoji="0" lang="zh-CN" altLang="en-US" sz="1600" b="1" i="0" u="none" strike="noStrike" kern="1200" cap="none" spc="0" normalizeH="0" baseline="0" noProof="0" dirty="0">
                <a:ln>
                  <a:noFill/>
                </a:ln>
                <a:solidFill>
                  <a:schemeClr val="bg1"/>
                </a:solidFill>
                <a:effectLst/>
                <a:uLnTx/>
                <a:uFillTx/>
                <a:latin typeface="汉仪古隶简" panose="00020600040101010101" charset="-122"/>
                <a:ea typeface="汉仪古隶简" panose="00020600040101010101" charset="-122"/>
                <a:cs typeface="+mn-cs"/>
              </a:rPr>
              <a:t>标题文字添加</a:t>
            </a:r>
            <a:endParaRPr kumimoji="0" lang="zh-CN" altLang="en-US" sz="1600" b="1" i="0" u="none" strike="noStrike" kern="1200" cap="none" spc="0" normalizeH="0" baseline="0" noProof="0" dirty="0">
              <a:ln>
                <a:noFill/>
              </a:ln>
              <a:solidFill>
                <a:schemeClr val="bg1"/>
              </a:solidFill>
              <a:effectLst/>
              <a:uLnTx/>
              <a:uFillTx/>
              <a:latin typeface="汉仪古隶简" panose="00020600040101010101" charset="-122"/>
              <a:ea typeface="汉仪古隶简" panose="00020600040101010101" charset="-122"/>
              <a:cs typeface="+mn-cs"/>
            </a:endParaRPr>
          </a:p>
        </p:txBody>
      </p:sp>
      <p:sp>
        <p:nvSpPr>
          <p:cNvPr id="26" name="矩形 25"/>
          <p:cNvSpPr/>
          <p:nvPr/>
        </p:nvSpPr>
        <p:spPr>
          <a:xfrm>
            <a:off x="8411286" y="3896414"/>
            <a:ext cx="2672705" cy="73723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14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请在此输入正文请在此输入正文请在此输入正文请在此输入正文</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Calibri" panose="020F0502020204030204"/>
              <a:ea typeface="微软雅黑" panose="020B0503020204020204" charset="-122"/>
              <a:cs typeface="+mn-cs"/>
            </a:endParaRPr>
          </a:p>
        </p:txBody>
      </p:sp>
      <p:sp>
        <p:nvSpPr>
          <p:cNvPr id="27" name="矩形 26"/>
          <p:cNvSpPr/>
          <p:nvPr/>
        </p:nvSpPr>
        <p:spPr>
          <a:xfrm>
            <a:off x="8411286" y="3543790"/>
            <a:ext cx="1826400" cy="337185"/>
          </a:xfrm>
          <a:prstGeom prst="rect">
            <a:avLst/>
          </a:prstGeom>
          <a:solidFill>
            <a:schemeClr val="accent6">
              <a:lumMod val="75000"/>
            </a:schemeClr>
          </a:solidFill>
        </p:spPr>
        <p:txBody>
          <a:bodyPr wrap="square">
            <a:spAutoFit/>
          </a:bodyPr>
          <a:lstStyle/>
          <a:p>
            <a:pPr marL="0" marR="0" lvl="0" indent="0" algn="just" defTabSz="914400" rtl="0" eaLnBrk="1" fontAlgn="auto" latinLnBrk="0" hangingPunct="1">
              <a:spcBef>
                <a:spcPts val="0"/>
              </a:spcBef>
              <a:spcAft>
                <a:spcPts val="0"/>
              </a:spcAft>
              <a:buClrTx/>
              <a:buSzTx/>
              <a:buFontTx/>
              <a:buNone/>
              <a:defRPr/>
            </a:pPr>
            <a:r>
              <a:rPr kumimoji="0" lang="zh-CN" altLang="en-US" sz="1600" b="1" i="0" u="none" strike="noStrike" kern="1200" cap="none" spc="0" normalizeH="0" baseline="0" noProof="0" dirty="0">
                <a:ln>
                  <a:noFill/>
                </a:ln>
                <a:solidFill>
                  <a:schemeClr val="bg1"/>
                </a:solidFill>
                <a:effectLst/>
                <a:uLnTx/>
                <a:uFillTx/>
                <a:latin typeface="汉仪古隶简" panose="00020600040101010101" charset="-122"/>
                <a:ea typeface="汉仪古隶简" panose="00020600040101010101" charset="-122"/>
                <a:cs typeface="+mn-cs"/>
              </a:rPr>
              <a:t>标题文字添加</a:t>
            </a:r>
            <a:endParaRPr kumimoji="0" lang="zh-CN" altLang="en-US" sz="1600" b="1" i="0" u="none" strike="noStrike" kern="1200" cap="none" spc="0" normalizeH="0" baseline="0" noProof="0" dirty="0">
              <a:ln>
                <a:noFill/>
              </a:ln>
              <a:solidFill>
                <a:schemeClr val="bg1"/>
              </a:solidFill>
              <a:effectLst/>
              <a:uLnTx/>
              <a:uFillTx/>
              <a:latin typeface="汉仪古隶简" panose="00020600040101010101" charset="-122"/>
              <a:ea typeface="汉仪古隶简" panose="00020600040101010101" charset="-122"/>
              <a:cs typeface="+mn-cs"/>
            </a:endParaRPr>
          </a:p>
        </p:txBody>
      </p:sp>
      <p:sp>
        <p:nvSpPr>
          <p:cNvPr id="35" name="矩形 34"/>
          <p:cNvSpPr/>
          <p:nvPr/>
        </p:nvSpPr>
        <p:spPr>
          <a:xfrm>
            <a:off x="1108009" y="2417810"/>
            <a:ext cx="2672705" cy="73723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14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请在此输入正文请在此输入正文请在此输入正文请在此输入正文</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Calibri" panose="020F0502020204030204"/>
              <a:ea typeface="微软雅黑" panose="020B0503020204020204" charset="-122"/>
              <a:cs typeface="+mn-cs"/>
            </a:endParaRPr>
          </a:p>
        </p:txBody>
      </p:sp>
      <p:sp>
        <p:nvSpPr>
          <p:cNvPr id="36" name="矩形 35"/>
          <p:cNvSpPr/>
          <p:nvPr/>
        </p:nvSpPr>
        <p:spPr>
          <a:xfrm>
            <a:off x="1954314" y="2065186"/>
            <a:ext cx="1826400" cy="337185"/>
          </a:xfrm>
          <a:prstGeom prst="rect">
            <a:avLst/>
          </a:prstGeom>
          <a:solidFill>
            <a:schemeClr val="accent6">
              <a:lumMod val="75000"/>
            </a:schemeClr>
          </a:solidFill>
        </p:spPr>
        <p:txBody>
          <a:bodyPr wrap="square">
            <a:spAutoFit/>
          </a:bodyPr>
          <a:lstStyle/>
          <a:p>
            <a:pPr marL="0" marR="0" lvl="0" indent="0" algn="r" defTabSz="914400" rtl="0" eaLnBrk="1" fontAlgn="auto" latinLnBrk="0" hangingPunct="1">
              <a:spcBef>
                <a:spcPts val="0"/>
              </a:spcBef>
              <a:spcAft>
                <a:spcPts val="0"/>
              </a:spcAft>
              <a:buClrTx/>
              <a:buSzTx/>
              <a:buFontTx/>
              <a:buNone/>
              <a:defRPr/>
            </a:pPr>
            <a:r>
              <a:rPr kumimoji="0" lang="zh-CN" altLang="en-US" sz="1600" b="1" i="0" u="none" strike="noStrike" kern="1200" cap="none" spc="0" normalizeH="0" baseline="0" noProof="0" dirty="0">
                <a:ln>
                  <a:noFill/>
                </a:ln>
                <a:solidFill>
                  <a:schemeClr val="bg1"/>
                </a:solidFill>
                <a:effectLst/>
                <a:uLnTx/>
                <a:uFillTx/>
                <a:latin typeface="汉仪古隶简" panose="00020600040101010101" charset="-122"/>
                <a:ea typeface="汉仪古隶简" panose="00020600040101010101" charset="-122"/>
                <a:cs typeface="+mn-cs"/>
              </a:rPr>
              <a:t>标题文字添加</a:t>
            </a:r>
            <a:endParaRPr kumimoji="0" lang="zh-CN" altLang="en-US" sz="1600" b="1" i="0" u="none" strike="noStrike" kern="1200" cap="none" spc="0" normalizeH="0" baseline="0" noProof="0" dirty="0">
              <a:ln>
                <a:noFill/>
              </a:ln>
              <a:solidFill>
                <a:schemeClr val="bg1"/>
              </a:solidFill>
              <a:effectLst/>
              <a:uLnTx/>
              <a:uFillTx/>
              <a:latin typeface="汉仪古隶简" panose="00020600040101010101" charset="-122"/>
              <a:ea typeface="汉仪古隶简" panose="00020600040101010101" charset="-122"/>
              <a:cs typeface="+mn-cs"/>
            </a:endParaRPr>
          </a:p>
        </p:txBody>
      </p:sp>
      <p:sp>
        <p:nvSpPr>
          <p:cNvPr id="39" name="矩形 38"/>
          <p:cNvSpPr/>
          <p:nvPr/>
        </p:nvSpPr>
        <p:spPr>
          <a:xfrm>
            <a:off x="1108009" y="3896414"/>
            <a:ext cx="2672705" cy="73723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14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请在此输入正文请在此输入正文请在此输入正文请在此输入正文</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Calibri" panose="020F0502020204030204"/>
              <a:ea typeface="微软雅黑" panose="020B0503020204020204" charset="-122"/>
              <a:cs typeface="+mn-cs"/>
            </a:endParaRPr>
          </a:p>
        </p:txBody>
      </p:sp>
      <p:sp>
        <p:nvSpPr>
          <p:cNvPr id="40" name="矩形 39"/>
          <p:cNvSpPr/>
          <p:nvPr/>
        </p:nvSpPr>
        <p:spPr>
          <a:xfrm>
            <a:off x="1954314" y="3543790"/>
            <a:ext cx="1826400" cy="337185"/>
          </a:xfrm>
          <a:prstGeom prst="rect">
            <a:avLst/>
          </a:prstGeom>
          <a:solidFill>
            <a:schemeClr val="accent6">
              <a:lumMod val="50000"/>
            </a:schemeClr>
          </a:solidFill>
        </p:spPr>
        <p:txBody>
          <a:bodyPr wrap="square">
            <a:spAutoFit/>
          </a:bodyPr>
          <a:lstStyle/>
          <a:p>
            <a:pPr marL="0" marR="0" lvl="0" indent="0" algn="r" defTabSz="914400" rtl="0" eaLnBrk="1" fontAlgn="auto" latinLnBrk="0" hangingPunct="1">
              <a:spcBef>
                <a:spcPts val="0"/>
              </a:spcBef>
              <a:spcAft>
                <a:spcPts val="0"/>
              </a:spcAft>
              <a:buClrTx/>
              <a:buSzTx/>
              <a:buFontTx/>
              <a:buNone/>
              <a:defRPr/>
            </a:pPr>
            <a:r>
              <a:rPr kumimoji="0" lang="zh-CN" altLang="en-US" sz="1600" b="1" i="0" u="none" strike="noStrike" kern="1200" cap="none" spc="0" normalizeH="0" baseline="0" noProof="0" dirty="0">
                <a:ln>
                  <a:noFill/>
                </a:ln>
                <a:solidFill>
                  <a:schemeClr val="bg1"/>
                </a:solidFill>
                <a:effectLst/>
                <a:uLnTx/>
                <a:uFillTx/>
                <a:latin typeface="汉仪古隶简" panose="00020600040101010101" charset="-122"/>
                <a:ea typeface="汉仪古隶简" panose="00020600040101010101" charset="-122"/>
                <a:cs typeface="+mn-cs"/>
              </a:rPr>
              <a:t>标题文字添加</a:t>
            </a:r>
            <a:endParaRPr kumimoji="0" lang="zh-CN" altLang="en-US" sz="1600" b="1" i="0" u="none" strike="noStrike" kern="1200" cap="none" spc="0" normalizeH="0" baseline="0" noProof="0" dirty="0">
              <a:ln>
                <a:noFill/>
              </a:ln>
              <a:solidFill>
                <a:schemeClr val="bg1"/>
              </a:solidFill>
              <a:effectLst/>
              <a:uLnTx/>
              <a:uFillTx/>
              <a:latin typeface="汉仪古隶简" panose="00020600040101010101" charset="-122"/>
              <a:ea typeface="汉仪古隶简" panose="00020600040101010101" charset="-122"/>
              <a:cs typeface="+mn-cs"/>
            </a:endParaRPr>
          </a:p>
        </p:txBody>
      </p:sp>
      <p:grpSp>
        <p:nvGrpSpPr>
          <p:cNvPr id="33" name="组合 32"/>
          <p:cNvGrpSpPr/>
          <p:nvPr/>
        </p:nvGrpSpPr>
        <p:grpSpPr>
          <a:xfrm>
            <a:off x="4602480" y="441325"/>
            <a:ext cx="3157855" cy="758190"/>
            <a:chOff x="4669662" y="570199"/>
            <a:chExt cx="2621280" cy="629194"/>
          </a:xfrm>
        </p:grpSpPr>
        <p:grpSp>
          <p:nvGrpSpPr>
            <p:cNvPr id="34" name="组合 33"/>
            <p:cNvGrpSpPr/>
            <p:nvPr/>
          </p:nvGrpSpPr>
          <p:grpSpPr>
            <a:xfrm>
              <a:off x="4669662" y="570199"/>
              <a:ext cx="2621280" cy="629194"/>
              <a:chOff x="4220813" y="570199"/>
              <a:chExt cx="2621280" cy="629194"/>
            </a:xfrm>
          </p:grpSpPr>
          <p:sp>
            <p:nvSpPr>
              <p:cNvPr id="37" name="矩形 36"/>
              <p:cNvSpPr/>
              <p:nvPr/>
            </p:nvSpPr>
            <p:spPr>
              <a:xfrm>
                <a:off x="4941757" y="570199"/>
                <a:ext cx="1178560" cy="629194"/>
              </a:xfrm>
              <a:prstGeom prst="rect">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4220813" y="654387"/>
                <a:ext cx="2621280" cy="433164"/>
              </a:xfrm>
              <a:prstGeom prst="rect">
                <a:avLst/>
              </a:prstGeom>
              <a:solidFill>
                <a:srgbClr val="FFFFFF"/>
              </a:solidFill>
            </p:spPr>
            <p:txBody>
              <a:bodyPr vert="horz" wrap="square" rtlCol="0">
                <a:spAutoFit/>
              </a:bodyPr>
              <a:lstStyle/>
              <a:p>
                <a:r>
                  <a:rPr lang="zh-CN" altLang="en-US" sz="2800" dirty="0" smtClean="0">
                    <a:gradFill>
                      <a:gsLst>
                        <a:gs pos="0">
                          <a:schemeClr val="tx1"/>
                        </a:gs>
                        <a:gs pos="100000">
                          <a:srgbClr val="C00000"/>
                        </a:gs>
                      </a:gsLst>
                      <a:lin ang="0" scaled="0"/>
                    </a:gradFill>
                    <a:latin typeface="汉仪古隶简" panose="00020600040101010101" charset="-122"/>
                    <a:ea typeface="汉仪古隶简" panose="00020600040101010101" charset="-122"/>
                    <a:cs typeface="汉仪古隶简" panose="00020600040101010101" charset="-122"/>
                  </a:rPr>
                  <a:t>在此输入你的标题</a:t>
                </a:r>
                <a:endParaRPr lang="zh-CN" altLang="en-US" sz="2800" dirty="0" smtClean="0">
                  <a:gradFill>
                    <a:gsLst>
                      <a:gs pos="0">
                        <a:schemeClr val="tx1"/>
                      </a:gs>
                      <a:gs pos="100000">
                        <a:srgbClr val="C00000"/>
                      </a:gs>
                    </a:gsLst>
                    <a:lin ang="0" scaled="0"/>
                  </a:gradFill>
                  <a:latin typeface="汉仪古隶简" panose="00020600040101010101" charset="-122"/>
                  <a:ea typeface="汉仪古隶简" panose="00020600040101010101" charset="-122"/>
                  <a:cs typeface="汉仪古隶简" panose="00020600040101010101" charset="-122"/>
                </a:endParaRPr>
              </a:p>
            </p:txBody>
          </p:sp>
        </p:grpSp>
        <p:sp>
          <p:nvSpPr>
            <p:cNvPr id="42" name="矩形 41"/>
            <p:cNvSpPr/>
            <p:nvPr/>
          </p:nvSpPr>
          <p:spPr>
            <a:xfrm>
              <a:off x="5620615" y="1003406"/>
              <a:ext cx="855980" cy="152292"/>
            </a:xfrm>
            <a:prstGeom prst="rect">
              <a:avLst/>
            </a:prstGeom>
          </p:spPr>
          <p:txBody>
            <a:bodyPr wrap="square">
              <a:spAutoFit/>
            </a:bodyPr>
            <a:lstStyle/>
            <a:p>
              <a:r>
                <a:rPr lang="en-US" altLang="zh-CN" sz="600" dirty="0" smtClean="0">
                  <a:solidFill>
                    <a:schemeClr val="bg1">
                      <a:lumMod val="50000"/>
                    </a:schemeClr>
                  </a:solidFill>
                </a:rPr>
                <a:t>LOVE CHINA JUVT</a:t>
              </a:r>
              <a:endParaRPr lang="zh-CN" altLang="en-US" sz="600" dirty="0">
                <a:solidFill>
                  <a:schemeClr val="bg1">
                    <a:lumMod val="50000"/>
                  </a:schemeClr>
                </a:solidFill>
              </a:endParaRPr>
            </a:p>
          </p:txBody>
        </p:sp>
      </p:grpSp>
      <p:pic>
        <p:nvPicPr>
          <p:cNvPr id="65" name="图片 64" descr="花瓣素材_卡通感春节窗户元素贴纸_187669583"/>
          <p:cNvPicPr>
            <a:picLocks noChangeAspect="1"/>
          </p:cNvPicPr>
          <p:nvPr/>
        </p:nvPicPr>
        <p:blipFill>
          <a:blip r:embed="rId5"/>
          <a:stretch>
            <a:fillRect/>
          </a:stretch>
        </p:blipFill>
        <p:spPr>
          <a:xfrm>
            <a:off x="3934460" y="2033270"/>
            <a:ext cx="447675" cy="447675"/>
          </a:xfrm>
          <a:prstGeom prst="rect">
            <a:avLst/>
          </a:prstGeom>
          <a:effectLst/>
        </p:spPr>
      </p:pic>
      <p:pic>
        <p:nvPicPr>
          <p:cNvPr id="2" name="图片 1" descr="花瓣素材_卡通感春节窗户元素贴纸_187669583"/>
          <p:cNvPicPr>
            <a:picLocks noChangeAspect="1"/>
          </p:cNvPicPr>
          <p:nvPr/>
        </p:nvPicPr>
        <p:blipFill>
          <a:blip r:embed="rId5"/>
          <a:stretch>
            <a:fillRect/>
          </a:stretch>
        </p:blipFill>
        <p:spPr>
          <a:xfrm>
            <a:off x="3934460" y="3448685"/>
            <a:ext cx="447675" cy="447675"/>
          </a:xfrm>
          <a:prstGeom prst="rect">
            <a:avLst/>
          </a:prstGeom>
          <a:effectLst/>
        </p:spPr>
      </p:pic>
      <p:pic>
        <p:nvPicPr>
          <p:cNvPr id="3" name="图片 2" descr="花瓣素材_卡通感春节窗户元素贴纸_187669583"/>
          <p:cNvPicPr>
            <a:picLocks noChangeAspect="1"/>
          </p:cNvPicPr>
          <p:nvPr/>
        </p:nvPicPr>
        <p:blipFill>
          <a:blip r:embed="rId5"/>
          <a:stretch>
            <a:fillRect/>
          </a:stretch>
        </p:blipFill>
        <p:spPr>
          <a:xfrm>
            <a:off x="7812405" y="2033270"/>
            <a:ext cx="447675" cy="447675"/>
          </a:xfrm>
          <a:prstGeom prst="rect">
            <a:avLst/>
          </a:prstGeom>
          <a:effectLst/>
        </p:spPr>
      </p:pic>
      <p:pic>
        <p:nvPicPr>
          <p:cNvPr id="4" name="图片 3" descr="花瓣素材_卡通感春节窗户元素贴纸_187669583"/>
          <p:cNvPicPr>
            <a:picLocks noChangeAspect="1"/>
          </p:cNvPicPr>
          <p:nvPr/>
        </p:nvPicPr>
        <p:blipFill>
          <a:blip r:embed="rId5"/>
          <a:stretch>
            <a:fillRect/>
          </a:stretch>
        </p:blipFill>
        <p:spPr>
          <a:xfrm>
            <a:off x="7827645" y="3503930"/>
            <a:ext cx="447675" cy="447675"/>
          </a:xfrm>
          <a:prstGeom prst="rect">
            <a:avLst/>
          </a:prstGeom>
          <a:effectLst/>
        </p:spPr>
      </p:pic>
      <p:cxnSp>
        <p:nvCxnSpPr>
          <p:cNvPr id="5" name="直接连接符 4"/>
          <p:cNvCxnSpPr/>
          <p:nvPr/>
        </p:nvCxnSpPr>
        <p:spPr>
          <a:xfrm>
            <a:off x="826690" y="5201213"/>
            <a:ext cx="103747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文本框 58"/>
          <p:cNvSpPr txBox="1"/>
          <p:nvPr>
            <p:custDataLst>
              <p:tags r:id="rId6"/>
            </p:custDataLst>
          </p:nvPr>
        </p:nvSpPr>
        <p:spPr>
          <a:xfrm>
            <a:off x="981075" y="5455920"/>
            <a:ext cx="10095865" cy="922020"/>
          </a:xfrm>
          <a:prstGeom prst="rect">
            <a:avLst/>
          </a:prstGeom>
          <a:noFill/>
        </p:spPr>
        <p:txBody>
          <a:bodyPr wrap="square" rtlCol="0" anchor="t">
            <a:spAutoFit/>
          </a:bodyPr>
          <a:p>
            <a:pPr marL="0" marR="0" lvl="0" indent="0" algn="ctr" defTabSz="914400" rtl="0" eaLnBrk="1" fontAlgn="auto" latinLnBrk="0" hangingPunct="1">
              <a:lnSpc>
                <a:spcPct val="150000"/>
              </a:lnSpc>
              <a:spcBef>
                <a:spcPts val="0"/>
              </a:spcBef>
              <a:spcAft>
                <a:spcPts val="0"/>
              </a:spcAft>
              <a:buClrTx/>
              <a:buSzTx/>
              <a:buFontTx/>
              <a:buNone/>
              <a:defRPr/>
            </a:pPr>
            <a:r>
              <a:rPr lang="zh-CN" altLang="en-US" sz="1200" noProof="0" dirty="0">
                <a:ln>
                  <a:noFill/>
                </a:ln>
                <a:solidFill>
                  <a:schemeClr val="bg2">
                    <a:lumMod val="25000"/>
                  </a:scheme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请在此输入正文请在此输入正文请在此输入正文请在此输入正文请在此输入正文请在此输入正文</a:t>
            </a:r>
            <a:r>
              <a:rPr lang="zh-CN" altLang="en-US" sz="1200" noProof="0" dirty="0">
                <a:ln>
                  <a:noFill/>
                </a:ln>
                <a:solidFill>
                  <a:schemeClr val="bg2">
                    <a:lumMod val="25000"/>
                  </a:scheme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请在此输入正文请在此输入正文请在此输入正文请在此输入正文请在此输入正文请在此输入正文请在此输入正文请在此输入正文请在此输入正文请在此输入正文请在此输入正文请在此输入正文</a:t>
            </a:r>
            <a:endParaRPr lang="zh-CN" altLang="en-US" sz="1200" noProof="0" dirty="0">
              <a:ln>
                <a:noFill/>
              </a:ln>
              <a:solidFill>
                <a:schemeClr val="bg2">
                  <a:lumMod val="25000"/>
                </a:schemeClr>
              </a:solidFill>
              <a:effectLst/>
              <a:uLnTx/>
              <a:uFillTx/>
              <a:latin typeface="Calibri" panose="020F0502020204030204"/>
              <a:ea typeface="微软雅黑" panose="020B0503020204020204" charset="-122"/>
              <a:sym typeface="+mn-ea"/>
            </a:endParaRPr>
          </a:p>
          <a:p>
            <a:pPr marL="0" marR="0" lvl="0" indent="0" algn="ctr" defTabSz="914400" rtl="0" eaLnBrk="1" fontAlgn="auto" latinLnBrk="0" hangingPunct="1">
              <a:lnSpc>
                <a:spcPct val="150000"/>
              </a:lnSpc>
              <a:spcBef>
                <a:spcPts val="0"/>
              </a:spcBef>
              <a:spcAft>
                <a:spcPts val="0"/>
              </a:spcAft>
              <a:buClrTx/>
              <a:buSzTx/>
              <a:buFontTx/>
              <a:buNone/>
              <a:defRPr/>
            </a:pPr>
            <a:endParaRPr lang="zh-CN" altLang="en-US" sz="1200" noProof="0" dirty="0">
              <a:ln>
                <a:noFill/>
              </a:ln>
              <a:solidFill>
                <a:schemeClr val="bg2">
                  <a:lumMod val="25000"/>
                </a:schemeClr>
              </a:solidFill>
              <a:effectLst/>
              <a:uLnTx/>
              <a:uFillTx/>
              <a:latin typeface="Calibri" panose="020F0502020204030204"/>
              <a:ea typeface="微软雅黑" panose="020B0503020204020204" charset="-122"/>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0-#ppt_w/2"/>
                                          </p:val>
                                        </p:tav>
                                        <p:tav tm="100000">
                                          <p:val>
                                            <p:strVal val="#ppt_x"/>
                                          </p:val>
                                        </p:tav>
                                      </p:tavLst>
                                    </p:anim>
                                    <p:anim calcmode="lin" valueType="num">
                                      <p:cBhvr additive="base">
                                        <p:cTn id="12" dur="500" fill="hold"/>
                                        <p:tgtEl>
                                          <p:spTgt spid="3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0-#ppt_w/2"/>
                                          </p:val>
                                        </p:tav>
                                        <p:tav tm="100000">
                                          <p:val>
                                            <p:strVal val="#ppt_x"/>
                                          </p:val>
                                        </p:tav>
                                      </p:tavLst>
                                    </p:anim>
                                    <p:anim calcmode="lin" valueType="num">
                                      <p:cBhvr additive="base">
                                        <p:cTn id="16" dur="500" fill="hold"/>
                                        <p:tgtEl>
                                          <p:spTgt spid="3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0-#ppt_w/2"/>
                                          </p:val>
                                        </p:tav>
                                        <p:tav tm="100000">
                                          <p:val>
                                            <p:strVal val="#ppt_x"/>
                                          </p:val>
                                        </p:tav>
                                      </p:tavLst>
                                    </p:anim>
                                    <p:anim calcmode="lin" valueType="num">
                                      <p:cBhvr additive="base">
                                        <p:cTn id="20" dur="500" fill="hold"/>
                                        <p:tgtEl>
                                          <p:spTgt spid="4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1+#ppt_w/2"/>
                                          </p:val>
                                        </p:tav>
                                        <p:tav tm="100000">
                                          <p:val>
                                            <p:strVal val="#ppt_x"/>
                                          </p:val>
                                        </p:tav>
                                      </p:tavLst>
                                    </p:anim>
                                    <p:anim calcmode="lin" valueType="num">
                                      <p:cBhvr additive="base">
                                        <p:cTn id="29" dur="500" fill="hold"/>
                                        <p:tgtEl>
                                          <p:spTgt spid="23"/>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1+#ppt_w/2"/>
                                          </p:val>
                                        </p:tav>
                                        <p:tav tm="100000">
                                          <p:val>
                                            <p:strVal val="#ppt_x"/>
                                          </p:val>
                                        </p:tav>
                                      </p:tavLst>
                                    </p:anim>
                                    <p:anim calcmode="lin" valueType="num">
                                      <p:cBhvr additive="base">
                                        <p:cTn id="33" dur="500" fill="hold"/>
                                        <p:tgtEl>
                                          <p:spTgt spid="2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1+#ppt_w/2"/>
                                          </p:val>
                                        </p:tav>
                                        <p:tav tm="100000">
                                          <p:val>
                                            <p:strVal val="#ppt_x"/>
                                          </p:val>
                                        </p:tav>
                                      </p:tavLst>
                                    </p:anim>
                                    <p:anim calcmode="lin" valueType="num">
                                      <p:cBhvr additive="base">
                                        <p:cTn id="37" dur="500" fill="hold"/>
                                        <p:tgtEl>
                                          <p:spTgt spid="27"/>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42" presetClass="entr" presetSubtype="0"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250"/>
                                        <p:tgtEl>
                                          <p:spTgt spid="33"/>
                                        </p:tgtEl>
                                      </p:cBhvr>
                                    </p:animEffect>
                                    <p:anim calcmode="lin" valueType="num">
                                      <p:cBhvr>
                                        <p:cTn id="42" dur="1250" fill="hold"/>
                                        <p:tgtEl>
                                          <p:spTgt spid="33"/>
                                        </p:tgtEl>
                                        <p:attrNameLst>
                                          <p:attrName>ppt_x</p:attrName>
                                        </p:attrNameLst>
                                      </p:cBhvr>
                                      <p:tavLst>
                                        <p:tav tm="0">
                                          <p:val>
                                            <p:strVal val="#ppt_x"/>
                                          </p:val>
                                        </p:tav>
                                        <p:tav tm="100000">
                                          <p:val>
                                            <p:strVal val="#ppt_x"/>
                                          </p:val>
                                        </p:tav>
                                      </p:tavLst>
                                    </p:anim>
                                    <p:anim calcmode="lin" valueType="num">
                                      <p:cBhvr>
                                        <p:cTn id="43" dur="125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bldLvl="0" animBg="1"/>
      <p:bldP spid="26" grpId="0"/>
      <p:bldP spid="27" grpId="0" bldLvl="0" animBg="1"/>
      <p:bldP spid="35" grpId="0"/>
      <p:bldP spid="36" grpId="0" bldLvl="0" animBg="1"/>
      <p:bldP spid="39" grpId="0"/>
      <p:bldP spid="4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21000"/>
          </a:blip>
          <a:stretch>
            <a:fillRect/>
          </a:stretch>
        </a:blipFill>
        <a:effectLst/>
      </p:bgPr>
    </p:bg>
    <p:spTree>
      <p:nvGrpSpPr>
        <p:cNvPr id="1" name=""/>
        <p:cNvGrpSpPr/>
        <p:nvPr/>
      </p:nvGrpSpPr>
      <p:grpSpPr/>
      <p:grpSp>
        <p:nvGrpSpPr>
          <p:cNvPr id="43" name="组合 42"/>
          <p:cNvGrpSpPr/>
          <p:nvPr/>
        </p:nvGrpSpPr>
        <p:grpSpPr>
          <a:xfrm>
            <a:off x="7157720" y="1548765"/>
            <a:ext cx="4364355" cy="4625340"/>
            <a:chOff x="11272" y="2439"/>
            <a:chExt cx="6873" cy="7284"/>
          </a:xfrm>
        </p:grpSpPr>
        <p:sp>
          <p:nvSpPr>
            <p:cNvPr id="32" name="椭圆 31"/>
            <p:cNvSpPr/>
            <p:nvPr/>
          </p:nvSpPr>
          <p:spPr>
            <a:xfrm>
              <a:off x="12931" y="2439"/>
              <a:ext cx="5215" cy="5215"/>
            </a:xfrm>
            <a:prstGeom prst="ellipse">
              <a:avLst/>
            </a:prstGeom>
            <a:noFill/>
            <a:ln w="50800" cmpd="sng">
              <a:gradFill>
                <a:gsLst>
                  <a:gs pos="0">
                    <a:schemeClr val="accent6">
                      <a:lumMod val="75000"/>
                    </a:schemeClr>
                  </a:gs>
                  <a:gs pos="74000">
                    <a:schemeClr val="accent6">
                      <a:lumMod val="50000"/>
                    </a:schemeClr>
                  </a:gs>
                  <a:gs pos="100000">
                    <a:schemeClr val="tx1">
                      <a:lumMod val="85000"/>
                      <a:lumOff val="15000"/>
                    </a:schemeClr>
                  </a:gs>
                </a:gsLst>
                <a:lin ang="19020000" scaled="1"/>
              </a:gra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3" name="图片 32" descr="944854275a3d9e213e74daa7fd310db61fc3d10b760b5-j9H7e7"/>
            <p:cNvPicPr>
              <a:picLocks noChangeAspect="1"/>
            </p:cNvPicPr>
            <p:nvPr/>
          </p:nvPicPr>
          <p:blipFill>
            <a:blip r:embed="rId2"/>
            <a:srcRect l="23529" t="5198" b="27092"/>
            <a:stretch>
              <a:fillRect/>
            </a:stretch>
          </p:blipFill>
          <p:spPr>
            <a:xfrm>
              <a:off x="12867" y="2439"/>
              <a:ext cx="5233" cy="5171"/>
            </a:xfrm>
            <a:prstGeom prst="ellipse">
              <a:avLst/>
            </a:prstGeom>
          </p:spPr>
        </p:pic>
        <p:pic>
          <p:nvPicPr>
            <p:cNvPr id="35" name="图片 34" descr="944854275a3d9e213e74daa7fd310db61fc3d10b760b5-j9H7e7"/>
            <p:cNvPicPr>
              <a:picLocks noChangeAspect="1"/>
            </p:cNvPicPr>
            <p:nvPr/>
          </p:nvPicPr>
          <p:blipFill>
            <a:blip r:embed="rId2"/>
            <a:srcRect t="10135" r="18004"/>
            <a:stretch>
              <a:fillRect/>
            </a:stretch>
          </p:blipFill>
          <p:spPr>
            <a:xfrm>
              <a:off x="11272" y="2861"/>
              <a:ext cx="5611" cy="6863"/>
            </a:xfrm>
            <a:prstGeom prst="rect">
              <a:avLst/>
            </a:prstGeom>
          </p:spPr>
        </p:pic>
      </p:grpSp>
      <p:sp>
        <p:nvSpPr>
          <p:cNvPr id="42" name="文本框 41"/>
          <p:cNvSpPr txBox="1"/>
          <p:nvPr/>
        </p:nvSpPr>
        <p:spPr>
          <a:xfrm>
            <a:off x="1481455" y="2894330"/>
            <a:ext cx="5788025" cy="1069340"/>
          </a:xfrm>
          <a:prstGeom prst="rect">
            <a:avLst/>
          </a:prstGeom>
          <a:noFill/>
        </p:spPr>
        <p:txBody>
          <a:bodyPr wrap="square" rtlCol="0">
            <a:noAutofit/>
          </a:bodyPr>
          <a:p>
            <a:pPr algn="dist"/>
            <a:r>
              <a:rPr lang="zh-CN" altLang="en-US" sz="6600">
                <a:gradFill>
                  <a:gsLst>
                    <a:gs pos="0">
                      <a:schemeClr val="bg1">
                        <a:lumMod val="95000"/>
                      </a:schemeClr>
                    </a:gs>
                    <a:gs pos="42000">
                      <a:srgbClr val="C00000"/>
                    </a:gs>
                    <a:gs pos="100000">
                      <a:schemeClr val="tx1">
                        <a:lumMod val="75000"/>
                        <a:lumOff val="25000"/>
                      </a:schemeClr>
                    </a:gs>
                  </a:gsLst>
                  <a:lin ang="7260000" scaled="0"/>
                </a:gradFill>
                <a:latin typeface="汉仪古隶简" panose="00020600040101010101" charset="-122"/>
                <a:ea typeface="汉仪古隶简" panose="00020600040101010101" charset="-122"/>
              </a:rPr>
              <a:t>学习心得</a:t>
            </a:r>
            <a:r>
              <a:rPr lang="zh-CN" altLang="en-US" sz="6600">
                <a:gradFill>
                  <a:gsLst>
                    <a:gs pos="0">
                      <a:schemeClr val="bg1">
                        <a:lumMod val="95000"/>
                      </a:schemeClr>
                    </a:gs>
                    <a:gs pos="42000">
                      <a:srgbClr val="C00000"/>
                    </a:gs>
                    <a:gs pos="100000">
                      <a:schemeClr val="tx1">
                        <a:lumMod val="75000"/>
                        <a:lumOff val="25000"/>
                      </a:schemeClr>
                    </a:gs>
                  </a:gsLst>
                  <a:lin ang="7260000" scaled="0"/>
                </a:gradFill>
                <a:latin typeface="汉仪古隶简" panose="00020600040101010101" charset="-122"/>
                <a:ea typeface="汉仪古隶简" panose="00020600040101010101" charset="-122"/>
              </a:rPr>
              <a:t>体会</a:t>
            </a:r>
            <a:endParaRPr lang="zh-CN" altLang="en-US" sz="6600">
              <a:gradFill>
                <a:gsLst>
                  <a:gs pos="0">
                    <a:schemeClr val="bg1">
                      <a:lumMod val="95000"/>
                    </a:schemeClr>
                  </a:gs>
                  <a:gs pos="42000">
                    <a:srgbClr val="C00000"/>
                  </a:gs>
                  <a:gs pos="100000">
                    <a:schemeClr val="tx1">
                      <a:lumMod val="75000"/>
                      <a:lumOff val="25000"/>
                    </a:schemeClr>
                  </a:gs>
                </a:gsLst>
                <a:lin ang="7260000" scaled="0"/>
              </a:gradFill>
              <a:latin typeface="汉仪古隶简" panose="00020600040101010101" charset="-122"/>
              <a:ea typeface="汉仪古隶简" panose="00020600040101010101" charset="-122"/>
            </a:endParaRPr>
          </a:p>
        </p:txBody>
      </p:sp>
      <p:sp>
        <p:nvSpPr>
          <p:cNvPr id="45" name="文本框 44"/>
          <p:cNvSpPr txBox="1"/>
          <p:nvPr/>
        </p:nvSpPr>
        <p:spPr>
          <a:xfrm>
            <a:off x="1525270" y="4054475"/>
            <a:ext cx="5788660" cy="398780"/>
          </a:xfrm>
          <a:prstGeom prst="rect">
            <a:avLst/>
          </a:prstGeom>
          <a:noFill/>
        </p:spPr>
        <p:txBody>
          <a:bodyPr wrap="square" rtlCol="0">
            <a:spAutoFit/>
          </a:bodyPr>
          <a:p>
            <a:pPr algn="ctr"/>
            <a:r>
              <a:rPr lang="en-US" altLang="zh-CN" sz="1000">
                <a:solidFill>
                  <a:schemeClr val="bg2">
                    <a:lumMod val="50000"/>
                  </a:schemeClr>
                </a:solidFill>
              </a:rPr>
              <a:t>JUVT was established in 2024 with the approval of the Ministry of Education, based on the integration of resources from Jinhua Vocational and Technical College.</a:t>
            </a:r>
            <a:endParaRPr lang="en-US" altLang="zh-CN" sz="1000">
              <a:solidFill>
                <a:schemeClr val="bg2">
                  <a:lumMod val="50000"/>
                </a:schemeClr>
              </a:solidFill>
            </a:endParaRPr>
          </a:p>
        </p:txBody>
      </p:sp>
      <p:grpSp>
        <p:nvGrpSpPr>
          <p:cNvPr id="3" name="组合 2"/>
          <p:cNvGrpSpPr/>
          <p:nvPr/>
        </p:nvGrpSpPr>
        <p:grpSpPr>
          <a:xfrm>
            <a:off x="3606165" y="1745615"/>
            <a:ext cx="1338580" cy="1069340"/>
            <a:chOff x="5679" y="3074"/>
            <a:chExt cx="2108" cy="1684"/>
          </a:xfrm>
        </p:grpSpPr>
        <p:sp>
          <p:nvSpPr>
            <p:cNvPr id="2" name="椭圆 1"/>
            <p:cNvSpPr/>
            <p:nvPr/>
          </p:nvSpPr>
          <p:spPr>
            <a:xfrm>
              <a:off x="6044" y="3214"/>
              <a:ext cx="1544" cy="1544"/>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5679" y="3074"/>
              <a:ext cx="2109" cy="1684"/>
            </a:xfrm>
            <a:prstGeom prst="rect">
              <a:avLst/>
            </a:prstGeom>
            <a:noFill/>
          </p:spPr>
          <p:txBody>
            <a:bodyPr wrap="square" rtlCol="0">
              <a:noAutofit/>
            </a:bodyPr>
            <a:p>
              <a:pPr algn="ctr"/>
              <a:r>
                <a:rPr lang="zh-CN" altLang="en-US" sz="7200" i="1">
                  <a:solidFill>
                    <a:schemeClr val="bg1"/>
                  </a:solidFill>
                  <a:latin typeface="汉仪古隶简" panose="00020600040101010101" charset="-122"/>
                  <a:ea typeface="汉仪古隶简" panose="00020600040101010101" charset="-122"/>
                </a:rPr>
                <a:t>贰</a:t>
              </a:r>
              <a:endParaRPr lang="zh-CN" altLang="en-US" sz="7200" i="1">
                <a:solidFill>
                  <a:schemeClr val="bg1"/>
                </a:solidFill>
                <a:latin typeface="汉仪古隶简" panose="00020600040101010101" charset="-122"/>
                <a:ea typeface="汉仪古隶简" panose="00020600040101010101" charset="-122"/>
              </a:endParaRPr>
            </a:p>
          </p:txBody>
        </p:sp>
      </p:gr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21000"/>
          </a:blip>
          <a:stretch>
            <a:fillRect/>
          </a:stretch>
        </a:blipFill>
        <a:effectLst/>
      </p:bgPr>
    </p:bg>
    <p:spTree>
      <p:nvGrpSpPr>
        <p:cNvPr id="1" name=""/>
        <p:cNvGrpSpPr/>
        <p:nvPr/>
      </p:nvGrpSpPr>
      <p:grpSpPr/>
      <p:pic>
        <p:nvPicPr>
          <p:cNvPr id="6" name="图片 5" descr="222"/>
          <p:cNvPicPr>
            <a:picLocks noChangeAspect="1"/>
          </p:cNvPicPr>
          <p:nvPr/>
        </p:nvPicPr>
        <p:blipFill>
          <a:blip r:embed="rId2"/>
          <a:stretch>
            <a:fillRect/>
          </a:stretch>
        </p:blipFill>
        <p:spPr>
          <a:xfrm>
            <a:off x="0" y="0"/>
            <a:ext cx="4568190" cy="6858000"/>
          </a:xfrm>
          <a:prstGeom prst="rect">
            <a:avLst/>
          </a:prstGeom>
          <a:effectLst>
            <a:outerShdw blurRad="228600" dist="38100" dir="2700000" sx="101000" sy="101000" algn="tl" rotWithShape="0">
              <a:prstClr val="black">
                <a:alpha val="46000"/>
              </a:prstClr>
            </a:outerShdw>
          </a:effectLst>
        </p:spPr>
      </p:pic>
      <p:pic>
        <p:nvPicPr>
          <p:cNvPr id="95" name="图片 94" descr="944854275a3d9e213e74daa7fd310db61fc3d10b760b5-j9H7e7"/>
          <p:cNvPicPr>
            <a:picLocks noChangeAspect="1"/>
          </p:cNvPicPr>
          <p:nvPr/>
        </p:nvPicPr>
        <p:blipFill>
          <a:blip r:embed="rId3"/>
          <a:stretch>
            <a:fillRect/>
          </a:stretch>
        </p:blipFill>
        <p:spPr>
          <a:xfrm>
            <a:off x="9358630" y="-397510"/>
            <a:ext cx="2833370" cy="3162300"/>
          </a:xfrm>
          <a:prstGeom prst="rect">
            <a:avLst/>
          </a:prstGeom>
        </p:spPr>
      </p:pic>
      <p:sp>
        <p:nvSpPr>
          <p:cNvPr id="66" name="文本框 65"/>
          <p:cNvSpPr txBox="1"/>
          <p:nvPr>
            <p:custDataLst>
              <p:tags r:id="rId4"/>
            </p:custDataLst>
          </p:nvPr>
        </p:nvSpPr>
        <p:spPr>
          <a:xfrm>
            <a:off x="3667125" y="287655"/>
            <a:ext cx="3747135" cy="686435"/>
          </a:xfrm>
          <a:prstGeom prst="rect">
            <a:avLst/>
          </a:prstGeom>
          <a:solidFill>
            <a:srgbClr val="C00000"/>
          </a:solidFill>
          <a:ln>
            <a:solidFill>
              <a:srgbClr val="C00000"/>
            </a:solidFill>
          </a:ln>
        </p:spPr>
        <p:txBody>
          <a:bodyPr vert="eaVert" wrap="square" rtlCol="0">
            <a:noAutofit/>
          </a:bodyPr>
          <a:lstStyle/>
          <a:p>
            <a:endParaRPr lang="en-US" altLang="zh-CN" dirty="0" smtClean="0">
              <a:gradFill>
                <a:gsLst>
                  <a:gs pos="0">
                    <a:schemeClr val="tx1"/>
                  </a:gs>
                  <a:gs pos="100000">
                    <a:srgbClr val="C00000"/>
                  </a:gs>
                </a:gsLst>
                <a:lin ang="0" scaled="0"/>
              </a:gradFill>
            </a:endParaRPr>
          </a:p>
        </p:txBody>
      </p:sp>
      <p:sp>
        <p:nvSpPr>
          <p:cNvPr id="39" name="文本框 38"/>
          <p:cNvSpPr txBox="1"/>
          <p:nvPr>
            <p:custDataLst>
              <p:tags r:id="rId5"/>
            </p:custDataLst>
          </p:nvPr>
        </p:nvSpPr>
        <p:spPr>
          <a:xfrm>
            <a:off x="-333375" y="6341745"/>
            <a:ext cx="890270" cy="217805"/>
          </a:xfrm>
          <a:prstGeom prst="rect">
            <a:avLst/>
          </a:prstGeom>
          <a:solidFill>
            <a:srgbClr val="C00000"/>
          </a:solidFill>
          <a:ln>
            <a:solidFill>
              <a:srgbClr val="C00000"/>
            </a:solidFill>
          </a:ln>
        </p:spPr>
        <p:txBody>
          <a:bodyPr vert="eaVert" wrap="square" rtlCol="0">
            <a:noAutofit/>
          </a:bodyPr>
          <a:lstStyle/>
          <a:p>
            <a:endParaRPr lang="en-US" altLang="zh-CN" dirty="0" smtClean="0">
              <a:gradFill>
                <a:gsLst>
                  <a:gs pos="0">
                    <a:schemeClr val="tx1"/>
                  </a:gs>
                  <a:gs pos="100000">
                    <a:srgbClr val="C00000"/>
                  </a:gs>
                </a:gsLst>
                <a:lin ang="0" scaled="0"/>
              </a:gradFill>
            </a:endParaRPr>
          </a:p>
        </p:txBody>
      </p:sp>
      <p:sp>
        <p:nvSpPr>
          <p:cNvPr id="41" name="文本框 40"/>
          <p:cNvSpPr txBox="1"/>
          <p:nvPr/>
        </p:nvSpPr>
        <p:spPr>
          <a:xfrm>
            <a:off x="3824605" y="328930"/>
            <a:ext cx="3508375" cy="645160"/>
          </a:xfrm>
          <a:prstGeom prst="rect">
            <a:avLst/>
          </a:prstGeom>
          <a:noFill/>
        </p:spPr>
        <p:txBody>
          <a:bodyPr wrap="square" rtlCol="0">
            <a:spAutoFit/>
          </a:bodyPr>
          <a:p>
            <a:r>
              <a:rPr lang="zh-CN" altLang="en-US" sz="3600">
                <a:solidFill>
                  <a:schemeClr val="bg1"/>
                </a:solidFill>
                <a:latin typeface="汉仪古隶简" panose="00020600040101010101" charset="-122"/>
                <a:ea typeface="汉仪古隶简" panose="00020600040101010101" charset="-122"/>
                <a:cs typeface="汉仪古隶简" panose="00020600040101010101" charset="-122"/>
              </a:rPr>
              <a:t>在此输入主标题</a:t>
            </a:r>
            <a:endParaRPr lang="zh-CN" altLang="en-US" sz="3600">
              <a:solidFill>
                <a:schemeClr val="bg1"/>
              </a:solidFill>
              <a:latin typeface="汉仪古隶简" panose="00020600040101010101" charset="-122"/>
              <a:ea typeface="汉仪古隶简" panose="00020600040101010101" charset="-122"/>
              <a:cs typeface="汉仪古隶简" panose="00020600040101010101" charset="-122"/>
            </a:endParaRPr>
          </a:p>
        </p:txBody>
      </p:sp>
      <p:sp>
        <p:nvSpPr>
          <p:cNvPr id="49" name="MH_Entry_1"/>
          <p:cNvSpPr/>
          <p:nvPr>
            <p:custDataLst>
              <p:tags r:id="rId6"/>
            </p:custDataLst>
          </p:nvPr>
        </p:nvSpPr>
        <p:spPr>
          <a:xfrm>
            <a:off x="5794540" y="1821849"/>
            <a:ext cx="4450170" cy="627061"/>
          </a:xfrm>
          <a:prstGeom prst="roundRect">
            <a:avLst/>
          </a:prstGeom>
          <a:noFill/>
          <a:ln w="12700" cap="flat" cmpd="sng" algn="ctr">
            <a:noFill/>
            <a:prstDash val="solid"/>
            <a:miter lim="800000"/>
          </a:ln>
          <a:effectLst/>
        </p:spPr>
        <p:txBody>
          <a:bodyPr wrap="square" lIns="180000" tIns="36000" rIns="36000" bIns="36000" anchor="ct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gradFill>
                  <a:gsLst>
                    <a:gs pos="0">
                      <a:schemeClr val="bg1">
                        <a:lumMod val="95000"/>
                      </a:schemeClr>
                    </a:gs>
                    <a:gs pos="10000">
                      <a:srgbClr val="D97979">
                        <a:alpha val="100000"/>
                      </a:srgbClr>
                    </a:gs>
                    <a:gs pos="42000">
                      <a:srgbClr val="C00000"/>
                    </a:gs>
                    <a:gs pos="100000">
                      <a:schemeClr val="tx1">
                        <a:lumMod val="75000"/>
                        <a:lumOff val="25000"/>
                      </a:schemeClr>
                    </a:gs>
                  </a:gsLst>
                  <a:lin ang="7260000" scaled="0"/>
                </a:gradFill>
                <a:effectLst/>
                <a:uLnTx/>
                <a:uFillTx/>
                <a:latin typeface="汉仪古隶简" panose="00020600040101010101" charset="-122"/>
                <a:ea typeface="汉仪古隶简" panose="00020600040101010101" charset="-122"/>
                <a:cs typeface="+mn-cs"/>
              </a:rPr>
              <a:t>请在此处输入副标题</a:t>
            </a:r>
            <a:endParaRPr kumimoji="0" lang="zh-CN" altLang="en-US" sz="2800" b="1" i="0" u="none" strike="noStrike" kern="0" cap="none" spc="0" normalizeH="0" baseline="0" noProof="0" dirty="0">
              <a:ln>
                <a:noFill/>
              </a:ln>
              <a:gradFill>
                <a:gsLst>
                  <a:gs pos="0">
                    <a:schemeClr val="bg1">
                      <a:lumMod val="95000"/>
                    </a:schemeClr>
                  </a:gs>
                  <a:gs pos="10000">
                    <a:srgbClr val="D97979">
                      <a:alpha val="100000"/>
                    </a:srgbClr>
                  </a:gs>
                  <a:gs pos="42000">
                    <a:srgbClr val="C00000"/>
                  </a:gs>
                  <a:gs pos="100000">
                    <a:schemeClr val="tx1">
                      <a:lumMod val="75000"/>
                      <a:lumOff val="25000"/>
                    </a:schemeClr>
                  </a:gs>
                </a:gsLst>
                <a:lin ang="7260000" scaled="0"/>
              </a:gradFill>
              <a:effectLst/>
              <a:uLnTx/>
              <a:uFillTx/>
              <a:latin typeface="汉仪古隶简" panose="00020600040101010101" charset="-122"/>
              <a:ea typeface="汉仪古隶简" panose="00020600040101010101" charset="-122"/>
              <a:cs typeface="+mn-cs"/>
            </a:endParaRPr>
          </a:p>
        </p:txBody>
      </p:sp>
      <p:sp>
        <p:nvSpPr>
          <p:cNvPr id="50" name="TextBox 1"/>
          <p:cNvSpPr txBox="1">
            <a:spLocks noChangeArrowheads="1"/>
          </p:cNvSpPr>
          <p:nvPr>
            <p:custDataLst>
              <p:tags r:id="rId7"/>
            </p:custDataLst>
          </p:nvPr>
        </p:nvSpPr>
        <p:spPr bwMode="auto">
          <a:xfrm>
            <a:off x="5983224" y="2606514"/>
            <a:ext cx="3958208" cy="368300"/>
          </a:xfrm>
          <a:prstGeom prst="rect">
            <a:avLst/>
          </a:prstGeom>
          <a:noFill/>
          <a:ln w="9525">
            <a:noFill/>
            <a:miter lim="800000"/>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zh-CN" altLang="en-US" sz="1800" b="1" i="0" u="none" strike="noStrike" kern="1200" cap="none" spc="0" normalizeH="0" baseline="0" noProof="0" dirty="0">
                <a:ln>
                  <a:noFill/>
                </a:ln>
                <a:solidFill>
                  <a:schemeClr val="bg2">
                    <a:lumMod val="25000"/>
                  </a:schemeClr>
                </a:solidFill>
                <a:effectLst/>
                <a:uLnTx/>
                <a:uFillTx/>
                <a:latin typeface="微软雅黑" panose="020B0503020204020204" charset="-122"/>
                <a:ea typeface="微软雅黑" panose="020B0503020204020204" charset="-122"/>
                <a:cs typeface="Arial" panose="020B0604020202020204" pitchFamily="34" charset="0"/>
              </a:rPr>
              <a:t>添加文字标题</a:t>
            </a:r>
            <a:endParaRPr kumimoji="0" lang="zh-CN" altLang="en-US" sz="1800" b="1" i="0" u="none" strike="noStrike" kern="1200" cap="none" spc="0" normalizeH="0" baseline="0" noProof="0" dirty="0">
              <a:ln>
                <a:noFill/>
              </a:ln>
              <a:solidFill>
                <a:schemeClr val="bg2">
                  <a:lumMod val="25000"/>
                </a:schemeClr>
              </a:solidFill>
              <a:effectLst/>
              <a:uLnTx/>
              <a:uFillTx/>
              <a:latin typeface="微软雅黑" panose="020B0503020204020204" charset="-122"/>
              <a:ea typeface="微软雅黑" panose="020B0503020204020204" charset="-122"/>
              <a:cs typeface="Arial" panose="020B0604020202020204" pitchFamily="34" charset="0"/>
            </a:endParaRPr>
          </a:p>
        </p:txBody>
      </p:sp>
      <p:cxnSp>
        <p:nvCxnSpPr>
          <p:cNvPr id="54" name="直接连接符 53"/>
          <p:cNvCxnSpPr/>
          <p:nvPr/>
        </p:nvCxnSpPr>
        <p:spPr>
          <a:xfrm>
            <a:off x="5557156" y="1977487"/>
            <a:ext cx="12700" cy="3910965"/>
          </a:xfrm>
          <a:prstGeom prst="line">
            <a:avLst/>
          </a:prstGeom>
          <a:ln>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5" name="文本框 54"/>
          <p:cNvSpPr txBox="1"/>
          <p:nvPr>
            <p:custDataLst>
              <p:tags r:id="rId8"/>
            </p:custDataLst>
          </p:nvPr>
        </p:nvSpPr>
        <p:spPr>
          <a:xfrm>
            <a:off x="6176010" y="2975610"/>
            <a:ext cx="4353560" cy="645160"/>
          </a:xfrm>
          <a:prstGeom prst="rect">
            <a:avLst/>
          </a:prstGeom>
          <a:noFill/>
        </p:spPr>
        <p:txBody>
          <a:bodyPr wrap="square" rtlCol="0" anchor="t">
            <a:spAutoFit/>
          </a:bodyPr>
          <a:p>
            <a:pPr marL="0" marR="0" lvl="0" indent="0" algn="l" defTabSz="914400" rtl="0" eaLnBrk="1" fontAlgn="auto" latinLnBrk="0" hangingPunct="1">
              <a:lnSpc>
                <a:spcPct val="150000"/>
              </a:lnSpc>
              <a:spcBef>
                <a:spcPts val="0"/>
              </a:spcBef>
              <a:spcAft>
                <a:spcPts val="0"/>
              </a:spcAft>
              <a:buClrTx/>
              <a:buSzTx/>
              <a:buFontTx/>
              <a:buNone/>
              <a:defRPr/>
            </a:pPr>
            <a:r>
              <a:rPr lang="zh-CN" altLang="en-US" sz="12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a:t>
            </a:r>
            <a:r>
              <a:rPr lang="zh-CN" altLang="en-US" sz="12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a:t>
            </a:r>
            <a:endParaRPr lang="zh-CN" altLang="en-US" sz="1200" noProof="0" dirty="0">
              <a:ln>
                <a:noFill/>
              </a:ln>
              <a:solidFill>
                <a:prstClr val="black">
                  <a:lumMod val="50000"/>
                  <a:lumOff val="50000"/>
                </a:prstClr>
              </a:solidFill>
              <a:effectLst/>
              <a:uLnTx/>
              <a:uFillTx/>
              <a:latin typeface="Calibri" panose="020F0502020204030204"/>
              <a:ea typeface="微软雅黑" panose="020B0503020204020204" charset="-122"/>
              <a:sym typeface="+mn-ea"/>
            </a:endParaRPr>
          </a:p>
        </p:txBody>
      </p:sp>
      <p:sp>
        <p:nvSpPr>
          <p:cNvPr id="56" name="TextBox 1"/>
          <p:cNvSpPr txBox="1">
            <a:spLocks noChangeArrowheads="1"/>
          </p:cNvSpPr>
          <p:nvPr>
            <p:custDataLst>
              <p:tags r:id="rId9"/>
            </p:custDataLst>
          </p:nvPr>
        </p:nvSpPr>
        <p:spPr bwMode="auto">
          <a:xfrm>
            <a:off x="5983859" y="3717764"/>
            <a:ext cx="3958208" cy="368300"/>
          </a:xfrm>
          <a:prstGeom prst="rect">
            <a:avLst/>
          </a:prstGeom>
          <a:noFill/>
          <a:ln w="9525">
            <a:noFill/>
            <a:miter lim="800000"/>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zh-CN" altLang="en-US" sz="1800" b="1" i="0" u="none" strike="noStrike" kern="1200" cap="none" spc="0" normalizeH="0" baseline="0" noProof="0" dirty="0">
                <a:ln>
                  <a:noFill/>
                </a:ln>
                <a:solidFill>
                  <a:schemeClr val="bg2">
                    <a:lumMod val="25000"/>
                  </a:schemeClr>
                </a:solidFill>
                <a:effectLst/>
                <a:uLnTx/>
                <a:uFillTx/>
                <a:latin typeface="微软雅黑" panose="020B0503020204020204" charset="-122"/>
                <a:ea typeface="微软雅黑" panose="020B0503020204020204" charset="-122"/>
                <a:cs typeface="Arial" panose="020B0604020202020204" pitchFamily="34" charset="0"/>
              </a:rPr>
              <a:t>添加文字标题</a:t>
            </a:r>
            <a:endParaRPr kumimoji="0" lang="zh-CN" altLang="en-US" sz="1800" b="1" i="0" u="none" strike="noStrike" kern="1200" cap="none" spc="0" normalizeH="0" baseline="0" noProof="0" dirty="0">
              <a:ln>
                <a:noFill/>
              </a:ln>
              <a:solidFill>
                <a:schemeClr val="bg2">
                  <a:lumMod val="25000"/>
                </a:schemeClr>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57" name="文本框 56"/>
          <p:cNvSpPr txBox="1"/>
          <p:nvPr>
            <p:custDataLst>
              <p:tags r:id="rId10"/>
            </p:custDataLst>
          </p:nvPr>
        </p:nvSpPr>
        <p:spPr>
          <a:xfrm>
            <a:off x="6176645" y="4086860"/>
            <a:ext cx="4353560" cy="645160"/>
          </a:xfrm>
          <a:prstGeom prst="rect">
            <a:avLst/>
          </a:prstGeom>
          <a:noFill/>
        </p:spPr>
        <p:txBody>
          <a:bodyPr wrap="square" rtlCol="0" anchor="t">
            <a:spAutoFit/>
          </a:bodyPr>
          <a:p>
            <a:pPr marL="0" marR="0" lvl="0" indent="0" algn="l" defTabSz="914400" rtl="0" eaLnBrk="1" fontAlgn="auto" latinLnBrk="0" hangingPunct="1">
              <a:lnSpc>
                <a:spcPct val="150000"/>
              </a:lnSpc>
              <a:spcBef>
                <a:spcPts val="0"/>
              </a:spcBef>
              <a:spcAft>
                <a:spcPts val="0"/>
              </a:spcAft>
              <a:buClrTx/>
              <a:buSzTx/>
              <a:buFontTx/>
              <a:buNone/>
              <a:defRPr/>
            </a:pPr>
            <a:r>
              <a:rPr lang="zh-CN" altLang="en-US" sz="12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a:t>
            </a:r>
            <a:r>
              <a:rPr lang="zh-CN" altLang="en-US" sz="12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a:t>
            </a:r>
            <a:endParaRPr lang="zh-CN" altLang="en-US" sz="1200" noProof="0" dirty="0">
              <a:ln>
                <a:noFill/>
              </a:ln>
              <a:solidFill>
                <a:prstClr val="black">
                  <a:lumMod val="50000"/>
                  <a:lumOff val="50000"/>
                </a:prstClr>
              </a:solidFill>
              <a:effectLst/>
              <a:uLnTx/>
              <a:uFillTx/>
              <a:latin typeface="Calibri" panose="020F0502020204030204"/>
              <a:ea typeface="微软雅黑" panose="020B0503020204020204" charset="-122"/>
              <a:sym typeface="+mn-ea"/>
            </a:endParaRPr>
          </a:p>
        </p:txBody>
      </p:sp>
      <p:sp>
        <p:nvSpPr>
          <p:cNvPr id="58" name="TextBox 1"/>
          <p:cNvSpPr txBox="1">
            <a:spLocks noChangeArrowheads="1"/>
          </p:cNvSpPr>
          <p:nvPr>
            <p:custDataLst>
              <p:tags r:id="rId11"/>
            </p:custDataLst>
          </p:nvPr>
        </p:nvSpPr>
        <p:spPr bwMode="auto">
          <a:xfrm>
            <a:off x="5988939" y="4787739"/>
            <a:ext cx="3958208" cy="368300"/>
          </a:xfrm>
          <a:prstGeom prst="rect">
            <a:avLst/>
          </a:prstGeom>
          <a:noFill/>
          <a:ln w="9525">
            <a:noFill/>
            <a:miter lim="800000"/>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kumimoji="0" lang="zh-CN" altLang="en-US" sz="1800" b="1" i="0" u="none" strike="noStrike" kern="1200" cap="none" spc="0" normalizeH="0" baseline="0" noProof="0" dirty="0">
                <a:ln>
                  <a:noFill/>
                </a:ln>
                <a:solidFill>
                  <a:schemeClr val="bg2">
                    <a:lumMod val="25000"/>
                  </a:schemeClr>
                </a:solidFill>
                <a:effectLst/>
                <a:uLnTx/>
                <a:uFillTx/>
                <a:latin typeface="微软雅黑" panose="020B0503020204020204" charset="-122"/>
                <a:ea typeface="微软雅黑" panose="020B0503020204020204" charset="-122"/>
                <a:cs typeface="Arial" panose="020B0604020202020204" pitchFamily="34" charset="0"/>
              </a:rPr>
              <a:t>添加文字标题</a:t>
            </a:r>
            <a:endParaRPr kumimoji="0" lang="zh-CN" altLang="en-US" sz="1800" b="1" i="0" u="none" strike="noStrike" kern="1200" cap="none" spc="0" normalizeH="0" baseline="0" noProof="0" dirty="0">
              <a:ln>
                <a:noFill/>
              </a:ln>
              <a:solidFill>
                <a:schemeClr val="bg2">
                  <a:lumMod val="25000"/>
                </a:schemeClr>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59" name="文本框 58"/>
          <p:cNvSpPr txBox="1"/>
          <p:nvPr>
            <p:custDataLst>
              <p:tags r:id="rId12"/>
            </p:custDataLst>
          </p:nvPr>
        </p:nvSpPr>
        <p:spPr>
          <a:xfrm>
            <a:off x="6181725" y="5156835"/>
            <a:ext cx="4353560" cy="645160"/>
          </a:xfrm>
          <a:prstGeom prst="rect">
            <a:avLst/>
          </a:prstGeom>
          <a:noFill/>
        </p:spPr>
        <p:txBody>
          <a:bodyPr wrap="square" rtlCol="0" anchor="t">
            <a:spAutoFit/>
          </a:bodyPr>
          <a:p>
            <a:pPr marL="0" marR="0" lvl="0" indent="0" algn="l" defTabSz="914400" rtl="0" eaLnBrk="1" fontAlgn="auto" latinLnBrk="0" hangingPunct="1">
              <a:lnSpc>
                <a:spcPct val="150000"/>
              </a:lnSpc>
              <a:spcBef>
                <a:spcPts val="0"/>
              </a:spcBef>
              <a:spcAft>
                <a:spcPts val="0"/>
              </a:spcAft>
              <a:buClrTx/>
              <a:buSzTx/>
              <a:buFontTx/>
              <a:buNone/>
              <a:defRPr/>
            </a:pPr>
            <a:r>
              <a:rPr lang="zh-CN" altLang="en-US" sz="12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a:t>
            </a:r>
            <a:r>
              <a:rPr lang="zh-CN" altLang="en-US" sz="12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a:t>
            </a:r>
            <a:endParaRPr lang="zh-CN" altLang="en-US" sz="1200" noProof="0" dirty="0">
              <a:ln>
                <a:noFill/>
              </a:ln>
              <a:solidFill>
                <a:prstClr val="black">
                  <a:lumMod val="50000"/>
                  <a:lumOff val="50000"/>
                </a:prstClr>
              </a:solidFill>
              <a:effectLst/>
              <a:uLnTx/>
              <a:uFillTx/>
              <a:latin typeface="Calibri" panose="020F0502020204030204"/>
              <a:ea typeface="微软雅黑" panose="020B0503020204020204" charset="-122"/>
              <a:sym typeface="+mn-ea"/>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21000"/>
          </a:blip>
          <a:stretch>
            <a:fillRect/>
          </a:stretch>
        </a:blipFill>
        <a:effectLst/>
      </p:bgPr>
    </p:bg>
    <p:spTree>
      <p:nvGrpSpPr>
        <p:cNvPr id="1" name=""/>
        <p:cNvGrpSpPr/>
        <p:nvPr/>
      </p:nvGrpSpPr>
      <p:grpSpPr/>
      <p:pic>
        <p:nvPicPr>
          <p:cNvPr id="95" name="图片 94" descr="944854275a3d9e213e74daa7fd310db61fc3d10b760b5-j9H7e7"/>
          <p:cNvPicPr>
            <a:picLocks noChangeAspect="1"/>
          </p:cNvPicPr>
          <p:nvPr/>
        </p:nvPicPr>
        <p:blipFill>
          <a:blip r:embed="rId2"/>
          <a:stretch>
            <a:fillRect/>
          </a:stretch>
        </p:blipFill>
        <p:spPr>
          <a:xfrm>
            <a:off x="9358630" y="-397510"/>
            <a:ext cx="2833370" cy="3162300"/>
          </a:xfrm>
          <a:prstGeom prst="rect">
            <a:avLst/>
          </a:prstGeom>
        </p:spPr>
      </p:pic>
      <p:grpSp>
        <p:nvGrpSpPr>
          <p:cNvPr id="10" name="组合 9"/>
          <p:cNvGrpSpPr/>
          <p:nvPr/>
        </p:nvGrpSpPr>
        <p:grpSpPr>
          <a:xfrm>
            <a:off x="4602480" y="441325"/>
            <a:ext cx="3157855" cy="758190"/>
            <a:chOff x="4669662" y="570199"/>
            <a:chExt cx="2621280" cy="629194"/>
          </a:xfrm>
        </p:grpSpPr>
        <p:grpSp>
          <p:nvGrpSpPr>
            <p:cNvPr id="7" name="组合 6"/>
            <p:cNvGrpSpPr/>
            <p:nvPr/>
          </p:nvGrpSpPr>
          <p:grpSpPr>
            <a:xfrm>
              <a:off x="4669662" y="570199"/>
              <a:ext cx="2621280" cy="629194"/>
              <a:chOff x="4220813" y="570199"/>
              <a:chExt cx="2621280" cy="629194"/>
            </a:xfrm>
          </p:grpSpPr>
          <p:sp>
            <p:nvSpPr>
              <p:cNvPr id="4" name="矩形 3"/>
              <p:cNvSpPr/>
              <p:nvPr/>
            </p:nvSpPr>
            <p:spPr>
              <a:xfrm>
                <a:off x="4941757" y="570199"/>
                <a:ext cx="1178560" cy="629194"/>
              </a:xfrm>
              <a:prstGeom prst="rect">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4220813" y="654387"/>
                <a:ext cx="2621280" cy="433164"/>
              </a:xfrm>
              <a:prstGeom prst="rect">
                <a:avLst/>
              </a:prstGeom>
              <a:solidFill>
                <a:srgbClr val="FFFFFF"/>
              </a:solidFill>
            </p:spPr>
            <p:txBody>
              <a:bodyPr vert="horz" wrap="square" rtlCol="0">
                <a:spAutoFit/>
              </a:bodyPr>
              <a:lstStyle/>
              <a:p>
                <a:r>
                  <a:rPr lang="zh-CN" altLang="en-US" sz="2800" dirty="0" smtClean="0">
                    <a:gradFill>
                      <a:gsLst>
                        <a:gs pos="0">
                          <a:schemeClr val="tx1"/>
                        </a:gs>
                        <a:gs pos="100000">
                          <a:srgbClr val="C00000"/>
                        </a:gs>
                      </a:gsLst>
                      <a:lin ang="0" scaled="0"/>
                    </a:gradFill>
                    <a:latin typeface="汉仪古隶简" panose="00020600040101010101" charset="-122"/>
                    <a:ea typeface="汉仪古隶简" panose="00020600040101010101" charset="-122"/>
                    <a:cs typeface="汉仪古隶简" panose="00020600040101010101" charset="-122"/>
                  </a:rPr>
                  <a:t>在此输入你的标题</a:t>
                </a:r>
                <a:endParaRPr lang="zh-CN" altLang="en-US" sz="2800" dirty="0" smtClean="0">
                  <a:gradFill>
                    <a:gsLst>
                      <a:gs pos="0">
                        <a:schemeClr val="tx1"/>
                      </a:gs>
                      <a:gs pos="100000">
                        <a:srgbClr val="C00000"/>
                      </a:gs>
                    </a:gsLst>
                    <a:lin ang="0" scaled="0"/>
                  </a:gradFill>
                  <a:latin typeface="汉仪古隶简" panose="00020600040101010101" charset="-122"/>
                  <a:ea typeface="汉仪古隶简" panose="00020600040101010101" charset="-122"/>
                  <a:cs typeface="汉仪古隶简" panose="00020600040101010101" charset="-122"/>
                </a:endParaRPr>
              </a:p>
            </p:txBody>
          </p:sp>
        </p:grpSp>
        <p:sp>
          <p:nvSpPr>
            <p:cNvPr id="9" name="矩形 8"/>
            <p:cNvSpPr/>
            <p:nvPr/>
          </p:nvSpPr>
          <p:spPr>
            <a:xfrm>
              <a:off x="5620615" y="1003406"/>
              <a:ext cx="855980" cy="152292"/>
            </a:xfrm>
            <a:prstGeom prst="rect">
              <a:avLst/>
            </a:prstGeom>
          </p:spPr>
          <p:txBody>
            <a:bodyPr wrap="square">
              <a:spAutoFit/>
            </a:bodyPr>
            <a:lstStyle/>
            <a:p>
              <a:r>
                <a:rPr lang="en-US" altLang="zh-CN" sz="600" dirty="0" smtClean="0">
                  <a:solidFill>
                    <a:schemeClr val="bg1">
                      <a:lumMod val="50000"/>
                    </a:schemeClr>
                  </a:solidFill>
                </a:rPr>
                <a:t>LOVE CHINA JUVT</a:t>
              </a:r>
              <a:endParaRPr lang="zh-CN" altLang="en-US" sz="600" dirty="0">
                <a:solidFill>
                  <a:schemeClr val="bg1">
                    <a:lumMod val="50000"/>
                  </a:schemeClr>
                </a:solidFill>
              </a:endParaRPr>
            </a:p>
          </p:txBody>
        </p:sp>
      </p:grpSp>
      <p:grpSp>
        <p:nvGrpSpPr>
          <p:cNvPr id="12" name="组合 11"/>
          <p:cNvGrpSpPr/>
          <p:nvPr>
            <p:custDataLst>
              <p:tags r:id="rId3"/>
            </p:custDataLst>
          </p:nvPr>
        </p:nvGrpSpPr>
        <p:grpSpPr>
          <a:xfrm>
            <a:off x="1134831" y="1936097"/>
            <a:ext cx="2438400" cy="2438400"/>
            <a:chOff x="1485900" y="1905000"/>
            <a:chExt cx="2438400" cy="2438400"/>
          </a:xfrm>
        </p:grpSpPr>
        <p:sp>
          <p:nvSpPr>
            <p:cNvPr id="3" name="椭圆 2"/>
            <p:cNvSpPr/>
            <p:nvPr>
              <p:custDataLst>
                <p:tags r:id="rId4"/>
              </p:custDataLst>
            </p:nvPr>
          </p:nvSpPr>
          <p:spPr>
            <a:xfrm>
              <a:off x="1485900" y="1905000"/>
              <a:ext cx="2438400" cy="24384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1" name="Picture 3" descr="C:/Users/jzy123/Desktop/222.png222"/>
            <p:cNvPicPr>
              <a:picLocks noChangeAspect="1" noChangeArrowheads="1"/>
            </p:cNvPicPr>
            <p:nvPr>
              <p:custDataLst>
                <p:tags r:id="rId5"/>
              </p:custDataLst>
            </p:nvPr>
          </p:nvPicPr>
          <p:blipFill>
            <a:blip r:embed="rId6"/>
            <a:srcRect t="15900" b="15900"/>
            <a:stretch>
              <a:fillRect/>
            </a:stretch>
          </p:blipFill>
          <p:spPr bwMode="auto">
            <a:xfrm>
              <a:off x="1756324" y="2152537"/>
              <a:ext cx="1897552" cy="194332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组合 10"/>
          <p:cNvGrpSpPr/>
          <p:nvPr>
            <p:custDataLst>
              <p:tags r:id="rId7"/>
            </p:custDataLst>
          </p:nvPr>
        </p:nvGrpSpPr>
        <p:grpSpPr>
          <a:xfrm>
            <a:off x="3472234" y="1936097"/>
            <a:ext cx="2438400" cy="2438400"/>
            <a:chOff x="4787900" y="1905000"/>
            <a:chExt cx="2438400" cy="2438400"/>
          </a:xfrm>
        </p:grpSpPr>
        <p:pic>
          <p:nvPicPr>
            <p:cNvPr id="2053" name="Picture 5" descr="C:/Users/jzy123/Desktop/校园美图/微信图片_20260105163645_519_9.jpg微信图片_20260105163645_519_9"/>
            <p:cNvPicPr>
              <a:picLocks noChangeAspect="1" noChangeArrowheads="1"/>
            </p:cNvPicPr>
            <p:nvPr>
              <p:custDataLst>
                <p:tags r:id="rId8"/>
              </p:custDataLst>
            </p:nvPr>
          </p:nvPicPr>
          <p:blipFill>
            <a:blip r:embed="rId9"/>
            <a:srcRect l="16611" r="16611"/>
            <a:stretch>
              <a:fillRect/>
            </a:stretch>
          </p:blipFill>
          <p:spPr bwMode="auto">
            <a:xfrm>
              <a:off x="5031767" y="2150950"/>
              <a:ext cx="1950667" cy="1946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椭圆 23"/>
            <p:cNvSpPr/>
            <p:nvPr>
              <p:custDataLst>
                <p:tags r:id="rId10"/>
              </p:custDataLst>
            </p:nvPr>
          </p:nvSpPr>
          <p:spPr>
            <a:xfrm>
              <a:off x="4787900" y="1905000"/>
              <a:ext cx="2438400" cy="24384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custDataLst>
              <p:tags r:id="rId11"/>
            </p:custDataLst>
          </p:nvPr>
        </p:nvGrpSpPr>
        <p:grpSpPr>
          <a:xfrm>
            <a:off x="5809636" y="1936097"/>
            <a:ext cx="2438400" cy="2438400"/>
            <a:chOff x="7872638" y="2013946"/>
            <a:chExt cx="2438400" cy="2438400"/>
          </a:xfrm>
        </p:grpSpPr>
        <p:pic>
          <p:nvPicPr>
            <p:cNvPr id="2052" name="Picture 4" descr="C:/Users/jzy123/Desktop/微信图片_20260105164044_624_9.png微信图片_20260105164044_624_9"/>
            <p:cNvPicPr>
              <a:picLocks noChangeAspect="1" noChangeArrowheads="1"/>
            </p:cNvPicPr>
            <p:nvPr>
              <p:custDataLst>
                <p:tags r:id="rId12"/>
              </p:custDataLst>
            </p:nvPr>
          </p:nvPicPr>
          <p:blipFill>
            <a:blip r:embed="rId13"/>
            <a:srcRect l="15496" r="17554"/>
            <a:stretch>
              <a:fillRect/>
            </a:stretch>
          </p:blipFill>
          <p:spPr bwMode="auto">
            <a:xfrm>
              <a:off x="8128360" y="2267613"/>
              <a:ext cx="1926956" cy="193106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椭圆 24"/>
            <p:cNvSpPr/>
            <p:nvPr>
              <p:custDataLst>
                <p:tags r:id="rId14"/>
              </p:custDataLst>
            </p:nvPr>
          </p:nvSpPr>
          <p:spPr>
            <a:xfrm>
              <a:off x="7872638" y="2013946"/>
              <a:ext cx="2438400" cy="24384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custDataLst>
              <p:tags r:id="rId15"/>
            </p:custDataLst>
          </p:nvPr>
        </p:nvGrpSpPr>
        <p:grpSpPr>
          <a:xfrm>
            <a:off x="8145166" y="1928477"/>
            <a:ext cx="2438400" cy="2438400"/>
            <a:chOff x="7872638" y="2013946"/>
            <a:chExt cx="2438400" cy="2438400"/>
          </a:xfrm>
        </p:grpSpPr>
        <p:pic>
          <p:nvPicPr>
            <p:cNvPr id="13" name="Picture 4" descr="C:/Users/jzy123/Desktop/校园美图/微信图片_20260105163823_573_9.jpg微信图片_20260105163823_573_9"/>
            <p:cNvPicPr>
              <a:picLocks noChangeAspect="1" noChangeArrowheads="1"/>
            </p:cNvPicPr>
            <p:nvPr>
              <p:custDataLst>
                <p:tags r:id="rId16"/>
              </p:custDataLst>
            </p:nvPr>
          </p:nvPicPr>
          <p:blipFill>
            <a:blip r:embed="rId17"/>
            <a:srcRect l="16738" r="16738"/>
            <a:stretch>
              <a:fillRect/>
            </a:stretch>
          </p:blipFill>
          <p:spPr bwMode="auto">
            <a:xfrm>
              <a:off x="8128360" y="2267613"/>
              <a:ext cx="1926956" cy="193106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椭圆 13"/>
            <p:cNvSpPr/>
            <p:nvPr>
              <p:custDataLst>
                <p:tags r:id="rId18"/>
              </p:custDataLst>
            </p:nvPr>
          </p:nvSpPr>
          <p:spPr>
            <a:xfrm>
              <a:off x="7872638" y="2013946"/>
              <a:ext cx="2438400" cy="24384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custDataLst>
              <p:tags r:id="rId19"/>
            </p:custDataLst>
          </p:nvPr>
        </p:nvGrpSpPr>
        <p:grpSpPr>
          <a:xfrm>
            <a:off x="1292860" y="4484370"/>
            <a:ext cx="9206230" cy="1475105"/>
            <a:chOff x="2036" y="7062"/>
            <a:chExt cx="14498" cy="2323"/>
          </a:xfrm>
        </p:grpSpPr>
        <p:sp>
          <p:nvSpPr>
            <p:cNvPr id="59" name="文本框 58"/>
            <p:cNvSpPr txBox="1"/>
            <p:nvPr>
              <p:custDataLst>
                <p:tags r:id="rId20"/>
              </p:custDataLst>
            </p:nvPr>
          </p:nvSpPr>
          <p:spPr>
            <a:xfrm>
              <a:off x="2036" y="8261"/>
              <a:ext cx="3816" cy="1125"/>
            </a:xfrm>
            <a:prstGeom prst="rect">
              <a:avLst/>
            </a:prstGeom>
            <a:noFill/>
          </p:spPr>
          <p:txBody>
            <a:bodyPr wrap="square" rtlCol="0" anchor="t">
              <a:spAutoFit/>
            </a:bodyPr>
            <a:p>
              <a:pPr marL="0" marR="0" lvl="0" indent="0" algn="ctr" defTabSz="914400" rtl="0" eaLnBrk="1" fontAlgn="auto" latinLnBrk="0" hangingPunct="1">
                <a:lnSpc>
                  <a:spcPct val="150000"/>
                </a:lnSpc>
                <a:spcBef>
                  <a:spcPts val="0"/>
                </a:spcBef>
                <a:spcAft>
                  <a:spcPts val="0"/>
                </a:spcAft>
                <a:buClrTx/>
                <a:buSzTx/>
                <a:buFontTx/>
                <a:buNone/>
                <a:defRPr/>
              </a:pPr>
              <a:r>
                <a:rPr lang="zh-CN" altLang="en-US" sz="9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请在此输入正文请在此输入正文请在此输入正文请在此输入正文请在此输入正文请在此输入正文</a:t>
              </a:r>
              <a:endParaRPr lang="zh-CN" altLang="en-US" sz="900" noProof="0" dirty="0">
                <a:ln>
                  <a:noFill/>
                </a:ln>
                <a:solidFill>
                  <a:prstClr val="black">
                    <a:lumMod val="50000"/>
                    <a:lumOff val="50000"/>
                  </a:prstClr>
                </a:solidFill>
                <a:effectLst/>
                <a:uLnTx/>
                <a:uFillTx/>
                <a:latin typeface="Calibri" panose="020F0502020204030204"/>
                <a:ea typeface="微软雅黑" panose="020B0503020204020204" charset="-122"/>
                <a:sym typeface="+mn-ea"/>
              </a:endParaRPr>
            </a:p>
          </p:txBody>
        </p:sp>
        <p:pic>
          <p:nvPicPr>
            <p:cNvPr id="15" name="图片 14" descr="花瓣素材_中国风中式红色简约边框标题框元素素材_193417505"/>
            <p:cNvPicPr>
              <a:picLocks noChangeAspect="1"/>
            </p:cNvPicPr>
            <p:nvPr>
              <p:custDataLst>
                <p:tags r:id="rId21"/>
              </p:custDataLst>
            </p:nvPr>
          </p:nvPicPr>
          <p:blipFill>
            <a:blip r:embed="rId22"/>
            <a:srcRect l="49959" t="66574" b="20537"/>
            <a:stretch>
              <a:fillRect/>
            </a:stretch>
          </p:blipFill>
          <p:spPr>
            <a:xfrm>
              <a:off x="2532" y="7062"/>
              <a:ext cx="2669" cy="1026"/>
            </a:xfrm>
            <a:prstGeom prst="rect">
              <a:avLst/>
            </a:prstGeom>
          </p:spPr>
        </p:pic>
        <p:sp>
          <p:nvSpPr>
            <p:cNvPr id="16" name="文本框 15"/>
            <p:cNvSpPr txBox="1"/>
            <p:nvPr>
              <p:custDataLst>
                <p:tags r:id="rId23"/>
              </p:custDataLst>
            </p:nvPr>
          </p:nvSpPr>
          <p:spPr>
            <a:xfrm>
              <a:off x="2632" y="7285"/>
              <a:ext cx="2464" cy="580"/>
            </a:xfrm>
            <a:prstGeom prst="rect">
              <a:avLst/>
            </a:prstGeom>
            <a:noFill/>
          </p:spPr>
          <p:txBody>
            <a:bodyPr wrap="square" rtlCol="0">
              <a:spAutoFit/>
            </a:bodyPr>
            <a:p>
              <a:pPr algn="ctr"/>
              <a:r>
                <a:rPr lang="zh-CN" altLang="en-US">
                  <a:solidFill>
                    <a:schemeClr val="bg1"/>
                  </a:solidFill>
                  <a:latin typeface="汉仪古隶简" panose="00020600040101010101" charset="-122"/>
                  <a:ea typeface="汉仪古隶简" panose="00020600040101010101" charset="-122"/>
                </a:rPr>
                <a:t>输入副标题</a:t>
              </a:r>
              <a:endParaRPr lang="zh-CN" altLang="en-US">
                <a:solidFill>
                  <a:schemeClr val="bg1"/>
                </a:solidFill>
                <a:latin typeface="汉仪古隶简" panose="00020600040101010101" charset="-122"/>
                <a:ea typeface="汉仪古隶简" panose="00020600040101010101" charset="-122"/>
              </a:endParaRPr>
            </a:p>
          </p:txBody>
        </p:sp>
        <p:sp>
          <p:nvSpPr>
            <p:cNvPr id="17" name="文本框 16"/>
            <p:cNvSpPr txBox="1"/>
            <p:nvPr>
              <p:custDataLst>
                <p:tags r:id="rId24"/>
              </p:custDataLst>
            </p:nvPr>
          </p:nvSpPr>
          <p:spPr>
            <a:xfrm>
              <a:off x="7445" y="8261"/>
              <a:ext cx="3816" cy="1125"/>
            </a:xfrm>
            <a:prstGeom prst="rect">
              <a:avLst/>
            </a:prstGeom>
            <a:noFill/>
          </p:spPr>
          <p:txBody>
            <a:bodyPr wrap="square" rtlCol="0" anchor="t">
              <a:spAutoFit/>
            </a:bodyPr>
            <a:p>
              <a:pPr marL="0" marR="0" lvl="0" indent="0" algn="ctr" defTabSz="914400" rtl="0" eaLnBrk="1" fontAlgn="auto" latinLnBrk="0" hangingPunct="1">
                <a:lnSpc>
                  <a:spcPct val="150000"/>
                </a:lnSpc>
                <a:spcBef>
                  <a:spcPts val="0"/>
                </a:spcBef>
                <a:spcAft>
                  <a:spcPts val="0"/>
                </a:spcAft>
                <a:buClrTx/>
                <a:buSzTx/>
                <a:buFontTx/>
                <a:buNone/>
                <a:defRPr/>
              </a:pPr>
              <a:r>
                <a:rPr lang="zh-CN" altLang="en-US" sz="9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请在此输入正文请在此输入正文请在此输入正文请在此输入正文请在此输入正文请在此输入正文</a:t>
              </a:r>
              <a:endParaRPr lang="zh-CN" altLang="en-US" sz="900" noProof="0" dirty="0">
                <a:ln>
                  <a:noFill/>
                </a:ln>
                <a:solidFill>
                  <a:prstClr val="black">
                    <a:lumMod val="50000"/>
                    <a:lumOff val="50000"/>
                  </a:prstClr>
                </a:solidFill>
                <a:effectLst/>
                <a:uLnTx/>
                <a:uFillTx/>
                <a:latin typeface="Calibri" panose="020F0502020204030204"/>
                <a:ea typeface="微软雅黑" panose="020B0503020204020204" charset="-122"/>
                <a:sym typeface="+mn-ea"/>
              </a:endParaRPr>
            </a:p>
          </p:txBody>
        </p:sp>
        <p:pic>
          <p:nvPicPr>
            <p:cNvPr id="18" name="图片 17" descr="花瓣素材_中国风中式红色简约边框标题框元素素材_193417505"/>
            <p:cNvPicPr>
              <a:picLocks noChangeAspect="1"/>
            </p:cNvPicPr>
            <p:nvPr>
              <p:custDataLst>
                <p:tags r:id="rId25"/>
              </p:custDataLst>
            </p:nvPr>
          </p:nvPicPr>
          <p:blipFill>
            <a:blip r:embed="rId22"/>
            <a:srcRect l="49959" t="66574" b="20537"/>
            <a:stretch>
              <a:fillRect/>
            </a:stretch>
          </p:blipFill>
          <p:spPr>
            <a:xfrm>
              <a:off x="7941" y="7062"/>
              <a:ext cx="2669" cy="1026"/>
            </a:xfrm>
            <a:prstGeom prst="rect">
              <a:avLst/>
            </a:prstGeom>
          </p:spPr>
        </p:pic>
        <p:sp>
          <p:nvSpPr>
            <p:cNvPr id="19" name="文本框 18"/>
            <p:cNvSpPr txBox="1"/>
            <p:nvPr>
              <p:custDataLst>
                <p:tags r:id="rId26"/>
              </p:custDataLst>
            </p:nvPr>
          </p:nvSpPr>
          <p:spPr>
            <a:xfrm>
              <a:off x="8041" y="7285"/>
              <a:ext cx="2464" cy="580"/>
            </a:xfrm>
            <a:prstGeom prst="rect">
              <a:avLst/>
            </a:prstGeom>
            <a:noFill/>
          </p:spPr>
          <p:txBody>
            <a:bodyPr wrap="square" rtlCol="0">
              <a:spAutoFit/>
            </a:bodyPr>
            <a:p>
              <a:pPr algn="ctr"/>
              <a:r>
                <a:rPr lang="zh-CN" altLang="en-US">
                  <a:solidFill>
                    <a:schemeClr val="bg1"/>
                  </a:solidFill>
                  <a:latin typeface="汉仪古隶简" panose="00020600040101010101" charset="-122"/>
                  <a:ea typeface="汉仪古隶简" panose="00020600040101010101" charset="-122"/>
                </a:rPr>
                <a:t>输入副标题</a:t>
              </a:r>
              <a:endParaRPr lang="zh-CN" altLang="en-US">
                <a:solidFill>
                  <a:schemeClr val="bg1"/>
                </a:solidFill>
                <a:latin typeface="汉仪古隶简" panose="00020600040101010101" charset="-122"/>
                <a:ea typeface="汉仪古隶简" panose="00020600040101010101" charset="-122"/>
              </a:endParaRPr>
            </a:p>
          </p:txBody>
        </p:sp>
        <p:sp>
          <p:nvSpPr>
            <p:cNvPr id="20" name="文本框 19"/>
            <p:cNvSpPr txBox="1"/>
            <p:nvPr>
              <p:custDataLst>
                <p:tags r:id="rId27"/>
              </p:custDataLst>
            </p:nvPr>
          </p:nvSpPr>
          <p:spPr>
            <a:xfrm>
              <a:off x="12718" y="8261"/>
              <a:ext cx="3816" cy="1125"/>
            </a:xfrm>
            <a:prstGeom prst="rect">
              <a:avLst/>
            </a:prstGeom>
            <a:noFill/>
          </p:spPr>
          <p:txBody>
            <a:bodyPr wrap="square" rtlCol="0" anchor="t">
              <a:spAutoFit/>
            </a:bodyPr>
            <a:p>
              <a:pPr marL="0" marR="0" lvl="0" indent="0" algn="ctr" defTabSz="914400" rtl="0" eaLnBrk="1" fontAlgn="auto" latinLnBrk="0" hangingPunct="1">
                <a:lnSpc>
                  <a:spcPct val="150000"/>
                </a:lnSpc>
                <a:spcBef>
                  <a:spcPts val="0"/>
                </a:spcBef>
                <a:spcAft>
                  <a:spcPts val="0"/>
                </a:spcAft>
                <a:buClrTx/>
                <a:buSzTx/>
                <a:buFontTx/>
                <a:buNone/>
                <a:defRPr/>
              </a:pPr>
              <a:r>
                <a:rPr lang="zh-CN" altLang="en-US" sz="900" noProof="0" dirty="0">
                  <a:ln>
                    <a:noFill/>
                  </a:ln>
                  <a:solidFill>
                    <a:prstClr val="black">
                      <a:lumMod val="50000"/>
                      <a:lumOff val="50000"/>
                    </a:prstClr>
                  </a:solidFill>
                  <a:effectLst/>
                  <a:uLnTx/>
                  <a:uFillTx/>
                  <a:latin typeface="Calibri" panose="020F0502020204030204"/>
                  <a:ea typeface="微软雅黑" panose="020B0503020204020204" charset="-122"/>
                  <a:sym typeface="+mn-ea"/>
                </a:rPr>
                <a:t>请在此输入正文请在此输入正文请在此输入正文请在此输入正文请在此输入正文请在此输入正文</a:t>
              </a:r>
              <a:endParaRPr lang="zh-CN" altLang="en-US" sz="900" noProof="0" dirty="0">
                <a:ln>
                  <a:noFill/>
                </a:ln>
                <a:solidFill>
                  <a:prstClr val="black">
                    <a:lumMod val="50000"/>
                    <a:lumOff val="50000"/>
                  </a:prstClr>
                </a:solidFill>
                <a:effectLst/>
                <a:uLnTx/>
                <a:uFillTx/>
                <a:latin typeface="Calibri" panose="020F0502020204030204"/>
                <a:ea typeface="微软雅黑" panose="020B0503020204020204" charset="-122"/>
                <a:sym typeface="+mn-ea"/>
              </a:endParaRPr>
            </a:p>
          </p:txBody>
        </p:sp>
        <p:pic>
          <p:nvPicPr>
            <p:cNvPr id="21" name="图片 20" descr="花瓣素材_中国风中式红色简约边框标题框元素素材_193417505"/>
            <p:cNvPicPr>
              <a:picLocks noChangeAspect="1"/>
            </p:cNvPicPr>
            <p:nvPr>
              <p:custDataLst>
                <p:tags r:id="rId28"/>
              </p:custDataLst>
            </p:nvPr>
          </p:nvPicPr>
          <p:blipFill>
            <a:blip r:embed="rId22"/>
            <a:srcRect l="49959" t="66574" b="20537"/>
            <a:stretch>
              <a:fillRect/>
            </a:stretch>
          </p:blipFill>
          <p:spPr>
            <a:xfrm>
              <a:off x="13214" y="7062"/>
              <a:ext cx="2669" cy="1026"/>
            </a:xfrm>
            <a:prstGeom prst="rect">
              <a:avLst/>
            </a:prstGeom>
          </p:spPr>
        </p:pic>
        <p:sp>
          <p:nvSpPr>
            <p:cNvPr id="22" name="文本框 21"/>
            <p:cNvSpPr txBox="1"/>
            <p:nvPr>
              <p:custDataLst>
                <p:tags r:id="rId29"/>
              </p:custDataLst>
            </p:nvPr>
          </p:nvSpPr>
          <p:spPr>
            <a:xfrm>
              <a:off x="13314" y="7285"/>
              <a:ext cx="2464" cy="580"/>
            </a:xfrm>
            <a:prstGeom prst="rect">
              <a:avLst/>
            </a:prstGeom>
            <a:noFill/>
          </p:spPr>
          <p:txBody>
            <a:bodyPr wrap="square" rtlCol="0">
              <a:spAutoFit/>
            </a:bodyPr>
            <a:p>
              <a:pPr algn="ctr"/>
              <a:r>
                <a:rPr lang="zh-CN" altLang="en-US">
                  <a:solidFill>
                    <a:schemeClr val="bg1"/>
                  </a:solidFill>
                  <a:latin typeface="汉仪古隶简" panose="00020600040101010101" charset="-122"/>
                  <a:ea typeface="汉仪古隶简" panose="00020600040101010101" charset="-122"/>
                </a:rPr>
                <a:t>输入副标题</a:t>
              </a:r>
              <a:endParaRPr lang="zh-CN" altLang="en-US">
                <a:solidFill>
                  <a:schemeClr val="bg1"/>
                </a:solidFill>
                <a:latin typeface="汉仪古隶简" panose="00020600040101010101" charset="-122"/>
                <a:ea typeface="汉仪古隶简" panose="00020600040101010101" charset="-122"/>
              </a:endParaRPr>
            </a:p>
          </p:txBody>
        </p:sp>
      </p:grpSp>
    </p:spTree>
    <p:custDataLst>
      <p:tags r:id="rId30"/>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25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50"/>
                                        <p:tgtEl>
                                          <p:spTgt spid="12"/>
                                        </p:tgtEl>
                                      </p:cBhvr>
                                    </p:animEffect>
                                    <p:anim calcmode="lin" valueType="num">
                                      <p:cBhvr>
                                        <p:cTn id="14" dur="1250" fill="hold"/>
                                        <p:tgtEl>
                                          <p:spTgt spid="12"/>
                                        </p:tgtEl>
                                        <p:attrNameLst>
                                          <p:attrName>ppt_x</p:attrName>
                                        </p:attrNameLst>
                                      </p:cBhvr>
                                      <p:tavLst>
                                        <p:tav tm="0">
                                          <p:val>
                                            <p:strVal val="#ppt_x"/>
                                          </p:val>
                                        </p:tav>
                                        <p:tav tm="100000">
                                          <p:val>
                                            <p:strVal val="#ppt_x"/>
                                          </p:val>
                                        </p:tav>
                                      </p:tavLst>
                                    </p:anim>
                                    <p:anim calcmode="lin" valueType="num">
                                      <p:cBhvr>
                                        <p:cTn id="15" dur="125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250"/>
                                        <p:tgtEl>
                                          <p:spTgt spid="11"/>
                                        </p:tgtEl>
                                      </p:cBhvr>
                                    </p:animEffect>
                                    <p:anim calcmode="lin" valueType="num">
                                      <p:cBhvr>
                                        <p:cTn id="20" dur="1250" fill="hold"/>
                                        <p:tgtEl>
                                          <p:spTgt spid="11"/>
                                        </p:tgtEl>
                                        <p:attrNameLst>
                                          <p:attrName>ppt_x</p:attrName>
                                        </p:attrNameLst>
                                      </p:cBhvr>
                                      <p:tavLst>
                                        <p:tav tm="0">
                                          <p:val>
                                            <p:strVal val="#ppt_x"/>
                                          </p:val>
                                        </p:tav>
                                        <p:tav tm="100000">
                                          <p:val>
                                            <p:strVal val="#ppt_x"/>
                                          </p:val>
                                        </p:tav>
                                      </p:tavLst>
                                    </p:anim>
                                    <p:anim calcmode="lin" valueType="num">
                                      <p:cBhvr>
                                        <p:cTn id="21" dur="125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250"/>
                                        <p:tgtEl>
                                          <p:spTgt spid="8"/>
                                        </p:tgtEl>
                                      </p:cBhvr>
                                    </p:animEffect>
                                    <p:anim calcmode="lin" valueType="num">
                                      <p:cBhvr>
                                        <p:cTn id="26" dur="1250" fill="hold"/>
                                        <p:tgtEl>
                                          <p:spTgt spid="8"/>
                                        </p:tgtEl>
                                        <p:attrNameLst>
                                          <p:attrName>ppt_x</p:attrName>
                                        </p:attrNameLst>
                                      </p:cBhvr>
                                      <p:tavLst>
                                        <p:tav tm="0">
                                          <p:val>
                                            <p:strVal val="#ppt_x"/>
                                          </p:val>
                                        </p:tav>
                                        <p:tav tm="100000">
                                          <p:val>
                                            <p:strVal val="#ppt_x"/>
                                          </p:val>
                                        </p:tav>
                                      </p:tavLst>
                                    </p:anim>
                                    <p:anim calcmode="lin" valueType="num">
                                      <p:cBhvr>
                                        <p:cTn id="27" dur="125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6000"/>
                            </p:stCondLst>
                            <p:childTnLst>
                              <p:par>
                                <p:cTn id="29" presetID="42"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250"/>
                                        <p:tgtEl>
                                          <p:spTgt spid="2"/>
                                        </p:tgtEl>
                                      </p:cBhvr>
                                    </p:animEffect>
                                    <p:anim calcmode="lin" valueType="num">
                                      <p:cBhvr>
                                        <p:cTn id="32" dur="1250" fill="hold"/>
                                        <p:tgtEl>
                                          <p:spTgt spid="2"/>
                                        </p:tgtEl>
                                        <p:attrNameLst>
                                          <p:attrName>ppt_x</p:attrName>
                                        </p:attrNameLst>
                                      </p:cBhvr>
                                      <p:tavLst>
                                        <p:tav tm="0">
                                          <p:val>
                                            <p:strVal val="#ppt_x"/>
                                          </p:val>
                                        </p:tav>
                                        <p:tav tm="100000">
                                          <p:val>
                                            <p:strVal val="#ppt_x"/>
                                          </p:val>
                                        </p:tav>
                                      </p:tavLst>
                                    </p:anim>
                                    <p:anim calcmode="lin" valueType="num">
                                      <p:cBhvr>
                                        <p:cTn id="33" dur="1250" fill="hold"/>
                                        <p:tgtEl>
                                          <p:spTgt spid="2"/>
                                        </p:tgtEl>
                                        <p:attrNameLst>
                                          <p:attrName>ppt_y</p:attrName>
                                        </p:attrNameLst>
                                      </p:cBhvr>
                                      <p:tavLst>
                                        <p:tav tm="0">
                                          <p:val>
                                            <p:strVal val="#ppt_y+.1"/>
                                          </p:val>
                                        </p:tav>
                                        <p:tav tm="100000">
                                          <p:val>
                                            <p:strVal val="#ppt_y"/>
                                          </p:val>
                                        </p:tav>
                                      </p:tavLst>
                                    </p:anim>
                                  </p:childTnLst>
                                </p:cTn>
                              </p:par>
                            </p:childTnLst>
                          </p:cTn>
                        </p:par>
                        <p:par>
                          <p:cTn id="34" fill="hold">
                            <p:stCondLst>
                              <p:cond delay="7500"/>
                            </p:stCondLst>
                            <p:childTnLst>
                              <p:par>
                                <p:cTn id="35" presetID="2" presetClass="entr" presetSubtype="4" fill="hold" nodeType="afterEffect">
                                  <p:stCondLst>
                                    <p:cond delay="0"/>
                                  </p:stCondLst>
                                  <p:childTnLst>
                                    <p:set>
                                      <p:cBhvr>
                                        <p:cTn id="36" dur="1000" fill="hold">
                                          <p:stCondLst>
                                            <p:cond delay="0"/>
                                          </p:stCondLst>
                                        </p:cTn>
                                        <p:tgtEl>
                                          <p:spTgt spid="23"/>
                                        </p:tgtEl>
                                        <p:attrNameLst>
                                          <p:attrName>style.visibility</p:attrName>
                                        </p:attrNameLst>
                                      </p:cBhvr>
                                      <p:to>
                                        <p:strVal val="visible"/>
                                      </p:to>
                                    </p:set>
                                    <p:anim calcmode="lin" valueType="num">
                                      <p:cBhvr additive="base">
                                        <p:cTn id="37" dur="1000" fill="hold"/>
                                        <p:tgtEl>
                                          <p:spTgt spid="23"/>
                                        </p:tgtEl>
                                        <p:attrNameLst>
                                          <p:attrName>ppt_x</p:attrName>
                                        </p:attrNameLst>
                                      </p:cBhvr>
                                      <p:tavLst>
                                        <p:tav tm="0">
                                          <p:val>
                                            <p:strVal val="#ppt_x"/>
                                          </p:val>
                                        </p:tav>
                                        <p:tav tm="100000">
                                          <p:val>
                                            <p:strVal val="#ppt_x"/>
                                          </p:val>
                                        </p:tav>
                                      </p:tavLst>
                                    </p:anim>
                                    <p:anim calcmode="lin" valueType="num">
                                      <p:cBhvr additive="base">
                                        <p:cTn id="3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DIAGRAM_VIRTUALLY_FRAME" val="{&quot;height&quot;:281.0348818897637,&quot;left&quot;:53.7684251968504,&quot;top&quot;:235.8751968503937,&quot;width&quot;:854.7461417322835}"/>
</p:tagLst>
</file>

<file path=ppt/tags/tag101.xml><?xml version="1.0" encoding="utf-8"?>
<p:tagLst xmlns:p="http://schemas.openxmlformats.org/presentationml/2006/main">
  <p:tag name="ISLIDE.DIAGRAM" val="221082"/>
  <p:tag name="KSO_WM_DIAGRAM_VIRTUALLY_FRAME" val="{&quot;height&quot;:395,&quot;left&quot;:53,&quot;top&quot;:89,&quot;width&quot;:854}"/>
</p:tagLst>
</file>

<file path=ppt/tags/tag102.xml><?xml version="1.0" encoding="utf-8"?>
<p:tagLst xmlns:p="http://schemas.openxmlformats.org/presentationml/2006/main">
  <p:tag name="KSO_WM_DIAGRAM_VIRTUALLY_FRAME" val="{&quot;height&quot;:395,&quot;left&quot;:53,&quot;top&quot;:89,&quot;width&quot;:854}"/>
</p:tagLst>
</file>

<file path=ppt/tags/tag103.xml><?xml version="1.0" encoding="utf-8"?>
<p:tagLst xmlns:p="http://schemas.openxmlformats.org/presentationml/2006/main">
  <p:tag name="KSO_WM_DIAGRAM_VIRTUALLY_FRAME" val="{&quot;height&quot;:395,&quot;left&quot;:53,&quot;top&quot;:89,&quot;width&quot;:854}"/>
</p:tagLst>
</file>

<file path=ppt/tags/tag104.xml><?xml version="1.0" encoding="utf-8"?>
<p:tagLst xmlns:p="http://schemas.openxmlformats.org/presentationml/2006/main">
  <p:tag name="KSO_WM_DIAGRAM_VIRTUALLY_FRAME" val="{&quot;height&quot;:395,&quot;left&quot;:53,&quot;top&quot;:89,&quot;width&quot;:854}"/>
</p:tagLst>
</file>

<file path=ppt/tags/tag105.xml><?xml version="1.0" encoding="utf-8"?>
<p:tagLst xmlns:p="http://schemas.openxmlformats.org/presentationml/2006/main">
  <p:tag name="KSO_WM_DIAGRAM_VIRTUALLY_FRAME" val="{&quot;height&quot;:395,&quot;left&quot;:53,&quot;top&quot;:89,&quot;width&quot;:854}"/>
</p:tagLst>
</file>

<file path=ppt/tags/tag106.xml><?xml version="1.0" encoding="utf-8"?>
<p:tagLst xmlns:p="http://schemas.openxmlformats.org/presentationml/2006/main">
  <p:tag name="KSO_WM_DIAGRAM_VIRTUALLY_FRAME" val="{&quot;height&quot;:395,&quot;left&quot;:53,&quot;top&quot;:89,&quot;width&quot;:854}"/>
</p:tagLst>
</file>

<file path=ppt/tags/tag107.xml><?xml version="1.0" encoding="utf-8"?>
<p:tagLst xmlns:p="http://schemas.openxmlformats.org/presentationml/2006/main">
  <p:tag name="KSO_WM_DIAGRAM_VIRTUALLY_FRAME" val="{&quot;height&quot;:395,&quot;left&quot;:53,&quot;top&quot;:89,&quot;width&quot;:854}"/>
</p:tagLst>
</file>

<file path=ppt/tags/tag108.xml><?xml version="1.0" encoding="utf-8"?>
<p:tagLst xmlns:p="http://schemas.openxmlformats.org/presentationml/2006/main">
  <p:tag name="KSO_WM_DIAGRAM_VIRTUALLY_FRAME" val="{&quot;height&quot;:395,&quot;left&quot;:53,&quot;top&quot;:89,&quot;width&quot;:854}"/>
</p:tagLst>
</file>

<file path=ppt/tags/tag109.xml><?xml version="1.0" encoding="utf-8"?>
<p:tagLst xmlns:p="http://schemas.openxmlformats.org/presentationml/2006/main">
  <p:tag name="KSO_WM_DIAGRAM_VIRTUALLY_FRAME" val="{&quot;height&quot;:395,&quot;left&quot;:53,&quot;top&quot;:89,&quot;width&quot;:854}"/>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DIAGRAM_VIRTUALLY_FRAME" val="{&quot;height&quot;:395,&quot;left&quot;:53,&quot;top&quot;:89,&quot;width&quot;:854}"/>
</p:tagLst>
</file>

<file path=ppt/tags/tag111.xml><?xml version="1.0" encoding="utf-8"?>
<p:tagLst xmlns:p="http://schemas.openxmlformats.org/presentationml/2006/main">
  <p:tag name="KSO_WM_DIAGRAM_VIRTUALLY_FRAME" val="{&quot;height&quot;:395,&quot;left&quot;:53,&quot;top&quot;:89,&quot;width&quot;:854}"/>
</p:tagLst>
</file>

<file path=ppt/tags/tag112.xml><?xml version="1.0" encoding="utf-8"?>
<p:tagLst xmlns:p="http://schemas.openxmlformats.org/presentationml/2006/main">
  <p:tag name="KSO_WM_DIAGRAM_VIRTUALLY_FRAME" val="{&quot;height&quot;:395,&quot;left&quot;:53,&quot;top&quot;:89,&quot;width&quot;:854}"/>
</p:tagLst>
</file>

<file path=ppt/tags/tag113.xml><?xml version="1.0" encoding="utf-8"?>
<p:tagLst xmlns:p="http://schemas.openxmlformats.org/presentationml/2006/main">
  <p:tag name="KSO_WM_DIAGRAM_VIRTUALLY_FRAME" val="{&quot;height&quot;:395,&quot;left&quot;:53,&quot;top&quot;:89,&quot;width&quot;:854}"/>
</p:tagLst>
</file>

<file path=ppt/tags/tag114.xml><?xml version="1.0" encoding="utf-8"?>
<p:tagLst xmlns:p="http://schemas.openxmlformats.org/presentationml/2006/main">
  <p:tag name="KSO_WM_DIAGRAM_VIRTUALLY_FRAME" val="{&quot;height&quot;:395,&quot;left&quot;:53,&quot;top&quot;:89,&quot;width&quot;:854}"/>
</p:tagLst>
</file>

<file path=ppt/tags/tag115.xml><?xml version="1.0" encoding="utf-8"?>
<p:tagLst xmlns:p="http://schemas.openxmlformats.org/presentationml/2006/main">
  <p:tag name="KSO_WM_DIAGRAM_VIRTUALLY_FRAME" val="{&quot;height&quot;:395,&quot;left&quot;:53,&quot;top&quot;:89,&quot;width&quot;:854}"/>
</p:tagLst>
</file>

<file path=ppt/tags/tag116.xml><?xml version="1.0" encoding="utf-8"?>
<p:tagLst xmlns:p="http://schemas.openxmlformats.org/presentationml/2006/main">
  <p:tag name="KSO_WM_DIAGRAM_VIRTUALLY_FRAME" val="{&quot;height&quot;:395,&quot;left&quot;:53,&quot;top&quot;:89,&quot;width&quot;:854}"/>
</p:tagLst>
</file>

<file path=ppt/tags/tag117.xml><?xml version="1.0" encoding="utf-8"?>
<p:tagLst xmlns:p="http://schemas.openxmlformats.org/presentationml/2006/main">
  <p:tag name="KSO_WM_BEAUTIFY_FLAG" val="#wm#"/>
  <p:tag name="KSO_WM_UNIT_VALUE" val="2132*2612"/>
  <p:tag name="KSO_WM_UNIT_HIGHLIGHT" val="0"/>
  <p:tag name="KSO_WM_UNIT_COMPATIBLE" val="0"/>
  <p:tag name="KSO_WM_UNIT_DIAGRAM_ISNUMVISUAL" val="0"/>
  <p:tag name="KSO_WM_UNIT_DIAGRAM_ISREFERUNIT" val="0"/>
  <p:tag name="KSO_WM_UNIT_TYPE" val="d"/>
  <p:tag name="KSO_WM_UNIT_INDEX" val="1"/>
  <p:tag name="KSO_WM_UNIT_ID" val="custom40479655_1*d*1"/>
  <p:tag name="KSO_WM_TEMPLATE_CATEGORY" val="custom"/>
  <p:tag name="KSO_WM_TEMPLATE_INDEX" val="40479655"/>
  <p:tag name="KSO_WM_UNIT_LAYERLEVEL" val="1"/>
  <p:tag name="KSO_WM_TAG_VERSION" val="3.0"/>
  <p:tag name="KSO_WM_UNIT_PIC_EFFECT" val="1"/>
</p:tagLst>
</file>

<file path=ppt/tags/tag118.xml><?xml version="1.0" encoding="utf-8"?>
<p:tagLst xmlns:p="http://schemas.openxmlformats.org/presentationml/2006/main">
  <p:tag name="KSO_WM_DIAGRAM_VIRTUALLY_FRAME" val="{&quot;height&quot;:251.6126771653544,&quot;left&quot;:471.12,&quot;top&quot;:205.2373228346456,&quot;width&quot;:358.43}"/>
</p:tagLst>
</file>

<file path=ppt/tags/tag119.xml><?xml version="1.0" encoding="utf-8"?>
<p:tagLst xmlns:p="http://schemas.openxmlformats.org/presentationml/2006/main">
  <p:tag name="KSO_WM_BEAUTIFY_FLAG" val="#wm#"/>
  <p:tag name="KSO_WM_TEMPLATE_CATEGORY" val="custom"/>
  <p:tag name="KSO_WM_TEMPLATE_INDEX" val="2020508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205081"/>
</p:tagLst>
</file>

<file path=ppt/tags/tag121.xml><?xml version="1.0" encoding="utf-8"?>
<p:tagLst xmlns:p="http://schemas.openxmlformats.org/presentationml/2006/main">
  <p:tag name="KSO_WM_DIAGRAM_VIRTUALLY_FRAME" val="{&quot;height&quot;:197.78574803149607,&quot;left&quot;:95.9563779527559,&quot;top&quot;:174.21425196850393,&quot;width&quot;:507.4365354330709}"/>
</p:tagLst>
</file>

<file path=ppt/tags/tag122.xml><?xml version="1.0" encoding="utf-8"?>
<p:tagLst xmlns:p="http://schemas.openxmlformats.org/presentationml/2006/main">
  <p:tag name="KSO_WM_DIAGRAM_VIRTUALLY_FRAME" val="{&quot;height&quot;:197.78574803149607,&quot;left&quot;:95.9563779527559,&quot;top&quot;:174.21425196850393,&quot;width&quot;:507.4365354330709}"/>
</p:tagLst>
</file>

<file path=ppt/tags/tag123.xml><?xml version="1.0" encoding="utf-8"?>
<p:tagLst xmlns:p="http://schemas.openxmlformats.org/presentationml/2006/main">
  <p:tag name="MH" val="20170325190700"/>
  <p:tag name="MH_LIBRARY" val="CONTENTS"/>
  <p:tag name="MH_TYPE" val="ENTRY"/>
  <p:tag name="ID" val="547131"/>
  <p:tag name="MH_ORDER" val="1"/>
</p:tagLst>
</file>

<file path=ppt/tags/tag124.xml><?xml version="1.0" encoding="utf-8"?>
<p:tagLst xmlns:p="http://schemas.openxmlformats.org/presentationml/2006/main">
  <p:tag name="KSO_WM_DIAGRAM_VIRTUALLY_FRAME" val="{&quot;height&quot;:251.6126771653544,&quot;left&quot;:471.12,&quot;top&quot;:205.2373228346456,&quot;width&quot;:358.43}"/>
</p:tagLst>
</file>

<file path=ppt/tags/tag125.xml><?xml version="1.0" encoding="utf-8"?>
<p:tagLst xmlns:p="http://schemas.openxmlformats.org/presentationml/2006/main">
  <p:tag name="KSO_WM_DIAGRAM_VIRTUALLY_FRAME" val="{&quot;height&quot;:251.6126771653544,&quot;left&quot;:471.12,&quot;top&quot;:205.2373228346456,&quot;width&quot;:358.43}"/>
</p:tagLst>
</file>

<file path=ppt/tags/tag126.xml><?xml version="1.0" encoding="utf-8"?>
<p:tagLst xmlns:p="http://schemas.openxmlformats.org/presentationml/2006/main">
  <p:tag name="KSO_WM_DIAGRAM_VIRTUALLY_FRAME" val="{&quot;height&quot;:251.6126771653544,&quot;left&quot;:471.12,&quot;top&quot;:205.2373228346456,&quot;width&quot;:358.43}"/>
</p:tagLst>
</file>

<file path=ppt/tags/tag127.xml><?xml version="1.0" encoding="utf-8"?>
<p:tagLst xmlns:p="http://schemas.openxmlformats.org/presentationml/2006/main">
  <p:tag name="KSO_WM_DIAGRAM_VIRTUALLY_FRAME" val="{&quot;height&quot;:251.6126771653544,&quot;left&quot;:471.12,&quot;top&quot;:205.2373228346456,&quot;width&quot;:358.43}"/>
</p:tagLst>
</file>

<file path=ppt/tags/tag128.xml><?xml version="1.0" encoding="utf-8"?>
<p:tagLst xmlns:p="http://schemas.openxmlformats.org/presentationml/2006/main">
  <p:tag name="KSO_WM_DIAGRAM_VIRTUALLY_FRAME" val="{&quot;height&quot;:251.6126771653544,&quot;left&quot;:471.12,&quot;top&quot;:205.2373228346456,&quot;width&quot;:358.43}"/>
</p:tagLst>
</file>

<file path=ppt/tags/tag129.xml><?xml version="1.0" encoding="utf-8"?>
<p:tagLst xmlns:p="http://schemas.openxmlformats.org/presentationml/2006/main">
  <p:tag name="KSO_WM_DIAGRAM_VIRTUALLY_FRAME" val="{&quot;height&quot;:251.6126771653544,&quot;left&quot;:471.12,&quot;top&quot;:205.2373228346456,&quot;width&quot;:358.43}"/>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DIAGRAM_VIRTUALLY_FRAME" val="{&quot;height&quot;:317.45141732283463,&quot;left&quot;:89.3567716535433,&quot;top&quot;:151.84858267716535,&quot;width&quot;:743.9948818897639}"/>
</p:tagLst>
</file>

<file path=ppt/tags/tag132.xml><?xml version="1.0" encoding="utf-8"?>
<p:tagLst xmlns:p="http://schemas.openxmlformats.org/presentationml/2006/main">
  <p:tag name="KSO_WM_DIAGRAM_VIRTUALLY_FRAME" val="{&quot;height&quot;:317.45141732283463,&quot;left&quot;:89.3567716535433,&quot;top&quot;:151.84858267716535,&quot;width&quot;:743.9948818897639}"/>
</p:tagLst>
</file>

<file path=ppt/tags/tag133.xml><?xml version="1.0" encoding="utf-8"?>
<p:tagLst xmlns:p="http://schemas.openxmlformats.org/presentationml/2006/main">
  <p:tag name="KSO_WM_DIAGRAM_VIRTUALLY_FRAME" val="{&quot;height&quot;:317.45141732283463,&quot;left&quot;:89.3567716535433,&quot;top&quot;:151.84858267716535,&quot;width&quot;:743.9948818897639}"/>
</p:tagLst>
</file>

<file path=ppt/tags/tag134.xml><?xml version="1.0" encoding="utf-8"?>
<p:tagLst xmlns:p="http://schemas.openxmlformats.org/presentationml/2006/main">
  <p:tag name="KSO_WM_DIAGRAM_VIRTUALLY_FRAME" val="{&quot;height&quot;:317.45141732283463,&quot;left&quot;:89.3567716535433,&quot;top&quot;:151.84858267716535,&quot;width&quot;:743.9948818897639}"/>
</p:tagLst>
</file>

<file path=ppt/tags/tag135.xml><?xml version="1.0" encoding="utf-8"?>
<p:tagLst xmlns:p="http://schemas.openxmlformats.org/presentationml/2006/main">
  <p:tag name="KSO_WM_DIAGRAM_VIRTUALLY_FRAME" val="{&quot;height&quot;:317.45141732283463,&quot;left&quot;:89.3567716535433,&quot;top&quot;:151.84858267716535,&quot;width&quot;:743.9948818897639}"/>
</p:tagLst>
</file>

<file path=ppt/tags/tag136.xml><?xml version="1.0" encoding="utf-8"?>
<p:tagLst xmlns:p="http://schemas.openxmlformats.org/presentationml/2006/main">
  <p:tag name="KSO_WM_DIAGRAM_VIRTUALLY_FRAME" val="{&quot;height&quot;:317.45141732283463,&quot;left&quot;:89.3567716535433,&quot;top&quot;:151.84858267716535,&quot;width&quot;:743.9948818897639}"/>
</p:tagLst>
</file>

<file path=ppt/tags/tag137.xml><?xml version="1.0" encoding="utf-8"?>
<p:tagLst xmlns:p="http://schemas.openxmlformats.org/presentationml/2006/main">
  <p:tag name="KSO_WM_DIAGRAM_VIRTUALLY_FRAME" val="{&quot;height&quot;:317.45141732283463,&quot;left&quot;:89.3567716535433,&quot;top&quot;:151.84858267716535,&quot;width&quot;:743.9948818897639}"/>
</p:tagLst>
</file>

<file path=ppt/tags/tag138.xml><?xml version="1.0" encoding="utf-8"?>
<p:tagLst xmlns:p="http://schemas.openxmlformats.org/presentationml/2006/main">
  <p:tag name="KSO_WM_DIAGRAM_VIRTUALLY_FRAME" val="{&quot;height&quot;:317.45141732283463,&quot;left&quot;:89.3567716535433,&quot;top&quot;:151.84858267716535,&quot;width&quot;:743.9948818897639}"/>
</p:tagLst>
</file>

<file path=ppt/tags/tag139.xml><?xml version="1.0" encoding="utf-8"?>
<p:tagLst xmlns:p="http://schemas.openxmlformats.org/presentationml/2006/main">
  <p:tag name="KSO_WM_DIAGRAM_VIRTUALLY_FRAME" val="{&quot;height&quot;:317.45141732283463,&quot;left&quot;:89.3567716535433,&quot;top&quot;:151.84858267716535,&quot;width&quot;:743.9948818897639}"/>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DIAGRAM_VIRTUALLY_FRAME" val="{&quot;height&quot;:317.45141732283463,&quot;left&quot;:89.3567716535433,&quot;top&quot;:151.84858267716535,&quot;width&quot;:743.9948818897639}"/>
</p:tagLst>
</file>

<file path=ppt/tags/tag141.xml><?xml version="1.0" encoding="utf-8"?>
<p:tagLst xmlns:p="http://schemas.openxmlformats.org/presentationml/2006/main">
  <p:tag name="KSO_WM_DIAGRAM_VIRTUALLY_FRAME" val="{&quot;height&quot;:317.45141732283463,&quot;left&quot;:89.3567716535433,&quot;top&quot;:151.84858267716535,&quot;width&quot;:743.9948818897639}"/>
</p:tagLst>
</file>

<file path=ppt/tags/tag142.xml><?xml version="1.0" encoding="utf-8"?>
<p:tagLst xmlns:p="http://schemas.openxmlformats.org/presentationml/2006/main">
  <p:tag name="KSO_WM_DIAGRAM_VIRTUALLY_FRAME" val="{&quot;height&quot;:317.45141732283463,&quot;left&quot;:89.3567716535433,&quot;top&quot;:151.84858267716535,&quot;width&quot;:743.9948818897639}"/>
</p:tagLst>
</file>

<file path=ppt/tags/tag143.xml><?xml version="1.0" encoding="utf-8"?>
<p:tagLst xmlns:p="http://schemas.openxmlformats.org/presentationml/2006/main">
  <p:tag name="KSO_WM_DIAGRAM_VIRTUALLY_FRAME" val="{&quot;height&quot;:317.45141732283463,&quot;left&quot;:89.3567716535433,&quot;top&quot;:151.84858267716535,&quot;width&quot;:743.9948818897639}"/>
</p:tagLst>
</file>

<file path=ppt/tags/tag144.xml><?xml version="1.0" encoding="utf-8"?>
<p:tagLst xmlns:p="http://schemas.openxmlformats.org/presentationml/2006/main">
  <p:tag name="KSO_WM_DIAGRAM_VIRTUALLY_FRAME" val="{&quot;height&quot;:317.45141732283463,&quot;left&quot;:89.3567716535433,&quot;top&quot;:151.84858267716535,&quot;width&quot;:743.9948818897639}"/>
</p:tagLst>
</file>

<file path=ppt/tags/tag145.xml><?xml version="1.0" encoding="utf-8"?>
<p:tagLst xmlns:p="http://schemas.openxmlformats.org/presentationml/2006/main">
  <p:tag name="KSO_WM_DIAGRAM_VIRTUALLY_FRAME" val="{&quot;height&quot;:317.45141732283463,&quot;left&quot;:89.3567716535433,&quot;top&quot;:151.84858267716535,&quot;width&quot;:743.9948818897639}"/>
</p:tagLst>
</file>

<file path=ppt/tags/tag146.xml><?xml version="1.0" encoding="utf-8"?>
<p:tagLst xmlns:p="http://schemas.openxmlformats.org/presentationml/2006/main">
  <p:tag name="KSO_WM_DIAGRAM_VIRTUALLY_FRAME" val="{&quot;height&quot;:317.45141732283463,&quot;left&quot;:89.3567716535433,&quot;top&quot;:151.84858267716535,&quot;width&quot;:743.9948818897639}"/>
</p:tagLst>
</file>

<file path=ppt/tags/tag147.xml><?xml version="1.0" encoding="utf-8"?>
<p:tagLst xmlns:p="http://schemas.openxmlformats.org/presentationml/2006/main">
  <p:tag name="KSO_WM_DIAGRAM_VIRTUALLY_FRAME" val="{&quot;height&quot;:317.45141732283463,&quot;left&quot;:89.3567716535433,&quot;top&quot;:151.84858267716535,&quot;width&quot;:743.9948818897639}"/>
</p:tagLst>
</file>

<file path=ppt/tags/tag148.xml><?xml version="1.0" encoding="utf-8"?>
<p:tagLst xmlns:p="http://schemas.openxmlformats.org/presentationml/2006/main">
  <p:tag name="KSO_WM_DIAGRAM_VIRTUALLY_FRAME" val="{&quot;height&quot;:317.45141732283463,&quot;left&quot;:89.3567716535433,&quot;top&quot;:151.84858267716535,&quot;width&quot;:743.9948818897639}"/>
</p:tagLst>
</file>

<file path=ppt/tags/tag149.xml><?xml version="1.0" encoding="utf-8"?>
<p:tagLst xmlns:p="http://schemas.openxmlformats.org/presentationml/2006/main">
  <p:tag name="KSO_WM_DIAGRAM_VIRTUALLY_FRAME" val="{&quot;height&quot;:317.45141732283463,&quot;left&quot;:89.3567716535433,&quot;top&quot;:151.84858267716535,&quot;width&quot;:743.9948818897639}"/>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DIAGRAM_VIRTUALLY_FRAME" val="{&quot;height&quot;:317.45141732283463,&quot;left&quot;:89.3567716535433,&quot;top&quot;:151.84858267716535,&quot;width&quot;:743.9948818897639}"/>
</p:tagLst>
</file>

<file path=ppt/tags/tag151.xml><?xml version="1.0" encoding="utf-8"?>
<p:tagLst xmlns:p="http://schemas.openxmlformats.org/presentationml/2006/main">
  <p:tag name="KSO_WM_DIAGRAM_VIRTUALLY_FRAME" val="{&quot;height&quot;:317.45141732283463,&quot;left&quot;:89.3567716535433,&quot;top&quot;:151.84858267716535,&quot;width&quot;:743.9948818897639}"/>
</p:tagLst>
</file>

<file path=ppt/tags/tag152.xml><?xml version="1.0" encoding="utf-8"?>
<p:tagLst xmlns:p="http://schemas.openxmlformats.org/presentationml/2006/main">
  <p:tag name="KSO_WM_DIAGRAM_VIRTUALLY_FRAME" val="{&quot;height&quot;:317.45141732283463,&quot;left&quot;:89.3567716535433,&quot;top&quot;:151.84858267716535,&quot;width&quot;:743.9948818897639}"/>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KSO_WM_DIAGRAM_VIRTUALLY_FRAME" val="{&quot;height&quot;:251.6126771653544,&quot;left&quot;:471.12,&quot;top&quot;:205.2373228346456,&quot;width&quot;:358.43}"/>
</p:tagLst>
</file>

<file path=ppt/tags/tag155.xml><?xml version="1.0" encoding="utf-8"?>
<p:tagLst xmlns:p="http://schemas.openxmlformats.org/presentationml/2006/main">
  <p:tag name="KSO_WM_BEAUTIFY_FLAG" val="#wm#"/>
  <p:tag name="KSO_WM_TEMPLATE_CATEGORY" val="custom"/>
  <p:tag name="KSO_WM_TEMPLATE_INDEX" val="20205081"/>
</p:tagLst>
</file>

<file path=ppt/tags/tag156.xml><?xml version="1.0" encoding="utf-8"?>
<p:tagLst xmlns:p="http://schemas.openxmlformats.org/presentationml/2006/main">
  <p:tag name="KSO_WM_DIAGRAM_VIRTUALLY_FRAME" val="{&quot;height&quot;:156.52661417322832,&quot;left&quot;:51.214724409448806,&quot;top&quot;:342.67062992125983,&quot;width&quot;:855.9103149606301}"/>
</p:tagLst>
</file>

<file path=ppt/tags/tag157.xml><?xml version="1.0" encoding="utf-8"?>
<p:tagLst xmlns:p="http://schemas.openxmlformats.org/presentationml/2006/main">
  <p:tag name="KSO_WM_DIAGRAM_VIRTUALLY_FRAME" val="{&quot;height&quot;:198.4357480314962,&quot;left&quot;:95.9563779527559,&quot;top&quot;:173.56425196850392,&quot;width&quot;:759.0936220472441}"/>
</p:tagLst>
</file>

<file path=ppt/tags/tag158.xml><?xml version="1.0" encoding="utf-8"?>
<p:tagLst xmlns:p="http://schemas.openxmlformats.org/presentationml/2006/main">
  <p:tag name="KSO_WM_DIAGRAM_VIRTUALLY_FRAME" val="{&quot;height&quot;:198.4357480314962,&quot;left&quot;:95.9563779527559,&quot;top&quot;:173.56425196850392,&quot;width&quot;:759.0936220472441}"/>
</p:tagLst>
</file>

<file path=ppt/tags/tag159.xml><?xml version="1.0" encoding="utf-8"?>
<p:tagLst xmlns:p="http://schemas.openxmlformats.org/presentationml/2006/main">
  <p:tag name="KSO_WM_DIAGRAM_VIRTUALLY_FRAME" val="{&quot;height&quot;:198.4357480314962,&quot;left&quot;:95.9563779527559,&quot;top&quot;:173.56425196850392,&quot;width&quot;:759.093622047244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DIAGRAM_VIRTUALLY_FRAME" val="{&quot;height&quot;:198.4357480314962,&quot;left&quot;:95.9563779527559,&quot;top&quot;:173.56425196850392,&quot;width&quot;:759.0936220472441}"/>
</p:tagLst>
</file>

<file path=ppt/tags/tag161.xml><?xml version="1.0" encoding="utf-8"?>
<p:tagLst xmlns:p="http://schemas.openxmlformats.org/presentationml/2006/main">
  <p:tag name="KSO_WM_DIAGRAM_VIRTUALLY_FRAME" val="{&quot;height&quot;:198.4357480314962,&quot;left&quot;:95.9563779527559,&quot;top&quot;:173.56425196850392,&quot;width&quot;:759.0936220472441}"/>
</p:tagLst>
</file>

<file path=ppt/tags/tag162.xml><?xml version="1.0" encoding="utf-8"?>
<p:tagLst xmlns:p="http://schemas.openxmlformats.org/presentationml/2006/main">
  <p:tag name="KSO_WM_DIAGRAM_VIRTUALLY_FRAME" val="{&quot;height&quot;:198.4357480314962,&quot;left&quot;:95.9563779527559,&quot;top&quot;:173.56425196850392,&quot;width&quot;:759.0936220472441}"/>
</p:tagLst>
</file>

<file path=ppt/tags/tag163.xml><?xml version="1.0" encoding="utf-8"?>
<p:tagLst xmlns:p="http://schemas.openxmlformats.org/presentationml/2006/main">
  <p:tag name="MH" val="20170325190700"/>
  <p:tag name="MH_LIBRARY" val="CONTENTS"/>
  <p:tag name="MH_TYPE" val="ENTRY"/>
  <p:tag name="ID" val="547131"/>
  <p:tag name="MH_ORDER" val="1"/>
</p:tagLst>
</file>

<file path=ppt/tags/tag164.xml><?xml version="1.0" encoding="utf-8"?>
<p:tagLst xmlns:p="http://schemas.openxmlformats.org/presentationml/2006/main">
  <p:tag name="KSO_WM_BEAUTIFY_FLAG" val="#wm#"/>
  <p:tag name="KSO_WM_TEMPLATE_CATEGORY" val="custom"/>
  <p:tag name="KSO_WM_TEMPLATE_INDEX" val="20205081"/>
</p:tagLst>
</file>

<file path=ppt/tags/tag165.xml><?xml version="1.0" encoding="utf-8"?>
<p:tagLst xmlns:p="http://schemas.openxmlformats.org/presentationml/2006/main">
  <p:tag name="ISLIDE.DIAGRAM" val="183085"/>
  <p:tag name="KSO_WM_DIAGRAM_VIRTUALLY_FRAME" val="{&quot;height&quot;:156.52661417322832,&quot;left&quot;:51.214724409448806,&quot;top&quot;:342.67062992125983,&quot;width&quot;:855.9103149606301}"/>
</p:tagLst>
</file>

<file path=ppt/tags/tag166.xml><?xml version="1.0" encoding="utf-8"?>
<p:tagLst xmlns:p="http://schemas.openxmlformats.org/presentationml/2006/main">
  <p:tag name="KSO_WM_DIAGRAM_VIRTUALLY_FRAME" val="{&quot;height&quot;:156.52661417322832,&quot;left&quot;:51.214724409448806,&quot;top&quot;:342.67062992125983,&quot;width&quot;:855.9103149606301}"/>
</p:tagLst>
</file>

<file path=ppt/tags/tag167.xml><?xml version="1.0" encoding="utf-8"?>
<p:tagLst xmlns:p="http://schemas.openxmlformats.org/presentationml/2006/main">
  <p:tag name="KSO_WM_DIAGRAM_VIRTUALLY_FRAME" val="{&quot;height&quot;:156.52661417322832,&quot;left&quot;:51.214724409448806,&quot;top&quot;:342.67062992125983,&quot;width&quot;:855.9103149606301}"/>
</p:tagLst>
</file>

<file path=ppt/tags/tag168.xml><?xml version="1.0" encoding="utf-8"?>
<p:tagLst xmlns:p="http://schemas.openxmlformats.org/presentationml/2006/main">
  <p:tag name="KSO_WM_DIAGRAM_VIRTUALLY_FRAME" val="{&quot;height&quot;:156.52661417322832,&quot;left&quot;:51.214724409448806,&quot;top&quot;:342.67062992125983,&quot;width&quot;:855.9103149606301}"/>
</p:tagLst>
</file>

<file path=ppt/tags/tag169.xml><?xml version="1.0" encoding="utf-8"?>
<p:tagLst xmlns:p="http://schemas.openxmlformats.org/presentationml/2006/main">
  <p:tag name="KSO_WM_DIAGRAM_VIRTUALLY_FRAME" val="{&quot;height&quot;:156.52661417322832,&quot;left&quot;:51.214724409448806,&quot;top&quot;:342.67062992125983,&quot;width&quot;:855.910314960630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DIAGRAM_VIRTUALLY_FRAME" val="{&quot;height&quot;:156.52661417322832,&quot;left&quot;:51.214724409448806,&quot;top&quot;:342.67062992125983,&quot;width&quot;:855.9103149606301}"/>
</p:tagLst>
</file>

<file path=ppt/tags/tag171.xml><?xml version="1.0" encoding="utf-8"?>
<p:tagLst xmlns:p="http://schemas.openxmlformats.org/presentationml/2006/main">
  <p:tag name="KSO_WM_DIAGRAM_VIRTUALLY_FRAME" val="{&quot;height&quot;:156.52661417322832,&quot;left&quot;:51.214724409448806,&quot;top&quot;:342.67062992125983,&quot;width&quot;:855.9103149606301}"/>
</p:tagLst>
</file>

<file path=ppt/tags/tag172.xml><?xml version="1.0" encoding="utf-8"?>
<p:tagLst xmlns:p="http://schemas.openxmlformats.org/presentationml/2006/main">
  <p:tag name="KSO_WM_DIAGRAM_VIRTUALLY_FRAME" val="{&quot;height&quot;:156.52661417322832,&quot;left&quot;:51.214724409448806,&quot;top&quot;:342.67062992125983,&quot;width&quot;:855.9103149606301}"/>
</p:tagLst>
</file>

<file path=ppt/tags/tag173.xml><?xml version="1.0" encoding="utf-8"?>
<p:tagLst xmlns:p="http://schemas.openxmlformats.org/presentationml/2006/main">
  <p:tag name="KSO_WM_DIAGRAM_VIRTUALLY_FRAME" val="{&quot;height&quot;:156.52661417322832,&quot;left&quot;:51.214724409448806,&quot;top&quot;:342.67062992125983,&quot;width&quot;:855.9103149606301}"/>
</p:tagLst>
</file>

<file path=ppt/tags/tag174.xml><?xml version="1.0" encoding="utf-8"?>
<p:tagLst xmlns:p="http://schemas.openxmlformats.org/presentationml/2006/main">
  <p:tag name="KSO_WM_DIAGRAM_VIRTUALLY_FRAME" val="{&quot;height&quot;:197.78574803149607,&quot;left&quot;:95.9563779527559,&quot;top&quot;:174.21425196850393,&quot;width&quot;:507.4365354330709}"/>
</p:tagLst>
</file>

<file path=ppt/tags/tag175.xml><?xml version="1.0" encoding="utf-8"?>
<p:tagLst xmlns:p="http://schemas.openxmlformats.org/presentationml/2006/main">
  <p:tag name="KSO_WM_DIAGRAM_VIRTUALLY_FRAME" val="{&quot;height&quot;:156.52661417322832,&quot;left&quot;:51.214724409448806,&quot;top&quot;:342.67062992125983,&quot;width&quot;:855.9103149606301}"/>
</p:tagLst>
</file>

<file path=ppt/tags/tag176.xml><?xml version="1.0" encoding="utf-8"?>
<p:tagLst xmlns:p="http://schemas.openxmlformats.org/presentationml/2006/main">
  <p:tag name="KSO_WM_DIAGRAM_VIRTUALLY_FRAME" val="{&quot;height&quot;:156.52661417322832,&quot;left&quot;:51.214724409448806,&quot;top&quot;:342.67062992125983,&quot;width&quot;:855.9103149606301}"/>
</p:tagLst>
</file>

<file path=ppt/tags/tag177.xml><?xml version="1.0" encoding="utf-8"?>
<p:tagLst xmlns:p="http://schemas.openxmlformats.org/presentationml/2006/main">
  <p:tag name="KSO_WM_DIAGRAM_VIRTUALLY_FRAME" val="{&quot;height&quot;:156.52661417322832,&quot;left&quot;:51.214724409448806,&quot;top&quot;:342.67062992125983,&quot;width&quot;:855.9103149606301}"/>
</p:tagLst>
</file>

<file path=ppt/tags/tag178.xml><?xml version="1.0" encoding="utf-8"?>
<p:tagLst xmlns:p="http://schemas.openxmlformats.org/presentationml/2006/main">
  <p:tag name="KSO_WM_BEAUTIFY_FLAG" val="#wm#"/>
  <p:tag name="KSO_WM_UNIT_VALUE" val="1750*2618"/>
  <p:tag name="KSO_WM_UNIT_HIGHLIGHT" val="0"/>
  <p:tag name="KSO_WM_UNIT_COMPATIBLE" val="0"/>
  <p:tag name="KSO_WM_UNIT_DIAGRAM_ISNUMVISUAL" val="0"/>
  <p:tag name="KSO_WM_UNIT_DIAGRAM_ISREFERUNIT" val="0"/>
  <p:tag name="KSO_WM_UNIT_TYPE" val="d"/>
  <p:tag name="KSO_WM_UNIT_INDEX" val="1"/>
  <p:tag name="KSO_WM_UNIT_ID" val="custom40479634_1*d*1"/>
  <p:tag name="KSO_WM_TEMPLATE_CATEGORY" val="custom"/>
  <p:tag name="KSO_WM_TEMPLATE_INDEX" val="40479634"/>
  <p:tag name="KSO_WM_UNIT_LAYERLEVEL" val="1"/>
  <p:tag name="KSO_WM_TAG_VERSION" val="3.0"/>
  <p:tag name="KSO_WM_UNIT_PIC_EFFECT" val="1"/>
</p:tagLst>
</file>

<file path=ppt/tags/tag179.xml><?xml version="1.0" encoding="utf-8"?>
<p:tagLst xmlns:p="http://schemas.openxmlformats.org/presentationml/2006/main">
  <p:tag name="KSO_WM_DIAGRAM_VIRTUALLY_FRAME" val="{&quot;height&quot;:251.6126771653544,&quot;left&quot;:471.12,&quot;top&quot;:205.2373228346456,&quot;width&quot;:358.43}"/>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DIAGRAM_VIRTUALLY_FRAME" val="{&quot;height&quot;:190.65291338582674,&quot;left&quot;:60.42582677165355,&quot;top&quot;:279.4290551181102,&quot;width&quot;:839.1484251968502}"/>
</p:tagLst>
</file>

<file path=ppt/tags/tag181.xml><?xml version="1.0" encoding="utf-8"?>
<p:tagLst xmlns:p="http://schemas.openxmlformats.org/presentationml/2006/main">
  <p:tag name="KSO_WM_DIAGRAM_VIRTUALLY_FRAME" val="{&quot;height&quot;:190.65291338582674,&quot;left&quot;:60.42582677165355,&quot;top&quot;:279.4290551181102,&quot;width&quot;:839.1484251968502}"/>
</p:tagLst>
</file>

<file path=ppt/tags/tag182.xml><?xml version="1.0" encoding="utf-8"?>
<p:tagLst xmlns:p="http://schemas.openxmlformats.org/presentationml/2006/main">
  <p:tag name="KSO_WM_DIAGRAM_VIRTUALLY_FRAME" val="{&quot;height&quot;:190.65291338582674,&quot;left&quot;:60.42582677165355,&quot;top&quot;:279.4290551181102,&quot;width&quot;:839.1484251968502}"/>
</p:tagLst>
</file>

<file path=ppt/tags/tag183.xml><?xml version="1.0" encoding="utf-8"?>
<p:tagLst xmlns:p="http://schemas.openxmlformats.org/presentationml/2006/main">
  <p:tag name="KSO_WM_DIAGRAM_VIRTUALLY_FRAME" val="{&quot;height&quot;:190.65291338582674,&quot;left&quot;:60.42582677165355,&quot;top&quot;:279.4290551181102,&quot;width&quot;:839.1484251968502}"/>
</p:tagLst>
</file>

<file path=ppt/tags/tag184.xml><?xml version="1.0" encoding="utf-8"?>
<p:tagLst xmlns:p="http://schemas.openxmlformats.org/presentationml/2006/main">
  <p:tag name="KSO_WM_DIAGRAM_VIRTUALLY_FRAME" val="{&quot;height&quot;:190.65291338582674,&quot;left&quot;:60.42582677165355,&quot;top&quot;:279.4290551181102,&quot;width&quot;:839.1484251968502}"/>
</p:tagLst>
</file>

<file path=ppt/tags/tag185.xml><?xml version="1.0" encoding="utf-8"?>
<p:tagLst xmlns:p="http://schemas.openxmlformats.org/presentationml/2006/main">
  <p:tag name="KSO_WM_DIAGRAM_VIRTUALLY_FRAME" val="{&quot;height&quot;:190.65291338582674,&quot;left&quot;:60.42582677165355,&quot;top&quot;:279.4290551181102,&quot;width&quot;:839.1484251968502}"/>
</p:tagLst>
</file>

<file path=ppt/tags/tag186.xml><?xml version="1.0" encoding="utf-8"?>
<p:tagLst xmlns:p="http://schemas.openxmlformats.org/presentationml/2006/main">
  <p:tag name="KSO_WM_DIAGRAM_VIRTUALLY_FRAME" val="{&quot;height&quot;:190.65291338582674,&quot;left&quot;:60.42582677165355,&quot;top&quot;:279.4290551181102,&quot;width&quot;:839.1484251968502}"/>
</p:tagLst>
</file>

<file path=ppt/tags/tag187.xml><?xml version="1.0" encoding="utf-8"?>
<p:tagLst xmlns:p="http://schemas.openxmlformats.org/presentationml/2006/main">
  <p:tag name="KSO_WM_DIAGRAM_VIRTUALLY_FRAME" val="{&quot;height&quot;:190.65291338582674,&quot;left&quot;:60.42582677165355,&quot;top&quot;:279.4290551181102,&quot;width&quot;:839.1484251968502}"/>
</p:tagLst>
</file>

<file path=ppt/tags/tag188.xml><?xml version="1.0" encoding="utf-8"?>
<p:tagLst xmlns:p="http://schemas.openxmlformats.org/presentationml/2006/main">
  <p:tag name="KSO_WM_DIAGRAM_VIRTUALLY_FRAME" val="{&quot;height&quot;:190.65291338582674,&quot;left&quot;:60.42582677165355,&quot;top&quot;:279.4290551181102,&quot;width&quot;:839.1484251968502}"/>
</p:tagLst>
</file>

<file path=ppt/tags/tag189.xml><?xml version="1.0" encoding="utf-8"?>
<p:tagLst xmlns:p="http://schemas.openxmlformats.org/presentationml/2006/main">
  <p:tag name="KSO_WM_DIAGRAM_VIRTUALLY_FRAME" val="{&quot;height&quot;:190.65291338582674,&quot;left&quot;:60.42582677165355,&quot;top&quot;:279.4290551181102,&quot;width&quot;:839.148425196850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DIAGRAM_VIRTUALLY_FRAME" val="{&quot;height&quot;:190.65291338582674,&quot;left&quot;:60.42582677165355,&quot;top&quot;:279.4290551181102,&quot;width&quot;:839.1484251968502}"/>
</p:tagLst>
</file>

<file path=ppt/tags/tag191.xml><?xml version="1.0" encoding="utf-8"?>
<p:tagLst xmlns:p="http://schemas.openxmlformats.org/presentationml/2006/main">
  <p:tag name="KSO_WM_DIAGRAM_VIRTUALLY_FRAME" val="{&quot;height&quot;:190.65291338582674,&quot;left&quot;:60.42582677165355,&quot;top&quot;:279.4290551181102,&quot;width&quot;:839.1484251968502}"/>
</p:tagLst>
</file>

<file path=ppt/tags/tag192.xml><?xml version="1.0" encoding="utf-8"?>
<p:tagLst xmlns:p="http://schemas.openxmlformats.org/presentationml/2006/main">
  <p:tag name="KSO_WM_DIAGRAM_VIRTUALLY_FRAME" val="{&quot;height&quot;:190.65291338582674,&quot;left&quot;:60.42582677165355,&quot;top&quot;:279.4290551181102,&quot;width&quot;:839.1484251968502}"/>
</p:tagLst>
</file>

<file path=ppt/tags/tag193.xml><?xml version="1.0" encoding="utf-8"?>
<p:tagLst xmlns:p="http://schemas.openxmlformats.org/presentationml/2006/main">
  <p:tag name="KSO_WM_DIAGRAM_VIRTUALLY_FRAME" val="{&quot;height&quot;:190.65291338582674,&quot;left&quot;:60.42582677165355,&quot;top&quot;:279.4290551181102,&quot;width&quot;:839.1484251968502}"/>
</p:tagLst>
</file>

<file path=ppt/tags/tag194.xml><?xml version="1.0" encoding="utf-8"?>
<p:tagLst xmlns:p="http://schemas.openxmlformats.org/presentationml/2006/main">
  <p:tag name="KSO_WM_DIAGRAM_VIRTUALLY_FRAME" val="{&quot;height&quot;:190.65291338582674,&quot;left&quot;:60.42582677165355,&quot;top&quot;:279.4290551181102,&quot;width&quot;:839.1484251968502}"/>
</p:tagLst>
</file>

<file path=ppt/tags/tag195.xml><?xml version="1.0" encoding="utf-8"?>
<p:tagLst xmlns:p="http://schemas.openxmlformats.org/presentationml/2006/main">
  <p:tag name="KSO_WM_BEAUTIFY_FLAG" val="#wm#"/>
  <p:tag name="KSO_WM_TEMPLATE_CATEGORY" val="custom"/>
  <p:tag name="KSO_WM_TEMPLATE_INDEX" val="20205081"/>
</p:tagLst>
</file>

<file path=ppt/tags/tag196.xml><?xml version="1.0" encoding="utf-8"?>
<p:tagLst xmlns:p="http://schemas.openxmlformats.org/presentationml/2006/main">
  <p:tag name="KSO_WM_BEAUTIFY_FLAG" val="#wm#"/>
  <p:tag name="KSO_WM_TEMPLATE_CATEGORY" val="custom"/>
  <p:tag name="KSO_WM_TEMPLATE_INDEX" val="20205081"/>
</p:tagLst>
</file>

<file path=ppt/tags/tag197.xml><?xml version="1.0" encoding="utf-8"?>
<p:tagLst xmlns:p="http://schemas.openxmlformats.org/presentationml/2006/main">
  <p:tag name="KSO_WM_DIAGRAM_VIRTUALLY_FRAME" val="{&quot;height&quot;:197.78574803149607,&quot;left&quot;:95.9563779527559,&quot;top&quot;:174.21425196850393,&quot;width&quot;:507.4365354330709}"/>
</p:tagLst>
</file>

<file path=ppt/tags/tag198.xml><?xml version="1.0" encoding="utf-8"?>
<p:tagLst xmlns:p="http://schemas.openxmlformats.org/presentationml/2006/main">
  <p:tag name="KSO_WM_DIAGRAM_VIRTUALLY_FRAME" val="{&quot;height&quot;:197.78574803149607,&quot;left&quot;:95.9563779527559,&quot;top&quot;:174.21425196850393,&quot;width&quot;:507.4365354330709}"/>
</p:tagLst>
</file>

<file path=ppt/tags/tag199.xml><?xml version="1.0" encoding="utf-8"?>
<p:tagLst xmlns:p="http://schemas.openxmlformats.org/presentationml/2006/main">
  <p:tag name="KSO_WM_DIAGRAM_VIRTUALLY_FRAME" val="{&quot;height&quot;:282.76488188976384,&quot;left&quot;:0.13314960629923006,&quot;top&quot;:145.26173228346454,&quot;width&quot;:960}"/>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DIAGRAM_VIRTUALLY_FRAME" val="{&quot;height&quot;:282.76488188976384,&quot;left&quot;:0.13314960629923006,&quot;top&quot;:145.26173228346454,&quot;width&quot;:960}"/>
</p:tagLst>
</file>

<file path=ppt/tags/tag201.xml><?xml version="1.0" encoding="utf-8"?>
<p:tagLst xmlns:p="http://schemas.openxmlformats.org/presentationml/2006/main">
  <p:tag name="KSO_WM_DIAGRAM_VIRTUALLY_FRAME" val="{&quot;height&quot;:282.76488188976384,&quot;left&quot;:0.13314960629923006,&quot;top&quot;:145.26173228346454,&quot;width&quot;:960}"/>
</p:tagLst>
</file>

<file path=ppt/tags/tag202.xml><?xml version="1.0" encoding="utf-8"?>
<p:tagLst xmlns:p="http://schemas.openxmlformats.org/presentationml/2006/main">
  <p:tag name="KSO_WM_DIAGRAM_VIRTUALLY_FRAME" val="{&quot;height&quot;:282.76488188976384,&quot;left&quot;:0.13314960629923006,&quot;top&quot;:145.26173228346454,&quot;width&quot;:960}"/>
</p:tagLst>
</file>

<file path=ppt/tags/tag203.xml><?xml version="1.0" encoding="utf-8"?>
<p:tagLst xmlns:p="http://schemas.openxmlformats.org/presentationml/2006/main">
  <p:tag name="KSO_WM_DIAGRAM_VIRTUALLY_FRAME" val="{&quot;height&quot;:282.76488188976384,&quot;left&quot;:0.13314960629923006,&quot;top&quot;:145.26173228346454,&quot;width&quot;:960}"/>
</p:tagLst>
</file>

<file path=ppt/tags/tag204.xml><?xml version="1.0" encoding="utf-8"?>
<p:tagLst xmlns:p="http://schemas.openxmlformats.org/presentationml/2006/main">
  <p:tag name="KSO_WM_DIAGRAM_VIRTUALLY_FRAME" val="{&quot;height&quot;:282.76488188976384,&quot;left&quot;:0.13314960629923006,&quot;top&quot;:145.26173228346454,&quot;width&quot;:960}"/>
</p:tagLst>
</file>

<file path=ppt/tags/tag205.xml><?xml version="1.0" encoding="utf-8"?>
<p:tagLst xmlns:p="http://schemas.openxmlformats.org/presentationml/2006/main">
  <p:tag name="KSO_WM_DIAGRAM_VIRTUALLY_FRAME" val="{&quot;height&quot;:282.76488188976384,&quot;left&quot;:0.13314960629923006,&quot;top&quot;:145.26173228346454,&quot;width&quot;:960}"/>
</p:tagLst>
</file>

<file path=ppt/tags/tag206.xml><?xml version="1.0" encoding="utf-8"?>
<p:tagLst xmlns:p="http://schemas.openxmlformats.org/presentationml/2006/main">
  <p:tag name="KSO_WM_DIAGRAM_VIRTUALLY_FRAME" val="{&quot;height&quot;:282.76488188976384,&quot;left&quot;:0.13314960629923006,&quot;top&quot;:145.26173228346454,&quot;width&quot;:960}"/>
</p:tagLst>
</file>

<file path=ppt/tags/tag207.xml><?xml version="1.0" encoding="utf-8"?>
<p:tagLst xmlns:p="http://schemas.openxmlformats.org/presentationml/2006/main">
  <p:tag name="KSO_WM_DIAGRAM_VIRTUALLY_FRAME" val="{&quot;height&quot;:282.76488188976384,&quot;left&quot;:0.13314960629923006,&quot;top&quot;:145.26173228346454,&quot;width&quot;:960}"/>
</p:tagLst>
</file>

<file path=ppt/tags/tag208.xml><?xml version="1.0" encoding="utf-8"?>
<p:tagLst xmlns:p="http://schemas.openxmlformats.org/presentationml/2006/main">
  <p:tag name="KSO_WM_DIAGRAM_VIRTUALLY_FRAME" val="{&quot;height&quot;:282.76488188976384,&quot;left&quot;:0.13314960629923006,&quot;top&quot;:145.26173228346454,&quot;width&quot;:960}"/>
</p:tagLst>
</file>

<file path=ppt/tags/tag209.xml><?xml version="1.0" encoding="utf-8"?>
<p:tagLst xmlns:p="http://schemas.openxmlformats.org/presentationml/2006/main">
  <p:tag name="KSO_WM_DIAGRAM_VIRTUALLY_FRAME" val="{&quot;height&quot;:282.76488188976384,&quot;left&quot;:0.13314960629923006,&quot;top&quot;:145.26173228346454,&quot;width&quot;:960}"/>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DIAGRAM_VIRTUALLY_FRAME" val="{&quot;height&quot;:513.2548818897637,&quot;left&quot;:0,&quot;top&quot;:0,&quot;width&quot;:960}"/>
</p:tagLst>
</file>

<file path=ppt/tags/tag211.xml><?xml version="1.0" encoding="utf-8"?>
<p:tagLst xmlns:p="http://schemas.openxmlformats.org/presentationml/2006/main">
  <p:tag name="KSO_WM_DIAGRAM_VIRTUALLY_FRAME" val="{&quot;height&quot;:513.2548818897637,&quot;left&quot;:0,&quot;top&quot;:0,&quot;width&quot;:960}"/>
</p:tagLst>
</file>

<file path=ppt/tags/tag212.xml><?xml version="1.0" encoding="utf-8"?>
<p:tagLst xmlns:p="http://schemas.openxmlformats.org/presentationml/2006/main">
  <p:tag name="KSO_WM_DIAGRAM_VIRTUALLY_FRAME" val="{&quot;height&quot;:513.2548818897637,&quot;left&quot;:0,&quot;top&quot;:0,&quot;width&quot;:960}"/>
</p:tagLst>
</file>

<file path=ppt/tags/tag213.xml><?xml version="1.0" encoding="utf-8"?>
<p:tagLst xmlns:p="http://schemas.openxmlformats.org/presentationml/2006/main">
  <p:tag name="KSO_WM_DIAGRAM_VIRTUALLY_FRAME" val="{&quot;height&quot;:513.2548818897637,&quot;left&quot;:0,&quot;top&quot;:0,&quot;width&quot;:960}"/>
</p:tagLst>
</file>

<file path=ppt/tags/tag214.xml><?xml version="1.0" encoding="utf-8"?>
<p:tagLst xmlns:p="http://schemas.openxmlformats.org/presentationml/2006/main">
  <p:tag name="KSO_WM_DIAGRAM_VIRTUALLY_FRAME" val="{&quot;height&quot;:513.2548818897637,&quot;left&quot;:-0.025,&quot;top&quot;:59.796338582677166,&quot;width&quot;:960}"/>
</p:tagLst>
</file>

<file path=ppt/tags/tag215.xml><?xml version="1.0" encoding="utf-8"?>
<p:tagLst xmlns:p="http://schemas.openxmlformats.org/presentationml/2006/main">
  <p:tag name="KSO_WM_DIAGRAM_VIRTUALLY_FRAME" val="{&quot;height&quot;:513.2548818897637,&quot;left&quot;:-0.025,&quot;top&quot;:59.796338582677166,&quot;width&quot;:960}"/>
</p:tagLst>
</file>

<file path=ppt/tags/tag216.xml><?xml version="1.0" encoding="utf-8"?>
<p:tagLst xmlns:p="http://schemas.openxmlformats.org/presentationml/2006/main">
  <p:tag name="KSO_WM_DIAGRAM_VIRTUALLY_FRAME" val="{&quot;height&quot;:393.66220472440943,&quot;left&quot;:0,&quot;top&quot;:105.99267716535431,&quot;width&quot;:959.35}"/>
</p:tagLst>
</file>

<file path=ppt/tags/tag217.xml><?xml version="1.0" encoding="utf-8"?>
<p:tagLst xmlns:p="http://schemas.openxmlformats.org/presentationml/2006/main">
  <p:tag name="KSO_WM_DIAGRAM_VIRTUALLY_FRAME" val="{&quot;height&quot;:513.2548818897637,&quot;left&quot;:-0.025,&quot;top&quot;:59.796338582677166,&quot;width&quot;:960}"/>
</p:tagLst>
</file>

<file path=ppt/tags/tag218.xml><?xml version="1.0" encoding="utf-8"?>
<p:tagLst xmlns:p="http://schemas.openxmlformats.org/presentationml/2006/main">
  <p:tag name="KSO_WM_DIAGRAM_VIRTUALLY_FRAME" val="{&quot;height&quot;:513.2548818897637,&quot;left&quot;:-0.025,&quot;top&quot;:59.796338582677166,&quot;width&quot;:960}"/>
</p:tagLst>
</file>

<file path=ppt/tags/tag219.xml><?xml version="1.0" encoding="utf-8"?>
<p:tagLst xmlns:p="http://schemas.openxmlformats.org/presentationml/2006/main">
  <p:tag name="KSO_WM_DIAGRAM_VIRTUALLY_FRAME" val="{&quot;height&quot;:513.2548818897637,&quot;left&quot;:-0.025,&quot;top&quot;:59.796338582677166,&quot;width&quot;:960}"/>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DIAGRAM_VIRTUALLY_FRAME" val="{&quot;height&quot;:393.66220472440943,&quot;left&quot;:0,&quot;top&quot;:105.99267716535431,&quot;width&quot;:959.35}"/>
</p:tagLst>
</file>

<file path=ppt/tags/tag221.xml><?xml version="1.0" encoding="utf-8"?>
<p:tagLst xmlns:p="http://schemas.openxmlformats.org/presentationml/2006/main">
  <p:tag name="KSO_WM_DIAGRAM_VIRTUALLY_FRAME" val="{&quot;height&quot;:513.2548818897637,&quot;left&quot;:-0.025,&quot;top&quot;:59.796338582677166,&quot;width&quot;:960}"/>
</p:tagLst>
</file>

<file path=ppt/tags/tag222.xml><?xml version="1.0" encoding="utf-8"?>
<p:tagLst xmlns:p="http://schemas.openxmlformats.org/presentationml/2006/main">
  <p:tag name="KSO_WM_DIAGRAM_VIRTUALLY_FRAME" val="{&quot;height&quot;:513.2548818897637,&quot;left&quot;:-0.025,&quot;top&quot;:59.796338582677166,&quot;width&quot;:960}"/>
</p:tagLst>
</file>

<file path=ppt/tags/tag223.xml><?xml version="1.0" encoding="utf-8"?>
<p:tagLst xmlns:p="http://schemas.openxmlformats.org/presentationml/2006/main">
  <p:tag name="KSO_WM_DIAGRAM_VIRTUALLY_FRAME" val="{&quot;height&quot;:513.2548818897637,&quot;left&quot;:-0.025,&quot;top&quot;:59.796338582677166,&quot;width&quot;:960}"/>
</p:tagLst>
</file>

<file path=ppt/tags/tag224.xml><?xml version="1.0" encoding="utf-8"?>
<p:tagLst xmlns:p="http://schemas.openxmlformats.org/presentationml/2006/main">
  <p:tag name="KSO_WM_DIAGRAM_VIRTUALLY_FRAME" val="{&quot;height&quot;:393.66220472440943,&quot;left&quot;:0,&quot;top&quot;:105.99267716535431,&quot;width&quot;:959.35}"/>
</p:tagLst>
</file>

<file path=ppt/tags/tag225.xml><?xml version="1.0" encoding="utf-8"?>
<p:tagLst xmlns:p="http://schemas.openxmlformats.org/presentationml/2006/main">
  <p:tag name="KSO_WM_DIAGRAM_VIRTUALLY_FRAME" val="{&quot;height&quot;:513.2548818897637,&quot;left&quot;:-0.025,&quot;top&quot;:59.796338582677166,&quot;width&quot;:960}"/>
</p:tagLst>
</file>

<file path=ppt/tags/tag226.xml><?xml version="1.0" encoding="utf-8"?>
<p:tagLst xmlns:p="http://schemas.openxmlformats.org/presentationml/2006/main">
  <p:tag name="KSO_WM_DIAGRAM_VIRTUALLY_FRAME" val="{&quot;height&quot;:513.2548818897637,&quot;left&quot;:-0.025,&quot;top&quot;:59.796338582677166,&quot;width&quot;:960}"/>
</p:tagLst>
</file>

<file path=ppt/tags/tag227.xml><?xml version="1.0" encoding="utf-8"?>
<p:tagLst xmlns:p="http://schemas.openxmlformats.org/presentationml/2006/main">
  <p:tag name="KSO_WM_DIAGRAM_VIRTUALLY_FRAME" val="{&quot;height&quot;:513.2548818897637,&quot;left&quot;:-0.025,&quot;top&quot;:59.796338582677166,&quot;width&quot;:960}"/>
</p:tagLst>
</file>

<file path=ppt/tags/tag228.xml><?xml version="1.0" encoding="utf-8"?>
<p:tagLst xmlns:p="http://schemas.openxmlformats.org/presentationml/2006/main">
  <p:tag name="KSO_WM_DIAGRAM_VIRTUALLY_FRAME" val="{&quot;height&quot;:513.2548818897637,&quot;left&quot;:-0.025,&quot;top&quot;:59.796338582677166,&quot;width&quot;:960}"/>
</p:tagLst>
</file>

<file path=ppt/tags/tag229.xml><?xml version="1.0" encoding="utf-8"?>
<p:tagLst xmlns:p="http://schemas.openxmlformats.org/presentationml/2006/main">
  <p:tag name="KSO_WM_DIAGRAM_VIRTUALLY_FRAME" val="{&quot;height&quot;:513.2548818897637,&quot;left&quot;:-0.025,&quot;top&quot;:59.796338582677166,&quot;width&quot;:960}"/>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DIAGRAM_VIRTUALLY_FRAME" val="{&quot;height&quot;:513.2548818897637,&quot;left&quot;:-0.025,&quot;top&quot;:59.796338582677166,&quot;width&quot;:960}"/>
</p:tagLst>
</file>

<file path=ppt/tags/tag231.xml><?xml version="1.0" encoding="utf-8"?>
<p:tagLst xmlns:p="http://schemas.openxmlformats.org/presentationml/2006/main">
  <p:tag name="KSO_WM_BEAUTIFY_FLAG" val="#wm#"/>
  <p:tag name="KSO_WM_UNIT_VALUE" val="1507*2601"/>
  <p:tag name="KSO_WM_UNIT_HIGHLIGHT" val="0"/>
  <p:tag name="KSO_WM_UNIT_COMPATIBLE" val="0"/>
  <p:tag name="KSO_WM_UNIT_DIAGRAM_ISNUMVISUAL" val="0"/>
  <p:tag name="KSO_WM_UNIT_DIAGRAM_ISREFERUNIT" val="0"/>
  <p:tag name="KSO_WM_UNIT_TYPE" val="d"/>
  <p:tag name="KSO_WM_UNIT_INDEX" val="1"/>
  <p:tag name="KSO_WM_UNIT_ID" val="custom40479654_1*d*1"/>
  <p:tag name="KSO_WM_TEMPLATE_CATEGORY" val="custom"/>
  <p:tag name="KSO_WM_TEMPLATE_INDEX" val="40479654"/>
  <p:tag name="KSO_WM_UNIT_LAYERLEVEL" val="1"/>
  <p:tag name="KSO_WM_TAG_VERSION" val="3.0"/>
  <p:tag name="KSO_WM_UNIT_PIC_EFFECT" val="1"/>
</p:tagLst>
</file>

<file path=ppt/tags/tag232.xml><?xml version="1.0" encoding="utf-8"?>
<p:tagLst xmlns:p="http://schemas.openxmlformats.org/presentationml/2006/main">
  <p:tag name="resource_record_key" val="{&quot;10&quot;:[4420272]}"/>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wm#"/>
  <p:tag name="KSO_WM_UNIT_VALUE" val="1507*2601"/>
  <p:tag name="KSO_WM_UNIT_HIGHLIGHT" val="0"/>
  <p:tag name="KSO_WM_UNIT_COMPATIBLE" val="0"/>
  <p:tag name="KSO_WM_UNIT_DIAGRAM_ISNUMVISUAL" val="0"/>
  <p:tag name="KSO_WM_UNIT_DIAGRAM_ISREFERUNIT" val="0"/>
  <p:tag name="KSO_WM_UNIT_TYPE" val="d"/>
  <p:tag name="KSO_WM_UNIT_INDEX" val="1"/>
  <p:tag name="KSO_WM_UNIT_ID" val="custom40479654_1*d*1"/>
  <p:tag name="KSO_WM_TEMPLATE_CATEGORY" val="custom"/>
  <p:tag name="KSO_WM_TEMPLATE_INDEX" val="40479654"/>
  <p:tag name="KSO_WM_UNIT_LAYERLEVEL" val="1"/>
  <p:tag name="KSO_WM_TAG_VERSION" val="3.0"/>
  <p:tag name="KSO_WM_UNIT_PIC_EFFECT" val="1"/>
</p:tagLst>
</file>

<file path=ppt/tags/tag64.xml><?xml version="1.0" encoding="utf-8"?>
<p:tagLst xmlns:p="http://schemas.openxmlformats.org/presentationml/2006/main">
  <p:tag name="KSO_WM_BEAUTIFY_FLAG" val="#wm#"/>
  <p:tag name="KSO_WM_TEMPLATE_CATEGORY" val="custom"/>
  <p:tag name="KSO_WM_TEMPLATE_INDEX" val="20205081"/>
</p:tagLst>
</file>

<file path=ppt/tags/tag65.xml><?xml version="1.0" encoding="utf-8"?>
<p:tagLst xmlns:p="http://schemas.openxmlformats.org/presentationml/2006/main">
  <p:tag name="KSO_WM_DIAGRAM_VIRTUALLY_FRAME" val="{&quot;height&quot;:197.78574803149607,&quot;left&quot;:95.9563779527559,&quot;top&quot;:174.21425196850393,&quot;width&quot;:507.4365354330709}"/>
</p:tagLst>
</file>

<file path=ppt/tags/tag66.xml><?xml version="1.0" encoding="utf-8"?>
<p:tagLst xmlns:p="http://schemas.openxmlformats.org/presentationml/2006/main">
  <p:tag name="KSO_WM_DIAGRAM_VIRTUALLY_FRAME" val="{&quot;height&quot;:198.4357480314962,&quot;left&quot;:95.9563779527559,&quot;top&quot;:173.56425196850392,&quot;width&quot;:759.0936220472441}"/>
</p:tagLst>
</file>

<file path=ppt/tags/tag67.xml><?xml version="1.0" encoding="utf-8"?>
<p:tagLst xmlns:p="http://schemas.openxmlformats.org/presentationml/2006/main">
  <p:tag name="KSO_WM_DIAGRAM_VIRTUALLY_FRAME" val="{&quot;height&quot;:198.4357480314962,&quot;left&quot;:95.9563779527559,&quot;top&quot;:173.56425196850392,&quot;width&quot;:759.0936220472441}"/>
</p:tagLst>
</file>

<file path=ppt/tags/tag68.xml><?xml version="1.0" encoding="utf-8"?>
<p:tagLst xmlns:p="http://schemas.openxmlformats.org/presentationml/2006/main">
  <p:tag name="KSO_WM_DIAGRAM_VIRTUALLY_FRAME" val="{&quot;height&quot;:198.4357480314962,&quot;left&quot;:95.9563779527559,&quot;top&quot;:173.56425196850392,&quot;width&quot;:759.0936220472441}"/>
</p:tagLst>
</file>

<file path=ppt/tags/tag69.xml><?xml version="1.0" encoding="utf-8"?>
<p:tagLst xmlns:p="http://schemas.openxmlformats.org/presentationml/2006/main">
  <p:tag name="KSO_WM_DIAGRAM_VIRTUALLY_FRAME" val="{&quot;height&quot;:198.4357480314962,&quot;left&quot;:95.9563779527559,&quot;top&quot;:173.56425196850392,&quot;width&quot;:759.093622047244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198.4357480314962,&quot;left&quot;:95.9563779527559,&quot;top&quot;:173.56425196850392,&quot;width&quot;:759.0936220472441}"/>
</p:tagLst>
</file>

<file path=ppt/tags/tag71.xml><?xml version="1.0" encoding="utf-8"?>
<p:tagLst xmlns:p="http://schemas.openxmlformats.org/presentationml/2006/main">
  <p:tag name="KSO_WM_DIAGRAM_VIRTUALLY_FRAME" val="{&quot;height&quot;:198.4357480314962,&quot;left&quot;:95.9563779527559,&quot;top&quot;:173.56425196850392,&quot;width&quot;:759.0936220472441}"/>
</p:tagLst>
</file>

<file path=ppt/tags/tag72.xml><?xml version="1.0" encoding="utf-8"?>
<p:tagLst xmlns:p="http://schemas.openxmlformats.org/presentationml/2006/main">
  <p:tag name="KSO_WM_DIAGRAM_VIRTUALLY_FRAME" val="{&quot;height&quot;:198.4357480314962,&quot;left&quot;:95.9563779527559,&quot;top&quot;:173.56425196850392,&quot;width&quot;:759.0936220472441}"/>
</p:tagLst>
</file>

<file path=ppt/tags/tag73.xml><?xml version="1.0" encoding="utf-8"?>
<p:tagLst xmlns:p="http://schemas.openxmlformats.org/presentationml/2006/main">
  <p:tag name="KSO_WM_DIAGRAM_VIRTUALLY_FRAME" val="{&quot;height&quot;:198.4357480314962,&quot;left&quot;:95.9563779527559,&quot;top&quot;:173.56425196850392,&quot;width&quot;:759.0936220472441}"/>
</p:tagLst>
</file>

<file path=ppt/tags/tag74.xml><?xml version="1.0" encoding="utf-8"?>
<p:tagLst xmlns:p="http://schemas.openxmlformats.org/presentationml/2006/main">
  <p:tag name="KSO_WM_DIAGRAM_VIRTUALLY_FRAME" val="{&quot;height&quot;:198.4357480314962,&quot;left&quot;:95.9563779527559,&quot;top&quot;:173.56425196850392,&quot;width&quot;:759.0936220472441}"/>
</p:tagLst>
</file>

<file path=ppt/tags/tag75.xml><?xml version="1.0" encoding="utf-8"?>
<p:tagLst xmlns:p="http://schemas.openxmlformats.org/presentationml/2006/main">
  <p:tag name="KSO_WM_DIAGRAM_VIRTUALLY_FRAME" val="{&quot;height&quot;:198.4357480314962,&quot;left&quot;:95.9563779527559,&quot;top&quot;:173.56425196850392,&quot;width&quot;:759.0936220472441}"/>
</p:tagLst>
</file>

<file path=ppt/tags/tag76.xml><?xml version="1.0" encoding="utf-8"?>
<p:tagLst xmlns:p="http://schemas.openxmlformats.org/presentationml/2006/main">
  <p:tag name="KSO_WM_DIAGRAM_VIRTUALLY_FRAME" val="{&quot;height&quot;:198.4357480314962,&quot;left&quot;:95.9563779527559,&quot;top&quot;:173.56425196850392,&quot;width&quot;:759.0936220472441}"/>
</p:tagLst>
</file>

<file path=ppt/tags/tag77.xml><?xml version="1.0" encoding="utf-8"?>
<p:tagLst xmlns:p="http://schemas.openxmlformats.org/presentationml/2006/main">
  <p:tag name="KSO_WM_DIAGRAM_VIRTUALLY_FRAME" val="{&quot;height&quot;:198.4357480314962,&quot;left&quot;:95.9563779527559,&quot;top&quot;:173.56425196850392,&quot;width&quot;:759.0936220472441}"/>
</p:tagLst>
</file>

<file path=ppt/tags/tag78.xml><?xml version="1.0" encoding="utf-8"?>
<p:tagLst xmlns:p="http://schemas.openxmlformats.org/presentationml/2006/main">
  <p:tag name="KSO_WM_BEAUTIFY_FLAG" val="#wm#"/>
  <p:tag name="KSO_WM_TEMPLATE_CATEGORY" val="custom"/>
  <p:tag name="KSO_WM_TEMPLATE_INDEX" val="20205081"/>
</p:tagLst>
</file>

<file path=ppt/tags/tag79.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DIAGRAM_VIRTUALLY_FRAME" val="{&quot;height&quot;:281.0348818897637,&quot;left&quot;:53.7684251968504,&quot;top&quot;:235.8751968503937,&quot;width&quot;:854.7461417322835}"/>
</p:tagLst>
</file>

<file path=ppt/tags/tag81.xml><?xml version="1.0" encoding="utf-8"?>
<p:tagLst xmlns:p="http://schemas.openxmlformats.org/presentationml/2006/main">
  <p:tag name="KSO_WM_DIAGRAM_VIRTUALLY_FRAME" val="{&quot;height&quot;:281.0348818897637,&quot;left&quot;:53.7684251968504,&quot;top&quot;:235.8751968503937,&quot;width&quot;:854.7461417322835}"/>
</p:tagLst>
</file>

<file path=ppt/tags/tag82.xml><?xml version="1.0" encoding="utf-8"?>
<p:tagLst xmlns:p="http://schemas.openxmlformats.org/presentationml/2006/main">
  <p:tag name="KSO_WM_DIAGRAM_VIRTUALLY_FRAME" val="{&quot;height&quot;:281.0348818897637,&quot;left&quot;:53.7684251968504,&quot;top&quot;:235.8751968503937,&quot;width&quot;:854.7461417322835}"/>
</p:tagLst>
</file>

<file path=ppt/tags/tag83.xml><?xml version="1.0" encoding="utf-8"?>
<p:tagLst xmlns:p="http://schemas.openxmlformats.org/presentationml/2006/main">
  <p:tag name="KSO_WM_DIAGRAM_VIRTUALLY_FRAME" val="{&quot;height&quot;:281.0348818897637,&quot;left&quot;:53.7684251968504,&quot;top&quot;:235.8751968503937,&quot;width&quot;:854.7461417322835}"/>
</p:tagLst>
</file>

<file path=ppt/tags/tag84.xml><?xml version="1.0" encoding="utf-8"?>
<p:tagLst xmlns:p="http://schemas.openxmlformats.org/presentationml/2006/main">
  <p:tag name="KSO_WM_DIAGRAM_VIRTUALLY_FRAME" val="{&quot;height&quot;:281.0348818897637,&quot;left&quot;:53.7684251968504,&quot;top&quot;:235.8751968503937,&quot;width&quot;:854.7461417322835}"/>
</p:tagLst>
</file>

<file path=ppt/tags/tag85.xml><?xml version="1.0" encoding="utf-8"?>
<p:tagLst xmlns:p="http://schemas.openxmlformats.org/presentationml/2006/main">
  <p:tag name="KSO_WM_DIAGRAM_VIRTUALLY_FRAME" val="{&quot;height&quot;:281.0348818897637,&quot;left&quot;:53.7684251968504,&quot;top&quot;:235.8751968503937,&quot;width&quot;:854.7461417322835}"/>
</p:tagLst>
</file>

<file path=ppt/tags/tag86.xml><?xml version="1.0" encoding="utf-8"?>
<p:tagLst xmlns:p="http://schemas.openxmlformats.org/presentationml/2006/main">
  <p:tag name="KSO_WM_DIAGRAM_VIRTUALLY_FRAME" val="{&quot;height&quot;:281.0348818897637,&quot;left&quot;:53.7684251968504,&quot;top&quot;:235.8751968503937,&quot;width&quot;:854.7461417322835}"/>
</p:tagLst>
</file>

<file path=ppt/tags/tag87.xml><?xml version="1.0" encoding="utf-8"?>
<p:tagLst xmlns:p="http://schemas.openxmlformats.org/presentationml/2006/main">
  <p:tag name="KSO_WM_DIAGRAM_VIRTUALLY_FRAME" val="{&quot;height&quot;:281.0348818897637,&quot;left&quot;:53.7684251968504,&quot;top&quot;:235.8751968503937,&quot;width&quot;:854.7461417322835}"/>
</p:tagLst>
</file>

<file path=ppt/tags/tag88.xml><?xml version="1.0" encoding="utf-8"?>
<p:tagLst xmlns:p="http://schemas.openxmlformats.org/presentationml/2006/main">
  <p:tag name="KSO_WM_DIAGRAM_VIRTUALLY_FRAME" val="{&quot;height&quot;:281.0348818897637,&quot;left&quot;:53.7684251968504,&quot;top&quot;:235.8751968503937,&quot;width&quot;:854.7461417322835}"/>
</p:tagLst>
</file>

<file path=ppt/tags/tag89.xml><?xml version="1.0" encoding="utf-8"?>
<p:tagLst xmlns:p="http://schemas.openxmlformats.org/presentationml/2006/main">
  <p:tag name="KSO_WM_DIAGRAM_VIRTUALLY_FRAME" val="{&quot;height&quot;:281.0348818897637,&quot;left&quot;:53.7684251968504,&quot;top&quot;:235.8751968503937,&quot;width&quot;:854.7461417322835}"/>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DIAGRAM_VIRTUALLY_FRAME" val="{&quot;height&quot;:281.0348818897637,&quot;left&quot;:53.7684251968504,&quot;top&quot;:235.8751968503937,&quot;width&quot;:854.7461417322835}"/>
</p:tagLst>
</file>

<file path=ppt/tags/tag91.xml><?xml version="1.0" encoding="utf-8"?>
<p:tagLst xmlns:p="http://schemas.openxmlformats.org/presentationml/2006/main">
  <p:tag name="KSO_WM_DIAGRAM_VIRTUALLY_FRAME" val="{&quot;height&quot;:281.0348818897637,&quot;left&quot;:53.7684251968504,&quot;top&quot;:235.8751968503937,&quot;width&quot;:854.7461417322835}"/>
</p:tagLst>
</file>

<file path=ppt/tags/tag92.xml><?xml version="1.0" encoding="utf-8"?>
<p:tagLst xmlns:p="http://schemas.openxmlformats.org/presentationml/2006/main">
  <p:tag name="KSO_WM_DIAGRAM_VIRTUALLY_FRAME" val="{&quot;height&quot;:281.0348818897637,&quot;left&quot;:53.7684251968504,&quot;top&quot;:235.8751968503937,&quot;width&quot;:854.7461417322835}"/>
</p:tagLst>
</file>

<file path=ppt/tags/tag93.xml><?xml version="1.0" encoding="utf-8"?>
<p:tagLst xmlns:p="http://schemas.openxmlformats.org/presentationml/2006/main">
  <p:tag name="KSO_WM_DIAGRAM_VIRTUALLY_FRAME" val="{&quot;height&quot;:281.0348818897637,&quot;left&quot;:53.7684251968504,&quot;top&quot;:235.8751968503937,&quot;width&quot;:854.7461417322835}"/>
</p:tagLst>
</file>

<file path=ppt/tags/tag94.xml><?xml version="1.0" encoding="utf-8"?>
<p:tagLst xmlns:p="http://schemas.openxmlformats.org/presentationml/2006/main">
  <p:tag name="KSO_WM_DIAGRAM_VIRTUALLY_FRAME" val="{&quot;height&quot;:281.0348818897637,&quot;left&quot;:53.7684251968504,&quot;top&quot;:235.8751968503937,&quot;width&quot;:854.7461417322835}"/>
</p:tagLst>
</file>

<file path=ppt/tags/tag95.xml><?xml version="1.0" encoding="utf-8"?>
<p:tagLst xmlns:p="http://schemas.openxmlformats.org/presentationml/2006/main">
  <p:tag name="KSO_WM_DIAGRAM_VIRTUALLY_FRAME" val="{&quot;height&quot;:281.0348818897637,&quot;left&quot;:53.7684251968504,&quot;top&quot;:235.8751968503937,&quot;width&quot;:854.7461417322835}"/>
</p:tagLst>
</file>

<file path=ppt/tags/tag96.xml><?xml version="1.0" encoding="utf-8"?>
<p:tagLst xmlns:p="http://schemas.openxmlformats.org/presentationml/2006/main">
  <p:tag name="KSO_WM_DIAGRAM_VIRTUALLY_FRAME" val="{&quot;height&quot;:281.0348818897637,&quot;left&quot;:53.7684251968504,&quot;top&quot;:235.8751968503937,&quot;width&quot;:854.7461417322835}"/>
</p:tagLst>
</file>

<file path=ppt/tags/tag97.xml><?xml version="1.0" encoding="utf-8"?>
<p:tagLst xmlns:p="http://schemas.openxmlformats.org/presentationml/2006/main">
  <p:tag name="KSO_WM_DIAGRAM_VIRTUALLY_FRAME" val="{&quot;height&quot;:281.0348818897637,&quot;left&quot;:53.7684251968504,&quot;top&quot;:235.8751968503937,&quot;width&quot;:854.7461417322835}"/>
</p:tagLst>
</file>

<file path=ppt/tags/tag98.xml><?xml version="1.0" encoding="utf-8"?>
<p:tagLst xmlns:p="http://schemas.openxmlformats.org/presentationml/2006/main">
  <p:tag name="KSO_WM_DIAGRAM_VIRTUALLY_FRAME" val="{&quot;height&quot;:281.0348818897637,&quot;left&quot;:53.7684251968504,&quot;top&quot;:235.8751968503937,&quot;width&quot;:854.7461417322835}"/>
</p:tagLst>
</file>

<file path=ppt/tags/tag99.xml><?xml version="1.0" encoding="utf-8"?>
<p:tagLst xmlns:p="http://schemas.openxmlformats.org/presentationml/2006/main">
  <p:tag name="KSO_WM_DIAGRAM_VIRTUALLY_FRAME" val="{&quot;height&quot;:281.0348818897637,&quot;left&quot;:53.7684251968504,&quot;top&quot;:235.8751968503937,&quot;width&quot;:854.7461417322835}"/>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C00000"/>
        </a:solidFill>
        <a:ln>
          <a:solidFill>
            <a:srgbClr val="C00000"/>
          </a:solidFill>
        </a:ln>
      </a:spPr>
      <a:bodyPr vert="eaVert" wrap="square" rtlCol="0">
        <a:noAutofit/>
      </a:bodyPr>
      <a:lstStyle>
        <a:defPPr>
          <a:defRPr lang="en-US" altLang="zh-CN" dirty="0" smtClean="0">
            <a:gradFill>
              <a:gsLst>
                <a:gs pos="0">
                  <a:schemeClr val="tx1"/>
                </a:gs>
                <a:gs pos="100000">
                  <a:srgbClr val="C00000"/>
                </a:gs>
              </a:gsLst>
              <a:lin ang="0" scaled="0"/>
            </a:gra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3739</Words>
  <Application>WPS 演示</Application>
  <PresentationFormat>宽屏</PresentationFormat>
  <Paragraphs>354</Paragraphs>
  <Slides>20</Slides>
  <Notes>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20</vt:i4>
      </vt:variant>
    </vt:vector>
  </HeadingPairs>
  <TitlesOfParts>
    <vt:vector size="34" baseType="lpstr">
      <vt:lpstr>Arial</vt:lpstr>
      <vt:lpstr>宋体</vt:lpstr>
      <vt:lpstr>Wingdings</vt:lpstr>
      <vt:lpstr>Wingdings</vt:lpstr>
      <vt:lpstr>汉仪古隶简</vt:lpstr>
      <vt:lpstr>等线</vt:lpstr>
      <vt:lpstr>Calibri</vt:lpstr>
      <vt:lpstr>微软雅黑</vt:lpstr>
      <vt:lpstr>方正姚体</vt:lpstr>
      <vt:lpstr>Arial</vt:lpstr>
      <vt:lpstr>Arial Unicode MS</vt:lpstr>
      <vt:lpstr>方正公文小标宋</vt:lpstr>
      <vt:lpstr>Tahoma</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胡慧洁</cp:lastModifiedBy>
  <cp:revision>165</cp:revision>
  <dcterms:created xsi:type="dcterms:W3CDTF">2019-06-19T02:08:00Z</dcterms:created>
  <dcterms:modified xsi:type="dcterms:W3CDTF">2026-01-27T07:35:48Z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2052-12.1.0.24657</vt:lpwstr>
  </property>
  <property fmtid="{D5CDD505-2E9C-101B-9397-08002B2CF9AE}" pid="3" name="ICV">
    <vt:lpwstr>2A294F191181429791F884BF2678D21A_11</vt:lpwstr>
  </property>
</Properties>
</file>