
<file path=[Content_Types].xml><?xml version="1.0" encoding="utf-8"?>
<Types xmlns="http://schemas.openxmlformats.org/package/2006/content-types">
  <Default Extension="png" ContentType="image/png"/>
  <Default Extension="jpeg" ContentType="image/jpeg"/>
  <Default Extension="JPG" ContentType="image/.jp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fonts/font1.fntdata" ContentType="application/x-fontdata"/>
  <Override PartName="/ppt/fonts/font10.fntdata" ContentType="application/x-fontdata"/>
  <Override PartName="/ppt/fonts/font11.fntdata" ContentType="application/x-fontdata"/>
  <Override PartName="/ppt/fonts/font12.fntdata" ContentType="application/x-fontdata"/>
  <Override PartName="/ppt/fonts/font13.fntdata" ContentType="application/x-fontdata"/>
  <Override PartName="/ppt/fonts/font2.fntdata" ContentType="application/x-fontdata"/>
  <Override PartName="/ppt/fonts/font3.fntdata" ContentType="application/x-fontdata"/>
  <Override PartName="/ppt/fonts/font4.fntdata" ContentType="application/x-fontdata"/>
  <Override PartName="/ppt/fonts/font5.fntdata" ContentType="application/x-fontdata"/>
  <Override PartName="/ppt/fonts/font6.fntdata" ContentType="application/x-fontdata"/>
  <Override PartName="/ppt/fonts/font7.fntdata" ContentType="application/x-fontdata"/>
  <Override PartName="/ppt/fonts/font8.fntdata" ContentType="application/x-fontdata"/>
  <Override PartName="/ppt/fonts/font9.fntdata" ContentType="application/x-fontdata"/>
  <Override PartName="/ppt/media/image10.svg" ContentType="image/svg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notesMasterIdLst>
    <p:notesMasterId r:id="rId5"/>
  </p:notesMasterIdLst>
  <p:sldIdLst>
    <p:sldId id="256" r:id="rId3"/>
    <p:sldId id="258" r:id="rId4"/>
    <p:sldId id="260" r:id="rId6"/>
    <p:sldId id="259" r:id="rId7"/>
    <p:sldId id="261" r:id="rId8"/>
    <p:sldId id="262" r:id="rId9"/>
    <p:sldId id="263" r:id="rId10"/>
    <p:sldId id="264" r:id="rId11"/>
    <p:sldId id="266" r:id="rId12"/>
    <p:sldId id="267" r:id="rId13"/>
    <p:sldId id="269" r:id="rId14"/>
    <p:sldId id="268" r:id="rId15"/>
    <p:sldId id="270" r:id="rId16"/>
    <p:sldId id="271" r:id="rId17"/>
    <p:sldId id="272" r:id="rId18"/>
    <p:sldId id="273" r:id="rId19"/>
    <p:sldId id="274" r:id="rId20"/>
    <p:sldId id="275" r:id="rId21"/>
    <p:sldId id="276" r:id="rId22"/>
  </p:sldIdLst>
  <p:sldSz cx="12192000" cy="6858000"/>
  <p:notesSz cx="6858000" cy="9144000"/>
  <p:embeddedFontLst>
    <p:embeddedFont>
      <p:font typeface="方正公文小标宋" panose="02000500000000000000" charset="-122"/>
      <p:regular r:id="rId26"/>
    </p:embeddedFont>
    <p:embeddedFont>
      <p:font typeface="方正小标宋简体" panose="02000000000000000000" charset="-122"/>
      <p:regular r:id="rId27"/>
    </p:embeddedFont>
    <p:embeddedFont>
      <p:font typeface="MiSans Semibold" panose="00000700000000000000" pitchFamily="2" charset="-122"/>
      <p:bold r:id="rId28"/>
    </p:embeddedFont>
    <p:embeddedFont>
      <p:font typeface="微软雅黑" panose="020B0503020204020204" charset="-122"/>
      <p:regular r:id="rId29"/>
    </p:embeddedFont>
    <p:embeddedFont>
      <p:font typeface="等线 Light" panose="02010600030101010101" charset="-122"/>
      <p:regular r:id="rId30"/>
    </p:embeddedFont>
    <p:embeddedFont>
      <p:font typeface="Century Gothic" panose="020B0502020202020204" pitchFamily="34" charset="0"/>
      <p:regular r:id="rId31"/>
      <p:bold r:id="rId32"/>
      <p:italic r:id="rId33"/>
      <p:boldItalic r:id="rId34"/>
    </p:embeddedFont>
    <p:embeddedFont>
      <p:font typeface="Calibri" panose="020F0502020204030204" charset="0"/>
      <p:regular r:id="rId35"/>
      <p:bold r:id="rId36"/>
      <p:italic r:id="rId37"/>
      <p:boldItalic r:id="rId38"/>
    </p:embeddedFont>
  </p:embeddedFontLst>
  <p:custDataLst>
    <p:tags r:id="rId39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211" userDrawn="1">
          <p15:clr>
            <a:srgbClr val="A4A3A4"/>
          </p15:clr>
        </p15:guide>
        <p15:guide id="2" pos="3781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FDD0E0"/>
    <a:srgbClr val="C84980"/>
    <a:srgbClr val="FFFEFE"/>
    <a:srgbClr val="FDDAE6"/>
    <a:srgbClr val="C94B82"/>
    <a:srgbClr val="FEEFF4"/>
    <a:srgbClr val="F2D5E0"/>
    <a:srgbClr val="FEFCFD"/>
    <a:srgbClr val="FEF2F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78" autoAdjust="0"/>
    <p:restoredTop sz="94660"/>
  </p:normalViewPr>
  <p:slideViewPr>
    <p:cSldViewPr snapToGrid="0" showGuides="1">
      <p:cViewPr varScale="1">
        <p:scale>
          <a:sx n="99" d="100"/>
          <a:sy n="99" d="100"/>
        </p:scale>
        <p:origin x="84" y="582"/>
      </p:cViewPr>
      <p:guideLst>
        <p:guide orient="horz" pos="2211"/>
        <p:guide pos="3781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2" d="100"/>
          <a:sy n="92" d="100"/>
        </p:scale>
        <p:origin x="2550" y="10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39" Type="http://schemas.openxmlformats.org/officeDocument/2006/relationships/tags" Target="tags/tag373.xml"/><Relationship Id="rId38" Type="http://schemas.openxmlformats.org/officeDocument/2006/relationships/font" Target="fonts/font13.fntdata"/><Relationship Id="rId37" Type="http://schemas.openxmlformats.org/officeDocument/2006/relationships/font" Target="fonts/font12.fntdata"/><Relationship Id="rId36" Type="http://schemas.openxmlformats.org/officeDocument/2006/relationships/font" Target="fonts/font11.fntdata"/><Relationship Id="rId35" Type="http://schemas.openxmlformats.org/officeDocument/2006/relationships/font" Target="fonts/font10.fntdata"/><Relationship Id="rId34" Type="http://schemas.openxmlformats.org/officeDocument/2006/relationships/font" Target="fonts/font9.fntdata"/><Relationship Id="rId33" Type="http://schemas.openxmlformats.org/officeDocument/2006/relationships/font" Target="fonts/font8.fntdata"/><Relationship Id="rId32" Type="http://schemas.openxmlformats.org/officeDocument/2006/relationships/font" Target="fonts/font7.fntdata"/><Relationship Id="rId31" Type="http://schemas.openxmlformats.org/officeDocument/2006/relationships/font" Target="fonts/font6.fntdata"/><Relationship Id="rId30" Type="http://schemas.openxmlformats.org/officeDocument/2006/relationships/font" Target="fonts/font5.fntdata"/><Relationship Id="rId3" Type="http://schemas.openxmlformats.org/officeDocument/2006/relationships/slide" Target="slides/slide1.xml"/><Relationship Id="rId29" Type="http://schemas.openxmlformats.org/officeDocument/2006/relationships/font" Target="fonts/font4.fntdata"/><Relationship Id="rId28" Type="http://schemas.openxmlformats.org/officeDocument/2006/relationships/font" Target="fonts/font3.fntdata"/><Relationship Id="rId27" Type="http://schemas.openxmlformats.org/officeDocument/2006/relationships/font" Target="fonts/font2.fntdata"/><Relationship Id="rId26" Type="http://schemas.openxmlformats.org/officeDocument/2006/relationships/font" Target="fonts/font1.fntdata"/><Relationship Id="rId25" Type="http://schemas.openxmlformats.org/officeDocument/2006/relationships/tableStyles" Target="tableStyles.xml"/><Relationship Id="rId24" Type="http://schemas.openxmlformats.org/officeDocument/2006/relationships/viewProps" Target="viewProps.xml"/><Relationship Id="rId23" Type="http://schemas.openxmlformats.org/officeDocument/2006/relationships/presProps" Target="presProps.xml"/><Relationship Id="rId22" Type="http://schemas.openxmlformats.org/officeDocument/2006/relationships/slide" Target="slides/slide19.xml"/><Relationship Id="rId21" Type="http://schemas.openxmlformats.org/officeDocument/2006/relationships/slide" Target="slides/slide18.xml"/><Relationship Id="rId20" Type="http://schemas.openxmlformats.org/officeDocument/2006/relationships/slide" Target="slides/slide17.xml"/><Relationship Id="rId2" Type="http://schemas.openxmlformats.org/officeDocument/2006/relationships/theme" Target="theme/theme1.xml"/><Relationship Id="rId19" Type="http://schemas.openxmlformats.org/officeDocument/2006/relationships/slide" Target="slides/slide16.xml"/><Relationship Id="rId18" Type="http://schemas.openxmlformats.org/officeDocument/2006/relationships/slide" Target="slides/slide15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6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9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0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3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4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5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7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8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6" Type="http://schemas.openxmlformats.org/officeDocument/2006/relationships/tags" Target="../tags/tag5.xml"/><Relationship Id="rId5" Type="http://schemas.openxmlformats.org/officeDocument/2006/relationships/tags" Target="../tags/tag4.xml"/><Relationship Id="rId4" Type="http://schemas.openxmlformats.org/officeDocument/2006/relationships/tags" Target="../tags/tag3.xml"/><Relationship Id="rId3" Type="http://schemas.openxmlformats.org/officeDocument/2006/relationships/tags" Target="../tags/tag2.xml"/><Relationship Id="rId2" Type="http://schemas.openxmlformats.org/officeDocument/2006/relationships/tags" Target="../tags/tag1.xml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6" Type="http://schemas.openxmlformats.org/officeDocument/2006/relationships/tags" Target="../tags/tag10.xml"/><Relationship Id="rId5" Type="http://schemas.openxmlformats.org/officeDocument/2006/relationships/tags" Target="../tags/tag9.xml"/><Relationship Id="rId4" Type="http://schemas.openxmlformats.org/officeDocument/2006/relationships/tags" Target="../tags/tag8.xml"/><Relationship Id="rId3" Type="http://schemas.openxmlformats.org/officeDocument/2006/relationships/tags" Target="../tags/tag7.xml"/><Relationship Id="rId2" Type="http://schemas.openxmlformats.org/officeDocument/2006/relationships/tags" Target="../tags/tag6.xml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6" Type="http://schemas.openxmlformats.org/officeDocument/2006/relationships/tags" Target="../tags/tag15.xml"/><Relationship Id="rId5" Type="http://schemas.openxmlformats.org/officeDocument/2006/relationships/tags" Target="../tags/tag14.xml"/><Relationship Id="rId4" Type="http://schemas.openxmlformats.org/officeDocument/2006/relationships/tags" Target="../tags/tag13.xml"/><Relationship Id="rId3" Type="http://schemas.openxmlformats.org/officeDocument/2006/relationships/tags" Target="../tags/tag12.xml"/><Relationship Id="rId2" Type="http://schemas.openxmlformats.org/officeDocument/2006/relationships/tags" Target="../tags/tag11.xml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7" Type="http://schemas.openxmlformats.org/officeDocument/2006/relationships/tags" Target="../tags/tag21.xml"/><Relationship Id="rId6" Type="http://schemas.openxmlformats.org/officeDocument/2006/relationships/tags" Target="../tags/tag20.xml"/><Relationship Id="rId5" Type="http://schemas.openxmlformats.org/officeDocument/2006/relationships/tags" Target="../tags/tag19.xml"/><Relationship Id="rId4" Type="http://schemas.openxmlformats.org/officeDocument/2006/relationships/tags" Target="../tags/tag18.xml"/><Relationship Id="rId3" Type="http://schemas.openxmlformats.org/officeDocument/2006/relationships/tags" Target="../tags/tag17.xml"/><Relationship Id="rId2" Type="http://schemas.openxmlformats.org/officeDocument/2006/relationships/tags" Target="../tags/tag16.xml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9" Type="http://schemas.openxmlformats.org/officeDocument/2006/relationships/tags" Target="../tags/tag29.xml"/><Relationship Id="rId8" Type="http://schemas.openxmlformats.org/officeDocument/2006/relationships/tags" Target="../tags/tag28.xml"/><Relationship Id="rId7" Type="http://schemas.openxmlformats.org/officeDocument/2006/relationships/tags" Target="../tags/tag27.xml"/><Relationship Id="rId6" Type="http://schemas.openxmlformats.org/officeDocument/2006/relationships/tags" Target="../tags/tag26.xml"/><Relationship Id="rId5" Type="http://schemas.openxmlformats.org/officeDocument/2006/relationships/tags" Target="../tags/tag25.xml"/><Relationship Id="rId4" Type="http://schemas.openxmlformats.org/officeDocument/2006/relationships/tags" Target="../tags/tag24.xml"/><Relationship Id="rId3" Type="http://schemas.openxmlformats.org/officeDocument/2006/relationships/tags" Target="../tags/tag23.xml"/><Relationship Id="rId2" Type="http://schemas.openxmlformats.org/officeDocument/2006/relationships/tags" Target="../tags/tag22.xml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5" Type="http://schemas.openxmlformats.org/officeDocument/2006/relationships/tags" Target="../tags/tag33.xml"/><Relationship Id="rId4" Type="http://schemas.openxmlformats.org/officeDocument/2006/relationships/tags" Target="../tags/tag32.xml"/><Relationship Id="rId3" Type="http://schemas.openxmlformats.org/officeDocument/2006/relationships/tags" Target="../tags/tag31.xml"/><Relationship Id="rId2" Type="http://schemas.openxmlformats.org/officeDocument/2006/relationships/tags" Target="../tags/tag30.xml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4" Type="http://schemas.openxmlformats.org/officeDocument/2006/relationships/tags" Target="../tags/tag36.xml"/><Relationship Id="rId3" Type="http://schemas.openxmlformats.org/officeDocument/2006/relationships/tags" Target="../tags/tag35.xml"/><Relationship Id="rId2" Type="http://schemas.openxmlformats.org/officeDocument/2006/relationships/tags" Target="../tags/tag34.xml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7" Type="http://schemas.openxmlformats.org/officeDocument/2006/relationships/tags" Target="../tags/tag42.xml"/><Relationship Id="rId6" Type="http://schemas.openxmlformats.org/officeDocument/2006/relationships/tags" Target="../tags/tag41.xml"/><Relationship Id="rId5" Type="http://schemas.openxmlformats.org/officeDocument/2006/relationships/tags" Target="../tags/tag40.xml"/><Relationship Id="rId4" Type="http://schemas.openxmlformats.org/officeDocument/2006/relationships/tags" Target="../tags/tag39.xml"/><Relationship Id="rId3" Type="http://schemas.openxmlformats.org/officeDocument/2006/relationships/tags" Target="../tags/tag38.xml"/><Relationship Id="rId2" Type="http://schemas.openxmlformats.org/officeDocument/2006/relationships/tags" Target="../tags/tag37.xml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6" Type="http://schemas.openxmlformats.org/officeDocument/2006/relationships/tags" Target="../tags/tag47.xml"/><Relationship Id="rId5" Type="http://schemas.openxmlformats.org/officeDocument/2006/relationships/tags" Target="../tags/tag46.xml"/><Relationship Id="rId4" Type="http://schemas.openxmlformats.org/officeDocument/2006/relationships/tags" Target="../tags/tag45.xml"/><Relationship Id="rId3" Type="http://schemas.openxmlformats.org/officeDocument/2006/relationships/tags" Target="../tags/tag44.xml"/><Relationship Id="rId2" Type="http://schemas.openxmlformats.org/officeDocument/2006/relationships/tags" Target="../tags/tag43.xml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5" Type="http://schemas.openxmlformats.org/officeDocument/2006/relationships/tags" Target="../tags/tag51.xml"/><Relationship Id="rId4" Type="http://schemas.openxmlformats.org/officeDocument/2006/relationships/tags" Target="../tags/tag50.xml"/><Relationship Id="rId3" Type="http://schemas.openxmlformats.org/officeDocument/2006/relationships/tags" Target="../tags/tag49.xml"/><Relationship Id="rId2" Type="http://schemas.openxmlformats.org/officeDocument/2006/relationships/tags" Target="../tags/tag48.xml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6" Type="http://schemas.openxmlformats.org/officeDocument/2006/relationships/tags" Target="../tags/tag56.xml"/><Relationship Id="rId5" Type="http://schemas.openxmlformats.org/officeDocument/2006/relationships/tags" Target="../tags/tag55.xml"/><Relationship Id="rId4" Type="http://schemas.openxmlformats.org/officeDocument/2006/relationships/tags" Target="../tags/tag54.xml"/><Relationship Id="rId3" Type="http://schemas.openxmlformats.org/officeDocument/2006/relationships/tags" Target="../tags/tag53.xml"/><Relationship Id="rId2" Type="http://schemas.openxmlformats.org/officeDocument/2006/relationships/tags" Target="../tags/tag52.xml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dirty="0"/>
              <a:t>单击此处编辑母版副标题样式</a:t>
            </a:r>
            <a:endParaRPr lang="zh-CN" altLang="en-US" dirty="0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dirty="0"/>
              <a:t>单击此处编辑文本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单击此处编辑文本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2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9" Type="http://schemas.openxmlformats.org/officeDocument/2006/relationships/theme" Target="../theme/theme1.xml"/><Relationship Id="rId18" Type="http://schemas.openxmlformats.org/officeDocument/2006/relationships/tags" Target="../tags/tag62.xml"/><Relationship Id="rId17" Type="http://schemas.openxmlformats.org/officeDocument/2006/relationships/tags" Target="../tags/tag61.xml"/><Relationship Id="rId16" Type="http://schemas.openxmlformats.org/officeDocument/2006/relationships/tags" Target="../tags/tag60.xml"/><Relationship Id="rId15" Type="http://schemas.openxmlformats.org/officeDocument/2006/relationships/tags" Target="../tags/tag59.xml"/><Relationship Id="rId14" Type="http://schemas.openxmlformats.org/officeDocument/2006/relationships/tags" Target="../tags/tag58.xml"/><Relationship Id="rId13" Type="http://schemas.openxmlformats.org/officeDocument/2006/relationships/tags" Target="../tags/tag57.xml"/><Relationship Id="rId12" Type="http://schemas.openxmlformats.org/officeDocument/2006/relationships/image" Target="../media/image1.png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0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 dirty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0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</p:spTree>
    <p:custDataLst>
      <p:tags r:id="rId18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0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●"/>
        <a:tabLst>
          <a:tab pos="1609725" algn="l"/>
          <a:tab pos="1609725" algn="l"/>
          <a:tab pos="1609725" algn="l"/>
          <a:tab pos="1609725" algn="l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300"/>
        </a:spcAft>
        <a:buFont typeface="Arial" panose="020B0604020202020204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.xml"/><Relationship Id="rId3" Type="http://schemas.openxmlformats.org/officeDocument/2006/relationships/tags" Target="../tags/tag63.xml"/><Relationship Id="rId2" Type="http://schemas.openxmlformats.org/officeDocument/2006/relationships/image" Target="../media/image3.png"/><Relationship Id="rId1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9" Type="http://schemas.openxmlformats.org/officeDocument/2006/relationships/tags" Target="../tags/tag70.xml"/><Relationship Id="rId8" Type="http://schemas.openxmlformats.org/officeDocument/2006/relationships/tags" Target="../tags/tag69.xml"/><Relationship Id="rId7" Type="http://schemas.openxmlformats.org/officeDocument/2006/relationships/tags" Target="../tags/tag68.xml"/><Relationship Id="rId6" Type="http://schemas.openxmlformats.org/officeDocument/2006/relationships/tags" Target="../tags/tag67.xml"/><Relationship Id="rId5" Type="http://schemas.openxmlformats.org/officeDocument/2006/relationships/tags" Target="../tags/tag66.xml"/><Relationship Id="rId4" Type="http://schemas.openxmlformats.org/officeDocument/2006/relationships/tags" Target="../tags/tag65.xml"/><Relationship Id="rId3" Type="http://schemas.openxmlformats.org/officeDocument/2006/relationships/tags" Target="../tags/tag64.xml"/><Relationship Id="rId27" Type="http://schemas.openxmlformats.org/officeDocument/2006/relationships/notesSlide" Target="../notesSlides/notesSlide1.xml"/><Relationship Id="rId26" Type="http://schemas.openxmlformats.org/officeDocument/2006/relationships/slideLayout" Target="../slideLayouts/slideLayout2.xml"/><Relationship Id="rId25" Type="http://schemas.openxmlformats.org/officeDocument/2006/relationships/tags" Target="../tags/tag86.xml"/><Relationship Id="rId24" Type="http://schemas.openxmlformats.org/officeDocument/2006/relationships/tags" Target="../tags/tag85.xml"/><Relationship Id="rId23" Type="http://schemas.openxmlformats.org/officeDocument/2006/relationships/tags" Target="../tags/tag84.xml"/><Relationship Id="rId22" Type="http://schemas.openxmlformats.org/officeDocument/2006/relationships/tags" Target="../tags/tag83.xml"/><Relationship Id="rId21" Type="http://schemas.openxmlformats.org/officeDocument/2006/relationships/tags" Target="../tags/tag82.xml"/><Relationship Id="rId20" Type="http://schemas.openxmlformats.org/officeDocument/2006/relationships/tags" Target="../tags/tag81.xml"/><Relationship Id="rId2" Type="http://schemas.openxmlformats.org/officeDocument/2006/relationships/image" Target="../media/image5.png"/><Relationship Id="rId19" Type="http://schemas.openxmlformats.org/officeDocument/2006/relationships/tags" Target="../tags/tag80.xml"/><Relationship Id="rId18" Type="http://schemas.openxmlformats.org/officeDocument/2006/relationships/tags" Target="../tags/tag79.xml"/><Relationship Id="rId17" Type="http://schemas.openxmlformats.org/officeDocument/2006/relationships/tags" Target="../tags/tag78.xml"/><Relationship Id="rId16" Type="http://schemas.openxmlformats.org/officeDocument/2006/relationships/tags" Target="../tags/tag77.xml"/><Relationship Id="rId15" Type="http://schemas.openxmlformats.org/officeDocument/2006/relationships/tags" Target="../tags/tag76.xml"/><Relationship Id="rId14" Type="http://schemas.openxmlformats.org/officeDocument/2006/relationships/tags" Target="../tags/tag75.xml"/><Relationship Id="rId13" Type="http://schemas.openxmlformats.org/officeDocument/2006/relationships/tags" Target="../tags/tag74.xml"/><Relationship Id="rId12" Type="http://schemas.openxmlformats.org/officeDocument/2006/relationships/tags" Target="../tags/tag73.xml"/><Relationship Id="rId11" Type="http://schemas.openxmlformats.org/officeDocument/2006/relationships/tags" Target="../tags/tag72.xml"/><Relationship Id="rId10" Type="http://schemas.openxmlformats.org/officeDocument/2006/relationships/tags" Target="../tags/tag71.xml"/><Relationship Id="rId1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87.xml"/><Relationship Id="rId2" Type="http://schemas.openxmlformats.org/officeDocument/2006/relationships/image" Target="../media/image5.png"/><Relationship Id="rId1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9" Type="http://schemas.openxmlformats.org/officeDocument/2006/relationships/tags" Target="../tags/tag96.xml"/><Relationship Id="rId8" Type="http://schemas.openxmlformats.org/officeDocument/2006/relationships/tags" Target="../tags/tag95.xml"/><Relationship Id="rId7" Type="http://schemas.openxmlformats.org/officeDocument/2006/relationships/tags" Target="../tags/tag94.xml"/><Relationship Id="rId6" Type="http://schemas.openxmlformats.org/officeDocument/2006/relationships/tags" Target="../tags/tag93.xml"/><Relationship Id="rId5" Type="http://schemas.openxmlformats.org/officeDocument/2006/relationships/tags" Target="../tags/tag92.xml"/><Relationship Id="rId4" Type="http://schemas.openxmlformats.org/officeDocument/2006/relationships/tags" Target="../tags/tag91.xml"/><Relationship Id="rId3" Type="http://schemas.openxmlformats.org/officeDocument/2006/relationships/tags" Target="../tags/tag90.xml"/><Relationship Id="rId2" Type="http://schemas.openxmlformats.org/officeDocument/2006/relationships/tags" Target="../tags/tag89.xml"/><Relationship Id="rId18" Type="http://schemas.openxmlformats.org/officeDocument/2006/relationships/slideLayout" Target="../slideLayouts/slideLayout2.xml"/><Relationship Id="rId17" Type="http://schemas.openxmlformats.org/officeDocument/2006/relationships/tags" Target="../tags/tag103.xml"/><Relationship Id="rId16" Type="http://schemas.openxmlformats.org/officeDocument/2006/relationships/image" Target="../media/image5.png"/><Relationship Id="rId15" Type="http://schemas.openxmlformats.org/officeDocument/2006/relationships/tags" Target="../tags/tag102.xml"/><Relationship Id="rId14" Type="http://schemas.openxmlformats.org/officeDocument/2006/relationships/tags" Target="../tags/tag101.xml"/><Relationship Id="rId13" Type="http://schemas.openxmlformats.org/officeDocument/2006/relationships/tags" Target="../tags/tag100.xml"/><Relationship Id="rId12" Type="http://schemas.openxmlformats.org/officeDocument/2006/relationships/tags" Target="../tags/tag99.xml"/><Relationship Id="rId11" Type="http://schemas.openxmlformats.org/officeDocument/2006/relationships/tags" Target="../tags/tag98.xml"/><Relationship Id="rId10" Type="http://schemas.openxmlformats.org/officeDocument/2006/relationships/tags" Target="../tags/tag97.xml"/><Relationship Id="rId1" Type="http://schemas.openxmlformats.org/officeDocument/2006/relationships/tags" Target="../tags/tag88.xml"/></Relationships>
</file>

<file path=ppt/slides/_rels/slide5.xml.rels><?xml version="1.0" encoding="UTF-8" standalone="yes"?>
<Relationships xmlns="http://schemas.openxmlformats.org/package/2006/relationships"><Relationship Id="rId9" Type="http://schemas.openxmlformats.org/officeDocument/2006/relationships/tags" Target="../tags/tag111.xml"/><Relationship Id="rId8" Type="http://schemas.openxmlformats.org/officeDocument/2006/relationships/tags" Target="../tags/tag110.xml"/><Relationship Id="rId7" Type="http://schemas.openxmlformats.org/officeDocument/2006/relationships/tags" Target="../tags/tag109.xml"/><Relationship Id="rId6" Type="http://schemas.openxmlformats.org/officeDocument/2006/relationships/tags" Target="../tags/tag108.xml"/><Relationship Id="rId5" Type="http://schemas.openxmlformats.org/officeDocument/2006/relationships/tags" Target="../tags/tag107.xml"/><Relationship Id="rId4" Type="http://schemas.openxmlformats.org/officeDocument/2006/relationships/tags" Target="../tags/tag106.xml"/><Relationship Id="rId3" Type="http://schemas.openxmlformats.org/officeDocument/2006/relationships/tags" Target="../tags/tag105.xml"/><Relationship Id="rId25" Type="http://schemas.openxmlformats.org/officeDocument/2006/relationships/notesSlide" Target="../notesSlides/notesSlide2.xml"/><Relationship Id="rId24" Type="http://schemas.openxmlformats.org/officeDocument/2006/relationships/slideLayout" Target="../slideLayouts/slideLayout2.xml"/><Relationship Id="rId23" Type="http://schemas.openxmlformats.org/officeDocument/2006/relationships/tags" Target="../tags/tag125.xml"/><Relationship Id="rId22" Type="http://schemas.openxmlformats.org/officeDocument/2006/relationships/tags" Target="../tags/tag124.xml"/><Relationship Id="rId21" Type="http://schemas.openxmlformats.org/officeDocument/2006/relationships/tags" Target="../tags/tag123.xml"/><Relationship Id="rId20" Type="http://schemas.openxmlformats.org/officeDocument/2006/relationships/tags" Target="../tags/tag122.xml"/><Relationship Id="rId2" Type="http://schemas.openxmlformats.org/officeDocument/2006/relationships/tags" Target="../tags/tag104.xml"/><Relationship Id="rId19" Type="http://schemas.openxmlformats.org/officeDocument/2006/relationships/tags" Target="../tags/tag121.xml"/><Relationship Id="rId18" Type="http://schemas.openxmlformats.org/officeDocument/2006/relationships/tags" Target="../tags/tag120.xml"/><Relationship Id="rId17" Type="http://schemas.openxmlformats.org/officeDocument/2006/relationships/tags" Target="../tags/tag119.xml"/><Relationship Id="rId16" Type="http://schemas.openxmlformats.org/officeDocument/2006/relationships/tags" Target="../tags/tag118.xml"/><Relationship Id="rId15" Type="http://schemas.openxmlformats.org/officeDocument/2006/relationships/tags" Target="../tags/tag117.xml"/><Relationship Id="rId14" Type="http://schemas.openxmlformats.org/officeDocument/2006/relationships/tags" Target="../tags/tag116.xml"/><Relationship Id="rId13" Type="http://schemas.openxmlformats.org/officeDocument/2006/relationships/tags" Target="../tags/tag115.xml"/><Relationship Id="rId12" Type="http://schemas.openxmlformats.org/officeDocument/2006/relationships/tags" Target="../tags/tag114.xml"/><Relationship Id="rId11" Type="http://schemas.openxmlformats.org/officeDocument/2006/relationships/tags" Target="../tags/tag113.xml"/><Relationship Id="rId10" Type="http://schemas.openxmlformats.org/officeDocument/2006/relationships/tags" Target="../tags/tag112.xml"/><Relationship Id="rId1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9" Type="http://schemas.openxmlformats.org/officeDocument/2006/relationships/tags" Target="../tags/tag133.xml"/><Relationship Id="rId8" Type="http://schemas.openxmlformats.org/officeDocument/2006/relationships/tags" Target="../tags/tag132.xml"/><Relationship Id="rId7" Type="http://schemas.openxmlformats.org/officeDocument/2006/relationships/image" Target="../media/image7.jpeg"/><Relationship Id="rId6" Type="http://schemas.openxmlformats.org/officeDocument/2006/relationships/tags" Target="../tags/tag131.xml"/><Relationship Id="rId5" Type="http://schemas.openxmlformats.org/officeDocument/2006/relationships/tags" Target="../tags/tag130.xml"/><Relationship Id="rId4" Type="http://schemas.openxmlformats.org/officeDocument/2006/relationships/tags" Target="../tags/tag129.xml"/><Relationship Id="rId30" Type="http://schemas.openxmlformats.org/officeDocument/2006/relationships/notesSlide" Target="../notesSlides/notesSlide3.xml"/><Relationship Id="rId3" Type="http://schemas.openxmlformats.org/officeDocument/2006/relationships/tags" Target="../tags/tag128.xml"/><Relationship Id="rId29" Type="http://schemas.openxmlformats.org/officeDocument/2006/relationships/slideLayout" Target="../slideLayouts/slideLayout2.xml"/><Relationship Id="rId28" Type="http://schemas.openxmlformats.org/officeDocument/2006/relationships/tags" Target="../tags/tag152.xml"/><Relationship Id="rId27" Type="http://schemas.openxmlformats.org/officeDocument/2006/relationships/tags" Target="../tags/tag151.xml"/><Relationship Id="rId26" Type="http://schemas.openxmlformats.org/officeDocument/2006/relationships/tags" Target="../tags/tag150.xml"/><Relationship Id="rId25" Type="http://schemas.openxmlformats.org/officeDocument/2006/relationships/tags" Target="../tags/tag149.xml"/><Relationship Id="rId24" Type="http://schemas.openxmlformats.org/officeDocument/2006/relationships/tags" Target="../tags/tag148.xml"/><Relationship Id="rId23" Type="http://schemas.openxmlformats.org/officeDocument/2006/relationships/tags" Target="../tags/tag147.xml"/><Relationship Id="rId22" Type="http://schemas.openxmlformats.org/officeDocument/2006/relationships/tags" Target="../tags/tag146.xml"/><Relationship Id="rId21" Type="http://schemas.openxmlformats.org/officeDocument/2006/relationships/tags" Target="../tags/tag145.xml"/><Relationship Id="rId20" Type="http://schemas.openxmlformats.org/officeDocument/2006/relationships/tags" Target="../tags/tag144.xml"/><Relationship Id="rId2" Type="http://schemas.openxmlformats.org/officeDocument/2006/relationships/tags" Target="../tags/tag127.xml"/><Relationship Id="rId19" Type="http://schemas.openxmlformats.org/officeDocument/2006/relationships/tags" Target="../tags/tag143.xml"/><Relationship Id="rId18" Type="http://schemas.openxmlformats.org/officeDocument/2006/relationships/tags" Target="../tags/tag142.xml"/><Relationship Id="rId17" Type="http://schemas.openxmlformats.org/officeDocument/2006/relationships/tags" Target="../tags/tag141.xml"/><Relationship Id="rId16" Type="http://schemas.openxmlformats.org/officeDocument/2006/relationships/tags" Target="../tags/tag140.xml"/><Relationship Id="rId15" Type="http://schemas.openxmlformats.org/officeDocument/2006/relationships/tags" Target="../tags/tag139.xml"/><Relationship Id="rId14" Type="http://schemas.openxmlformats.org/officeDocument/2006/relationships/tags" Target="../tags/tag138.xml"/><Relationship Id="rId13" Type="http://schemas.openxmlformats.org/officeDocument/2006/relationships/tags" Target="../tags/tag137.xml"/><Relationship Id="rId12" Type="http://schemas.openxmlformats.org/officeDocument/2006/relationships/tags" Target="../tags/tag136.xml"/><Relationship Id="rId11" Type="http://schemas.openxmlformats.org/officeDocument/2006/relationships/tags" Target="../tags/tag135.xml"/><Relationship Id="rId10" Type="http://schemas.openxmlformats.org/officeDocument/2006/relationships/tags" Target="../tags/tag134.xml"/><Relationship Id="rId1" Type="http://schemas.openxmlformats.org/officeDocument/2006/relationships/tags" Target="../tags/tag126.xml"/></Relationships>
</file>

<file path=ppt/slides/_rels/slide7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153.xml"/><Relationship Id="rId2" Type="http://schemas.openxmlformats.org/officeDocument/2006/relationships/image" Target="../media/image5.png"/><Relationship Id="rId1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154.xml"/><Relationship Id="rId2" Type="http://schemas.openxmlformats.org/officeDocument/2006/relationships/image" Target="../media/image5.png"/><Relationship Id="rId1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9" Type="http://schemas.openxmlformats.org/officeDocument/2006/relationships/tags" Target="../tags/tag162.xml"/><Relationship Id="rId8" Type="http://schemas.openxmlformats.org/officeDocument/2006/relationships/tags" Target="../tags/tag161.xml"/><Relationship Id="rId7" Type="http://schemas.openxmlformats.org/officeDocument/2006/relationships/tags" Target="../tags/tag160.xml"/><Relationship Id="rId6" Type="http://schemas.openxmlformats.org/officeDocument/2006/relationships/tags" Target="../tags/tag159.xml"/><Relationship Id="rId5" Type="http://schemas.openxmlformats.org/officeDocument/2006/relationships/tags" Target="../tags/tag158.xml"/><Relationship Id="rId4" Type="http://schemas.openxmlformats.org/officeDocument/2006/relationships/tags" Target="../tags/tag157.xml"/><Relationship Id="rId39" Type="http://schemas.openxmlformats.org/officeDocument/2006/relationships/notesSlide" Target="../notesSlides/notesSlide4.xml"/><Relationship Id="rId38" Type="http://schemas.openxmlformats.org/officeDocument/2006/relationships/slideLayout" Target="../slideLayouts/slideLayout2.xml"/><Relationship Id="rId37" Type="http://schemas.openxmlformats.org/officeDocument/2006/relationships/tags" Target="../tags/tag187.xml"/><Relationship Id="rId36" Type="http://schemas.openxmlformats.org/officeDocument/2006/relationships/image" Target="../media/image5.png"/><Relationship Id="rId35" Type="http://schemas.openxmlformats.org/officeDocument/2006/relationships/image" Target="../media/image10.svg"/><Relationship Id="rId34" Type="http://schemas.openxmlformats.org/officeDocument/2006/relationships/image" Target="../media/image9.png"/><Relationship Id="rId33" Type="http://schemas.openxmlformats.org/officeDocument/2006/relationships/tags" Target="../tags/tag186.xml"/><Relationship Id="rId32" Type="http://schemas.openxmlformats.org/officeDocument/2006/relationships/tags" Target="../tags/tag185.xml"/><Relationship Id="rId31" Type="http://schemas.openxmlformats.org/officeDocument/2006/relationships/tags" Target="../tags/tag184.xml"/><Relationship Id="rId30" Type="http://schemas.openxmlformats.org/officeDocument/2006/relationships/tags" Target="../tags/tag183.xml"/><Relationship Id="rId3" Type="http://schemas.openxmlformats.org/officeDocument/2006/relationships/tags" Target="../tags/tag156.xml"/><Relationship Id="rId29" Type="http://schemas.openxmlformats.org/officeDocument/2006/relationships/tags" Target="../tags/tag182.xml"/><Relationship Id="rId28" Type="http://schemas.openxmlformats.org/officeDocument/2006/relationships/tags" Target="../tags/tag181.xml"/><Relationship Id="rId27" Type="http://schemas.openxmlformats.org/officeDocument/2006/relationships/tags" Target="../tags/tag180.xml"/><Relationship Id="rId26" Type="http://schemas.openxmlformats.org/officeDocument/2006/relationships/tags" Target="../tags/tag179.xml"/><Relationship Id="rId25" Type="http://schemas.openxmlformats.org/officeDocument/2006/relationships/tags" Target="../tags/tag178.xml"/><Relationship Id="rId24" Type="http://schemas.openxmlformats.org/officeDocument/2006/relationships/tags" Target="../tags/tag177.xml"/><Relationship Id="rId23" Type="http://schemas.openxmlformats.org/officeDocument/2006/relationships/tags" Target="../tags/tag176.xml"/><Relationship Id="rId22" Type="http://schemas.openxmlformats.org/officeDocument/2006/relationships/tags" Target="../tags/tag175.xml"/><Relationship Id="rId21" Type="http://schemas.openxmlformats.org/officeDocument/2006/relationships/tags" Target="../tags/tag174.xml"/><Relationship Id="rId20" Type="http://schemas.openxmlformats.org/officeDocument/2006/relationships/tags" Target="../tags/tag173.xml"/><Relationship Id="rId2" Type="http://schemas.openxmlformats.org/officeDocument/2006/relationships/tags" Target="../tags/tag155.xml"/><Relationship Id="rId19" Type="http://schemas.openxmlformats.org/officeDocument/2006/relationships/tags" Target="../tags/tag172.xml"/><Relationship Id="rId18" Type="http://schemas.openxmlformats.org/officeDocument/2006/relationships/tags" Target="../tags/tag171.xml"/><Relationship Id="rId17" Type="http://schemas.openxmlformats.org/officeDocument/2006/relationships/tags" Target="../tags/tag170.xml"/><Relationship Id="rId16" Type="http://schemas.openxmlformats.org/officeDocument/2006/relationships/tags" Target="../tags/tag169.xml"/><Relationship Id="rId15" Type="http://schemas.openxmlformats.org/officeDocument/2006/relationships/tags" Target="../tags/tag168.xml"/><Relationship Id="rId14" Type="http://schemas.openxmlformats.org/officeDocument/2006/relationships/tags" Target="../tags/tag167.xml"/><Relationship Id="rId13" Type="http://schemas.openxmlformats.org/officeDocument/2006/relationships/tags" Target="../tags/tag166.xml"/><Relationship Id="rId12" Type="http://schemas.openxmlformats.org/officeDocument/2006/relationships/tags" Target="../tags/tag165.xml"/><Relationship Id="rId11" Type="http://schemas.openxmlformats.org/officeDocument/2006/relationships/tags" Target="../tags/tag164.xml"/><Relationship Id="rId10" Type="http://schemas.openxmlformats.org/officeDocument/2006/relationships/tags" Target="../tags/tag163.xml"/><Relationship Id="rId1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9" Type="http://schemas.openxmlformats.org/officeDocument/2006/relationships/tags" Target="../tags/tag194.xml"/><Relationship Id="rId8" Type="http://schemas.openxmlformats.org/officeDocument/2006/relationships/tags" Target="../tags/tag193.xml"/><Relationship Id="rId7" Type="http://schemas.openxmlformats.org/officeDocument/2006/relationships/image" Target="../media/image11.jpeg"/><Relationship Id="rId6" Type="http://schemas.openxmlformats.org/officeDocument/2006/relationships/tags" Target="../tags/tag192.xml"/><Relationship Id="rId5" Type="http://schemas.openxmlformats.org/officeDocument/2006/relationships/tags" Target="../tags/tag191.xml"/><Relationship Id="rId4" Type="http://schemas.openxmlformats.org/officeDocument/2006/relationships/tags" Target="../tags/tag190.xml"/><Relationship Id="rId31" Type="http://schemas.openxmlformats.org/officeDocument/2006/relationships/notesSlide" Target="../notesSlides/notesSlide5.xml"/><Relationship Id="rId30" Type="http://schemas.openxmlformats.org/officeDocument/2006/relationships/slideLayout" Target="../slideLayouts/slideLayout2.xml"/><Relationship Id="rId3" Type="http://schemas.openxmlformats.org/officeDocument/2006/relationships/tags" Target="../tags/tag189.xml"/><Relationship Id="rId29" Type="http://schemas.openxmlformats.org/officeDocument/2006/relationships/tags" Target="../tags/tag212.xml"/><Relationship Id="rId28" Type="http://schemas.openxmlformats.org/officeDocument/2006/relationships/image" Target="../media/image5.png"/><Relationship Id="rId27" Type="http://schemas.openxmlformats.org/officeDocument/2006/relationships/tags" Target="../tags/tag211.xml"/><Relationship Id="rId26" Type="http://schemas.openxmlformats.org/officeDocument/2006/relationships/tags" Target="../tags/tag210.xml"/><Relationship Id="rId25" Type="http://schemas.openxmlformats.org/officeDocument/2006/relationships/tags" Target="../tags/tag209.xml"/><Relationship Id="rId24" Type="http://schemas.openxmlformats.org/officeDocument/2006/relationships/tags" Target="../tags/tag208.xml"/><Relationship Id="rId23" Type="http://schemas.openxmlformats.org/officeDocument/2006/relationships/tags" Target="../tags/tag207.xml"/><Relationship Id="rId22" Type="http://schemas.openxmlformats.org/officeDocument/2006/relationships/tags" Target="../tags/tag206.xml"/><Relationship Id="rId21" Type="http://schemas.openxmlformats.org/officeDocument/2006/relationships/tags" Target="../tags/tag205.xml"/><Relationship Id="rId20" Type="http://schemas.openxmlformats.org/officeDocument/2006/relationships/tags" Target="../tags/tag204.xml"/><Relationship Id="rId2" Type="http://schemas.openxmlformats.org/officeDocument/2006/relationships/tags" Target="../tags/tag188.xml"/><Relationship Id="rId19" Type="http://schemas.openxmlformats.org/officeDocument/2006/relationships/tags" Target="../tags/tag203.xml"/><Relationship Id="rId18" Type="http://schemas.openxmlformats.org/officeDocument/2006/relationships/tags" Target="../tags/tag202.xml"/><Relationship Id="rId17" Type="http://schemas.openxmlformats.org/officeDocument/2006/relationships/tags" Target="../tags/tag201.xml"/><Relationship Id="rId16" Type="http://schemas.openxmlformats.org/officeDocument/2006/relationships/tags" Target="../tags/tag200.xml"/><Relationship Id="rId15" Type="http://schemas.openxmlformats.org/officeDocument/2006/relationships/image" Target="../media/image7.jpeg"/><Relationship Id="rId14" Type="http://schemas.openxmlformats.org/officeDocument/2006/relationships/tags" Target="../tags/tag199.xml"/><Relationship Id="rId13" Type="http://schemas.openxmlformats.org/officeDocument/2006/relationships/tags" Target="../tags/tag198.xml"/><Relationship Id="rId12" Type="http://schemas.openxmlformats.org/officeDocument/2006/relationships/tags" Target="../tags/tag197.xml"/><Relationship Id="rId11" Type="http://schemas.openxmlformats.org/officeDocument/2006/relationships/tags" Target="../tags/tag196.xml"/><Relationship Id="rId10" Type="http://schemas.openxmlformats.org/officeDocument/2006/relationships/tags" Target="../tags/tag195.xml"/><Relationship Id="rId1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9" Type="http://schemas.openxmlformats.org/officeDocument/2006/relationships/tags" Target="../tags/tag220.xml"/><Relationship Id="rId8" Type="http://schemas.openxmlformats.org/officeDocument/2006/relationships/tags" Target="../tags/tag219.xml"/><Relationship Id="rId7" Type="http://schemas.openxmlformats.org/officeDocument/2006/relationships/tags" Target="../tags/tag218.xml"/><Relationship Id="rId6" Type="http://schemas.openxmlformats.org/officeDocument/2006/relationships/tags" Target="../tags/tag217.xml"/><Relationship Id="rId5" Type="http://schemas.openxmlformats.org/officeDocument/2006/relationships/tags" Target="../tags/tag216.xml"/><Relationship Id="rId4" Type="http://schemas.openxmlformats.org/officeDocument/2006/relationships/tags" Target="../tags/tag215.xml"/><Relationship Id="rId3" Type="http://schemas.openxmlformats.org/officeDocument/2006/relationships/tags" Target="../tags/tag214.xml"/><Relationship Id="rId26" Type="http://schemas.openxmlformats.org/officeDocument/2006/relationships/notesSlide" Target="../notesSlides/notesSlide6.xml"/><Relationship Id="rId25" Type="http://schemas.openxmlformats.org/officeDocument/2006/relationships/slideLayout" Target="../slideLayouts/slideLayout2.xml"/><Relationship Id="rId24" Type="http://schemas.openxmlformats.org/officeDocument/2006/relationships/tags" Target="../tags/tag231.xml"/><Relationship Id="rId23" Type="http://schemas.openxmlformats.org/officeDocument/2006/relationships/image" Target="../media/image5.png"/><Relationship Id="rId22" Type="http://schemas.openxmlformats.org/officeDocument/2006/relationships/image" Target="../media/image14.jpeg"/><Relationship Id="rId21" Type="http://schemas.openxmlformats.org/officeDocument/2006/relationships/tags" Target="../tags/tag230.xml"/><Relationship Id="rId20" Type="http://schemas.openxmlformats.org/officeDocument/2006/relationships/image" Target="../media/image13.jpeg"/><Relationship Id="rId2" Type="http://schemas.openxmlformats.org/officeDocument/2006/relationships/tags" Target="../tags/tag213.xml"/><Relationship Id="rId19" Type="http://schemas.openxmlformats.org/officeDocument/2006/relationships/tags" Target="../tags/tag229.xml"/><Relationship Id="rId18" Type="http://schemas.openxmlformats.org/officeDocument/2006/relationships/image" Target="../media/image12.jpeg"/><Relationship Id="rId17" Type="http://schemas.openxmlformats.org/officeDocument/2006/relationships/tags" Target="../tags/tag228.xml"/><Relationship Id="rId16" Type="http://schemas.openxmlformats.org/officeDocument/2006/relationships/tags" Target="../tags/tag227.xml"/><Relationship Id="rId15" Type="http://schemas.openxmlformats.org/officeDocument/2006/relationships/tags" Target="../tags/tag226.xml"/><Relationship Id="rId14" Type="http://schemas.openxmlformats.org/officeDocument/2006/relationships/tags" Target="../tags/tag225.xml"/><Relationship Id="rId13" Type="http://schemas.openxmlformats.org/officeDocument/2006/relationships/tags" Target="../tags/tag224.xml"/><Relationship Id="rId12" Type="http://schemas.openxmlformats.org/officeDocument/2006/relationships/tags" Target="../tags/tag223.xml"/><Relationship Id="rId11" Type="http://schemas.openxmlformats.org/officeDocument/2006/relationships/tags" Target="../tags/tag222.xml"/><Relationship Id="rId10" Type="http://schemas.openxmlformats.org/officeDocument/2006/relationships/tags" Target="../tags/tag221.xml"/><Relationship Id="rId1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232.xml"/><Relationship Id="rId2" Type="http://schemas.openxmlformats.org/officeDocument/2006/relationships/image" Target="../media/image5.png"/><Relationship Id="rId1" Type="http://schemas.openxmlformats.org/officeDocument/2006/relationships/image" Target="../media/image15.jpeg"/></Relationships>
</file>

<file path=ppt/slides/_rels/slide13.xml.rels><?xml version="1.0" encoding="UTF-8" standalone="yes"?>
<Relationships xmlns="http://schemas.openxmlformats.org/package/2006/relationships"><Relationship Id="rId9" Type="http://schemas.openxmlformats.org/officeDocument/2006/relationships/tags" Target="../tags/tag240.xml"/><Relationship Id="rId8" Type="http://schemas.openxmlformats.org/officeDocument/2006/relationships/tags" Target="../tags/tag239.xml"/><Relationship Id="rId7" Type="http://schemas.openxmlformats.org/officeDocument/2006/relationships/tags" Target="../tags/tag238.xml"/><Relationship Id="rId6" Type="http://schemas.openxmlformats.org/officeDocument/2006/relationships/tags" Target="../tags/tag237.xml"/><Relationship Id="rId5" Type="http://schemas.openxmlformats.org/officeDocument/2006/relationships/tags" Target="../tags/tag236.xml"/><Relationship Id="rId4" Type="http://schemas.openxmlformats.org/officeDocument/2006/relationships/tags" Target="../tags/tag235.xml"/><Relationship Id="rId3" Type="http://schemas.openxmlformats.org/officeDocument/2006/relationships/tags" Target="../tags/tag234.xml"/><Relationship Id="rId24" Type="http://schemas.openxmlformats.org/officeDocument/2006/relationships/notesSlide" Target="../notesSlides/notesSlide7.xml"/><Relationship Id="rId23" Type="http://schemas.openxmlformats.org/officeDocument/2006/relationships/slideLayout" Target="../slideLayouts/slideLayout2.xml"/><Relationship Id="rId22" Type="http://schemas.openxmlformats.org/officeDocument/2006/relationships/tags" Target="../tags/tag252.xml"/><Relationship Id="rId21" Type="http://schemas.openxmlformats.org/officeDocument/2006/relationships/image" Target="../media/image5.png"/><Relationship Id="rId20" Type="http://schemas.openxmlformats.org/officeDocument/2006/relationships/tags" Target="../tags/tag251.xml"/><Relationship Id="rId2" Type="http://schemas.openxmlformats.org/officeDocument/2006/relationships/tags" Target="../tags/tag233.xml"/><Relationship Id="rId19" Type="http://schemas.openxmlformats.org/officeDocument/2006/relationships/tags" Target="../tags/tag250.xml"/><Relationship Id="rId18" Type="http://schemas.openxmlformats.org/officeDocument/2006/relationships/tags" Target="../tags/tag249.xml"/><Relationship Id="rId17" Type="http://schemas.openxmlformats.org/officeDocument/2006/relationships/tags" Target="../tags/tag248.xml"/><Relationship Id="rId16" Type="http://schemas.openxmlformats.org/officeDocument/2006/relationships/tags" Target="../tags/tag247.xml"/><Relationship Id="rId15" Type="http://schemas.openxmlformats.org/officeDocument/2006/relationships/tags" Target="../tags/tag246.xml"/><Relationship Id="rId14" Type="http://schemas.openxmlformats.org/officeDocument/2006/relationships/tags" Target="../tags/tag245.xml"/><Relationship Id="rId13" Type="http://schemas.openxmlformats.org/officeDocument/2006/relationships/tags" Target="../tags/tag244.xml"/><Relationship Id="rId12" Type="http://schemas.openxmlformats.org/officeDocument/2006/relationships/tags" Target="../tags/tag243.xml"/><Relationship Id="rId11" Type="http://schemas.openxmlformats.org/officeDocument/2006/relationships/tags" Target="../tags/tag242.xml"/><Relationship Id="rId10" Type="http://schemas.openxmlformats.org/officeDocument/2006/relationships/tags" Target="../tags/tag241.xml"/><Relationship Id="rId1" Type="http://schemas.openxmlformats.org/officeDocument/2006/relationships/image" Target="../media/image8.png"/></Relationships>
</file>

<file path=ppt/slides/_rels/slide14.xml.rels><?xml version="1.0" encoding="UTF-8" standalone="yes"?>
<Relationships xmlns="http://schemas.openxmlformats.org/package/2006/relationships"><Relationship Id="rId9" Type="http://schemas.openxmlformats.org/officeDocument/2006/relationships/tags" Target="../tags/tag259.xml"/><Relationship Id="rId8" Type="http://schemas.openxmlformats.org/officeDocument/2006/relationships/image" Target="../media/image15.jpeg"/><Relationship Id="rId7" Type="http://schemas.openxmlformats.org/officeDocument/2006/relationships/tags" Target="../tags/tag258.xml"/><Relationship Id="rId6" Type="http://schemas.openxmlformats.org/officeDocument/2006/relationships/tags" Target="../tags/tag257.xml"/><Relationship Id="rId56" Type="http://schemas.openxmlformats.org/officeDocument/2006/relationships/notesSlide" Target="../notesSlides/notesSlide8.xml"/><Relationship Id="rId55" Type="http://schemas.openxmlformats.org/officeDocument/2006/relationships/slideLayout" Target="../slideLayouts/slideLayout2.xml"/><Relationship Id="rId54" Type="http://schemas.openxmlformats.org/officeDocument/2006/relationships/tags" Target="../tags/tag301.xml"/><Relationship Id="rId53" Type="http://schemas.openxmlformats.org/officeDocument/2006/relationships/image" Target="../media/image5.png"/><Relationship Id="rId52" Type="http://schemas.openxmlformats.org/officeDocument/2006/relationships/tags" Target="../tags/tag300.xml"/><Relationship Id="rId51" Type="http://schemas.openxmlformats.org/officeDocument/2006/relationships/tags" Target="../tags/tag299.xml"/><Relationship Id="rId50" Type="http://schemas.openxmlformats.org/officeDocument/2006/relationships/tags" Target="../tags/tag298.xml"/><Relationship Id="rId5" Type="http://schemas.openxmlformats.org/officeDocument/2006/relationships/tags" Target="../tags/tag256.xml"/><Relationship Id="rId49" Type="http://schemas.openxmlformats.org/officeDocument/2006/relationships/tags" Target="../tags/tag297.xml"/><Relationship Id="rId48" Type="http://schemas.openxmlformats.org/officeDocument/2006/relationships/tags" Target="../tags/tag296.xml"/><Relationship Id="rId47" Type="http://schemas.openxmlformats.org/officeDocument/2006/relationships/tags" Target="../tags/tag295.xml"/><Relationship Id="rId46" Type="http://schemas.openxmlformats.org/officeDocument/2006/relationships/tags" Target="../tags/tag294.xml"/><Relationship Id="rId45" Type="http://schemas.openxmlformats.org/officeDocument/2006/relationships/tags" Target="../tags/tag293.xml"/><Relationship Id="rId44" Type="http://schemas.openxmlformats.org/officeDocument/2006/relationships/tags" Target="../tags/tag292.xml"/><Relationship Id="rId43" Type="http://schemas.openxmlformats.org/officeDocument/2006/relationships/tags" Target="../tags/tag291.xml"/><Relationship Id="rId42" Type="http://schemas.openxmlformats.org/officeDocument/2006/relationships/tags" Target="../tags/tag290.xml"/><Relationship Id="rId41" Type="http://schemas.openxmlformats.org/officeDocument/2006/relationships/tags" Target="../tags/tag289.xml"/><Relationship Id="rId40" Type="http://schemas.openxmlformats.org/officeDocument/2006/relationships/tags" Target="../tags/tag288.xml"/><Relationship Id="rId4" Type="http://schemas.openxmlformats.org/officeDocument/2006/relationships/tags" Target="../tags/tag255.xml"/><Relationship Id="rId39" Type="http://schemas.openxmlformats.org/officeDocument/2006/relationships/tags" Target="../tags/tag287.xml"/><Relationship Id="rId38" Type="http://schemas.openxmlformats.org/officeDocument/2006/relationships/tags" Target="../tags/tag286.xml"/><Relationship Id="rId37" Type="http://schemas.openxmlformats.org/officeDocument/2006/relationships/tags" Target="../tags/tag285.xml"/><Relationship Id="rId36" Type="http://schemas.openxmlformats.org/officeDocument/2006/relationships/tags" Target="../tags/tag284.xml"/><Relationship Id="rId35" Type="http://schemas.openxmlformats.org/officeDocument/2006/relationships/tags" Target="../tags/tag283.xml"/><Relationship Id="rId34" Type="http://schemas.openxmlformats.org/officeDocument/2006/relationships/tags" Target="../tags/tag282.xml"/><Relationship Id="rId33" Type="http://schemas.openxmlformats.org/officeDocument/2006/relationships/tags" Target="../tags/tag281.xml"/><Relationship Id="rId32" Type="http://schemas.openxmlformats.org/officeDocument/2006/relationships/tags" Target="../tags/tag280.xml"/><Relationship Id="rId31" Type="http://schemas.openxmlformats.org/officeDocument/2006/relationships/tags" Target="../tags/tag279.xml"/><Relationship Id="rId30" Type="http://schemas.openxmlformats.org/officeDocument/2006/relationships/tags" Target="../tags/tag278.xml"/><Relationship Id="rId3" Type="http://schemas.openxmlformats.org/officeDocument/2006/relationships/tags" Target="../tags/tag254.xml"/><Relationship Id="rId29" Type="http://schemas.openxmlformats.org/officeDocument/2006/relationships/tags" Target="../tags/tag277.xml"/><Relationship Id="rId28" Type="http://schemas.openxmlformats.org/officeDocument/2006/relationships/tags" Target="../tags/tag276.xml"/><Relationship Id="rId27" Type="http://schemas.openxmlformats.org/officeDocument/2006/relationships/tags" Target="../tags/tag275.xml"/><Relationship Id="rId26" Type="http://schemas.openxmlformats.org/officeDocument/2006/relationships/tags" Target="../tags/tag274.xml"/><Relationship Id="rId25" Type="http://schemas.openxmlformats.org/officeDocument/2006/relationships/tags" Target="../tags/tag273.xml"/><Relationship Id="rId24" Type="http://schemas.openxmlformats.org/officeDocument/2006/relationships/tags" Target="../tags/tag272.xml"/><Relationship Id="rId23" Type="http://schemas.openxmlformats.org/officeDocument/2006/relationships/tags" Target="../tags/tag271.xml"/><Relationship Id="rId22" Type="http://schemas.openxmlformats.org/officeDocument/2006/relationships/tags" Target="../tags/tag270.xml"/><Relationship Id="rId21" Type="http://schemas.openxmlformats.org/officeDocument/2006/relationships/tags" Target="../tags/tag269.xml"/><Relationship Id="rId20" Type="http://schemas.openxmlformats.org/officeDocument/2006/relationships/tags" Target="../tags/tag268.xml"/><Relationship Id="rId2" Type="http://schemas.openxmlformats.org/officeDocument/2006/relationships/tags" Target="../tags/tag253.xml"/><Relationship Id="rId19" Type="http://schemas.openxmlformats.org/officeDocument/2006/relationships/tags" Target="../tags/tag267.xml"/><Relationship Id="rId18" Type="http://schemas.openxmlformats.org/officeDocument/2006/relationships/tags" Target="../tags/tag266.xml"/><Relationship Id="rId17" Type="http://schemas.openxmlformats.org/officeDocument/2006/relationships/tags" Target="../tags/tag265.xml"/><Relationship Id="rId16" Type="http://schemas.openxmlformats.org/officeDocument/2006/relationships/tags" Target="../tags/tag264.xml"/><Relationship Id="rId15" Type="http://schemas.openxmlformats.org/officeDocument/2006/relationships/image" Target="../media/image17.jpeg"/><Relationship Id="rId14" Type="http://schemas.openxmlformats.org/officeDocument/2006/relationships/tags" Target="../tags/tag263.xml"/><Relationship Id="rId13" Type="http://schemas.openxmlformats.org/officeDocument/2006/relationships/tags" Target="../tags/tag262.xml"/><Relationship Id="rId12" Type="http://schemas.openxmlformats.org/officeDocument/2006/relationships/tags" Target="../tags/tag261.xml"/><Relationship Id="rId11" Type="http://schemas.openxmlformats.org/officeDocument/2006/relationships/image" Target="../media/image16.jpeg"/><Relationship Id="rId10" Type="http://schemas.openxmlformats.org/officeDocument/2006/relationships/tags" Target="../tags/tag260.xml"/><Relationship Id="rId1" Type="http://schemas.openxmlformats.org/officeDocument/2006/relationships/image" Target="../media/image8.png"/></Relationships>
</file>

<file path=ppt/slides/_rels/slide15.xml.rels><?xml version="1.0" encoding="UTF-8" standalone="yes"?>
<Relationships xmlns="http://schemas.openxmlformats.org/package/2006/relationships"><Relationship Id="rId9" Type="http://schemas.openxmlformats.org/officeDocument/2006/relationships/tags" Target="../tags/tag308.xml"/><Relationship Id="rId8" Type="http://schemas.openxmlformats.org/officeDocument/2006/relationships/tags" Target="../tags/tag307.xml"/><Relationship Id="rId7" Type="http://schemas.openxmlformats.org/officeDocument/2006/relationships/tags" Target="../tags/tag306.xml"/><Relationship Id="rId6" Type="http://schemas.openxmlformats.org/officeDocument/2006/relationships/tags" Target="../tags/tag305.xml"/><Relationship Id="rId5" Type="http://schemas.openxmlformats.org/officeDocument/2006/relationships/tags" Target="../tags/tag304.xml"/><Relationship Id="rId4" Type="http://schemas.openxmlformats.org/officeDocument/2006/relationships/tags" Target="../tags/tag303.xml"/><Relationship Id="rId3" Type="http://schemas.openxmlformats.org/officeDocument/2006/relationships/image" Target="../media/image16.jpeg"/><Relationship Id="rId22" Type="http://schemas.openxmlformats.org/officeDocument/2006/relationships/notesSlide" Target="../notesSlides/notesSlide9.xml"/><Relationship Id="rId21" Type="http://schemas.openxmlformats.org/officeDocument/2006/relationships/slideLayout" Target="../slideLayouts/slideLayout2.xml"/><Relationship Id="rId20" Type="http://schemas.openxmlformats.org/officeDocument/2006/relationships/tags" Target="../tags/tag318.xml"/><Relationship Id="rId2" Type="http://schemas.openxmlformats.org/officeDocument/2006/relationships/tags" Target="../tags/tag302.xml"/><Relationship Id="rId19" Type="http://schemas.openxmlformats.org/officeDocument/2006/relationships/image" Target="../media/image5.png"/><Relationship Id="rId18" Type="http://schemas.openxmlformats.org/officeDocument/2006/relationships/tags" Target="../tags/tag317.xml"/><Relationship Id="rId17" Type="http://schemas.openxmlformats.org/officeDocument/2006/relationships/tags" Target="../tags/tag316.xml"/><Relationship Id="rId16" Type="http://schemas.openxmlformats.org/officeDocument/2006/relationships/tags" Target="../tags/tag315.xml"/><Relationship Id="rId15" Type="http://schemas.openxmlformats.org/officeDocument/2006/relationships/tags" Target="../tags/tag314.xml"/><Relationship Id="rId14" Type="http://schemas.openxmlformats.org/officeDocument/2006/relationships/tags" Target="../tags/tag313.xml"/><Relationship Id="rId13" Type="http://schemas.openxmlformats.org/officeDocument/2006/relationships/tags" Target="../tags/tag312.xml"/><Relationship Id="rId12" Type="http://schemas.openxmlformats.org/officeDocument/2006/relationships/tags" Target="../tags/tag311.xml"/><Relationship Id="rId11" Type="http://schemas.openxmlformats.org/officeDocument/2006/relationships/tags" Target="../tags/tag310.xml"/><Relationship Id="rId10" Type="http://schemas.openxmlformats.org/officeDocument/2006/relationships/tags" Target="../tags/tag309.xml"/><Relationship Id="rId1" Type="http://schemas.openxmlformats.org/officeDocument/2006/relationships/image" Target="../media/image8.png"/></Relationships>
</file>

<file path=ppt/slides/_rels/slide16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319.xml"/><Relationship Id="rId2" Type="http://schemas.openxmlformats.org/officeDocument/2006/relationships/image" Target="../media/image5.png"/><Relationship Id="rId1" Type="http://schemas.openxmlformats.org/officeDocument/2006/relationships/image" Target="../media/image16.jpeg"/></Relationships>
</file>

<file path=ppt/slides/_rels/slide17.xml.rels><?xml version="1.0" encoding="UTF-8" standalone="yes"?>
<Relationships xmlns="http://schemas.openxmlformats.org/package/2006/relationships"><Relationship Id="rId9" Type="http://schemas.openxmlformats.org/officeDocument/2006/relationships/tags" Target="../tags/tag326.xml"/><Relationship Id="rId8" Type="http://schemas.openxmlformats.org/officeDocument/2006/relationships/tags" Target="../tags/tag325.xml"/><Relationship Id="rId7" Type="http://schemas.openxmlformats.org/officeDocument/2006/relationships/tags" Target="../tags/tag324.xml"/><Relationship Id="rId6" Type="http://schemas.openxmlformats.org/officeDocument/2006/relationships/tags" Target="../tags/tag323.xml"/><Relationship Id="rId5" Type="http://schemas.openxmlformats.org/officeDocument/2006/relationships/tags" Target="../tags/tag322.xml"/><Relationship Id="rId4" Type="http://schemas.openxmlformats.org/officeDocument/2006/relationships/tags" Target="../tags/tag321.xml"/><Relationship Id="rId3" Type="http://schemas.openxmlformats.org/officeDocument/2006/relationships/image" Target="../media/image13.jpeg"/><Relationship Id="rId23" Type="http://schemas.openxmlformats.org/officeDocument/2006/relationships/notesSlide" Target="../notesSlides/notesSlide10.xml"/><Relationship Id="rId22" Type="http://schemas.openxmlformats.org/officeDocument/2006/relationships/slideLayout" Target="../slideLayouts/slideLayout2.xml"/><Relationship Id="rId21" Type="http://schemas.openxmlformats.org/officeDocument/2006/relationships/tags" Target="../tags/tag337.xml"/><Relationship Id="rId20" Type="http://schemas.openxmlformats.org/officeDocument/2006/relationships/image" Target="../media/image5.png"/><Relationship Id="rId2" Type="http://schemas.openxmlformats.org/officeDocument/2006/relationships/tags" Target="../tags/tag320.xml"/><Relationship Id="rId19" Type="http://schemas.openxmlformats.org/officeDocument/2006/relationships/tags" Target="../tags/tag336.xml"/><Relationship Id="rId18" Type="http://schemas.openxmlformats.org/officeDocument/2006/relationships/tags" Target="../tags/tag335.xml"/><Relationship Id="rId17" Type="http://schemas.openxmlformats.org/officeDocument/2006/relationships/tags" Target="../tags/tag334.xml"/><Relationship Id="rId16" Type="http://schemas.openxmlformats.org/officeDocument/2006/relationships/tags" Target="../tags/tag333.xml"/><Relationship Id="rId15" Type="http://schemas.openxmlformats.org/officeDocument/2006/relationships/tags" Target="../tags/tag332.xml"/><Relationship Id="rId14" Type="http://schemas.openxmlformats.org/officeDocument/2006/relationships/tags" Target="../tags/tag331.xml"/><Relationship Id="rId13" Type="http://schemas.openxmlformats.org/officeDocument/2006/relationships/tags" Target="../tags/tag330.xml"/><Relationship Id="rId12" Type="http://schemas.openxmlformats.org/officeDocument/2006/relationships/tags" Target="../tags/tag329.xml"/><Relationship Id="rId11" Type="http://schemas.openxmlformats.org/officeDocument/2006/relationships/tags" Target="../tags/tag328.xml"/><Relationship Id="rId10" Type="http://schemas.openxmlformats.org/officeDocument/2006/relationships/tags" Target="../tags/tag327.xml"/><Relationship Id="rId1" Type="http://schemas.openxmlformats.org/officeDocument/2006/relationships/image" Target="../media/image8.png"/></Relationships>
</file>

<file path=ppt/slides/_rels/slide18.xml.rels><?xml version="1.0" encoding="UTF-8" standalone="yes"?>
<Relationships xmlns="http://schemas.openxmlformats.org/package/2006/relationships"><Relationship Id="rId9" Type="http://schemas.openxmlformats.org/officeDocument/2006/relationships/tags" Target="../tags/tag344.xml"/><Relationship Id="rId8" Type="http://schemas.openxmlformats.org/officeDocument/2006/relationships/tags" Target="../tags/tag343.xml"/><Relationship Id="rId7" Type="http://schemas.openxmlformats.org/officeDocument/2006/relationships/tags" Target="../tags/tag342.xml"/><Relationship Id="rId6" Type="http://schemas.openxmlformats.org/officeDocument/2006/relationships/tags" Target="../tags/tag341.xml"/><Relationship Id="rId5" Type="http://schemas.openxmlformats.org/officeDocument/2006/relationships/tags" Target="../tags/tag340.xml"/><Relationship Id="rId4" Type="http://schemas.openxmlformats.org/officeDocument/2006/relationships/tags" Target="../tags/tag339.xml"/><Relationship Id="rId39" Type="http://schemas.openxmlformats.org/officeDocument/2006/relationships/notesSlide" Target="../notesSlides/notesSlide11.xml"/><Relationship Id="rId38" Type="http://schemas.openxmlformats.org/officeDocument/2006/relationships/slideLayout" Target="../slideLayouts/slideLayout2.xml"/><Relationship Id="rId37" Type="http://schemas.openxmlformats.org/officeDocument/2006/relationships/tags" Target="../tags/tag371.xml"/><Relationship Id="rId36" Type="http://schemas.openxmlformats.org/officeDocument/2006/relationships/image" Target="../media/image5.png"/><Relationship Id="rId35" Type="http://schemas.openxmlformats.org/officeDocument/2006/relationships/tags" Target="../tags/tag370.xml"/><Relationship Id="rId34" Type="http://schemas.openxmlformats.org/officeDocument/2006/relationships/tags" Target="../tags/tag369.xml"/><Relationship Id="rId33" Type="http://schemas.openxmlformats.org/officeDocument/2006/relationships/tags" Target="../tags/tag368.xml"/><Relationship Id="rId32" Type="http://schemas.openxmlformats.org/officeDocument/2006/relationships/tags" Target="../tags/tag367.xml"/><Relationship Id="rId31" Type="http://schemas.openxmlformats.org/officeDocument/2006/relationships/tags" Target="../tags/tag366.xml"/><Relationship Id="rId30" Type="http://schemas.openxmlformats.org/officeDocument/2006/relationships/tags" Target="../tags/tag365.xml"/><Relationship Id="rId3" Type="http://schemas.openxmlformats.org/officeDocument/2006/relationships/tags" Target="../tags/tag338.xml"/><Relationship Id="rId29" Type="http://schemas.openxmlformats.org/officeDocument/2006/relationships/tags" Target="../tags/tag364.xml"/><Relationship Id="rId28" Type="http://schemas.openxmlformats.org/officeDocument/2006/relationships/tags" Target="../tags/tag363.xml"/><Relationship Id="rId27" Type="http://schemas.openxmlformats.org/officeDocument/2006/relationships/tags" Target="../tags/tag362.xml"/><Relationship Id="rId26" Type="http://schemas.openxmlformats.org/officeDocument/2006/relationships/tags" Target="../tags/tag361.xml"/><Relationship Id="rId25" Type="http://schemas.openxmlformats.org/officeDocument/2006/relationships/tags" Target="../tags/tag360.xml"/><Relationship Id="rId24" Type="http://schemas.openxmlformats.org/officeDocument/2006/relationships/tags" Target="../tags/tag359.xml"/><Relationship Id="rId23" Type="http://schemas.openxmlformats.org/officeDocument/2006/relationships/tags" Target="../tags/tag358.xml"/><Relationship Id="rId22" Type="http://schemas.openxmlformats.org/officeDocument/2006/relationships/tags" Target="../tags/tag357.xml"/><Relationship Id="rId21" Type="http://schemas.openxmlformats.org/officeDocument/2006/relationships/tags" Target="../tags/tag356.xml"/><Relationship Id="rId20" Type="http://schemas.openxmlformats.org/officeDocument/2006/relationships/tags" Target="../tags/tag355.xml"/><Relationship Id="rId2" Type="http://schemas.openxmlformats.org/officeDocument/2006/relationships/image" Target="../media/image12.jpeg"/><Relationship Id="rId19" Type="http://schemas.openxmlformats.org/officeDocument/2006/relationships/tags" Target="../tags/tag354.xml"/><Relationship Id="rId18" Type="http://schemas.openxmlformats.org/officeDocument/2006/relationships/tags" Target="../tags/tag353.xml"/><Relationship Id="rId17" Type="http://schemas.openxmlformats.org/officeDocument/2006/relationships/tags" Target="../tags/tag352.xml"/><Relationship Id="rId16" Type="http://schemas.openxmlformats.org/officeDocument/2006/relationships/tags" Target="../tags/tag351.xml"/><Relationship Id="rId15" Type="http://schemas.openxmlformats.org/officeDocument/2006/relationships/tags" Target="../tags/tag350.xml"/><Relationship Id="rId14" Type="http://schemas.openxmlformats.org/officeDocument/2006/relationships/tags" Target="../tags/tag349.xml"/><Relationship Id="rId13" Type="http://schemas.openxmlformats.org/officeDocument/2006/relationships/tags" Target="../tags/tag348.xml"/><Relationship Id="rId12" Type="http://schemas.openxmlformats.org/officeDocument/2006/relationships/tags" Target="../tags/tag347.xml"/><Relationship Id="rId11" Type="http://schemas.openxmlformats.org/officeDocument/2006/relationships/tags" Target="../tags/tag346.xml"/><Relationship Id="rId10" Type="http://schemas.openxmlformats.org/officeDocument/2006/relationships/tags" Target="../tags/tag345.xml"/><Relationship Id="rId1" Type="http://schemas.openxmlformats.org/officeDocument/2006/relationships/image" Target="../media/image8.png"/></Relationships>
</file>

<file path=ppt/slides/_rels/slide19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.xml"/><Relationship Id="rId3" Type="http://schemas.openxmlformats.org/officeDocument/2006/relationships/tags" Target="../tags/tag372.xml"/><Relationship Id="rId2" Type="http://schemas.openxmlformats.org/officeDocument/2006/relationships/image" Target="../media/image3.png"/><Relationship Id="rId1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组合 10"/>
          <p:cNvGrpSpPr/>
          <p:nvPr/>
        </p:nvGrpSpPr>
        <p:grpSpPr>
          <a:xfrm>
            <a:off x="2160270" y="879475"/>
            <a:ext cx="6903085" cy="3262630"/>
            <a:chOff x="3402" y="1385"/>
            <a:chExt cx="10871" cy="5138"/>
          </a:xfrm>
        </p:grpSpPr>
        <p:grpSp>
          <p:nvGrpSpPr>
            <p:cNvPr id="115" name="组合 114"/>
            <p:cNvGrpSpPr/>
            <p:nvPr/>
          </p:nvGrpSpPr>
          <p:grpSpPr>
            <a:xfrm>
              <a:off x="9744" y="2013"/>
              <a:ext cx="3099" cy="1144"/>
              <a:chOff x="2281064" y="1757719"/>
              <a:chExt cx="9113910" cy="3364152"/>
            </a:xfrm>
            <a:gradFill>
              <a:gsLst>
                <a:gs pos="29000">
                  <a:schemeClr val="bg1"/>
                </a:gs>
                <a:gs pos="100000">
                  <a:srgbClr val="C84980"/>
                </a:gs>
              </a:gsLst>
              <a:lin ang="5400000" scaled="1"/>
            </a:gradFill>
          </p:grpSpPr>
          <p:sp>
            <p:nvSpPr>
              <p:cNvPr id="116" name="任意多边形: 形状 115"/>
              <p:cNvSpPr/>
              <p:nvPr/>
            </p:nvSpPr>
            <p:spPr>
              <a:xfrm>
                <a:off x="2281064" y="1757719"/>
                <a:ext cx="2493209" cy="3364152"/>
              </a:xfrm>
              <a:custGeom>
                <a:avLst/>
                <a:gdLst>
                  <a:gd name="csX0" fmla="*/ 607973 w 2493208"/>
                  <a:gd name="csY0" fmla="*/ 0 h 3364152"/>
                  <a:gd name="csX1" fmla="*/ 714772 w 2493208"/>
                  <a:gd name="csY1" fmla="*/ 53757 h 3364152"/>
                  <a:gd name="csX2" fmla="*/ 898277 w 2493208"/>
                  <a:gd name="csY2" fmla="*/ 322898 h 3364152"/>
                  <a:gd name="csX3" fmla="*/ 899259 w 2493208"/>
                  <a:gd name="csY3" fmla="*/ 405854 h 3364152"/>
                  <a:gd name="csX4" fmla="*/ 896402 w 2493208"/>
                  <a:gd name="csY4" fmla="*/ 215741 h 3364152"/>
                  <a:gd name="csX5" fmla="*/ 1188135 w 2493208"/>
                  <a:gd name="csY5" fmla="*/ 102156 h 3364152"/>
                  <a:gd name="csX6" fmla="*/ 1062494 w 2493208"/>
                  <a:gd name="csY6" fmla="*/ 214670 h 3364152"/>
                  <a:gd name="csX7" fmla="*/ 1320473 w 2493208"/>
                  <a:gd name="csY7" fmla="*/ 114211 h 3364152"/>
                  <a:gd name="csX8" fmla="*/ 1520141 w 2493208"/>
                  <a:gd name="csY8" fmla="*/ 110014 h 3364152"/>
                  <a:gd name="csX9" fmla="*/ 1287076 w 2493208"/>
                  <a:gd name="csY9" fmla="*/ 268159 h 3364152"/>
                  <a:gd name="csX10" fmla="*/ 1477278 w 2493208"/>
                  <a:gd name="csY10" fmla="*/ 195292 h 3364152"/>
                  <a:gd name="csX11" fmla="*/ 1661587 w 2493208"/>
                  <a:gd name="csY11" fmla="*/ 192703 h 3364152"/>
                  <a:gd name="csX12" fmla="*/ 1913672 w 2493208"/>
                  <a:gd name="csY12" fmla="*/ 267266 h 3364152"/>
                  <a:gd name="csX13" fmla="*/ 1571218 w 2493208"/>
                  <a:gd name="csY13" fmla="*/ 346472 h 3364152"/>
                  <a:gd name="csX14" fmla="*/ 1723112 w 2493208"/>
                  <a:gd name="csY14" fmla="*/ 325130 h 3364152"/>
                  <a:gd name="csX15" fmla="*/ 2041634 w 2493208"/>
                  <a:gd name="csY15" fmla="*/ 414873 h 3364152"/>
                  <a:gd name="csX16" fmla="*/ 2198975 w 2493208"/>
                  <a:gd name="csY16" fmla="*/ 527655 h 3364152"/>
                  <a:gd name="csX17" fmla="*/ 2096998 w 2493208"/>
                  <a:gd name="csY17" fmla="*/ 523458 h 3364152"/>
                  <a:gd name="csX18" fmla="*/ 1888758 w 2493208"/>
                  <a:gd name="csY18" fmla="*/ 507474 h 3364152"/>
                  <a:gd name="csX19" fmla="*/ 2222550 w 2493208"/>
                  <a:gd name="csY19" fmla="*/ 634990 h 3364152"/>
                  <a:gd name="csX20" fmla="*/ 2384534 w 2493208"/>
                  <a:gd name="csY20" fmla="*/ 751165 h 3364152"/>
                  <a:gd name="csX21" fmla="*/ 2311043 w 2493208"/>
                  <a:gd name="csY21" fmla="*/ 756345 h 3364152"/>
                  <a:gd name="csX22" fmla="*/ 2044492 w 2493208"/>
                  <a:gd name="csY22" fmla="*/ 684996 h 3364152"/>
                  <a:gd name="csX23" fmla="*/ 2252821 w 2493208"/>
                  <a:gd name="csY23" fmla="*/ 805011 h 3364152"/>
                  <a:gd name="csX24" fmla="*/ 2406501 w 2493208"/>
                  <a:gd name="csY24" fmla="*/ 969586 h 3364152"/>
                  <a:gd name="csX25" fmla="*/ 2493209 w 2493208"/>
                  <a:gd name="csY25" fmla="*/ 989588 h 3364152"/>
                  <a:gd name="csX26" fmla="*/ 2322026 w 2493208"/>
                  <a:gd name="csY26" fmla="*/ 990302 h 3364152"/>
                  <a:gd name="csX27" fmla="*/ 2188706 w 2493208"/>
                  <a:gd name="csY27" fmla="*/ 924133 h 3364152"/>
                  <a:gd name="csX28" fmla="*/ 2355424 w 2493208"/>
                  <a:gd name="csY28" fmla="*/ 1118979 h 3364152"/>
                  <a:gd name="csX29" fmla="*/ 2446506 w 2493208"/>
                  <a:gd name="csY29" fmla="*/ 1260783 h 3364152"/>
                  <a:gd name="csX30" fmla="*/ 2267109 w 2493208"/>
                  <a:gd name="csY30" fmla="*/ 1183452 h 3364152"/>
                  <a:gd name="csX31" fmla="*/ 2370961 w 2493208"/>
                  <a:gd name="csY31" fmla="*/ 1449467 h 3364152"/>
                  <a:gd name="csX32" fmla="*/ 2284879 w 2493208"/>
                  <a:gd name="csY32" fmla="*/ 1358206 h 3364152"/>
                  <a:gd name="csX33" fmla="*/ 2316222 w 2493208"/>
                  <a:gd name="csY33" fmla="*/ 1500723 h 3364152"/>
                  <a:gd name="csX34" fmla="*/ 2238266 w 2493208"/>
                  <a:gd name="csY34" fmla="*/ 1700123 h 3364152"/>
                  <a:gd name="csX35" fmla="*/ 2230140 w 2493208"/>
                  <a:gd name="csY35" fmla="*/ 1350615 h 3364152"/>
                  <a:gd name="csX36" fmla="*/ 1992164 w 2493208"/>
                  <a:gd name="csY36" fmla="*/ 783491 h 3364152"/>
                  <a:gd name="csX37" fmla="*/ 1445667 w 2493208"/>
                  <a:gd name="csY37" fmla="*/ 394156 h 3364152"/>
                  <a:gd name="csX38" fmla="*/ 999450 w 2493208"/>
                  <a:gd name="csY38" fmla="*/ 321737 h 3364152"/>
                  <a:gd name="csX39" fmla="*/ 976858 w 2493208"/>
                  <a:gd name="csY39" fmla="*/ 333524 h 3364152"/>
                  <a:gd name="csX40" fmla="*/ 1026150 w 2493208"/>
                  <a:gd name="csY40" fmla="*/ 342811 h 3364152"/>
                  <a:gd name="csX41" fmla="*/ 1446828 w 2493208"/>
                  <a:gd name="csY41" fmla="*/ 433804 h 3364152"/>
                  <a:gd name="csX42" fmla="*/ 1868488 w 2493208"/>
                  <a:gd name="csY42" fmla="*/ 703570 h 3364152"/>
                  <a:gd name="csX43" fmla="*/ 2184331 w 2493208"/>
                  <a:gd name="csY43" fmla="*/ 1607522 h 3364152"/>
                  <a:gd name="csX44" fmla="*/ 1976090 w 2493208"/>
                  <a:gd name="csY44" fmla="*/ 2121248 h 3364152"/>
                  <a:gd name="csX45" fmla="*/ 1474867 w 2493208"/>
                  <a:gd name="csY45" fmla="*/ 2639348 h 3364152"/>
                  <a:gd name="csX46" fmla="*/ 1945462 w 2493208"/>
                  <a:gd name="csY46" fmla="*/ 2656850 h 3364152"/>
                  <a:gd name="csX47" fmla="*/ 2157184 w 2493208"/>
                  <a:gd name="csY47" fmla="*/ 2930723 h 3364152"/>
                  <a:gd name="csX48" fmla="*/ 1964303 w 2493208"/>
                  <a:gd name="csY48" fmla="*/ 2919740 h 3364152"/>
                  <a:gd name="csX49" fmla="*/ 1358424 w 2493208"/>
                  <a:gd name="csY49" fmla="*/ 3066187 h 3364152"/>
                  <a:gd name="csX50" fmla="*/ 866577 w 2493208"/>
                  <a:gd name="csY50" fmla="*/ 3274428 h 3364152"/>
                  <a:gd name="csX51" fmla="*/ 650746 w 2493208"/>
                  <a:gd name="csY51" fmla="*/ 3360777 h 3364152"/>
                  <a:gd name="csX52" fmla="*/ 489297 w 2493208"/>
                  <a:gd name="csY52" fmla="*/ 3335506 h 3364152"/>
                  <a:gd name="csX53" fmla="*/ 384374 w 2493208"/>
                  <a:gd name="csY53" fmla="*/ 3248174 h 3364152"/>
                  <a:gd name="csX54" fmla="*/ 297577 w 2493208"/>
                  <a:gd name="csY54" fmla="*/ 3073598 h 3364152"/>
                  <a:gd name="csX55" fmla="*/ 429469 w 2493208"/>
                  <a:gd name="csY55" fmla="*/ 2760524 h 3364152"/>
                  <a:gd name="csX56" fmla="*/ 1126877 w 2493208"/>
                  <a:gd name="csY56" fmla="*/ 1994892 h 3364152"/>
                  <a:gd name="csX57" fmla="*/ 1381284 w 2493208"/>
                  <a:gd name="csY57" fmla="*/ 1580019 h 3364152"/>
                  <a:gd name="csX58" fmla="*/ 1364407 w 2493208"/>
                  <a:gd name="csY58" fmla="*/ 1250692 h 3364152"/>
                  <a:gd name="csX59" fmla="*/ 1209030 w 2493208"/>
                  <a:gd name="csY59" fmla="*/ 1093351 h 3364152"/>
                  <a:gd name="csX60" fmla="*/ 1152595 w 2493208"/>
                  <a:gd name="csY60" fmla="*/ 812423 h 3364152"/>
                  <a:gd name="csX61" fmla="*/ 1184384 w 2493208"/>
                  <a:gd name="csY61" fmla="*/ 1038791 h 3364152"/>
                  <a:gd name="csX62" fmla="*/ 866934 w 2493208"/>
                  <a:gd name="csY62" fmla="*/ 1373565 h 3364152"/>
                  <a:gd name="csX63" fmla="*/ 775851 w 2493208"/>
                  <a:gd name="csY63" fmla="*/ 1393031 h 3364152"/>
                  <a:gd name="csX64" fmla="*/ 688162 w 2493208"/>
                  <a:gd name="csY64" fmla="*/ 1458129 h 3364152"/>
                  <a:gd name="csX65" fmla="*/ 538321 w 2493208"/>
                  <a:gd name="csY65" fmla="*/ 1603057 h 3364152"/>
                  <a:gd name="csX66" fmla="*/ 505014 w 2493208"/>
                  <a:gd name="csY66" fmla="*/ 1752987 h 3364152"/>
                  <a:gd name="csX67" fmla="*/ 236855 w 2493208"/>
                  <a:gd name="csY67" fmla="*/ 1846302 h 3364152"/>
                  <a:gd name="csX68" fmla="*/ 324813 w 2493208"/>
                  <a:gd name="csY68" fmla="*/ 1817817 h 3364152"/>
                  <a:gd name="csX69" fmla="*/ 443310 w 2493208"/>
                  <a:gd name="csY69" fmla="*/ 1627971 h 3364152"/>
                  <a:gd name="csX70" fmla="*/ 271324 w 2493208"/>
                  <a:gd name="csY70" fmla="*/ 1820049 h 3364152"/>
                  <a:gd name="csX71" fmla="*/ 154613 w 2493208"/>
                  <a:gd name="csY71" fmla="*/ 1807726 h 3364152"/>
                  <a:gd name="csX72" fmla="*/ 83354 w 2493208"/>
                  <a:gd name="csY72" fmla="*/ 1757184 h 3364152"/>
                  <a:gd name="csX73" fmla="*/ 44688 w 2493208"/>
                  <a:gd name="csY73" fmla="*/ 1663512 h 3364152"/>
                  <a:gd name="csX74" fmla="*/ 576 w 2493208"/>
                  <a:gd name="csY74" fmla="*/ 1527870 h 3364152"/>
                  <a:gd name="csX75" fmla="*/ 30758 w 2493208"/>
                  <a:gd name="csY75" fmla="*/ 1461165 h 3364152"/>
                  <a:gd name="csX76" fmla="*/ 197118 w 2493208"/>
                  <a:gd name="csY76" fmla="*/ 1162913 h 3364152"/>
                  <a:gd name="csX77" fmla="*/ 285433 w 2493208"/>
                  <a:gd name="csY77" fmla="*/ 948244 h 3364152"/>
                  <a:gd name="csX78" fmla="*/ 255786 w 2493208"/>
                  <a:gd name="csY78" fmla="*/ 822514 h 3364152"/>
                  <a:gd name="csX79" fmla="*/ 271145 w 2493208"/>
                  <a:gd name="csY79" fmla="*/ 791528 h 3364152"/>
                  <a:gd name="csX80" fmla="*/ 415360 w 2493208"/>
                  <a:gd name="csY80" fmla="*/ 576412 h 3364152"/>
                  <a:gd name="csX81" fmla="*/ 463312 w 2493208"/>
                  <a:gd name="csY81" fmla="*/ 489436 h 3364152"/>
                  <a:gd name="csX82" fmla="*/ 334189 w 2493208"/>
                  <a:gd name="csY82" fmla="*/ 627936 h 3364152"/>
                  <a:gd name="csX83" fmla="*/ 443667 w 2493208"/>
                  <a:gd name="csY83" fmla="*/ 433447 h 3364152"/>
                  <a:gd name="csX84" fmla="*/ 269181 w 2493208"/>
                  <a:gd name="csY84" fmla="*/ 620524 h 3364152"/>
                  <a:gd name="csX85" fmla="*/ 319633 w 2493208"/>
                  <a:gd name="csY85" fmla="*/ 474166 h 3364152"/>
                  <a:gd name="csX86" fmla="*/ 427415 w 2493208"/>
                  <a:gd name="csY86" fmla="*/ 381119 h 3364152"/>
                  <a:gd name="csX87" fmla="*/ 444292 w 2493208"/>
                  <a:gd name="csY87" fmla="*/ 373440 h 3364152"/>
                  <a:gd name="csX88" fmla="*/ 364192 w 2493208"/>
                  <a:gd name="csY88" fmla="*/ 315665 h 3364152"/>
                  <a:gd name="csX89" fmla="*/ 340797 w 2493208"/>
                  <a:gd name="csY89" fmla="*/ 100370 h 3364152"/>
                  <a:gd name="csX90" fmla="*/ 555913 w 2493208"/>
                  <a:gd name="csY90" fmla="*/ 287536 h 3364152"/>
                  <a:gd name="csX91" fmla="*/ 456526 w 2493208"/>
                  <a:gd name="csY91" fmla="*/ 357188 h 3364152"/>
                  <a:gd name="csX92" fmla="*/ 624671 w 2493208"/>
                  <a:gd name="csY92" fmla="*/ 273606 h 3364152"/>
                  <a:gd name="csX93" fmla="*/ 740490 w 2493208"/>
                  <a:gd name="csY93" fmla="*/ 431215 h 3364152"/>
                  <a:gd name="csX94" fmla="*/ 699413 w 2493208"/>
                  <a:gd name="csY94" fmla="*/ 364153 h 3364152"/>
                  <a:gd name="csX95" fmla="*/ 630208 w 2493208"/>
                  <a:gd name="csY95" fmla="*/ 171361 h 3364152"/>
                  <a:gd name="csX96" fmla="*/ 607973 w 2493208"/>
                  <a:gd name="csY96" fmla="*/ 0 h 3364152"/>
                  <a:gd name="csX97" fmla="*/ 459472 w 2493208"/>
                  <a:gd name="csY97" fmla="*/ 594003 h 3364152"/>
                  <a:gd name="csX98" fmla="*/ 560467 w 2493208"/>
                  <a:gd name="csY98" fmla="*/ 436483 h 3364152"/>
                  <a:gd name="csX99" fmla="*/ 459472 w 2493208"/>
                  <a:gd name="csY99" fmla="*/ 594003 h 3364152"/>
                  <a:gd name="csX100" fmla="*/ 570290 w 2493208"/>
                  <a:gd name="csY100" fmla="*/ 821978 h 3364152"/>
                  <a:gd name="csX101" fmla="*/ 520551 w 2493208"/>
                  <a:gd name="csY101" fmla="*/ 905917 h 3364152"/>
                  <a:gd name="csX102" fmla="*/ 636727 w 2493208"/>
                  <a:gd name="csY102" fmla="*/ 890558 h 3364152"/>
                  <a:gd name="csX103" fmla="*/ 728345 w 2493208"/>
                  <a:gd name="csY103" fmla="*/ 771882 h 3364152"/>
                  <a:gd name="csX104" fmla="*/ 570290 w 2493208"/>
                  <a:gd name="csY104" fmla="*/ 821978 h 3364152"/>
                  <a:gd name="csX105" fmla="*/ 179973 w 2493208"/>
                  <a:gd name="csY105" fmla="*/ 1535996 h 3364152"/>
                  <a:gd name="csX106" fmla="*/ 196582 w 2493208"/>
                  <a:gd name="csY106" fmla="*/ 1630561 h 3364152"/>
                  <a:gd name="csX107" fmla="*/ 221586 w 2493208"/>
                  <a:gd name="csY107" fmla="*/ 1520101 h 3364152"/>
                  <a:gd name="csX108" fmla="*/ 179973 w 2493208"/>
                  <a:gd name="csY108" fmla="*/ 1535996 h 3364152"/>
                </a:gdLst>
                <a:ahLst/>
                <a:cxnLst>
                  <a:cxn ang="0">
                    <a:pos x="csX0" y="csY0"/>
                  </a:cxn>
                  <a:cxn ang="0">
                    <a:pos x="csX1" y="csY1"/>
                  </a:cxn>
                  <a:cxn ang="0">
                    <a:pos x="csX2" y="csY2"/>
                  </a:cxn>
                  <a:cxn ang="0">
                    <a:pos x="csX3" y="csY3"/>
                  </a:cxn>
                  <a:cxn ang="0">
                    <a:pos x="csX4" y="csY4"/>
                  </a:cxn>
                  <a:cxn ang="0">
                    <a:pos x="csX5" y="csY5"/>
                  </a:cxn>
                  <a:cxn ang="0">
                    <a:pos x="csX6" y="csY6"/>
                  </a:cxn>
                  <a:cxn ang="0">
                    <a:pos x="csX7" y="csY7"/>
                  </a:cxn>
                  <a:cxn ang="0">
                    <a:pos x="csX8" y="csY8"/>
                  </a:cxn>
                  <a:cxn ang="0">
                    <a:pos x="csX9" y="csY9"/>
                  </a:cxn>
                  <a:cxn ang="0">
                    <a:pos x="csX10" y="csY10"/>
                  </a:cxn>
                  <a:cxn ang="0">
                    <a:pos x="csX11" y="csY11"/>
                  </a:cxn>
                  <a:cxn ang="0">
                    <a:pos x="csX12" y="csY12"/>
                  </a:cxn>
                  <a:cxn ang="0">
                    <a:pos x="csX13" y="csY13"/>
                  </a:cxn>
                  <a:cxn ang="0">
                    <a:pos x="csX14" y="csY14"/>
                  </a:cxn>
                  <a:cxn ang="0">
                    <a:pos x="csX15" y="csY15"/>
                  </a:cxn>
                  <a:cxn ang="0">
                    <a:pos x="csX16" y="csY16"/>
                  </a:cxn>
                  <a:cxn ang="0">
                    <a:pos x="csX17" y="csY17"/>
                  </a:cxn>
                  <a:cxn ang="0">
                    <a:pos x="csX18" y="csY18"/>
                  </a:cxn>
                  <a:cxn ang="0">
                    <a:pos x="csX19" y="csY19"/>
                  </a:cxn>
                  <a:cxn ang="0">
                    <a:pos x="csX20" y="csY20"/>
                  </a:cxn>
                  <a:cxn ang="0">
                    <a:pos x="csX21" y="csY21"/>
                  </a:cxn>
                  <a:cxn ang="0">
                    <a:pos x="csX22" y="csY22"/>
                  </a:cxn>
                  <a:cxn ang="0">
                    <a:pos x="csX23" y="csY23"/>
                  </a:cxn>
                  <a:cxn ang="0">
                    <a:pos x="csX24" y="csY24"/>
                  </a:cxn>
                  <a:cxn ang="0">
                    <a:pos x="csX25" y="csY25"/>
                  </a:cxn>
                  <a:cxn ang="0">
                    <a:pos x="csX26" y="csY26"/>
                  </a:cxn>
                  <a:cxn ang="0">
                    <a:pos x="csX27" y="csY27"/>
                  </a:cxn>
                  <a:cxn ang="0">
                    <a:pos x="csX28" y="csY28"/>
                  </a:cxn>
                  <a:cxn ang="0">
                    <a:pos x="csX29" y="csY29"/>
                  </a:cxn>
                  <a:cxn ang="0">
                    <a:pos x="csX30" y="csY30"/>
                  </a:cxn>
                  <a:cxn ang="0">
                    <a:pos x="csX31" y="csY31"/>
                  </a:cxn>
                  <a:cxn ang="0">
                    <a:pos x="csX32" y="csY32"/>
                  </a:cxn>
                  <a:cxn ang="0">
                    <a:pos x="csX33" y="csY33"/>
                  </a:cxn>
                  <a:cxn ang="0">
                    <a:pos x="csX34" y="csY34"/>
                  </a:cxn>
                  <a:cxn ang="0">
                    <a:pos x="csX35" y="csY35"/>
                  </a:cxn>
                  <a:cxn ang="0">
                    <a:pos x="csX36" y="csY36"/>
                  </a:cxn>
                  <a:cxn ang="0">
                    <a:pos x="csX37" y="csY37"/>
                  </a:cxn>
                  <a:cxn ang="0">
                    <a:pos x="csX38" y="csY38"/>
                  </a:cxn>
                  <a:cxn ang="0">
                    <a:pos x="csX39" y="csY39"/>
                  </a:cxn>
                  <a:cxn ang="0">
                    <a:pos x="csX40" y="csY40"/>
                  </a:cxn>
                  <a:cxn ang="0">
                    <a:pos x="csX41" y="csY41"/>
                  </a:cxn>
                  <a:cxn ang="0">
                    <a:pos x="csX42" y="csY42"/>
                  </a:cxn>
                  <a:cxn ang="0">
                    <a:pos x="csX43" y="csY43"/>
                  </a:cxn>
                  <a:cxn ang="0">
                    <a:pos x="csX44" y="csY44"/>
                  </a:cxn>
                  <a:cxn ang="0">
                    <a:pos x="csX45" y="csY45"/>
                  </a:cxn>
                  <a:cxn ang="0">
                    <a:pos x="csX46" y="csY46"/>
                  </a:cxn>
                  <a:cxn ang="0">
                    <a:pos x="csX47" y="csY47"/>
                  </a:cxn>
                  <a:cxn ang="0">
                    <a:pos x="csX48" y="csY48"/>
                  </a:cxn>
                  <a:cxn ang="0">
                    <a:pos x="csX49" y="csY49"/>
                  </a:cxn>
                  <a:cxn ang="0">
                    <a:pos x="csX50" y="csY50"/>
                  </a:cxn>
                  <a:cxn ang="0">
                    <a:pos x="csX51" y="csY51"/>
                  </a:cxn>
                  <a:cxn ang="0">
                    <a:pos x="csX52" y="csY52"/>
                  </a:cxn>
                  <a:cxn ang="0">
                    <a:pos x="csX53" y="csY53"/>
                  </a:cxn>
                  <a:cxn ang="0">
                    <a:pos x="csX54" y="csY54"/>
                  </a:cxn>
                  <a:cxn ang="0">
                    <a:pos x="csX55" y="csY55"/>
                  </a:cxn>
                  <a:cxn ang="0">
                    <a:pos x="csX56" y="csY56"/>
                  </a:cxn>
                  <a:cxn ang="0">
                    <a:pos x="csX57" y="csY57"/>
                  </a:cxn>
                  <a:cxn ang="0">
                    <a:pos x="csX58" y="csY58"/>
                  </a:cxn>
                  <a:cxn ang="0">
                    <a:pos x="csX59" y="csY59"/>
                  </a:cxn>
                  <a:cxn ang="0">
                    <a:pos x="csX60" y="csY60"/>
                  </a:cxn>
                  <a:cxn ang="0">
                    <a:pos x="csX61" y="csY61"/>
                  </a:cxn>
                  <a:cxn ang="0">
                    <a:pos x="csX62" y="csY62"/>
                  </a:cxn>
                  <a:cxn ang="0">
                    <a:pos x="csX63" y="csY63"/>
                  </a:cxn>
                  <a:cxn ang="0">
                    <a:pos x="csX64" y="csY64"/>
                  </a:cxn>
                  <a:cxn ang="0">
                    <a:pos x="csX65" y="csY65"/>
                  </a:cxn>
                  <a:cxn ang="0">
                    <a:pos x="csX66" y="csY66"/>
                  </a:cxn>
                  <a:cxn ang="0">
                    <a:pos x="csX67" y="csY67"/>
                  </a:cxn>
                  <a:cxn ang="0">
                    <a:pos x="csX68" y="csY68"/>
                  </a:cxn>
                  <a:cxn ang="0">
                    <a:pos x="csX69" y="csY69"/>
                  </a:cxn>
                  <a:cxn ang="0">
                    <a:pos x="csX70" y="csY70"/>
                  </a:cxn>
                  <a:cxn ang="0">
                    <a:pos x="csX71" y="csY71"/>
                  </a:cxn>
                  <a:cxn ang="0">
                    <a:pos x="csX72" y="csY72"/>
                  </a:cxn>
                  <a:cxn ang="0">
                    <a:pos x="csX73" y="csY73"/>
                  </a:cxn>
                  <a:cxn ang="0">
                    <a:pos x="csX74" y="csY74"/>
                  </a:cxn>
                  <a:cxn ang="0">
                    <a:pos x="csX75" y="csY75"/>
                  </a:cxn>
                  <a:cxn ang="0">
                    <a:pos x="csX76" y="csY76"/>
                  </a:cxn>
                  <a:cxn ang="0">
                    <a:pos x="csX77" y="csY77"/>
                  </a:cxn>
                  <a:cxn ang="0">
                    <a:pos x="csX78" y="csY78"/>
                  </a:cxn>
                  <a:cxn ang="0">
                    <a:pos x="csX79" y="csY79"/>
                  </a:cxn>
                  <a:cxn ang="0">
                    <a:pos x="csX80" y="csY80"/>
                  </a:cxn>
                  <a:cxn ang="0">
                    <a:pos x="csX81" y="csY81"/>
                  </a:cxn>
                  <a:cxn ang="0">
                    <a:pos x="csX82" y="csY82"/>
                  </a:cxn>
                  <a:cxn ang="0">
                    <a:pos x="csX83" y="csY83"/>
                  </a:cxn>
                  <a:cxn ang="0">
                    <a:pos x="csX84" y="csY84"/>
                  </a:cxn>
                  <a:cxn ang="0">
                    <a:pos x="csX85" y="csY85"/>
                  </a:cxn>
                  <a:cxn ang="0">
                    <a:pos x="csX86" y="csY86"/>
                  </a:cxn>
                  <a:cxn ang="0">
                    <a:pos x="csX87" y="csY87"/>
                  </a:cxn>
                  <a:cxn ang="0">
                    <a:pos x="csX88" y="csY88"/>
                  </a:cxn>
                  <a:cxn ang="0">
                    <a:pos x="csX89" y="csY89"/>
                  </a:cxn>
                  <a:cxn ang="0">
                    <a:pos x="csX90" y="csY90"/>
                  </a:cxn>
                  <a:cxn ang="0">
                    <a:pos x="csX91" y="csY91"/>
                  </a:cxn>
                  <a:cxn ang="0">
                    <a:pos x="csX92" y="csY92"/>
                  </a:cxn>
                  <a:cxn ang="0">
                    <a:pos x="csX93" y="csY93"/>
                  </a:cxn>
                  <a:cxn ang="0">
                    <a:pos x="csX94" y="csY94"/>
                  </a:cxn>
                  <a:cxn ang="0">
                    <a:pos x="csX95" y="csY95"/>
                  </a:cxn>
                  <a:cxn ang="0">
                    <a:pos x="csX96" y="csY96"/>
                  </a:cxn>
                  <a:cxn ang="0">
                    <a:pos x="csX97" y="csY97"/>
                  </a:cxn>
                  <a:cxn ang="0">
                    <a:pos x="csX98" y="csY98"/>
                  </a:cxn>
                  <a:cxn ang="0">
                    <a:pos x="csX99" y="csY99"/>
                  </a:cxn>
                  <a:cxn ang="0">
                    <a:pos x="csX100" y="csY100"/>
                  </a:cxn>
                  <a:cxn ang="0">
                    <a:pos x="csX101" y="csY101"/>
                  </a:cxn>
                  <a:cxn ang="0">
                    <a:pos x="csX102" y="csY102"/>
                  </a:cxn>
                  <a:cxn ang="0">
                    <a:pos x="csX103" y="csY103"/>
                  </a:cxn>
                  <a:cxn ang="0">
                    <a:pos x="csX104" y="csY104"/>
                  </a:cxn>
                  <a:cxn ang="0">
                    <a:pos x="csX105" y="csY105"/>
                  </a:cxn>
                  <a:cxn ang="0">
                    <a:pos x="csX106" y="csY106"/>
                  </a:cxn>
                  <a:cxn ang="0">
                    <a:pos x="csX107" y="csY107"/>
                  </a:cxn>
                  <a:cxn ang="0">
                    <a:pos x="csX108" y="csY108"/>
                  </a:cxn>
                </a:cxnLst>
                <a:rect l="l" t="t" r="r" b="b"/>
                <a:pathLst>
                  <a:path w="2493208" h="3364152">
                    <a:moveTo>
                      <a:pt x="607973" y="0"/>
                    </a:moveTo>
                    <a:cubicBezTo>
                      <a:pt x="647799" y="7769"/>
                      <a:pt x="682357" y="30272"/>
                      <a:pt x="714772" y="53757"/>
                    </a:cubicBezTo>
                    <a:cubicBezTo>
                      <a:pt x="802908" y="119926"/>
                      <a:pt x="880150" y="211009"/>
                      <a:pt x="898277" y="322898"/>
                    </a:cubicBezTo>
                    <a:cubicBezTo>
                      <a:pt x="901492" y="350401"/>
                      <a:pt x="899349" y="378172"/>
                      <a:pt x="899259" y="405854"/>
                    </a:cubicBezTo>
                    <a:cubicBezTo>
                      <a:pt x="942926" y="351740"/>
                      <a:pt x="923459" y="273516"/>
                      <a:pt x="896402" y="215741"/>
                    </a:cubicBezTo>
                    <a:cubicBezTo>
                      <a:pt x="981145" y="151894"/>
                      <a:pt x="1082407" y="111889"/>
                      <a:pt x="1188135" y="102156"/>
                    </a:cubicBezTo>
                    <a:cubicBezTo>
                      <a:pt x="1141254" y="133320"/>
                      <a:pt x="1090801" y="163949"/>
                      <a:pt x="1062494" y="214670"/>
                    </a:cubicBezTo>
                    <a:cubicBezTo>
                      <a:pt x="1138754" y="161717"/>
                      <a:pt x="1225997" y="117783"/>
                      <a:pt x="1320473" y="114211"/>
                    </a:cubicBezTo>
                    <a:cubicBezTo>
                      <a:pt x="1386999" y="113407"/>
                      <a:pt x="1453614" y="113586"/>
                      <a:pt x="1520141" y="110014"/>
                    </a:cubicBezTo>
                    <a:cubicBezTo>
                      <a:pt x="1441559" y="161449"/>
                      <a:pt x="1355031" y="202079"/>
                      <a:pt x="1287076" y="268159"/>
                    </a:cubicBezTo>
                    <a:cubicBezTo>
                      <a:pt x="1347530" y="237351"/>
                      <a:pt x="1409859" y="207437"/>
                      <a:pt x="1477278" y="195292"/>
                    </a:cubicBezTo>
                    <a:cubicBezTo>
                      <a:pt x="1538178" y="186809"/>
                      <a:pt x="1600597" y="181898"/>
                      <a:pt x="1661587" y="192703"/>
                    </a:cubicBezTo>
                    <a:cubicBezTo>
                      <a:pt x="1748741" y="206008"/>
                      <a:pt x="1828929" y="244674"/>
                      <a:pt x="1913672" y="267266"/>
                    </a:cubicBezTo>
                    <a:cubicBezTo>
                      <a:pt x="1798479" y="286018"/>
                      <a:pt x="1675339" y="287625"/>
                      <a:pt x="1571218" y="346472"/>
                    </a:cubicBezTo>
                    <a:cubicBezTo>
                      <a:pt x="1621850" y="339596"/>
                      <a:pt x="1671499" y="323969"/>
                      <a:pt x="1723112" y="325130"/>
                    </a:cubicBezTo>
                    <a:cubicBezTo>
                      <a:pt x="1834466" y="326380"/>
                      <a:pt x="1947069" y="354866"/>
                      <a:pt x="2041634" y="414873"/>
                    </a:cubicBezTo>
                    <a:cubicBezTo>
                      <a:pt x="2096641" y="448985"/>
                      <a:pt x="2141379" y="497384"/>
                      <a:pt x="2198975" y="527655"/>
                    </a:cubicBezTo>
                    <a:cubicBezTo>
                      <a:pt x="2165400" y="537389"/>
                      <a:pt x="2130574" y="528370"/>
                      <a:pt x="2096998" y="523458"/>
                    </a:cubicBezTo>
                    <a:cubicBezTo>
                      <a:pt x="2028329" y="512386"/>
                      <a:pt x="1958499" y="497919"/>
                      <a:pt x="1888758" y="507474"/>
                    </a:cubicBezTo>
                    <a:cubicBezTo>
                      <a:pt x="2005022" y="532388"/>
                      <a:pt x="2128431" y="556855"/>
                      <a:pt x="2222550" y="634990"/>
                    </a:cubicBezTo>
                    <a:cubicBezTo>
                      <a:pt x="2274163" y="676602"/>
                      <a:pt x="2311579" y="745093"/>
                      <a:pt x="2384534" y="751165"/>
                    </a:cubicBezTo>
                    <a:cubicBezTo>
                      <a:pt x="2360871" y="759291"/>
                      <a:pt x="2335510" y="760542"/>
                      <a:pt x="2311043" y="756345"/>
                    </a:cubicBezTo>
                    <a:cubicBezTo>
                      <a:pt x="2220585" y="738932"/>
                      <a:pt x="2137807" y="689193"/>
                      <a:pt x="2044492" y="684996"/>
                    </a:cubicBezTo>
                    <a:cubicBezTo>
                      <a:pt x="2119858" y="713036"/>
                      <a:pt x="2192725" y="750987"/>
                      <a:pt x="2252821" y="805011"/>
                    </a:cubicBezTo>
                    <a:cubicBezTo>
                      <a:pt x="2308989" y="855196"/>
                      <a:pt x="2344351" y="925651"/>
                      <a:pt x="2406501" y="969586"/>
                    </a:cubicBezTo>
                    <a:cubicBezTo>
                      <a:pt x="2431773" y="987445"/>
                      <a:pt x="2463294" y="989410"/>
                      <a:pt x="2493209" y="989588"/>
                    </a:cubicBezTo>
                    <a:cubicBezTo>
                      <a:pt x="2441684" y="1020127"/>
                      <a:pt x="2375248" y="1013162"/>
                      <a:pt x="2322026" y="990302"/>
                    </a:cubicBezTo>
                    <a:cubicBezTo>
                      <a:pt x="2275414" y="972532"/>
                      <a:pt x="2236212" y="939760"/>
                      <a:pt x="2188706" y="924133"/>
                    </a:cubicBezTo>
                    <a:cubicBezTo>
                      <a:pt x="2249607" y="983962"/>
                      <a:pt x="2316044" y="1041648"/>
                      <a:pt x="2355424" y="1118979"/>
                    </a:cubicBezTo>
                    <a:cubicBezTo>
                      <a:pt x="2383998" y="1167378"/>
                      <a:pt x="2399090" y="1226135"/>
                      <a:pt x="2446506" y="1260783"/>
                    </a:cubicBezTo>
                    <a:cubicBezTo>
                      <a:pt x="2375515" y="1275784"/>
                      <a:pt x="2323009" y="1215866"/>
                      <a:pt x="2267109" y="1183452"/>
                    </a:cubicBezTo>
                    <a:cubicBezTo>
                      <a:pt x="2323991" y="1260068"/>
                      <a:pt x="2386231" y="1348561"/>
                      <a:pt x="2370961" y="1449467"/>
                    </a:cubicBezTo>
                    <a:cubicBezTo>
                      <a:pt x="2342475" y="1418838"/>
                      <a:pt x="2316579" y="1385709"/>
                      <a:pt x="2284879" y="1358206"/>
                    </a:cubicBezTo>
                    <a:cubicBezTo>
                      <a:pt x="2305685" y="1402497"/>
                      <a:pt x="2325331" y="1450628"/>
                      <a:pt x="2316222" y="1500723"/>
                    </a:cubicBezTo>
                    <a:cubicBezTo>
                      <a:pt x="2304524" y="1571536"/>
                      <a:pt x="2273717" y="1638240"/>
                      <a:pt x="2238266" y="1700123"/>
                    </a:cubicBezTo>
                    <a:cubicBezTo>
                      <a:pt x="2251839" y="1583948"/>
                      <a:pt x="2251125" y="1465898"/>
                      <a:pt x="2230140" y="1350615"/>
                    </a:cubicBezTo>
                    <a:cubicBezTo>
                      <a:pt x="2195314" y="1147019"/>
                      <a:pt x="2118251" y="948244"/>
                      <a:pt x="1992164" y="783491"/>
                    </a:cubicBezTo>
                    <a:cubicBezTo>
                      <a:pt x="1855272" y="602040"/>
                      <a:pt x="1660872" y="466219"/>
                      <a:pt x="1445667" y="394156"/>
                    </a:cubicBezTo>
                    <a:cubicBezTo>
                      <a:pt x="1302703" y="344507"/>
                      <a:pt x="1150987" y="316825"/>
                      <a:pt x="999450" y="321737"/>
                    </a:cubicBezTo>
                    <a:cubicBezTo>
                      <a:pt x="993825" y="324683"/>
                      <a:pt x="982484" y="330577"/>
                      <a:pt x="976858" y="333524"/>
                    </a:cubicBezTo>
                    <a:cubicBezTo>
                      <a:pt x="993021" y="337810"/>
                      <a:pt x="1009362" y="341561"/>
                      <a:pt x="1026150" y="342811"/>
                    </a:cubicBezTo>
                    <a:cubicBezTo>
                      <a:pt x="1169740" y="352633"/>
                      <a:pt x="1312079" y="382994"/>
                      <a:pt x="1446828" y="433804"/>
                    </a:cubicBezTo>
                    <a:cubicBezTo>
                      <a:pt x="1605240" y="490418"/>
                      <a:pt x="1750080" y="584269"/>
                      <a:pt x="1868488" y="703570"/>
                    </a:cubicBezTo>
                    <a:cubicBezTo>
                      <a:pt x="2100302" y="938242"/>
                      <a:pt x="2222996" y="1278999"/>
                      <a:pt x="2184331" y="1607522"/>
                    </a:cubicBezTo>
                    <a:cubicBezTo>
                      <a:pt x="2161560" y="1793528"/>
                      <a:pt x="2080389" y="1967389"/>
                      <a:pt x="1976090" y="2121248"/>
                    </a:cubicBezTo>
                    <a:cubicBezTo>
                      <a:pt x="1838663" y="2320201"/>
                      <a:pt x="1658193" y="2483793"/>
                      <a:pt x="1474867" y="2639348"/>
                    </a:cubicBezTo>
                    <a:cubicBezTo>
                      <a:pt x="1628636" y="2599343"/>
                      <a:pt x="1795800" y="2601397"/>
                      <a:pt x="1945462" y="2656850"/>
                    </a:cubicBezTo>
                    <a:cubicBezTo>
                      <a:pt x="2057976" y="2699891"/>
                      <a:pt x="2161649" y="2802672"/>
                      <a:pt x="2157184" y="2930723"/>
                    </a:cubicBezTo>
                    <a:cubicBezTo>
                      <a:pt x="2093873" y="2916793"/>
                      <a:pt x="2028686" y="2914739"/>
                      <a:pt x="1964303" y="2919740"/>
                    </a:cubicBezTo>
                    <a:cubicBezTo>
                      <a:pt x="1756599" y="2939117"/>
                      <a:pt x="1553984" y="2995017"/>
                      <a:pt x="1358424" y="3066187"/>
                    </a:cubicBezTo>
                    <a:cubicBezTo>
                      <a:pt x="1189385" y="3122444"/>
                      <a:pt x="1024453" y="3191828"/>
                      <a:pt x="866577" y="3274428"/>
                    </a:cubicBezTo>
                    <a:cubicBezTo>
                      <a:pt x="799068" y="3312825"/>
                      <a:pt x="727452" y="3346222"/>
                      <a:pt x="650746" y="3360777"/>
                    </a:cubicBezTo>
                    <a:cubicBezTo>
                      <a:pt x="595739" y="3371314"/>
                      <a:pt x="540107" y="3355598"/>
                      <a:pt x="489297" y="3335506"/>
                    </a:cubicBezTo>
                    <a:cubicBezTo>
                      <a:pt x="445899" y="3317647"/>
                      <a:pt x="419110" y="3277463"/>
                      <a:pt x="384374" y="3248174"/>
                    </a:cubicBezTo>
                    <a:cubicBezTo>
                      <a:pt x="337403" y="3202186"/>
                      <a:pt x="295255" y="3142178"/>
                      <a:pt x="297577" y="3073598"/>
                    </a:cubicBezTo>
                    <a:cubicBezTo>
                      <a:pt x="304542" y="2957334"/>
                      <a:pt x="363032" y="2853214"/>
                      <a:pt x="429469" y="2760524"/>
                    </a:cubicBezTo>
                    <a:cubicBezTo>
                      <a:pt x="637620" y="2483882"/>
                      <a:pt x="899795" y="2254925"/>
                      <a:pt x="1126877" y="1994892"/>
                    </a:cubicBezTo>
                    <a:cubicBezTo>
                      <a:pt x="1230194" y="1869698"/>
                      <a:pt x="1333600" y="1737628"/>
                      <a:pt x="1381284" y="1580019"/>
                    </a:cubicBezTo>
                    <a:cubicBezTo>
                      <a:pt x="1415931" y="1473220"/>
                      <a:pt x="1413967" y="1352490"/>
                      <a:pt x="1364407" y="1250692"/>
                    </a:cubicBezTo>
                    <a:cubicBezTo>
                      <a:pt x="1332885" y="1182112"/>
                      <a:pt x="1275557" y="1127820"/>
                      <a:pt x="1209030" y="1093351"/>
                    </a:cubicBezTo>
                    <a:cubicBezTo>
                      <a:pt x="1233408" y="997267"/>
                      <a:pt x="1211798" y="891719"/>
                      <a:pt x="1152595" y="812423"/>
                    </a:cubicBezTo>
                    <a:cubicBezTo>
                      <a:pt x="1172954" y="885914"/>
                      <a:pt x="1197690" y="961370"/>
                      <a:pt x="1184384" y="1038791"/>
                    </a:cubicBezTo>
                    <a:cubicBezTo>
                      <a:pt x="1166972" y="1204347"/>
                      <a:pt x="1030883" y="1346776"/>
                      <a:pt x="866934" y="1373565"/>
                    </a:cubicBezTo>
                    <a:cubicBezTo>
                      <a:pt x="836662" y="1379905"/>
                      <a:pt x="803355" y="1376690"/>
                      <a:pt x="775851" y="1393031"/>
                    </a:cubicBezTo>
                    <a:cubicBezTo>
                      <a:pt x="744597" y="1411784"/>
                      <a:pt x="717094" y="1435983"/>
                      <a:pt x="688162" y="1458129"/>
                    </a:cubicBezTo>
                    <a:cubicBezTo>
                      <a:pt x="634584" y="1502152"/>
                      <a:pt x="578773" y="1545908"/>
                      <a:pt x="538321" y="1603057"/>
                    </a:cubicBezTo>
                    <a:cubicBezTo>
                      <a:pt x="507246" y="1647081"/>
                      <a:pt x="515461" y="1702981"/>
                      <a:pt x="505014" y="1752987"/>
                    </a:cubicBezTo>
                    <a:cubicBezTo>
                      <a:pt x="476885" y="1862287"/>
                      <a:pt x="325705" y="1911846"/>
                      <a:pt x="236855" y="1846302"/>
                    </a:cubicBezTo>
                    <a:cubicBezTo>
                      <a:pt x="267216" y="1840230"/>
                      <a:pt x="297220" y="1832104"/>
                      <a:pt x="324813" y="1817817"/>
                    </a:cubicBezTo>
                    <a:cubicBezTo>
                      <a:pt x="387142" y="1771114"/>
                      <a:pt x="409109" y="1694230"/>
                      <a:pt x="443310" y="1627971"/>
                    </a:cubicBezTo>
                    <a:cubicBezTo>
                      <a:pt x="389642" y="1694051"/>
                      <a:pt x="361335" y="1793974"/>
                      <a:pt x="271324" y="1820049"/>
                    </a:cubicBezTo>
                    <a:cubicBezTo>
                      <a:pt x="232748" y="1837373"/>
                      <a:pt x="191314" y="1822192"/>
                      <a:pt x="154613" y="1807726"/>
                    </a:cubicBezTo>
                    <a:cubicBezTo>
                      <a:pt x="127288" y="1796742"/>
                      <a:pt x="102553" y="1779508"/>
                      <a:pt x="83354" y="1757184"/>
                    </a:cubicBezTo>
                    <a:cubicBezTo>
                      <a:pt x="59154" y="1731645"/>
                      <a:pt x="58619" y="1694319"/>
                      <a:pt x="44688" y="1663512"/>
                    </a:cubicBezTo>
                    <a:cubicBezTo>
                      <a:pt x="28615" y="1618863"/>
                      <a:pt x="-4782" y="1577787"/>
                      <a:pt x="576" y="1527870"/>
                    </a:cubicBezTo>
                    <a:cubicBezTo>
                      <a:pt x="486" y="1502152"/>
                      <a:pt x="17096" y="1481346"/>
                      <a:pt x="30758" y="1461165"/>
                    </a:cubicBezTo>
                    <a:cubicBezTo>
                      <a:pt x="97374" y="1368475"/>
                      <a:pt x="149791" y="1266498"/>
                      <a:pt x="197118" y="1162913"/>
                    </a:cubicBezTo>
                    <a:cubicBezTo>
                      <a:pt x="231051" y="1093351"/>
                      <a:pt x="263644" y="1022628"/>
                      <a:pt x="285433" y="948244"/>
                    </a:cubicBezTo>
                    <a:cubicBezTo>
                      <a:pt x="299720" y="902791"/>
                      <a:pt x="261769" y="865465"/>
                      <a:pt x="255786" y="822514"/>
                    </a:cubicBezTo>
                    <a:cubicBezTo>
                      <a:pt x="258376" y="811084"/>
                      <a:pt x="264180" y="800814"/>
                      <a:pt x="271145" y="791528"/>
                    </a:cubicBezTo>
                    <a:cubicBezTo>
                      <a:pt x="323830" y="723394"/>
                      <a:pt x="385802" y="658922"/>
                      <a:pt x="415360" y="576412"/>
                    </a:cubicBezTo>
                    <a:cubicBezTo>
                      <a:pt x="426879" y="545158"/>
                      <a:pt x="446971" y="518279"/>
                      <a:pt x="463312" y="489436"/>
                    </a:cubicBezTo>
                    <a:cubicBezTo>
                      <a:pt x="407769" y="522387"/>
                      <a:pt x="365978" y="572661"/>
                      <a:pt x="334189" y="627936"/>
                    </a:cubicBezTo>
                    <a:cubicBezTo>
                      <a:pt x="332135" y="549086"/>
                      <a:pt x="383213" y="479256"/>
                      <a:pt x="443667" y="433447"/>
                    </a:cubicBezTo>
                    <a:cubicBezTo>
                      <a:pt x="363210" y="467916"/>
                      <a:pt x="298202" y="537924"/>
                      <a:pt x="269181" y="620524"/>
                    </a:cubicBezTo>
                    <a:cubicBezTo>
                      <a:pt x="261858" y="566589"/>
                      <a:pt x="289630" y="516582"/>
                      <a:pt x="319633" y="474166"/>
                    </a:cubicBezTo>
                    <a:cubicBezTo>
                      <a:pt x="347583" y="434787"/>
                      <a:pt x="389285" y="409337"/>
                      <a:pt x="427415" y="381119"/>
                    </a:cubicBezTo>
                    <a:cubicBezTo>
                      <a:pt x="431612" y="379244"/>
                      <a:pt x="440095" y="375404"/>
                      <a:pt x="444292" y="373440"/>
                    </a:cubicBezTo>
                    <a:cubicBezTo>
                      <a:pt x="403572" y="386120"/>
                      <a:pt x="381427" y="344865"/>
                      <a:pt x="364192" y="315665"/>
                    </a:cubicBezTo>
                    <a:cubicBezTo>
                      <a:pt x="329992" y="250299"/>
                      <a:pt x="321687" y="171539"/>
                      <a:pt x="340797" y="100370"/>
                    </a:cubicBezTo>
                    <a:cubicBezTo>
                      <a:pt x="403126" y="172968"/>
                      <a:pt x="476796" y="234136"/>
                      <a:pt x="555913" y="287536"/>
                    </a:cubicBezTo>
                    <a:cubicBezTo>
                      <a:pt x="519480" y="305663"/>
                      <a:pt x="487779" y="331470"/>
                      <a:pt x="456526" y="357188"/>
                    </a:cubicBezTo>
                    <a:cubicBezTo>
                      <a:pt x="508853" y="322630"/>
                      <a:pt x="563057" y="288786"/>
                      <a:pt x="624671" y="273606"/>
                    </a:cubicBezTo>
                    <a:cubicBezTo>
                      <a:pt x="644942" y="336917"/>
                      <a:pt x="685483" y="393531"/>
                      <a:pt x="740490" y="431215"/>
                    </a:cubicBezTo>
                    <a:cubicBezTo>
                      <a:pt x="736560" y="403800"/>
                      <a:pt x="712986" y="386566"/>
                      <a:pt x="699413" y="364153"/>
                    </a:cubicBezTo>
                    <a:cubicBezTo>
                      <a:pt x="661730" y="306467"/>
                      <a:pt x="633512" y="240923"/>
                      <a:pt x="630208" y="171361"/>
                    </a:cubicBezTo>
                    <a:cubicBezTo>
                      <a:pt x="628511" y="113586"/>
                      <a:pt x="619403" y="56525"/>
                      <a:pt x="607973" y="0"/>
                    </a:cubicBezTo>
                    <a:moveTo>
                      <a:pt x="459472" y="594003"/>
                    </a:moveTo>
                    <a:cubicBezTo>
                      <a:pt x="492601" y="541229"/>
                      <a:pt x="524927" y="487829"/>
                      <a:pt x="560467" y="436483"/>
                    </a:cubicBezTo>
                    <a:cubicBezTo>
                      <a:pt x="510996" y="476310"/>
                      <a:pt x="473492" y="531674"/>
                      <a:pt x="459472" y="594003"/>
                    </a:cubicBezTo>
                    <a:moveTo>
                      <a:pt x="570290" y="821978"/>
                    </a:moveTo>
                    <a:cubicBezTo>
                      <a:pt x="541893" y="841177"/>
                      <a:pt x="533232" y="876181"/>
                      <a:pt x="520551" y="905917"/>
                    </a:cubicBezTo>
                    <a:cubicBezTo>
                      <a:pt x="558592" y="894487"/>
                      <a:pt x="601544" y="915293"/>
                      <a:pt x="636727" y="890558"/>
                    </a:cubicBezTo>
                    <a:cubicBezTo>
                      <a:pt x="686108" y="867876"/>
                      <a:pt x="696377" y="810280"/>
                      <a:pt x="728345" y="771882"/>
                    </a:cubicBezTo>
                    <a:cubicBezTo>
                      <a:pt x="677000" y="792688"/>
                      <a:pt x="617528" y="790724"/>
                      <a:pt x="570290" y="821978"/>
                    </a:cubicBezTo>
                    <a:moveTo>
                      <a:pt x="179973" y="1535996"/>
                    </a:moveTo>
                    <a:cubicBezTo>
                      <a:pt x="180330" y="1567785"/>
                      <a:pt x="179973" y="1602165"/>
                      <a:pt x="196582" y="1630561"/>
                    </a:cubicBezTo>
                    <a:cubicBezTo>
                      <a:pt x="207030" y="1594396"/>
                      <a:pt x="221764" y="1558320"/>
                      <a:pt x="221586" y="1520101"/>
                    </a:cubicBezTo>
                    <a:cubicBezTo>
                      <a:pt x="216406" y="1489383"/>
                      <a:pt x="179170" y="1515368"/>
                      <a:pt x="179973" y="1535996"/>
                    </a:cubicBezTo>
                    <a:close/>
                  </a:path>
                </a:pathLst>
              </a:custGeom>
              <a:grpFill/>
              <a:ln w="4286" cap="flat">
                <a:noFill/>
                <a:prstDash val="solid"/>
                <a:miter/>
              </a:ln>
            </p:spPr>
            <p:txBody>
              <a:bodyPr/>
              <a:lstStyle/>
              <a:p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117" name="任意多边形: 形状 116" descr="D:\51PPT模板网\51pptmoban.com\图片.jpg"/>
              <p:cNvSpPr/>
              <p:nvPr/>
            </p:nvSpPr>
            <p:spPr>
              <a:xfrm>
                <a:off x="6479178" y="2610164"/>
                <a:ext cx="1532823" cy="2152664"/>
              </a:xfrm>
              <a:custGeom>
                <a:avLst/>
                <a:gdLst>
                  <a:gd name="csX0" fmla="*/ 283162 w 1532823"/>
                  <a:gd name="csY0" fmla="*/ 142233 h 2152664"/>
                  <a:gd name="csX1" fmla="*/ 718931 w 1532823"/>
                  <a:gd name="csY1" fmla="*/ 3912 h 2152664"/>
                  <a:gd name="csX2" fmla="*/ 1131393 w 1532823"/>
                  <a:gd name="csY2" fmla="*/ 112051 h 2152664"/>
                  <a:gd name="csX3" fmla="*/ 1444557 w 1532823"/>
                  <a:gd name="csY3" fmla="*/ 397354 h 2152664"/>
                  <a:gd name="csX4" fmla="*/ 1521353 w 1532823"/>
                  <a:gd name="csY4" fmla="*/ 827229 h 2152664"/>
                  <a:gd name="csX5" fmla="*/ 1265338 w 1532823"/>
                  <a:gd name="csY5" fmla="*/ 1319702 h 2152664"/>
                  <a:gd name="csX6" fmla="*/ 1034060 w 1532823"/>
                  <a:gd name="csY6" fmla="*/ 1562589 h 2152664"/>
                  <a:gd name="csX7" fmla="*/ 921813 w 1532823"/>
                  <a:gd name="csY7" fmla="*/ 1667870 h 2152664"/>
                  <a:gd name="csX8" fmla="*/ 1223280 w 1532823"/>
                  <a:gd name="csY8" fmla="*/ 1778598 h 2152664"/>
                  <a:gd name="csX9" fmla="*/ 1301861 w 1532823"/>
                  <a:gd name="csY9" fmla="*/ 1917276 h 2152664"/>
                  <a:gd name="csX10" fmla="*/ 1196937 w 1532823"/>
                  <a:gd name="csY10" fmla="*/ 2004430 h 2152664"/>
                  <a:gd name="csX11" fmla="*/ 478365 w 1532823"/>
                  <a:gd name="csY11" fmla="*/ 2139447 h 2152664"/>
                  <a:gd name="csX12" fmla="*/ 228870 w 1532823"/>
                  <a:gd name="csY12" fmla="*/ 2138643 h 2152664"/>
                  <a:gd name="csX13" fmla="*/ 106176 w 1532823"/>
                  <a:gd name="csY13" fmla="*/ 2064616 h 2152664"/>
                  <a:gd name="csX14" fmla="*/ 58848 w 1532823"/>
                  <a:gd name="csY14" fmla="*/ 1987821 h 2152664"/>
                  <a:gd name="csX15" fmla="*/ 7503 w 1532823"/>
                  <a:gd name="csY15" fmla="*/ 1925849 h 2152664"/>
                  <a:gd name="csX16" fmla="*/ 43221 w 1532823"/>
                  <a:gd name="csY16" fmla="*/ 1751274 h 2152664"/>
                  <a:gd name="csX17" fmla="*/ 167701 w 1532823"/>
                  <a:gd name="csY17" fmla="*/ 1615899 h 2152664"/>
                  <a:gd name="csX18" fmla="*/ 387014 w 1532823"/>
                  <a:gd name="csY18" fmla="*/ 1407034 h 2152664"/>
                  <a:gd name="csX19" fmla="*/ 895024 w 1532823"/>
                  <a:gd name="csY19" fmla="*/ 815978 h 2152664"/>
                  <a:gd name="csX20" fmla="*/ 961640 w 1532823"/>
                  <a:gd name="csY20" fmla="*/ 631401 h 2152664"/>
                  <a:gd name="csX21" fmla="*/ 915473 w 1532823"/>
                  <a:gd name="csY21" fmla="*/ 566840 h 2152664"/>
                  <a:gd name="csX22" fmla="*/ 530783 w 1532823"/>
                  <a:gd name="csY22" fmla="*/ 647385 h 2152664"/>
                  <a:gd name="csX23" fmla="*/ 371030 w 1532823"/>
                  <a:gd name="csY23" fmla="*/ 699178 h 2152664"/>
                  <a:gd name="csX24" fmla="*/ 158682 w 1532823"/>
                  <a:gd name="csY24" fmla="*/ 558624 h 2152664"/>
                  <a:gd name="csX25" fmla="*/ 86798 w 1532823"/>
                  <a:gd name="csY25" fmla="*/ 461023 h 2152664"/>
                  <a:gd name="csX26" fmla="*/ 95013 w 1532823"/>
                  <a:gd name="csY26" fmla="*/ 372887 h 2152664"/>
                  <a:gd name="csX27" fmla="*/ 149306 w 1532823"/>
                  <a:gd name="csY27" fmla="*/ 275285 h 2152664"/>
                  <a:gd name="csX28" fmla="*/ 283162 w 1532823"/>
                  <a:gd name="csY28" fmla="*/ 142233 h 2152664"/>
                </a:gdLst>
                <a:ahLst/>
                <a:cxnLst>
                  <a:cxn ang="0">
                    <a:pos x="csX0" y="csY0"/>
                  </a:cxn>
                  <a:cxn ang="0">
                    <a:pos x="csX1" y="csY1"/>
                  </a:cxn>
                  <a:cxn ang="0">
                    <a:pos x="csX2" y="csY2"/>
                  </a:cxn>
                  <a:cxn ang="0">
                    <a:pos x="csX3" y="csY3"/>
                  </a:cxn>
                  <a:cxn ang="0">
                    <a:pos x="csX4" y="csY4"/>
                  </a:cxn>
                  <a:cxn ang="0">
                    <a:pos x="csX5" y="csY5"/>
                  </a:cxn>
                  <a:cxn ang="0">
                    <a:pos x="csX6" y="csY6"/>
                  </a:cxn>
                  <a:cxn ang="0">
                    <a:pos x="csX7" y="csY7"/>
                  </a:cxn>
                  <a:cxn ang="0">
                    <a:pos x="csX8" y="csY8"/>
                  </a:cxn>
                  <a:cxn ang="0">
                    <a:pos x="csX9" y="csY9"/>
                  </a:cxn>
                  <a:cxn ang="0">
                    <a:pos x="csX10" y="csY10"/>
                  </a:cxn>
                  <a:cxn ang="0">
                    <a:pos x="csX11" y="csY11"/>
                  </a:cxn>
                  <a:cxn ang="0">
                    <a:pos x="csX12" y="csY12"/>
                  </a:cxn>
                  <a:cxn ang="0">
                    <a:pos x="csX13" y="csY13"/>
                  </a:cxn>
                  <a:cxn ang="0">
                    <a:pos x="csX14" y="csY14"/>
                  </a:cxn>
                  <a:cxn ang="0">
                    <a:pos x="csX15" y="csY15"/>
                  </a:cxn>
                  <a:cxn ang="0">
                    <a:pos x="csX16" y="csY16"/>
                  </a:cxn>
                  <a:cxn ang="0">
                    <a:pos x="csX17" y="csY17"/>
                  </a:cxn>
                  <a:cxn ang="0">
                    <a:pos x="csX18" y="csY18"/>
                  </a:cxn>
                  <a:cxn ang="0">
                    <a:pos x="csX19" y="csY19"/>
                  </a:cxn>
                  <a:cxn ang="0">
                    <a:pos x="csX20" y="csY20"/>
                  </a:cxn>
                  <a:cxn ang="0">
                    <a:pos x="csX21" y="csY21"/>
                  </a:cxn>
                  <a:cxn ang="0">
                    <a:pos x="csX22" y="csY22"/>
                  </a:cxn>
                  <a:cxn ang="0">
                    <a:pos x="csX23" y="csY23"/>
                  </a:cxn>
                  <a:cxn ang="0">
                    <a:pos x="csX24" y="csY24"/>
                  </a:cxn>
                  <a:cxn ang="0">
                    <a:pos x="csX25" y="csY25"/>
                  </a:cxn>
                  <a:cxn ang="0">
                    <a:pos x="csX26" y="csY26"/>
                  </a:cxn>
                  <a:cxn ang="0">
                    <a:pos x="csX27" y="csY27"/>
                  </a:cxn>
                  <a:cxn ang="0">
                    <a:pos x="csX28" y="csY28"/>
                  </a:cxn>
                </a:cxnLst>
                <a:rect l="l" t="t" r="r" b="b"/>
                <a:pathLst>
                  <a:path w="1532823" h="2152664">
                    <a:moveTo>
                      <a:pt x="283162" y="142233"/>
                    </a:moveTo>
                    <a:cubicBezTo>
                      <a:pt x="398891" y="35345"/>
                      <a:pt x="562929" y="-15019"/>
                      <a:pt x="718931" y="3912"/>
                    </a:cubicBezTo>
                    <a:cubicBezTo>
                      <a:pt x="860110" y="22486"/>
                      <a:pt x="1000127" y="56240"/>
                      <a:pt x="1131393" y="112051"/>
                    </a:cubicBezTo>
                    <a:cubicBezTo>
                      <a:pt x="1259891" y="174469"/>
                      <a:pt x="1369995" y="275464"/>
                      <a:pt x="1444557" y="397354"/>
                    </a:cubicBezTo>
                    <a:cubicBezTo>
                      <a:pt x="1518495" y="525852"/>
                      <a:pt x="1552339" y="680783"/>
                      <a:pt x="1521353" y="827229"/>
                    </a:cubicBezTo>
                    <a:cubicBezTo>
                      <a:pt x="1482508" y="1011002"/>
                      <a:pt x="1383210" y="1175755"/>
                      <a:pt x="1265338" y="1319702"/>
                    </a:cubicBezTo>
                    <a:cubicBezTo>
                      <a:pt x="1193544" y="1405427"/>
                      <a:pt x="1116838" y="1487312"/>
                      <a:pt x="1034060" y="1562589"/>
                    </a:cubicBezTo>
                    <a:cubicBezTo>
                      <a:pt x="997895" y="1599022"/>
                      <a:pt x="956550" y="1630008"/>
                      <a:pt x="921813" y="1667870"/>
                    </a:cubicBezTo>
                    <a:cubicBezTo>
                      <a:pt x="1027809" y="1683676"/>
                      <a:pt x="1137733" y="1710643"/>
                      <a:pt x="1223280" y="1778598"/>
                    </a:cubicBezTo>
                    <a:cubicBezTo>
                      <a:pt x="1264714" y="1812620"/>
                      <a:pt x="1307665" y="1859501"/>
                      <a:pt x="1301861" y="1917276"/>
                    </a:cubicBezTo>
                    <a:cubicBezTo>
                      <a:pt x="1292574" y="1967015"/>
                      <a:pt x="1242389" y="1994340"/>
                      <a:pt x="1196937" y="2004430"/>
                    </a:cubicBezTo>
                    <a:cubicBezTo>
                      <a:pt x="958872" y="2056490"/>
                      <a:pt x="719378" y="2103103"/>
                      <a:pt x="478365" y="2139447"/>
                    </a:cubicBezTo>
                    <a:cubicBezTo>
                      <a:pt x="395944" y="2150341"/>
                      <a:pt x="310219" y="2163110"/>
                      <a:pt x="228870" y="2138643"/>
                    </a:cubicBezTo>
                    <a:cubicBezTo>
                      <a:pt x="182167" y="2125963"/>
                      <a:pt x="137251" y="2102299"/>
                      <a:pt x="106176" y="2064616"/>
                    </a:cubicBezTo>
                    <a:cubicBezTo>
                      <a:pt x="86352" y="2041488"/>
                      <a:pt x="81619" y="2008627"/>
                      <a:pt x="58848" y="1987821"/>
                    </a:cubicBezTo>
                    <a:cubicBezTo>
                      <a:pt x="39114" y="1969604"/>
                      <a:pt x="15807" y="1952549"/>
                      <a:pt x="7503" y="1925849"/>
                    </a:cubicBezTo>
                    <a:cubicBezTo>
                      <a:pt x="-10624" y="1866377"/>
                      <a:pt x="5181" y="1799672"/>
                      <a:pt x="43221" y="1751274"/>
                    </a:cubicBezTo>
                    <a:cubicBezTo>
                      <a:pt x="81262" y="1703142"/>
                      <a:pt x="124303" y="1659119"/>
                      <a:pt x="167701" y="1615899"/>
                    </a:cubicBezTo>
                    <a:cubicBezTo>
                      <a:pt x="241996" y="1547498"/>
                      <a:pt x="311380" y="1474007"/>
                      <a:pt x="387014" y="1407034"/>
                    </a:cubicBezTo>
                    <a:cubicBezTo>
                      <a:pt x="574091" y="1226833"/>
                      <a:pt x="766258" y="1044399"/>
                      <a:pt x="895024" y="815978"/>
                    </a:cubicBezTo>
                    <a:cubicBezTo>
                      <a:pt x="925028" y="757846"/>
                      <a:pt x="956282" y="697570"/>
                      <a:pt x="961640" y="631401"/>
                    </a:cubicBezTo>
                    <a:cubicBezTo>
                      <a:pt x="964140" y="601933"/>
                      <a:pt x="947977" y="569072"/>
                      <a:pt x="915473" y="566840"/>
                    </a:cubicBezTo>
                    <a:cubicBezTo>
                      <a:pt x="782778" y="544605"/>
                      <a:pt x="646600" y="582734"/>
                      <a:pt x="530783" y="647385"/>
                    </a:cubicBezTo>
                    <a:cubicBezTo>
                      <a:pt x="481848" y="674800"/>
                      <a:pt x="429252" y="704714"/>
                      <a:pt x="371030" y="699178"/>
                    </a:cubicBezTo>
                    <a:cubicBezTo>
                      <a:pt x="280662" y="694802"/>
                      <a:pt x="207974" y="629347"/>
                      <a:pt x="158682" y="558624"/>
                    </a:cubicBezTo>
                    <a:cubicBezTo>
                      <a:pt x="136269" y="524959"/>
                      <a:pt x="105015" y="497188"/>
                      <a:pt x="86798" y="461023"/>
                    </a:cubicBezTo>
                    <a:cubicBezTo>
                      <a:pt x="90013" y="431644"/>
                      <a:pt x="91888" y="402176"/>
                      <a:pt x="95013" y="372887"/>
                    </a:cubicBezTo>
                    <a:cubicBezTo>
                      <a:pt x="98317" y="334132"/>
                      <a:pt x="124124" y="302878"/>
                      <a:pt x="149306" y="275285"/>
                    </a:cubicBezTo>
                    <a:cubicBezTo>
                      <a:pt x="192526" y="229565"/>
                      <a:pt x="236906" y="184917"/>
                      <a:pt x="283162" y="142233"/>
                    </a:cubicBezTo>
                    <a:close/>
                  </a:path>
                </a:pathLst>
              </a:custGeom>
              <a:grpFill/>
              <a:ln w="4286" cap="flat">
                <a:noFill/>
                <a:prstDash val="solid"/>
                <a:miter/>
              </a:ln>
            </p:spPr>
            <p:txBody>
              <a:bodyPr/>
              <a:lstStyle/>
              <a:p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118" name="任意多边形: 形状 117"/>
              <p:cNvSpPr/>
              <p:nvPr/>
            </p:nvSpPr>
            <p:spPr>
              <a:xfrm>
                <a:off x="4790102" y="2758184"/>
                <a:ext cx="1740751" cy="2042566"/>
              </a:xfrm>
              <a:custGeom>
                <a:avLst/>
                <a:gdLst>
                  <a:gd name="csX0" fmla="*/ 631802 w 1740751"/>
                  <a:gd name="csY0" fmla="*/ 28503 h 2042565"/>
                  <a:gd name="csX1" fmla="*/ 750477 w 1740751"/>
                  <a:gd name="csY1" fmla="*/ 6268 h 2042565"/>
                  <a:gd name="csX2" fmla="*/ 696096 w 1740751"/>
                  <a:gd name="csY2" fmla="*/ 234153 h 2042565"/>
                  <a:gd name="csX3" fmla="*/ 852901 w 1740751"/>
                  <a:gd name="csY3" fmla="*/ 134855 h 2042565"/>
                  <a:gd name="csX4" fmla="*/ 1184639 w 1740751"/>
                  <a:gd name="csY4" fmla="*/ 20287 h 2042565"/>
                  <a:gd name="csX5" fmla="*/ 1547631 w 1740751"/>
                  <a:gd name="csY5" fmla="*/ 165573 h 2042565"/>
                  <a:gd name="csX6" fmla="*/ 1728011 w 1740751"/>
                  <a:gd name="csY6" fmla="*/ 572499 h 2042565"/>
                  <a:gd name="csX7" fmla="*/ 1690595 w 1740751"/>
                  <a:gd name="csY7" fmla="*/ 1083010 h 2042565"/>
                  <a:gd name="csX8" fmla="*/ 1446100 w 1740751"/>
                  <a:gd name="csY8" fmla="*/ 1574946 h 2042565"/>
                  <a:gd name="csX9" fmla="*/ 1191604 w 1740751"/>
                  <a:gd name="csY9" fmla="*/ 1840158 h 2042565"/>
                  <a:gd name="csX10" fmla="*/ 799234 w 1740751"/>
                  <a:gd name="csY10" fmla="*/ 2017144 h 2042565"/>
                  <a:gd name="csX11" fmla="*/ 568401 w 1740751"/>
                  <a:gd name="csY11" fmla="*/ 2035361 h 2042565"/>
                  <a:gd name="csX12" fmla="*/ 119238 w 1740751"/>
                  <a:gd name="csY12" fmla="*/ 1675226 h 2042565"/>
                  <a:gd name="csX13" fmla="*/ 27 w 1740751"/>
                  <a:gd name="csY13" fmla="*/ 1188469 h 2042565"/>
                  <a:gd name="csX14" fmla="*/ 137812 w 1740751"/>
                  <a:gd name="csY14" fmla="*/ 543299 h 2042565"/>
                  <a:gd name="csX15" fmla="*/ 631802 w 1740751"/>
                  <a:gd name="csY15" fmla="*/ 28503 h 2042565"/>
                  <a:gd name="csX16" fmla="*/ 678415 w 1740751"/>
                  <a:gd name="csY16" fmla="*/ 290232 h 2042565"/>
                  <a:gd name="csX17" fmla="*/ 661092 w 1740751"/>
                  <a:gd name="csY17" fmla="*/ 317825 h 2042565"/>
                  <a:gd name="csX18" fmla="*/ 540987 w 1740751"/>
                  <a:gd name="csY18" fmla="*/ 684835 h 2042565"/>
                  <a:gd name="csX19" fmla="*/ 535451 w 1740751"/>
                  <a:gd name="csY19" fmla="*/ 1254906 h 2042565"/>
                  <a:gd name="csX20" fmla="*/ 711544 w 1740751"/>
                  <a:gd name="csY20" fmla="*/ 1581911 h 2042565"/>
                  <a:gd name="csX21" fmla="*/ 855044 w 1740751"/>
                  <a:gd name="csY21" fmla="*/ 1649330 h 2042565"/>
                  <a:gd name="csX22" fmla="*/ 961397 w 1740751"/>
                  <a:gd name="csY22" fmla="*/ 1526904 h 2042565"/>
                  <a:gd name="csX23" fmla="*/ 1142759 w 1740751"/>
                  <a:gd name="csY23" fmla="*/ 1001839 h 2042565"/>
                  <a:gd name="csX24" fmla="*/ 1162404 w 1740751"/>
                  <a:gd name="csY24" fmla="*/ 822352 h 2042565"/>
                  <a:gd name="csX25" fmla="*/ 1078465 w 1740751"/>
                  <a:gd name="csY25" fmla="*/ 499722 h 2042565"/>
                  <a:gd name="csX26" fmla="*/ 800038 w 1740751"/>
                  <a:gd name="csY26" fmla="*/ 291750 h 2042565"/>
                  <a:gd name="csX27" fmla="*/ 678415 w 1740751"/>
                  <a:gd name="csY27" fmla="*/ 290232 h 2042565"/>
                </a:gdLst>
                <a:ahLst/>
                <a:cxnLst>
                  <a:cxn ang="0">
                    <a:pos x="csX0" y="csY0"/>
                  </a:cxn>
                  <a:cxn ang="0">
                    <a:pos x="csX1" y="csY1"/>
                  </a:cxn>
                  <a:cxn ang="0">
                    <a:pos x="csX2" y="csY2"/>
                  </a:cxn>
                  <a:cxn ang="0">
                    <a:pos x="csX3" y="csY3"/>
                  </a:cxn>
                  <a:cxn ang="0">
                    <a:pos x="csX4" y="csY4"/>
                  </a:cxn>
                  <a:cxn ang="0">
                    <a:pos x="csX5" y="csY5"/>
                  </a:cxn>
                  <a:cxn ang="0">
                    <a:pos x="csX6" y="csY6"/>
                  </a:cxn>
                  <a:cxn ang="0">
                    <a:pos x="csX7" y="csY7"/>
                  </a:cxn>
                  <a:cxn ang="0">
                    <a:pos x="csX8" y="csY8"/>
                  </a:cxn>
                  <a:cxn ang="0">
                    <a:pos x="csX9" y="csY9"/>
                  </a:cxn>
                  <a:cxn ang="0">
                    <a:pos x="csX10" y="csY10"/>
                  </a:cxn>
                  <a:cxn ang="0">
                    <a:pos x="csX11" y="csY11"/>
                  </a:cxn>
                  <a:cxn ang="0">
                    <a:pos x="csX12" y="csY12"/>
                  </a:cxn>
                  <a:cxn ang="0">
                    <a:pos x="csX13" y="csY13"/>
                  </a:cxn>
                  <a:cxn ang="0">
                    <a:pos x="csX14" y="csY14"/>
                  </a:cxn>
                  <a:cxn ang="0">
                    <a:pos x="csX15" y="csY15"/>
                  </a:cxn>
                  <a:cxn ang="0">
                    <a:pos x="csX16" y="csY16"/>
                  </a:cxn>
                  <a:cxn ang="0">
                    <a:pos x="csX17" y="csY17"/>
                  </a:cxn>
                  <a:cxn ang="0">
                    <a:pos x="csX18" y="csY18"/>
                  </a:cxn>
                  <a:cxn ang="0">
                    <a:pos x="csX19" y="csY19"/>
                  </a:cxn>
                  <a:cxn ang="0">
                    <a:pos x="csX20" y="csY20"/>
                  </a:cxn>
                  <a:cxn ang="0">
                    <a:pos x="csX21" y="csY21"/>
                  </a:cxn>
                  <a:cxn ang="0">
                    <a:pos x="csX22" y="csY22"/>
                  </a:cxn>
                  <a:cxn ang="0">
                    <a:pos x="csX23" y="csY23"/>
                  </a:cxn>
                  <a:cxn ang="0">
                    <a:pos x="csX24" y="csY24"/>
                  </a:cxn>
                  <a:cxn ang="0">
                    <a:pos x="csX25" y="csY25"/>
                  </a:cxn>
                  <a:cxn ang="0">
                    <a:pos x="csX26" y="csY26"/>
                  </a:cxn>
                  <a:cxn ang="0">
                    <a:pos x="csX27" y="csY27"/>
                  </a:cxn>
                </a:cxnLst>
                <a:rect l="l" t="t" r="r" b="b"/>
                <a:pathLst>
                  <a:path w="1740751" h="2042565">
                    <a:moveTo>
                      <a:pt x="631802" y="28503"/>
                    </a:moveTo>
                    <a:cubicBezTo>
                      <a:pt x="669128" y="15019"/>
                      <a:pt x="710294" y="-12306"/>
                      <a:pt x="750477" y="6268"/>
                    </a:cubicBezTo>
                    <a:cubicBezTo>
                      <a:pt x="764765" y="86814"/>
                      <a:pt x="720295" y="160216"/>
                      <a:pt x="696096" y="234153"/>
                    </a:cubicBezTo>
                    <a:cubicBezTo>
                      <a:pt x="751817" y="206739"/>
                      <a:pt x="798341" y="164323"/>
                      <a:pt x="852901" y="134855"/>
                    </a:cubicBezTo>
                    <a:cubicBezTo>
                      <a:pt x="955593" y="78152"/>
                      <a:pt x="1066053" y="28145"/>
                      <a:pt x="1184639" y="20287"/>
                    </a:cubicBezTo>
                    <a:cubicBezTo>
                      <a:pt x="1320192" y="4482"/>
                      <a:pt x="1457798" y="64847"/>
                      <a:pt x="1547631" y="165573"/>
                    </a:cubicBezTo>
                    <a:cubicBezTo>
                      <a:pt x="1649251" y="277730"/>
                      <a:pt x="1704615" y="424624"/>
                      <a:pt x="1728011" y="572499"/>
                    </a:cubicBezTo>
                    <a:cubicBezTo>
                      <a:pt x="1755603" y="742699"/>
                      <a:pt x="1736226" y="917632"/>
                      <a:pt x="1690595" y="1083010"/>
                    </a:cubicBezTo>
                    <a:cubicBezTo>
                      <a:pt x="1640142" y="1260175"/>
                      <a:pt x="1556114" y="1427338"/>
                      <a:pt x="1446100" y="1574946"/>
                    </a:cubicBezTo>
                    <a:cubicBezTo>
                      <a:pt x="1375824" y="1675941"/>
                      <a:pt x="1287777" y="1763898"/>
                      <a:pt x="1191604" y="1840158"/>
                    </a:cubicBezTo>
                    <a:cubicBezTo>
                      <a:pt x="1075965" y="1926687"/>
                      <a:pt x="943091" y="1994731"/>
                      <a:pt x="799234" y="2017144"/>
                    </a:cubicBezTo>
                    <a:cubicBezTo>
                      <a:pt x="723153" y="2028574"/>
                      <a:pt x="645465" y="2055363"/>
                      <a:pt x="568401" y="2035361"/>
                    </a:cubicBezTo>
                    <a:cubicBezTo>
                      <a:pt x="374448" y="1989284"/>
                      <a:pt x="214339" y="1847212"/>
                      <a:pt x="119238" y="1675226"/>
                    </a:cubicBezTo>
                    <a:cubicBezTo>
                      <a:pt x="41550" y="1525386"/>
                      <a:pt x="4670" y="1356526"/>
                      <a:pt x="27" y="1188469"/>
                    </a:cubicBezTo>
                    <a:cubicBezTo>
                      <a:pt x="-1223" y="967013"/>
                      <a:pt x="41461" y="743414"/>
                      <a:pt x="137812" y="543299"/>
                    </a:cubicBezTo>
                    <a:cubicBezTo>
                      <a:pt x="243986" y="326844"/>
                      <a:pt x="413203" y="135212"/>
                      <a:pt x="631802" y="28503"/>
                    </a:cubicBezTo>
                    <a:moveTo>
                      <a:pt x="678415" y="290232"/>
                    </a:moveTo>
                    <a:cubicBezTo>
                      <a:pt x="669932" y="297286"/>
                      <a:pt x="666271" y="308359"/>
                      <a:pt x="661092" y="317825"/>
                    </a:cubicBezTo>
                    <a:cubicBezTo>
                      <a:pt x="605102" y="434178"/>
                      <a:pt x="567508" y="558658"/>
                      <a:pt x="540987" y="684835"/>
                    </a:cubicBezTo>
                    <a:cubicBezTo>
                      <a:pt x="503839" y="872001"/>
                      <a:pt x="492499" y="1067650"/>
                      <a:pt x="535451" y="1254906"/>
                    </a:cubicBezTo>
                    <a:cubicBezTo>
                      <a:pt x="563222" y="1376796"/>
                      <a:pt x="618676" y="1496097"/>
                      <a:pt x="711544" y="1581911"/>
                    </a:cubicBezTo>
                    <a:cubicBezTo>
                      <a:pt x="751460" y="1616916"/>
                      <a:pt x="800038" y="1648884"/>
                      <a:pt x="855044" y="1649330"/>
                    </a:cubicBezTo>
                    <a:cubicBezTo>
                      <a:pt x="903086" y="1621737"/>
                      <a:pt x="933179" y="1572803"/>
                      <a:pt x="961397" y="1526904"/>
                    </a:cubicBezTo>
                    <a:cubicBezTo>
                      <a:pt x="1053551" y="1364920"/>
                      <a:pt x="1110344" y="1184808"/>
                      <a:pt x="1142759" y="1001839"/>
                    </a:cubicBezTo>
                    <a:cubicBezTo>
                      <a:pt x="1151867" y="942367"/>
                      <a:pt x="1161868" y="882717"/>
                      <a:pt x="1162404" y="822352"/>
                    </a:cubicBezTo>
                    <a:cubicBezTo>
                      <a:pt x="1165351" y="709838"/>
                      <a:pt x="1137044" y="596163"/>
                      <a:pt x="1078465" y="499722"/>
                    </a:cubicBezTo>
                    <a:cubicBezTo>
                      <a:pt x="1017743" y="397567"/>
                      <a:pt x="916302" y="318718"/>
                      <a:pt x="800038" y="291750"/>
                    </a:cubicBezTo>
                    <a:cubicBezTo>
                      <a:pt x="760390" y="284695"/>
                      <a:pt x="716991" y="277373"/>
                      <a:pt x="678415" y="290232"/>
                    </a:cubicBezTo>
                    <a:close/>
                  </a:path>
                </a:pathLst>
              </a:custGeom>
              <a:grpFill/>
              <a:ln w="4286" cap="flat">
                <a:noFill/>
                <a:prstDash val="solid"/>
                <a:miter/>
              </a:ln>
            </p:spPr>
            <p:txBody>
              <a:bodyPr/>
              <a:lstStyle/>
              <a:p>
                <a:endParaRPr lang="zh-CN" altLang="en-US">
                  <a:cs typeface="+mn-ea"/>
                  <a:sym typeface="+mn-lt"/>
                </a:endParaRPr>
              </a:p>
            </p:txBody>
          </p:sp>
          <p:grpSp>
            <p:nvGrpSpPr>
              <p:cNvPr id="119" name="组合 118"/>
              <p:cNvGrpSpPr/>
              <p:nvPr/>
            </p:nvGrpSpPr>
            <p:grpSpPr>
              <a:xfrm>
                <a:off x="8097031" y="2063566"/>
                <a:ext cx="3297943" cy="2870978"/>
                <a:chOff x="8097031" y="2063566"/>
                <a:chExt cx="3297943" cy="2870978"/>
              </a:xfrm>
              <a:grpFill/>
            </p:grpSpPr>
            <p:sp>
              <p:nvSpPr>
                <p:cNvPr id="120" name="任意多边形: 形状 119"/>
                <p:cNvSpPr/>
                <p:nvPr/>
              </p:nvSpPr>
              <p:spPr>
                <a:xfrm>
                  <a:off x="8097031" y="2063566"/>
                  <a:ext cx="1895286" cy="2844070"/>
                </a:xfrm>
                <a:custGeom>
                  <a:avLst/>
                  <a:gdLst>
                    <a:gd name="csX0" fmla="*/ 706010 w 1895285"/>
                    <a:gd name="csY0" fmla="*/ 166355 h 2844069"/>
                    <a:gd name="csX1" fmla="*/ 1056500 w 1895285"/>
                    <a:gd name="csY1" fmla="*/ 2585 h 2844069"/>
                    <a:gd name="csX2" fmla="*/ 1350644 w 1895285"/>
                    <a:gd name="csY2" fmla="*/ 71522 h 2844069"/>
                    <a:gd name="csX3" fmla="*/ 1392434 w 1895285"/>
                    <a:gd name="csY3" fmla="*/ 236989 h 2844069"/>
                    <a:gd name="csX4" fmla="*/ 1256525 w 1895285"/>
                    <a:gd name="csY4" fmla="*/ 386294 h 2844069"/>
                    <a:gd name="csX5" fmla="*/ 783609 w 1895285"/>
                    <a:gd name="csY5" fmla="*/ 1196395 h 2844069"/>
                    <a:gd name="csX6" fmla="*/ 1153655 w 1895285"/>
                    <a:gd name="csY6" fmla="*/ 1057092 h 2844069"/>
                    <a:gd name="csX7" fmla="*/ 1611569 w 1895285"/>
                    <a:gd name="csY7" fmla="*/ 1157193 h 2844069"/>
                    <a:gd name="csX8" fmla="*/ 1776858 w 1895285"/>
                    <a:gd name="csY8" fmla="*/ 1325340 h 2844069"/>
                    <a:gd name="csX9" fmla="*/ 1891693 w 1895285"/>
                    <a:gd name="csY9" fmla="*/ 1848351 h 2844069"/>
                    <a:gd name="csX10" fmla="*/ 1724262 w 1895285"/>
                    <a:gd name="csY10" fmla="*/ 2352164 h 2844069"/>
                    <a:gd name="csX11" fmla="*/ 1348857 w 1895285"/>
                    <a:gd name="csY11" fmla="*/ 2721050 h 2844069"/>
                    <a:gd name="csX12" fmla="*/ 1101505 w 1895285"/>
                    <a:gd name="csY12" fmla="*/ 2820527 h 2844069"/>
                    <a:gd name="csX13" fmla="*/ 704402 w 1895285"/>
                    <a:gd name="csY13" fmla="*/ 2814633 h 2844069"/>
                    <a:gd name="csX14" fmla="*/ 353198 w 1895285"/>
                    <a:gd name="csY14" fmla="*/ 2622019 h 2844069"/>
                    <a:gd name="csX15" fmla="*/ 102541 w 1895285"/>
                    <a:gd name="csY15" fmla="*/ 2272601 h 2844069"/>
                    <a:gd name="csX16" fmla="*/ 3332 w 1895285"/>
                    <a:gd name="csY16" fmla="*/ 1856209 h 2844069"/>
                    <a:gd name="csX17" fmla="*/ 45659 w 1895285"/>
                    <a:gd name="csY17" fmla="*/ 1312927 h 2844069"/>
                    <a:gd name="csX18" fmla="*/ 202554 w 1895285"/>
                    <a:gd name="csY18" fmla="*/ 830546 h 2844069"/>
                    <a:gd name="csX19" fmla="*/ 706010 w 1895285"/>
                    <a:gd name="csY19" fmla="*/ 166355 h 2844069"/>
                    <a:gd name="csX20" fmla="*/ 955059 w 1895285"/>
                    <a:gd name="csY20" fmla="*/ 1381239 h 2844069"/>
                    <a:gd name="csX21" fmla="*/ 749408 w 1895285"/>
                    <a:gd name="csY21" fmla="*/ 1476608 h 2844069"/>
                    <a:gd name="csX22" fmla="*/ 711367 w 1895285"/>
                    <a:gd name="csY22" fmla="*/ 1515988 h 2844069"/>
                    <a:gd name="csX23" fmla="*/ 722887 w 1895285"/>
                    <a:gd name="csY23" fmla="*/ 2201074 h 2844069"/>
                    <a:gd name="csX24" fmla="*/ 823792 w 1895285"/>
                    <a:gd name="csY24" fmla="*/ 2375292 h 2844069"/>
                    <a:gd name="csX25" fmla="*/ 860850 w 1895285"/>
                    <a:gd name="csY25" fmla="*/ 2383775 h 2844069"/>
                    <a:gd name="csX26" fmla="*/ 1002207 w 1895285"/>
                    <a:gd name="csY26" fmla="*/ 2247330 h 2844069"/>
                    <a:gd name="csX27" fmla="*/ 1214198 w 1895285"/>
                    <a:gd name="csY27" fmla="*/ 1677526 h 2844069"/>
                    <a:gd name="csX28" fmla="*/ 1136778 w 1895285"/>
                    <a:gd name="csY28" fmla="*/ 1428299 h 2844069"/>
                    <a:gd name="csX29" fmla="*/ 955059 w 1895285"/>
                    <a:gd name="csY29" fmla="*/ 1381239 h 2844069"/>
                  </a:gdLst>
                  <a:ahLst/>
                  <a:cxnLst>
                    <a:cxn ang="0">
                      <a:pos x="csX0" y="csY0"/>
                    </a:cxn>
                    <a:cxn ang="0">
                      <a:pos x="csX1" y="csY1"/>
                    </a:cxn>
                    <a:cxn ang="0">
                      <a:pos x="csX2" y="csY2"/>
                    </a:cxn>
                    <a:cxn ang="0">
                      <a:pos x="csX3" y="csY3"/>
                    </a:cxn>
                    <a:cxn ang="0">
                      <a:pos x="csX4" y="csY4"/>
                    </a:cxn>
                    <a:cxn ang="0">
                      <a:pos x="csX5" y="csY5"/>
                    </a:cxn>
                    <a:cxn ang="0">
                      <a:pos x="csX6" y="csY6"/>
                    </a:cxn>
                    <a:cxn ang="0">
                      <a:pos x="csX7" y="csY7"/>
                    </a:cxn>
                    <a:cxn ang="0">
                      <a:pos x="csX8" y="csY8"/>
                    </a:cxn>
                    <a:cxn ang="0">
                      <a:pos x="csX9" y="csY9"/>
                    </a:cxn>
                    <a:cxn ang="0">
                      <a:pos x="csX10" y="csY10"/>
                    </a:cxn>
                    <a:cxn ang="0">
                      <a:pos x="csX11" y="csY11"/>
                    </a:cxn>
                    <a:cxn ang="0">
                      <a:pos x="csX12" y="csY12"/>
                    </a:cxn>
                    <a:cxn ang="0">
                      <a:pos x="csX13" y="csY13"/>
                    </a:cxn>
                    <a:cxn ang="0">
                      <a:pos x="csX14" y="csY14"/>
                    </a:cxn>
                    <a:cxn ang="0">
                      <a:pos x="csX15" y="csY15"/>
                    </a:cxn>
                    <a:cxn ang="0">
                      <a:pos x="csX16" y="csY16"/>
                    </a:cxn>
                    <a:cxn ang="0">
                      <a:pos x="csX17" y="csY17"/>
                    </a:cxn>
                    <a:cxn ang="0">
                      <a:pos x="csX18" y="csY18"/>
                    </a:cxn>
                    <a:cxn ang="0">
                      <a:pos x="csX19" y="csY19"/>
                    </a:cxn>
                    <a:cxn ang="0">
                      <a:pos x="csX20" y="csY20"/>
                    </a:cxn>
                    <a:cxn ang="0">
                      <a:pos x="csX21" y="csY21"/>
                    </a:cxn>
                    <a:cxn ang="0">
                      <a:pos x="csX22" y="csY22"/>
                    </a:cxn>
                    <a:cxn ang="0">
                      <a:pos x="csX23" y="csY23"/>
                    </a:cxn>
                    <a:cxn ang="0">
                      <a:pos x="csX24" y="csY24"/>
                    </a:cxn>
                    <a:cxn ang="0">
                      <a:pos x="csX25" y="csY25"/>
                    </a:cxn>
                    <a:cxn ang="0">
                      <a:pos x="csX26" y="csY26"/>
                    </a:cxn>
                    <a:cxn ang="0">
                      <a:pos x="csX27" y="csY27"/>
                    </a:cxn>
                    <a:cxn ang="0">
                      <a:pos x="csX28" y="csY28"/>
                    </a:cxn>
                    <a:cxn ang="0">
                      <a:pos x="csX29" y="csY29"/>
                    </a:cxn>
                  </a:cxnLst>
                  <a:rect l="l" t="t" r="r" b="b"/>
                  <a:pathLst>
                    <a:path w="1895285" h="2844069">
                      <a:moveTo>
                        <a:pt x="706010" y="166355"/>
                      </a:moveTo>
                      <a:cubicBezTo>
                        <a:pt x="807986" y="86345"/>
                        <a:pt x="925144" y="16426"/>
                        <a:pt x="1056500" y="2585"/>
                      </a:cubicBezTo>
                      <a:cubicBezTo>
                        <a:pt x="1157852" y="-7327"/>
                        <a:pt x="1267062" y="10354"/>
                        <a:pt x="1350644" y="71522"/>
                      </a:cubicBezTo>
                      <a:cubicBezTo>
                        <a:pt x="1401721" y="106884"/>
                        <a:pt x="1428332" y="181982"/>
                        <a:pt x="1392434" y="236989"/>
                      </a:cubicBezTo>
                      <a:cubicBezTo>
                        <a:pt x="1354483" y="292978"/>
                        <a:pt x="1300905" y="335751"/>
                        <a:pt x="1256525" y="386294"/>
                      </a:cubicBezTo>
                      <a:cubicBezTo>
                        <a:pt x="1046499" y="620608"/>
                        <a:pt x="881567" y="896893"/>
                        <a:pt x="783609" y="1196395"/>
                      </a:cubicBezTo>
                      <a:cubicBezTo>
                        <a:pt x="895497" y="1125225"/>
                        <a:pt x="1021406" y="1073701"/>
                        <a:pt x="1153655" y="1057092"/>
                      </a:cubicBezTo>
                      <a:cubicBezTo>
                        <a:pt x="1311532" y="1032267"/>
                        <a:pt x="1478249" y="1069057"/>
                        <a:pt x="1611569" y="1157193"/>
                      </a:cubicBezTo>
                      <a:cubicBezTo>
                        <a:pt x="1678631" y="1199609"/>
                        <a:pt x="1731138" y="1261224"/>
                        <a:pt x="1776858" y="1325340"/>
                      </a:cubicBezTo>
                      <a:cubicBezTo>
                        <a:pt x="1874460" y="1479555"/>
                        <a:pt x="1906963" y="1668240"/>
                        <a:pt x="1891693" y="1848351"/>
                      </a:cubicBezTo>
                      <a:cubicBezTo>
                        <a:pt x="1879102" y="2027213"/>
                        <a:pt x="1814988" y="2198752"/>
                        <a:pt x="1724262" y="2352164"/>
                      </a:cubicBezTo>
                      <a:cubicBezTo>
                        <a:pt x="1629965" y="2501826"/>
                        <a:pt x="1502806" y="2632646"/>
                        <a:pt x="1348857" y="2721050"/>
                      </a:cubicBezTo>
                      <a:cubicBezTo>
                        <a:pt x="1272777" y="2768377"/>
                        <a:pt x="1187231" y="2796863"/>
                        <a:pt x="1101505" y="2820527"/>
                      </a:cubicBezTo>
                      <a:cubicBezTo>
                        <a:pt x="971400" y="2849280"/>
                        <a:pt x="832543" y="2856513"/>
                        <a:pt x="704402" y="2814633"/>
                      </a:cubicBezTo>
                      <a:cubicBezTo>
                        <a:pt x="576707" y="2773378"/>
                        <a:pt x="455353" y="2709531"/>
                        <a:pt x="353198" y="2622019"/>
                      </a:cubicBezTo>
                      <a:cubicBezTo>
                        <a:pt x="241933" y="2528704"/>
                        <a:pt x="162281" y="2403688"/>
                        <a:pt x="102541" y="2272601"/>
                      </a:cubicBezTo>
                      <a:cubicBezTo>
                        <a:pt x="44141" y="2141335"/>
                        <a:pt x="12352" y="1999352"/>
                        <a:pt x="3332" y="1856209"/>
                      </a:cubicBezTo>
                      <a:cubicBezTo>
                        <a:pt x="-8276" y="1674222"/>
                        <a:pt x="11548" y="1491610"/>
                        <a:pt x="45659" y="1312927"/>
                      </a:cubicBezTo>
                      <a:cubicBezTo>
                        <a:pt x="77092" y="1146299"/>
                        <a:pt x="132098" y="984672"/>
                        <a:pt x="202554" y="830546"/>
                      </a:cubicBezTo>
                      <a:cubicBezTo>
                        <a:pt x="315514" y="574085"/>
                        <a:pt x="485625" y="340841"/>
                        <a:pt x="706010" y="166355"/>
                      </a:cubicBezTo>
                      <a:moveTo>
                        <a:pt x="955059" y="1381239"/>
                      </a:moveTo>
                      <a:cubicBezTo>
                        <a:pt x="882639" y="1403742"/>
                        <a:pt x="814684" y="1438568"/>
                        <a:pt x="749408" y="1476608"/>
                      </a:cubicBezTo>
                      <a:cubicBezTo>
                        <a:pt x="734495" y="1486788"/>
                        <a:pt x="714314" y="1496075"/>
                        <a:pt x="711367" y="1515988"/>
                      </a:cubicBezTo>
                      <a:cubicBezTo>
                        <a:pt x="664308" y="1740927"/>
                        <a:pt x="651360" y="1979707"/>
                        <a:pt x="722887" y="2201074"/>
                      </a:cubicBezTo>
                      <a:cubicBezTo>
                        <a:pt x="744854" y="2264653"/>
                        <a:pt x="773697" y="2328679"/>
                        <a:pt x="823792" y="2375292"/>
                      </a:cubicBezTo>
                      <a:cubicBezTo>
                        <a:pt x="833168" y="2384490"/>
                        <a:pt x="848170" y="2393687"/>
                        <a:pt x="860850" y="2383775"/>
                      </a:cubicBezTo>
                      <a:cubicBezTo>
                        <a:pt x="919697" y="2352522"/>
                        <a:pt x="961667" y="2298765"/>
                        <a:pt x="1002207" y="2247330"/>
                      </a:cubicBezTo>
                      <a:cubicBezTo>
                        <a:pt x="1124276" y="2083023"/>
                        <a:pt x="1211787" y="1884784"/>
                        <a:pt x="1214198" y="1677526"/>
                      </a:cubicBezTo>
                      <a:cubicBezTo>
                        <a:pt x="1213752" y="1589926"/>
                        <a:pt x="1195267" y="1496611"/>
                        <a:pt x="1136778" y="1428299"/>
                      </a:cubicBezTo>
                      <a:cubicBezTo>
                        <a:pt x="1093558" y="1376953"/>
                        <a:pt x="1017834" y="1356415"/>
                        <a:pt x="955059" y="1381239"/>
                      </a:cubicBezTo>
                      <a:close/>
                    </a:path>
                  </a:pathLst>
                </a:custGeom>
                <a:grpFill/>
                <a:ln w="4286" cap="flat">
                  <a:noFill/>
                  <a:prstDash val="solid"/>
                  <a:miter/>
                </a:ln>
              </p:spPr>
              <p:txBody>
                <a:bodyPr/>
                <a:lstStyle/>
                <a:p>
                  <a:endParaRPr lang="zh-CN" altLang="en-US">
                    <a:cs typeface="+mn-ea"/>
                    <a:sym typeface="+mn-lt"/>
                  </a:endParaRPr>
                </a:p>
              </p:txBody>
            </p:sp>
            <p:sp>
              <p:nvSpPr>
                <p:cNvPr id="121" name="任意多边形: 形状 120"/>
                <p:cNvSpPr/>
                <p:nvPr/>
              </p:nvSpPr>
              <p:spPr>
                <a:xfrm>
                  <a:off x="9698601" y="2972221"/>
                  <a:ext cx="1696373" cy="1962323"/>
                </a:xfrm>
                <a:custGeom>
                  <a:avLst/>
                  <a:gdLst>
                    <a:gd name="csX0" fmla="*/ 339239 w 1696372"/>
                    <a:gd name="csY0" fmla="*/ 13242 h 1962324"/>
                    <a:gd name="csX1" fmla="*/ 896183 w 1696372"/>
                    <a:gd name="csY1" fmla="*/ 203891 h 1962324"/>
                    <a:gd name="csX2" fmla="*/ 1087279 w 1696372"/>
                    <a:gd name="csY2" fmla="*/ 778159 h 1962324"/>
                    <a:gd name="csX3" fmla="*/ 1079153 w 1696372"/>
                    <a:gd name="csY3" fmla="*/ 1091145 h 1962324"/>
                    <a:gd name="csX4" fmla="*/ 1166753 w 1696372"/>
                    <a:gd name="csY4" fmla="*/ 1350730 h 1962324"/>
                    <a:gd name="csX5" fmla="*/ 1570464 w 1696372"/>
                    <a:gd name="csY5" fmla="*/ 1508161 h 1962324"/>
                    <a:gd name="csX6" fmla="*/ 1633061 w 1696372"/>
                    <a:gd name="csY6" fmla="*/ 1485658 h 1962324"/>
                    <a:gd name="csX7" fmla="*/ 1348293 w 1696372"/>
                    <a:gd name="csY7" fmla="*/ 1532271 h 1962324"/>
                    <a:gd name="csX8" fmla="*/ 1168986 w 1696372"/>
                    <a:gd name="csY8" fmla="*/ 1441903 h 1962324"/>
                    <a:gd name="csX9" fmla="*/ 1428750 w 1696372"/>
                    <a:gd name="csY9" fmla="*/ 1560757 h 1962324"/>
                    <a:gd name="csX10" fmla="*/ 1262569 w 1696372"/>
                    <a:gd name="csY10" fmla="*/ 1540486 h 1962324"/>
                    <a:gd name="csX11" fmla="*/ 1026825 w 1696372"/>
                    <a:gd name="csY11" fmla="*/ 1342605 h 1962324"/>
                    <a:gd name="csX12" fmla="*/ 949047 w 1696372"/>
                    <a:gd name="csY12" fmla="*/ 1047836 h 1962324"/>
                    <a:gd name="csX13" fmla="*/ 944136 w 1696372"/>
                    <a:gd name="csY13" fmla="*/ 1032030 h 1962324"/>
                    <a:gd name="csX14" fmla="*/ 1157198 w 1696372"/>
                    <a:gd name="csY14" fmla="*/ 1567275 h 1962324"/>
                    <a:gd name="csX15" fmla="*/ 1696372 w 1696372"/>
                    <a:gd name="csY15" fmla="*/ 1646571 h 1962324"/>
                    <a:gd name="csX16" fmla="*/ 1518850 w 1696372"/>
                    <a:gd name="csY16" fmla="*/ 1723009 h 1962324"/>
                    <a:gd name="csX17" fmla="*/ 997179 w 1696372"/>
                    <a:gd name="csY17" fmla="*/ 1522895 h 1962324"/>
                    <a:gd name="csX18" fmla="*/ 892611 w 1696372"/>
                    <a:gd name="csY18" fmla="*/ 1290723 h 1962324"/>
                    <a:gd name="csX19" fmla="*/ 881003 w 1696372"/>
                    <a:gd name="csY19" fmla="*/ 898531 h 1962324"/>
                    <a:gd name="csX20" fmla="*/ 868144 w 1696372"/>
                    <a:gd name="csY20" fmla="*/ 1055783 h 1962324"/>
                    <a:gd name="csX21" fmla="*/ 882432 w 1696372"/>
                    <a:gd name="csY21" fmla="*/ 1332067 h 1962324"/>
                    <a:gd name="csX22" fmla="*/ 1116568 w 1696372"/>
                    <a:gd name="csY22" fmla="*/ 1695149 h 1962324"/>
                    <a:gd name="csX23" fmla="*/ 1506974 w 1696372"/>
                    <a:gd name="csY23" fmla="*/ 1809359 h 1962324"/>
                    <a:gd name="csX24" fmla="*/ 1107639 w 1696372"/>
                    <a:gd name="csY24" fmla="*/ 1797751 h 1962324"/>
                    <a:gd name="csX25" fmla="*/ 1001107 w 1696372"/>
                    <a:gd name="csY25" fmla="*/ 1743994 h 1962324"/>
                    <a:gd name="csX26" fmla="*/ 1213455 w 1696372"/>
                    <a:gd name="csY26" fmla="*/ 1847578 h 1962324"/>
                    <a:gd name="csX27" fmla="*/ 1518226 w 1696372"/>
                    <a:gd name="csY27" fmla="*/ 1862134 h 1962324"/>
                    <a:gd name="csX28" fmla="*/ 930920 w 1696372"/>
                    <a:gd name="csY28" fmla="*/ 1777302 h 1962324"/>
                    <a:gd name="csX29" fmla="*/ 656690 w 1696372"/>
                    <a:gd name="csY29" fmla="*/ 1385467 h 1962324"/>
                    <a:gd name="csX30" fmla="*/ 647045 w 1696372"/>
                    <a:gd name="csY30" fmla="*/ 1045514 h 1962324"/>
                    <a:gd name="csX31" fmla="*/ 689194 w 1696372"/>
                    <a:gd name="csY31" fmla="*/ 1607817 h 1962324"/>
                    <a:gd name="csX32" fmla="*/ 1125498 w 1696372"/>
                    <a:gd name="csY32" fmla="*/ 1962325 h 1962324"/>
                    <a:gd name="csX33" fmla="*/ 943422 w 1696372"/>
                    <a:gd name="csY33" fmla="*/ 1906247 h 1962324"/>
                    <a:gd name="csX34" fmla="*/ 606772 w 1696372"/>
                    <a:gd name="csY34" fmla="*/ 1608352 h 1962324"/>
                    <a:gd name="csX35" fmla="*/ 489883 w 1696372"/>
                    <a:gd name="csY35" fmla="*/ 1117130 h 1962324"/>
                    <a:gd name="csX36" fmla="*/ 524977 w 1696372"/>
                    <a:gd name="csY36" fmla="*/ 769497 h 1962324"/>
                    <a:gd name="csX37" fmla="*/ 422017 w 1696372"/>
                    <a:gd name="csY37" fmla="*/ 425794 h 1962324"/>
                    <a:gd name="csX38" fmla="*/ 143768 w 1696372"/>
                    <a:gd name="csY38" fmla="*/ 293009 h 1962324"/>
                    <a:gd name="csX39" fmla="*/ 91619 w 1696372"/>
                    <a:gd name="csY39" fmla="*/ 293723 h 1962324"/>
                    <a:gd name="csX40" fmla="*/ 0 w 1696372"/>
                    <a:gd name="csY40" fmla="*/ 218357 h 1962324"/>
                    <a:gd name="csX41" fmla="*/ 339239 w 1696372"/>
                    <a:gd name="csY41" fmla="*/ 13242 h 1962324"/>
                    <a:gd name="csX42" fmla="*/ 386209 w 1696372"/>
                    <a:gd name="csY42" fmla="*/ 23779 h 1962324"/>
                    <a:gd name="csX43" fmla="*/ 391835 w 1696372"/>
                    <a:gd name="csY43" fmla="*/ 33959 h 1962324"/>
                    <a:gd name="csX44" fmla="*/ 634365 w 1696372"/>
                    <a:gd name="csY44" fmla="*/ 66909 h 1962324"/>
                    <a:gd name="csX45" fmla="*/ 891450 w 1696372"/>
                    <a:gd name="csY45" fmla="*/ 261755 h 1962324"/>
                    <a:gd name="csX46" fmla="*/ 1024235 w 1696372"/>
                    <a:gd name="csY46" fmla="*/ 565365 h 1962324"/>
                    <a:gd name="csX47" fmla="*/ 1057543 w 1696372"/>
                    <a:gd name="csY47" fmla="*/ 793786 h 1962324"/>
                    <a:gd name="csX48" fmla="*/ 872788 w 1696372"/>
                    <a:gd name="csY48" fmla="*/ 218178 h 1962324"/>
                    <a:gd name="csX49" fmla="*/ 597486 w 1696372"/>
                    <a:gd name="csY49" fmla="*/ 41906 h 1962324"/>
                    <a:gd name="csX50" fmla="*/ 386209 w 1696372"/>
                    <a:gd name="csY50" fmla="*/ 23779 h 1962324"/>
                    <a:gd name="csX51" fmla="*/ 287000 w 1696372"/>
                    <a:gd name="csY51" fmla="*/ 141919 h 1962324"/>
                    <a:gd name="csX52" fmla="*/ 275124 w 1696372"/>
                    <a:gd name="csY52" fmla="*/ 148616 h 1962324"/>
                    <a:gd name="csX53" fmla="*/ 357366 w 1696372"/>
                    <a:gd name="csY53" fmla="*/ 139061 h 1962324"/>
                    <a:gd name="csX54" fmla="*/ 673923 w 1696372"/>
                    <a:gd name="csY54" fmla="*/ 238716 h 1962324"/>
                    <a:gd name="csX55" fmla="*/ 839391 w 1696372"/>
                    <a:gd name="csY55" fmla="*/ 474550 h 1962324"/>
                    <a:gd name="csX56" fmla="*/ 886450 w 1696372"/>
                    <a:gd name="csY56" fmla="*/ 895585 h 1962324"/>
                    <a:gd name="csX57" fmla="*/ 902345 w 1696372"/>
                    <a:gd name="csY57" fmla="*/ 866920 h 1962324"/>
                    <a:gd name="csX58" fmla="*/ 902881 w 1696372"/>
                    <a:gd name="csY58" fmla="*/ 957378 h 1962324"/>
                    <a:gd name="csX59" fmla="*/ 896720 w 1696372"/>
                    <a:gd name="csY59" fmla="*/ 1088287 h 1962324"/>
                    <a:gd name="csX60" fmla="*/ 904845 w 1696372"/>
                    <a:gd name="csY60" fmla="*/ 1057123 h 1962324"/>
                    <a:gd name="csX61" fmla="*/ 897702 w 1696372"/>
                    <a:gd name="csY61" fmla="*/ 844328 h 1962324"/>
                    <a:gd name="csX62" fmla="*/ 855375 w 1696372"/>
                    <a:gd name="csY62" fmla="*/ 464816 h 1962324"/>
                    <a:gd name="csX63" fmla="*/ 711518 w 1696372"/>
                    <a:gd name="csY63" fmla="*/ 245592 h 1962324"/>
                    <a:gd name="csX64" fmla="*/ 410587 w 1696372"/>
                    <a:gd name="csY64" fmla="*/ 127899 h 1962324"/>
                    <a:gd name="csX65" fmla="*/ 287000 w 1696372"/>
                    <a:gd name="csY65" fmla="*/ 141919 h 1962324"/>
                    <a:gd name="csX66" fmla="*/ 392282 w 1696372"/>
                    <a:gd name="csY66" fmla="*/ 220143 h 1962324"/>
                    <a:gd name="csX67" fmla="*/ 693659 w 1696372"/>
                    <a:gd name="csY67" fmla="*/ 452404 h 1962324"/>
                    <a:gd name="csX68" fmla="*/ 785723 w 1696372"/>
                    <a:gd name="csY68" fmla="*/ 786642 h 1962324"/>
                    <a:gd name="csX69" fmla="*/ 651778 w 1696372"/>
                    <a:gd name="csY69" fmla="*/ 368018 h 1962324"/>
                    <a:gd name="csX70" fmla="*/ 392282 w 1696372"/>
                    <a:gd name="csY70" fmla="*/ 220143 h 1962324"/>
                    <a:gd name="csX71" fmla="*/ 596682 w 1696372"/>
                    <a:gd name="csY71" fmla="*/ 1565936 h 1962324"/>
                    <a:gd name="csX72" fmla="*/ 536674 w 1696372"/>
                    <a:gd name="csY72" fmla="*/ 1215982 h 1962324"/>
                    <a:gd name="csX73" fmla="*/ 547657 w 1696372"/>
                    <a:gd name="csY73" fmla="*/ 1055694 h 1962324"/>
                    <a:gd name="csX74" fmla="*/ 596682 w 1696372"/>
                    <a:gd name="csY74" fmla="*/ 1565936 h 1962324"/>
                  </a:gdLst>
                  <a:ahLst/>
                  <a:cxnLst>
                    <a:cxn ang="0">
                      <a:pos x="csX0" y="csY0"/>
                    </a:cxn>
                    <a:cxn ang="0">
                      <a:pos x="csX1" y="csY1"/>
                    </a:cxn>
                    <a:cxn ang="0">
                      <a:pos x="csX2" y="csY2"/>
                    </a:cxn>
                    <a:cxn ang="0">
                      <a:pos x="csX3" y="csY3"/>
                    </a:cxn>
                    <a:cxn ang="0">
                      <a:pos x="csX4" y="csY4"/>
                    </a:cxn>
                    <a:cxn ang="0">
                      <a:pos x="csX5" y="csY5"/>
                    </a:cxn>
                    <a:cxn ang="0">
                      <a:pos x="csX6" y="csY6"/>
                    </a:cxn>
                    <a:cxn ang="0">
                      <a:pos x="csX7" y="csY7"/>
                    </a:cxn>
                    <a:cxn ang="0">
                      <a:pos x="csX8" y="csY8"/>
                    </a:cxn>
                    <a:cxn ang="0">
                      <a:pos x="csX9" y="csY9"/>
                    </a:cxn>
                    <a:cxn ang="0">
                      <a:pos x="csX10" y="csY10"/>
                    </a:cxn>
                    <a:cxn ang="0">
                      <a:pos x="csX11" y="csY11"/>
                    </a:cxn>
                    <a:cxn ang="0">
                      <a:pos x="csX12" y="csY12"/>
                    </a:cxn>
                    <a:cxn ang="0">
                      <a:pos x="csX13" y="csY13"/>
                    </a:cxn>
                    <a:cxn ang="0">
                      <a:pos x="csX14" y="csY14"/>
                    </a:cxn>
                    <a:cxn ang="0">
                      <a:pos x="csX15" y="csY15"/>
                    </a:cxn>
                    <a:cxn ang="0">
                      <a:pos x="csX16" y="csY16"/>
                    </a:cxn>
                    <a:cxn ang="0">
                      <a:pos x="csX17" y="csY17"/>
                    </a:cxn>
                    <a:cxn ang="0">
                      <a:pos x="csX18" y="csY18"/>
                    </a:cxn>
                    <a:cxn ang="0">
                      <a:pos x="csX19" y="csY19"/>
                    </a:cxn>
                    <a:cxn ang="0">
                      <a:pos x="csX20" y="csY20"/>
                    </a:cxn>
                    <a:cxn ang="0">
                      <a:pos x="csX21" y="csY21"/>
                    </a:cxn>
                    <a:cxn ang="0">
                      <a:pos x="csX22" y="csY22"/>
                    </a:cxn>
                    <a:cxn ang="0">
                      <a:pos x="csX23" y="csY23"/>
                    </a:cxn>
                    <a:cxn ang="0">
                      <a:pos x="csX24" y="csY24"/>
                    </a:cxn>
                    <a:cxn ang="0">
                      <a:pos x="csX25" y="csY25"/>
                    </a:cxn>
                    <a:cxn ang="0">
                      <a:pos x="csX26" y="csY26"/>
                    </a:cxn>
                    <a:cxn ang="0">
                      <a:pos x="csX27" y="csY27"/>
                    </a:cxn>
                    <a:cxn ang="0">
                      <a:pos x="csX28" y="csY28"/>
                    </a:cxn>
                    <a:cxn ang="0">
                      <a:pos x="csX29" y="csY29"/>
                    </a:cxn>
                    <a:cxn ang="0">
                      <a:pos x="csX30" y="csY30"/>
                    </a:cxn>
                    <a:cxn ang="0">
                      <a:pos x="csX31" y="csY31"/>
                    </a:cxn>
                    <a:cxn ang="0">
                      <a:pos x="csX32" y="csY32"/>
                    </a:cxn>
                    <a:cxn ang="0">
                      <a:pos x="csX33" y="csY33"/>
                    </a:cxn>
                    <a:cxn ang="0">
                      <a:pos x="csX34" y="csY34"/>
                    </a:cxn>
                    <a:cxn ang="0">
                      <a:pos x="csX35" y="csY35"/>
                    </a:cxn>
                    <a:cxn ang="0">
                      <a:pos x="csX36" y="csY36"/>
                    </a:cxn>
                    <a:cxn ang="0">
                      <a:pos x="csX37" y="csY37"/>
                    </a:cxn>
                    <a:cxn ang="0">
                      <a:pos x="csX38" y="csY38"/>
                    </a:cxn>
                    <a:cxn ang="0">
                      <a:pos x="csX39" y="csY39"/>
                    </a:cxn>
                    <a:cxn ang="0">
                      <a:pos x="csX40" y="csY40"/>
                    </a:cxn>
                    <a:cxn ang="0">
                      <a:pos x="csX41" y="csY41"/>
                    </a:cxn>
                    <a:cxn ang="0">
                      <a:pos x="csX42" y="csY42"/>
                    </a:cxn>
                    <a:cxn ang="0">
                      <a:pos x="csX43" y="csY43"/>
                    </a:cxn>
                    <a:cxn ang="0">
                      <a:pos x="csX44" y="csY44"/>
                    </a:cxn>
                    <a:cxn ang="0">
                      <a:pos x="csX45" y="csY45"/>
                    </a:cxn>
                    <a:cxn ang="0">
                      <a:pos x="csX46" y="csY46"/>
                    </a:cxn>
                    <a:cxn ang="0">
                      <a:pos x="csX47" y="csY47"/>
                    </a:cxn>
                    <a:cxn ang="0">
                      <a:pos x="csX48" y="csY48"/>
                    </a:cxn>
                    <a:cxn ang="0">
                      <a:pos x="csX49" y="csY49"/>
                    </a:cxn>
                    <a:cxn ang="0">
                      <a:pos x="csX50" y="csY50"/>
                    </a:cxn>
                    <a:cxn ang="0">
                      <a:pos x="csX51" y="csY51"/>
                    </a:cxn>
                    <a:cxn ang="0">
                      <a:pos x="csX52" y="csY52"/>
                    </a:cxn>
                    <a:cxn ang="0">
                      <a:pos x="csX53" y="csY53"/>
                    </a:cxn>
                    <a:cxn ang="0">
                      <a:pos x="csX54" y="csY54"/>
                    </a:cxn>
                    <a:cxn ang="0">
                      <a:pos x="csX55" y="csY55"/>
                    </a:cxn>
                    <a:cxn ang="0">
                      <a:pos x="csX56" y="csY56"/>
                    </a:cxn>
                    <a:cxn ang="0">
                      <a:pos x="csX57" y="csY57"/>
                    </a:cxn>
                    <a:cxn ang="0">
                      <a:pos x="csX58" y="csY58"/>
                    </a:cxn>
                    <a:cxn ang="0">
                      <a:pos x="csX59" y="csY59"/>
                    </a:cxn>
                    <a:cxn ang="0">
                      <a:pos x="csX60" y="csY60"/>
                    </a:cxn>
                    <a:cxn ang="0">
                      <a:pos x="csX61" y="csY61"/>
                    </a:cxn>
                    <a:cxn ang="0">
                      <a:pos x="csX62" y="csY62"/>
                    </a:cxn>
                    <a:cxn ang="0">
                      <a:pos x="csX63" y="csY63"/>
                    </a:cxn>
                    <a:cxn ang="0">
                      <a:pos x="csX64" y="csY64"/>
                    </a:cxn>
                    <a:cxn ang="0">
                      <a:pos x="csX65" y="csY65"/>
                    </a:cxn>
                    <a:cxn ang="0">
                      <a:pos x="csX66" y="csY66"/>
                    </a:cxn>
                    <a:cxn ang="0">
                      <a:pos x="csX67" y="csY67"/>
                    </a:cxn>
                    <a:cxn ang="0">
                      <a:pos x="csX68" y="csY68"/>
                    </a:cxn>
                    <a:cxn ang="0">
                      <a:pos x="csX69" y="csY69"/>
                    </a:cxn>
                    <a:cxn ang="0">
                      <a:pos x="csX70" y="csY70"/>
                    </a:cxn>
                    <a:cxn ang="0">
                      <a:pos x="csX71" y="csY71"/>
                    </a:cxn>
                    <a:cxn ang="0">
                      <a:pos x="csX72" y="csY72"/>
                    </a:cxn>
                    <a:cxn ang="0">
                      <a:pos x="csX73" y="csY73"/>
                    </a:cxn>
                    <a:cxn ang="0">
                      <a:pos x="csX74" y="csY74"/>
                    </a:cxn>
                  </a:cxnLst>
                  <a:rect l="l" t="t" r="r" b="b"/>
                  <a:pathLst>
                    <a:path w="1696372" h="1962324">
                      <a:moveTo>
                        <a:pt x="339239" y="13242"/>
                      </a:moveTo>
                      <a:cubicBezTo>
                        <a:pt x="541854" y="-34353"/>
                        <a:pt x="760452" y="50300"/>
                        <a:pt x="896183" y="203891"/>
                      </a:cubicBezTo>
                      <a:cubicBezTo>
                        <a:pt x="1034148" y="359535"/>
                        <a:pt x="1090315" y="573580"/>
                        <a:pt x="1087279" y="778159"/>
                      </a:cubicBezTo>
                      <a:cubicBezTo>
                        <a:pt x="1089779" y="882636"/>
                        <a:pt x="1071831" y="986667"/>
                        <a:pt x="1079153" y="1091145"/>
                      </a:cubicBezTo>
                      <a:cubicBezTo>
                        <a:pt x="1086386" y="1183031"/>
                        <a:pt x="1115497" y="1273846"/>
                        <a:pt x="1166753" y="1350730"/>
                      </a:cubicBezTo>
                      <a:cubicBezTo>
                        <a:pt x="1253014" y="1478336"/>
                        <a:pt x="1419731" y="1548702"/>
                        <a:pt x="1570464" y="1508161"/>
                      </a:cubicBezTo>
                      <a:cubicBezTo>
                        <a:pt x="1591538" y="1501464"/>
                        <a:pt x="1611898" y="1492534"/>
                        <a:pt x="1633061" y="1485658"/>
                      </a:cubicBezTo>
                      <a:cubicBezTo>
                        <a:pt x="1551265" y="1543165"/>
                        <a:pt x="1444019" y="1559239"/>
                        <a:pt x="1348293" y="1532271"/>
                      </a:cubicBezTo>
                      <a:cubicBezTo>
                        <a:pt x="1283374" y="1514501"/>
                        <a:pt x="1221135" y="1484587"/>
                        <a:pt x="1168986" y="1441903"/>
                      </a:cubicBezTo>
                      <a:cubicBezTo>
                        <a:pt x="1236048" y="1512358"/>
                        <a:pt x="1331327" y="1558078"/>
                        <a:pt x="1428750" y="1560757"/>
                      </a:cubicBezTo>
                      <a:cubicBezTo>
                        <a:pt x="1372850" y="1572097"/>
                        <a:pt x="1315522" y="1558614"/>
                        <a:pt x="1262569" y="1540486"/>
                      </a:cubicBezTo>
                      <a:cubicBezTo>
                        <a:pt x="1163449" y="1506018"/>
                        <a:pt x="1077992" y="1434312"/>
                        <a:pt x="1026825" y="1342605"/>
                      </a:cubicBezTo>
                      <a:cubicBezTo>
                        <a:pt x="974944" y="1253576"/>
                        <a:pt x="952797" y="1149991"/>
                        <a:pt x="949047" y="1047836"/>
                      </a:cubicBezTo>
                      <a:cubicBezTo>
                        <a:pt x="947797" y="1043906"/>
                        <a:pt x="945386" y="1035959"/>
                        <a:pt x="944136" y="1032030"/>
                      </a:cubicBezTo>
                      <a:cubicBezTo>
                        <a:pt x="934671" y="1228394"/>
                        <a:pt x="999678" y="1440563"/>
                        <a:pt x="1157198" y="1567275"/>
                      </a:cubicBezTo>
                      <a:cubicBezTo>
                        <a:pt x="1302484" y="1691041"/>
                        <a:pt x="1522780" y="1735689"/>
                        <a:pt x="1696372" y="1646571"/>
                      </a:cubicBezTo>
                      <a:cubicBezTo>
                        <a:pt x="1647170" y="1690237"/>
                        <a:pt x="1581716" y="1708989"/>
                        <a:pt x="1518850" y="1723009"/>
                      </a:cubicBezTo>
                      <a:cubicBezTo>
                        <a:pt x="1326506" y="1756138"/>
                        <a:pt x="1116479" y="1678718"/>
                        <a:pt x="997179" y="1522895"/>
                      </a:cubicBezTo>
                      <a:cubicBezTo>
                        <a:pt x="945744" y="1454494"/>
                        <a:pt x="909310" y="1374662"/>
                        <a:pt x="892611" y="1290723"/>
                      </a:cubicBezTo>
                      <a:cubicBezTo>
                        <a:pt x="866448" y="1161421"/>
                        <a:pt x="879306" y="1029173"/>
                        <a:pt x="881003" y="898531"/>
                      </a:cubicBezTo>
                      <a:cubicBezTo>
                        <a:pt x="871270" y="950323"/>
                        <a:pt x="871002" y="1003277"/>
                        <a:pt x="868144" y="1055783"/>
                      </a:cubicBezTo>
                      <a:cubicBezTo>
                        <a:pt x="859393" y="1147759"/>
                        <a:pt x="861447" y="1241699"/>
                        <a:pt x="882432" y="1332067"/>
                      </a:cubicBezTo>
                      <a:cubicBezTo>
                        <a:pt x="916096" y="1474585"/>
                        <a:pt x="994231" y="1611031"/>
                        <a:pt x="1116568" y="1695149"/>
                      </a:cubicBezTo>
                      <a:cubicBezTo>
                        <a:pt x="1227653" y="1777748"/>
                        <a:pt x="1367403" y="1828469"/>
                        <a:pt x="1506974" y="1809359"/>
                      </a:cubicBezTo>
                      <a:cubicBezTo>
                        <a:pt x="1378476" y="1855168"/>
                        <a:pt x="1233905" y="1846864"/>
                        <a:pt x="1107639" y="1797751"/>
                      </a:cubicBezTo>
                      <a:cubicBezTo>
                        <a:pt x="1070223" y="1783642"/>
                        <a:pt x="1037005" y="1761139"/>
                        <a:pt x="1001107" y="1743994"/>
                      </a:cubicBezTo>
                      <a:cubicBezTo>
                        <a:pt x="1066205" y="1789000"/>
                        <a:pt x="1135768" y="1828915"/>
                        <a:pt x="1213455" y="1847578"/>
                      </a:cubicBezTo>
                      <a:cubicBezTo>
                        <a:pt x="1311950" y="1878922"/>
                        <a:pt x="1416963" y="1877940"/>
                        <a:pt x="1518226" y="1862134"/>
                      </a:cubicBezTo>
                      <a:cubicBezTo>
                        <a:pt x="1322755" y="1925445"/>
                        <a:pt x="1102548" y="1886780"/>
                        <a:pt x="930920" y="1777302"/>
                      </a:cubicBezTo>
                      <a:cubicBezTo>
                        <a:pt x="790903" y="1691130"/>
                        <a:pt x="696784" y="1542898"/>
                        <a:pt x="656690" y="1385467"/>
                      </a:cubicBezTo>
                      <a:cubicBezTo>
                        <a:pt x="631328" y="1274203"/>
                        <a:pt x="630972" y="1158028"/>
                        <a:pt x="647045" y="1045514"/>
                      </a:cubicBezTo>
                      <a:cubicBezTo>
                        <a:pt x="599808" y="1230091"/>
                        <a:pt x="602575" y="1434848"/>
                        <a:pt x="689194" y="1607817"/>
                      </a:cubicBezTo>
                      <a:cubicBezTo>
                        <a:pt x="774115" y="1782392"/>
                        <a:pt x="940207" y="1909907"/>
                        <a:pt x="1125498" y="1962325"/>
                      </a:cubicBezTo>
                      <a:cubicBezTo>
                        <a:pt x="1061204" y="1959110"/>
                        <a:pt x="1001197" y="1932410"/>
                        <a:pt x="943422" y="1906247"/>
                      </a:cubicBezTo>
                      <a:cubicBezTo>
                        <a:pt x="807779" y="1839184"/>
                        <a:pt x="686157" y="1738190"/>
                        <a:pt x="606772" y="1608352"/>
                      </a:cubicBezTo>
                      <a:cubicBezTo>
                        <a:pt x="504170" y="1468424"/>
                        <a:pt x="473810" y="1287062"/>
                        <a:pt x="489883" y="1117130"/>
                      </a:cubicBezTo>
                      <a:cubicBezTo>
                        <a:pt x="500331" y="1001133"/>
                        <a:pt x="525423" y="886387"/>
                        <a:pt x="524977" y="769497"/>
                      </a:cubicBezTo>
                      <a:cubicBezTo>
                        <a:pt x="526316" y="648678"/>
                        <a:pt x="498633" y="522056"/>
                        <a:pt x="422017" y="425794"/>
                      </a:cubicBezTo>
                      <a:cubicBezTo>
                        <a:pt x="356652" y="341676"/>
                        <a:pt x="250657" y="289705"/>
                        <a:pt x="143768" y="293009"/>
                      </a:cubicBezTo>
                      <a:cubicBezTo>
                        <a:pt x="126266" y="293009"/>
                        <a:pt x="108853" y="295599"/>
                        <a:pt x="91619" y="293723"/>
                      </a:cubicBezTo>
                      <a:cubicBezTo>
                        <a:pt x="59828" y="269881"/>
                        <a:pt x="34915" y="237913"/>
                        <a:pt x="0" y="218357"/>
                      </a:cubicBezTo>
                      <a:cubicBezTo>
                        <a:pt x="77153" y="105932"/>
                        <a:pt x="208955" y="41817"/>
                        <a:pt x="339239" y="13242"/>
                      </a:cubicBezTo>
                      <a:moveTo>
                        <a:pt x="386209" y="23779"/>
                      </a:moveTo>
                      <a:cubicBezTo>
                        <a:pt x="372100" y="28512"/>
                        <a:pt x="379422" y="38691"/>
                        <a:pt x="391835" y="33959"/>
                      </a:cubicBezTo>
                      <a:cubicBezTo>
                        <a:pt x="473899" y="20654"/>
                        <a:pt x="557302" y="38334"/>
                        <a:pt x="634365" y="66909"/>
                      </a:cubicBezTo>
                      <a:cubicBezTo>
                        <a:pt x="739468" y="99681"/>
                        <a:pt x="827515" y="173530"/>
                        <a:pt x="891450" y="261755"/>
                      </a:cubicBezTo>
                      <a:cubicBezTo>
                        <a:pt x="961906" y="348998"/>
                        <a:pt x="999143" y="457494"/>
                        <a:pt x="1024235" y="565365"/>
                      </a:cubicBezTo>
                      <a:cubicBezTo>
                        <a:pt x="1042720" y="640195"/>
                        <a:pt x="1051918" y="716991"/>
                        <a:pt x="1057543" y="793786"/>
                      </a:cubicBezTo>
                      <a:cubicBezTo>
                        <a:pt x="1065312" y="590903"/>
                        <a:pt x="1014680" y="371412"/>
                        <a:pt x="872788" y="218178"/>
                      </a:cubicBezTo>
                      <a:cubicBezTo>
                        <a:pt x="800457" y="134775"/>
                        <a:pt x="705267" y="69231"/>
                        <a:pt x="597486" y="41906"/>
                      </a:cubicBezTo>
                      <a:cubicBezTo>
                        <a:pt x="529352" y="18778"/>
                        <a:pt x="456575" y="24315"/>
                        <a:pt x="386209" y="23779"/>
                      </a:cubicBezTo>
                      <a:moveTo>
                        <a:pt x="287000" y="141919"/>
                      </a:moveTo>
                      <a:cubicBezTo>
                        <a:pt x="284054" y="143526"/>
                        <a:pt x="278071" y="146919"/>
                        <a:pt x="275124" y="148616"/>
                      </a:cubicBezTo>
                      <a:cubicBezTo>
                        <a:pt x="302806" y="149152"/>
                        <a:pt x="329327" y="138079"/>
                        <a:pt x="357366" y="139061"/>
                      </a:cubicBezTo>
                      <a:cubicBezTo>
                        <a:pt x="470416" y="132007"/>
                        <a:pt x="585252" y="168172"/>
                        <a:pt x="673923" y="238716"/>
                      </a:cubicBezTo>
                      <a:cubicBezTo>
                        <a:pt x="750808" y="298992"/>
                        <a:pt x="807333" y="382574"/>
                        <a:pt x="839391" y="474550"/>
                      </a:cubicBezTo>
                      <a:cubicBezTo>
                        <a:pt x="889754" y="608674"/>
                        <a:pt x="885200" y="754495"/>
                        <a:pt x="886450" y="895585"/>
                      </a:cubicBezTo>
                      <a:cubicBezTo>
                        <a:pt x="891362" y="885940"/>
                        <a:pt x="891718" y="872367"/>
                        <a:pt x="902345" y="866920"/>
                      </a:cubicBezTo>
                      <a:cubicBezTo>
                        <a:pt x="909310" y="896924"/>
                        <a:pt x="897970" y="927285"/>
                        <a:pt x="902881" y="957378"/>
                      </a:cubicBezTo>
                      <a:cubicBezTo>
                        <a:pt x="909488" y="1001223"/>
                        <a:pt x="897434" y="1044621"/>
                        <a:pt x="896720" y="1088287"/>
                      </a:cubicBezTo>
                      <a:cubicBezTo>
                        <a:pt x="901898" y="1078643"/>
                        <a:pt x="906810" y="1068463"/>
                        <a:pt x="904845" y="1057123"/>
                      </a:cubicBezTo>
                      <a:cubicBezTo>
                        <a:pt x="908506" y="986757"/>
                        <a:pt x="925294" y="911747"/>
                        <a:pt x="897702" y="844328"/>
                      </a:cubicBezTo>
                      <a:cubicBezTo>
                        <a:pt x="904578" y="716812"/>
                        <a:pt x="899131" y="586082"/>
                        <a:pt x="855375" y="464816"/>
                      </a:cubicBezTo>
                      <a:cubicBezTo>
                        <a:pt x="826443" y="381234"/>
                        <a:pt x="775454" y="306314"/>
                        <a:pt x="711518" y="245592"/>
                      </a:cubicBezTo>
                      <a:cubicBezTo>
                        <a:pt x="630169" y="171297"/>
                        <a:pt x="519976" y="131292"/>
                        <a:pt x="410587" y="127899"/>
                      </a:cubicBezTo>
                      <a:cubicBezTo>
                        <a:pt x="368439" y="124506"/>
                        <a:pt x="328702" y="141740"/>
                        <a:pt x="287000" y="141919"/>
                      </a:cubicBezTo>
                      <a:moveTo>
                        <a:pt x="392282" y="220143"/>
                      </a:moveTo>
                      <a:cubicBezTo>
                        <a:pt x="519440" y="252022"/>
                        <a:pt x="629096" y="338818"/>
                        <a:pt x="693659" y="452404"/>
                      </a:cubicBezTo>
                      <a:cubicBezTo>
                        <a:pt x="751255" y="554202"/>
                        <a:pt x="781705" y="669931"/>
                        <a:pt x="785723" y="786642"/>
                      </a:cubicBezTo>
                      <a:cubicBezTo>
                        <a:pt x="790277" y="638141"/>
                        <a:pt x="748665" y="483211"/>
                        <a:pt x="651778" y="368018"/>
                      </a:cubicBezTo>
                      <a:cubicBezTo>
                        <a:pt x="587127" y="289794"/>
                        <a:pt x="493365" y="233269"/>
                        <a:pt x="392282" y="220143"/>
                      </a:cubicBezTo>
                      <a:moveTo>
                        <a:pt x="596682" y="1565936"/>
                      </a:moveTo>
                      <a:cubicBezTo>
                        <a:pt x="557034" y="1453869"/>
                        <a:pt x="532745" y="1335282"/>
                        <a:pt x="536674" y="1215982"/>
                      </a:cubicBezTo>
                      <a:cubicBezTo>
                        <a:pt x="536942" y="1162314"/>
                        <a:pt x="546496" y="1109272"/>
                        <a:pt x="547657" y="1055694"/>
                      </a:cubicBezTo>
                      <a:cubicBezTo>
                        <a:pt x="508724" y="1224643"/>
                        <a:pt x="513904" y="1410470"/>
                        <a:pt x="596682" y="1565936"/>
                      </a:cubicBezTo>
                      <a:close/>
                    </a:path>
                  </a:pathLst>
                </a:custGeom>
                <a:grpFill/>
                <a:ln w="4286" cap="flat">
                  <a:noFill/>
                  <a:prstDash val="solid"/>
                  <a:miter/>
                </a:ln>
              </p:spPr>
              <p:txBody>
                <a:bodyPr/>
                <a:lstStyle/>
                <a:p>
                  <a:endParaRPr lang="zh-CN" altLang="en-US">
                    <a:cs typeface="+mn-ea"/>
                    <a:sym typeface="+mn-lt"/>
                  </a:endParaRPr>
                </a:p>
              </p:txBody>
            </p:sp>
          </p:grpSp>
        </p:grpSp>
        <p:sp>
          <p:nvSpPr>
            <p:cNvPr id="5" name="文本框 4"/>
            <p:cNvSpPr txBox="1"/>
            <p:nvPr/>
          </p:nvSpPr>
          <p:spPr>
            <a:xfrm>
              <a:off x="3402" y="1385"/>
              <a:ext cx="3514" cy="34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r>
                <a:rPr lang="zh-CN" altLang="en-US" sz="13800">
                  <a:gradFill>
                    <a:gsLst>
                      <a:gs pos="80000">
                        <a:srgbClr val="CA4F85">
                          <a:alpha val="100000"/>
                        </a:srgbClr>
                      </a:gs>
                      <a:gs pos="34000">
                        <a:schemeClr val="bg1"/>
                      </a:gs>
                    </a:gsLst>
                    <a:lin ang="2280000" scaled="0"/>
                  </a:gradFill>
                  <a:latin typeface="方正公文小标宋" panose="02000500000000000000" charset="-122"/>
                  <a:ea typeface="方正公文小标宋" panose="02000500000000000000" charset="-122"/>
                </a:rPr>
                <a:t>展</a:t>
              </a:r>
              <a:endParaRPr lang="zh-CN" altLang="en-US" sz="13800">
                <a:gradFill>
                  <a:gsLst>
                    <a:gs pos="80000">
                      <a:srgbClr val="CA4F85">
                        <a:alpha val="100000"/>
                      </a:srgbClr>
                    </a:gs>
                    <a:gs pos="34000">
                      <a:schemeClr val="bg1"/>
                    </a:gs>
                  </a:gsLst>
                  <a:lin ang="2280000" scaled="0"/>
                </a:gradFill>
                <a:latin typeface="方正公文小标宋" panose="02000500000000000000" charset="-122"/>
                <a:ea typeface="方正公文小标宋" panose="02000500000000000000" charset="-122"/>
              </a:endParaRPr>
            </a:p>
          </p:txBody>
        </p:sp>
        <p:sp>
          <p:nvSpPr>
            <p:cNvPr id="7" name="文本框 6"/>
            <p:cNvSpPr txBox="1"/>
            <p:nvPr/>
          </p:nvSpPr>
          <p:spPr>
            <a:xfrm>
              <a:off x="5924" y="1995"/>
              <a:ext cx="3514" cy="34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r>
                <a:rPr lang="zh-CN" altLang="en-US" sz="13800">
                  <a:gradFill>
                    <a:gsLst>
                      <a:gs pos="80000">
                        <a:srgbClr val="CA4F85">
                          <a:alpha val="100000"/>
                        </a:srgbClr>
                      </a:gs>
                      <a:gs pos="34000">
                        <a:schemeClr val="bg1"/>
                      </a:gs>
                    </a:gsLst>
                    <a:lin ang="2280000" scaled="0"/>
                  </a:gradFill>
                  <a:latin typeface="方正公文小标宋" panose="02000500000000000000" charset="-122"/>
                  <a:ea typeface="方正公文小标宋" panose="02000500000000000000" charset="-122"/>
                </a:rPr>
                <a:t>望</a:t>
              </a:r>
              <a:endParaRPr lang="zh-CN" altLang="en-US" sz="13800">
                <a:gradFill>
                  <a:gsLst>
                    <a:gs pos="80000">
                      <a:srgbClr val="CA4F85">
                        <a:alpha val="100000"/>
                      </a:srgbClr>
                    </a:gs>
                    <a:gs pos="34000">
                      <a:schemeClr val="bg1"/>
                    </a:gs>
                  </a:gsLst>
                  <a:lin ang="2280000" scaled="0"/>
                </a:gradFill>
                <a:latin typeface="方正公文小标宋" panose="02000500000000000000" charset="-122"/>
                <a:ea typeface="方正公文小标宋" panose="02000500000000000000" charset="-122"/>
              </a:endParaRPr>
            </a:p>
          </p:txBody>
        </p:sp>
        <p:sp>
          <p:nvSpPr>
            <p:cNvPr id="8" name="文本框 7"/>
            <p:cNvSpPr txBox="1"/>
            <p:nvPr/>
          </p:nvSpPr>
          <p:spPr>
            <a:xfrm>
              <a:off x="8312" y="2962"/>
              <a:ext cx="3514" cy="34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r>
                <a:rPr lang="zh-CN" altLang="en-US" sz="13800">
                  <a:gradFill>
                    <a:gsLst>
                      <a:gs pos="80000">
                        <a:srgbClr val="D15F91"/>
                      </a:gs>
                      <a:gs pos="59000">
                        <a:srgbClr val="E8AFC8">
                          <a:alpha val="100000"/>
                        </a:srgbClr>
                      </a:gs>
                      <a:gs pos="39000">
                        <a:schemeClr val="bg1"/>
                      </a:gs>
                    </a:gsLst>
                    <a:lin ang="20400000" scaled="0"/>
                  </a:gradFill>
                  <a:latin typeface="方正公文小标宋" panose="02000500000000000000" charset="-122"/>
                  <a:ea typeface="方正公文小标宋" panose="02000500000000000000" charset="-122"/>
                </a:rPr>
                <a:t>新</a:t>
              </a:r>
              <a:endParaRPr lang="zh-CN" altLang="en-US" sz="13800">
                <a:gradFill>
                  <a:gsLst>
                    <a:gs pos="80000">
                      <a:srgbClr val="D15F91"/>
                    </a:gs>
                    <a:gs pos="59000">
                      <a:srgbClr val="E8AFC8">
                        <a:alpha val="100000"/>
                      </a:srgbClr>
                    </a:gs>
                    <a:gs pos="39000">
                      <a:schemeClr val="bg1"/>
                    </a:gs>
                  </a:gsLst>
                  <a:lin ang="20400000" scaled="0"/>
                </a:gradFill>
                <a:latin typeface="方正公文小标宋" panose="02000500000000000000" charset="-122"/>
                <a:ea typeface="方正公文小标宋" panose="02000500000000000000" charset="-122"/>
              </a:endParaRPr>
            </a:p>
          </p:txBody>
        </p:sp>
        <p:sp>
          <p:nvSpPr>
            <p:cNvPr id="9" name="文本框 8"/>
            <p:cNvSpPr txBox="1"/>
            <p:nvPr/>
          </p:nvSpPr>
          <p:spPr>
            <a:xfrm>
              <a:off x="10759" y="3035"/>
              <a:ext cx="3514" cy="34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r>
                <a:rPr lang="zh-CN" altLang="en-US" sz="13800">
                  <a:gradFill>
                    <a:gsLst>
                      <a:gs pos="96000">
                        <a:srgbClr val="E593B5"/>
                      </a:gs>
                      <a:gs pos="66000">
                        <a:srgbClr val="E49ABA">
                          <a:alpha val="100000"/>
                        </a:srgbClr>
                      </a:gs>
                      <a:gs pos="52000">
                        <a:srgbClr val="EDBCD1">
                          <a:alpha val="100000"/>
                        </a:srgbClr>
                      </a:gs>
                      <a:gs pos="38000">
                        <a:schemeClr val="bg1"/>
                      </a:gs>
                    </a:gsLst>
                    <a:lin ang="0" scaled="0"/>
                  </a:gradFill>
                  <a:latin typeface="方正公文小标宋" panose="02000500000000000000" charset="-122"/>
                  <a:ea typeface="方正公文小标宋" panose="02000500000000000000" charset="-122"/>
                </a:rPr>
                <a:t>年</a:t>
              </a:r>
              <a:endParaRPr lang="zh-CN" altLang="en-US" sz="13800">
                <a:gradFill>
                  <a:gsLst>
                    <a:gs pos="96000">
                      <a:srgbClr val="E593B5"/>
                    </a:gs>
                    <a:gs pos="66000">
                      <a:srgbClr val="E49ABA">
                        <a:alpha val="100000"/>
                      </a:srgbClr>
                    </a:gs>
                    <a:gs pos="52000">
                      <a:srgbClr val="EDBCD1">
                        <a:alpha val="100000"/>
                      </a:srgbClr>
                    </a:gs>
                    <a:gs pos="38000">
                      <a:schemeClr val="bg1"/>
                    </a:gs>
                  </a:gsLst>
                  <a:lin ang="0" scaled="0"/>
                </a:gradFill>
                <a:latin typeface="方正公文小标宋" panose="02000500000000000000" charset="-122"/>
                <a:ea typeface="方正公文小标宋" panose="02000500000000000000" charset="-122"/>
              </a:endParaRPr>
            </a:p>
          </p:txBody>
        </p:sp>
      </p:grpSp>
      <p:sp>
        <p:nvSpPr>
          <p:cNvPr id="10" name="文本框 9"/>
          <p:cNvSpPr txBox="1"/>
          <p:nvPr/>
        </p:nvSpPr>
        <p:spPr>
          <a:xfrm>
            <a:off x="3724910" y="3789045"/>
            <a:ext cx="406400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dist"/>
            <a:r>
              <a:rPr lang="en-US" altLang="zh-CN" sz="2400">
                <a:solidFill>
                  <a:schemeClr val="bg1"/>
                </a:solidFill>
                <a:latin typeface="方正小标宋简体" panose="02000000000000000000" charset="-122"/>
                <a:ea typeface="方正小标宋简体" panose="02000000000000000000" charset="-122"/>
                <a:cs typeface="方正小标宋简体" panose="02000000000000000000" charset="-122"/>
              </a:rPr>
              <a:t>2026</a:t>
            </a:r>
            <a:r>
              <a:rPr lang="zh-CN" altLang="en-US" sz="2400">
                <a:solidFill>
                  <a:schemeClr val="bg1"/>
                </a:solidFill>
                <a:latin typeface="方正小标宋简体" panose="02000000000000000000" charset="-122"/>
                <a:ea typeface="方正小标宋简体" panose="02000000000000000000" charset="-122"/>
                <a:cs typeface="方正小标宋简体" panose="02000000000000000000" charset="-122"/>
              </a:rPr>
              <a:t>工作汇报</a:t>
            </a:r>
            <a:r>
              <a:rPr lang="en-US" altLang="zh-CN" sz="2400">
                <a:solidFill>
                  <a:schemeClr val="bg1"/>
                </a:solidFill>
                <a:latin typeface="方正小标宋简体" panose="02000000000000000000" charset="-122"/>
                <a:ea typeface="方正小标宋简体" panose="02000000000000000000" charset="-122"/>
                <a:cs typeface="方正小标宋简体" panose="02000000000000000000" charset="-122"/>
              </a:rPr>
              <a:t>PPT</a:t>
            </a:r>
            <a:r>
              <a:rPr lang="zh-CN" altLang="en-US" sz="2400">
                <a:solidFill>
                  <a:schemeClr val="bg1"/>
                </a:solidFill>
                <a:latin typeface="方正小标宋简体" panose="02000000000000000000" charset="-122"/>
                <a:ea typeface="方正小标宋简体" panose="02000000000000000000" charset="-122"/>
                <a:cs typeface="方正小标宋简体" panose="02000000000000000000" charset="-122"/>
              </a:rPr>
              <a:t>模板</a:t>
            </a:r>
            <a:endParaRPr lang="zh-CN" altLang="en-US" sz="2400">
              <a:solidFill>
                <a:schemeClr val="bg1"/>
              </a:solidFill>
              <a:latin typeface="方正小标宋简体" panose="02000000000000000000" charset="-122"/>
              <a:ea typeface="方正小标宋简体" panose="02000000000000000000" charset="-122"/>
              <a:cs typeface="方正小标宋简体" panose="02000000000000000000" charset="-122"/>
            </a:endParaRPr>
          </a:p>
        </p:txBody>
      </p:sp>
      <p:grpSp>
        <p:nvGrpSpPr>
          <p:cNvPr id="204" name="组合 203"/>
          <p:cNvGrpSpPr/>
          <p:nvPr/>
        </p:nvGrpSpPr>
        <p:grpSpPr>
          <a:xfrm rot="0">
            <a:off x="5838819" y="4366895"/>
            <a:ext cx="1990725" cy="344805"/>
            <a:chOff x="886984" y="3369916"/>
            <a:chExt cx="1463960" cy="358292"/>
          </a:xfrm>
        </p:grpSpPr>
        <p:sp>
          <p:nvSpPr>
            <p:cNvPr id="202" name="矩形: 圆角 201"/>
            <p:cNvSpPr/>
            <p:nvPr/>
          </p:nvSpPr>
          <p:spPr>
            <a:xfrm>
              <a:off x="962638" y="3369916"/>
              <a:ext cx="1321066" cy="358292"/>
            </a:xfrm>
            <a:prstGeom prst="roundRect">
              <a:avLst>
                <a:gd name="adj" fmla="val 50000"/>
              </a:avLst>
            </a:prstGeom>
            <a:solidFill>
              <a:srgbClr val="C43E7A"/>
            </a:solidFill>
            <a:ln w="342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sz="1600">
                <a:cs typeface="+mn-ea"/>
              </a:endParaRPr>
            </a:p>
          </p:txBody>
        </p:sp>
        <p:sp>
          <p:nvSpPr>
            <p:cNvPr id="203" name="文本框 202"/>
            <p:cNvSpPr txBox="1"/>
            <p:nvPr/>
          </p:nvSpPr>
          <p:spPr>
            <a:xfrm>
              <a:off x="886984" y="3389052"/>
              <a:ext cx="1463960" cy="31870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zh-CN" altLang="en-US" sz="1400" b="1" dirty="0">
                  <a:solidFill>
                    <a:schemeClr val="bg1"/>
                  </a:solidFill>
                </a:rPr>
                <a:t>时</a:t>
              </a:r>
              <a:r>
                <a:rPr lang="en-US" altLang="zh-CN" sz="1400" b="1" dirty="0">
                  <a:solidFill>
                    <a:schemeClr val="bg1"/>
                  </a:solidFill>
                </a:rPr>
                <a:t> </a:t>
              </a:r>
              <a:r>
                <a:rPr lang="zh-CN" altLang="en-US" sz="1400" b="1" dirty="0">
                  <a:solidFill>
                    <a:schemeClr val="bg1"/>
                  </a:solidFill>
                </a:rPr>
                <a:t>间：</a:t>
              </a:r>
              <a:r>
                <a:rPr lang="en-US" altLang="zh-CN" sz="1400" b="1" dirty="0">
                  <a:solidFill>
                    <a:schemeClr val="bg1"/>
                  </a:solidFill>
                </a:rPr>
                <a:t>2026.01.01</a:t>
              </a:r>
              <a:endParaRPr lang="en-US" altLang="zh-CN" sz="14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2" name="组合 11"/>
          <p:cNvGrpSpPr/>
          <p:nvPr/>
        </p:nvGrpSpPr>
        <p:grpSpPr>
          <a:xfrm rot="0">
            <a:off x="3870325" y="4370070"/>
            <a:ext cx="1796415" cy="344805"/>
            <a:chOff x="962638" y="3369916"/>
            <a:chExt cx="1321066" cy="358292"/>
          </a:xfrm>
        </p:grpSpPr>
        <p:sp>
          <p:nvSpPr>
            <p:cNvPr id="13" name="矩形: 圆角 201"/>
            <p:cNvSpPr/>
            <p:nvPr/>
          </p:nvSpPr>
          <p:spPr>
            <a:xfrm>
              <a:off x="962638" y="3369916"/>
              <a:ext cx="1321066" cy="358292"/>
            </a:xfrm>
            <a:prstGeom prst="roundRect">
              <a:avLst>
                <a:gd name="adj" fmla="val 50000"/>
              </a:avLst>
            </a:prstGeom>
            <a:solidFill>
              <a:srgbClr val="C43E7A"/>
            </a:solidFill>
            <a:ln w="342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sz="1600">
                <a:cs typeface="+mn-ea"/>
              </a:endParaRPr>
            </a:p>
          </p:txBody>
        </p:sp>
        <p:sp>
          <p:nvSpPr>
            <p:cNvPr id="14" name="文本框 13"/>
            <p:cNvSpPr txBox="1"/>
            <p:nvPr/>
          </p:nvSpPr>
          <p:spPr>
            <a:xfrm>
              <a:off x="1010732" y="3397629"/>
              <a:ext cx="1205257" cy="31870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zh-CN" altLang="en-US" sz="1400" b="1" dirty="0">
                  <a:solidFill>
                    <a:schemeClr val="bg1"/>
                  </a:solidFill>
                </a:rPr>
                <a:t>汇报人：小</a:t>
              </a:r>
              <a:r>
                <a:rPr lang="en-US" altLang="zh-CN" sz="1400" b="1" dirty="0">
                  <a:solidFill>
                    <a:schemeClr val="bg1"/>
                  </a:solidFill>
                </a:rPr>
                <a:t> </a:t>
              </a:r>
              <a:r>
                <a:rPr lang="zh-CN" altLang="en-US" sz="1400" b="1" dirty="0">
                  <a:solidFill>
                    <a:schemeClr val="bg1"/>
                  </a:solidFill>
                </a:rPr>
                <a:t>金</a:t>
              </a:r>
              <a:endParaRPr lang="zh-CN" altLang="en-US" sz="1400" b="1" dirty="0">
                <a:solidFill>
                  <a:schemeClr val="bg1"/>
                </a:solidFill>
              </a:endParaRPr>
            </a:p>
          </p:txBody>
        </p:sp>
      </p:grpSp>
      <p:cxnSp>
        <p:nvCxnSpPr>
          <p:cNvPr id="21" name="直接连接符 20"/>
          <p:cNvCxnSpPr/>
          <p:nvPr/>
        </p:nvCxnSpPr>
        <p:spPr>
          <a:xfrm>
            <a:off x="5744210" y="4373880"/>
            <a:ext cx="119380" cy="368935"/>
          </a:xfrm>
          <a:prstGeom prst="line">
            <a:avLst/>
          </a:prstGeom>
          <a:ln>
            <a:gradFill>
              <a:gsLst>
                <a:gs pos="96000">
                  <a:srgbClr val="DB7BA4">
                    <a:alpha val="100000"/>
                  </a:srgbClr>
                </a:gs>
                <a:gs pos="40000">
                  <a:schemeClr val="accent1">
                    <a:lumMod val="5000"/>
                    <a:lumOff val="9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pic>
        <p:nvPicPr>
          <p:cNvPr id="22" name="图片 21" descr="微信图片_202407160947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63355" y="335915"/>
            <a:ext cx="2718435" cy="543560"/>
          </a:xfrm>
          <a:prstGeom prst="rect">
            <a:avLst/>
          </a:prstGeom>
        </p:spPr>
      </p:pic>
    </p:spTree>
    <p:custDataLst>
      <p:tags r:id="rId3"/>
    </p:custData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pic>
        <p:nvPicPr>
          <p:cNvPr id="53" name="图片 52" descr="微信图片_2024071609471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94165" y="301625"/>
            <a:ext cx="2719070" cy="543560"/>
          </a:xfrm>
          <a:prstGeom prst="rect">
            <a:avLst/>
          </a:prstGeom>
        </p:spPr>
      </p:pic>
      <p:sp>
        <p:nvSpPr>
          <p:cNvPr id="236" name="任意多边形: 形状 235"/>
          <p:cNvSpPr/>
          <p:nvPr/>
        </p:nvSpPr>
        <p:spPr>
          <a:xfrm>
            <a:off x="-1" y="0"/>
            <a:ext cx="2072654" cy="1206867"/>
          </a:xfrm>
          <a:custGeom>
            <a:avLst/>
            <a:gdLst>
              <a:gd name="connsiteX0" fmla="*/ 592188 w 592188"/>
              <a:gd name="connsiteY0" fmla="*/ 260432 h 344820"/>
              <a:gd name="connsiteX1" fmla="*/ 592188 w 592188"/>
              <a:gd name="connsiteY1" fmla="*/ 276583 h 344820"/>
              <a:gd name="connsiteX2" fmla="*/ 523951 w 592188"/>
              <a:gd name="connsiteY2" fmla="*/ 344820 h 344820"/>
              <a:gd name="connsiteX3" fmla="*/ 0 w 592188"/>
              <a:gd name="connsiteY3" fmla="*/ 344820 h 344820"/>
              <a:gd name="connsiteX4" fmla="*/ 0 w 592188"/>
              <a:gd name="connsiteY4" fmla="*/ 0 h 344820"/>
              <a:gd name="connsiteX5" fmla="*/ 244145 w 592188"/>
              <a:gd name="connsiteY5" fmla="*/ 0 h 344820"/>
              <a:gd name="connsiteX6" fmla="*/ 253609 w 592188"/>
              <a:gd name="connsiteY6" fmla="*/ 34701 h 344820"/>
              <a:gd name="connsiteX7" fmla="*/ 185338 w 592188"/>
              <a:gd name="connsiteY7" fmla="*/ 102939 h 344820"/>
              <a:gd name="connsiteX8" fmla="*/ 98584 w 592188"/>
              <a:gd name="connsiteY8" fmla="*/ 102939 h 344820"/>
              <a:gd name="connsiteX9" fmla="*/ 46223 w 592188"/>
              <a:gd name="connsiteY9" fmla="*/ 147584 h 344820"/>
              <a:gd name="connsiteX10" fmla="*/ 61585 w 592188"/>
              <a:gd name="connsiteY10" fmla="*/ 179131 h 344820"/>
              <a:gd name="connsiteX11" fmla="*/ 98584 w 592188"/>
              <a:gd name="connsiteY11" fmla="*/ 192196 h 344820"/>
              <a:gd name="connsiteX12" fmla="*/ 523951 w 592188"/>
              <a:gd name="connsiteY12" fmla="*/ 192196 h 344820"/>
              <a:gd name="connsiteX13" fmla="*/ 592188 w 592188"/>
              <a:gd name="connsiteY13" fmla="*/ 260432 h 3448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92188" h="344820">
                <a:moveTo>
                  <a:pt x="592188" y="260432"/>
                </a:moveTo>
                <a:lnTo>
                  <a:pt x="592188" y="276583"/>
                </a:lnTo>
                <a:cubicBezTo>
                  <a:pt x="592188" y="314268"/>
                  <a:pt x="561636" y="344820"/>
                  <a:pt x="523951" y="344820"/>
                </a:cubicBezTo>
                <a:lnTo>
                  <a:pt x="0" y="344820"/>
                </a:lnTo>
                <a:lnTo>
                  <a:pt x="0" y="0"/>
                </a:lnTo>
                <a:lnTo>
                  <a:pt x="244145" y="0"/>
                </a:lnTo>
                <a:cubicBezTo>
                  <a:pt x="250146" y="10150"/>
                  <a:pt x="253609" y="22014"/>
                  <a:pt x="253609" y="34701"/>
                </a:cubicBezTo>
                <a:cubicBezTo>
                  <a:pt x="253609" y="72386"/>
                  <a:pt x="223057" y="102939"/>
                  <a:pt x="185338" y="102939"/>
                </a:cubicBezTo>
                <a:lnTo>
                  <a:pt x="98584" y="102939"/>
                </a:lnTo>
                <a:cubicBezTo>
                  <a:pt x="69677" y="102939"/>
                  <a:pt x="46223" y="122930"/>
                  <a:pt x="46223" y="147584"/>
                </a:cubicBezTo>
                <a:cubicBezTo>
                  <a:pt x="46223" y="159894"/>
                  <a:pt x="52087" y="171039"/>
                  <a:pt x="61585" y="179131"/>
                </a:cubicBezTo>
                <a:cubicBezTo>
                  <a:pt x="71049" y="187223"/>
                  <a:pt x="84148" y="192196"/>
                  <a:pt x="98584" y="192196"/>
                </a:cubicBezTo>
                <a:lnTo>
                  <a:pt x="523951" y="192196"/>
                </a:lnTo>
                <a:cubicBezTo>
                  <a:pt x="561636" y="192196"/>
                  <a:pt x="592188" y="222748"/>
                  <a:pt x="592188" y="260432"/>
                </a:cubicBezTo>
                <a:close/>
              </a:path>
            </a:pathLst>
          </a:custGeom>
          <a:gradFill>
            <a:gsLst>
              <a:gs pos="97000">
                <a:srgbClr val="FDD9E6"/>
              </a:gs>
              <a:gs pos="20000">
                <a:srgbClr val="C84980"/>
              </a:gs>
            </a:gsLst>
            <a:lin ang="1260000" scaled="0"/>
          </a:gradFill>
          <a:ln w="3429" cap="flat">
            <a:noFill/>
            <a:prstDash val="solid"/>
            <a:miter/>
          </a:ln>
        </p:spPr>
        <p:txBody>
          <a:bodyPr rtlCol="0" anchor="ctr"/>
          <a:lstStyle/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933162" y="306150"/>
            <a:ext cx="1402080" cy="8299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4800" dirty="0">
                <a:solidFill>
                  <a:schemeClr val="tx1">
                    <a:lumMod val="75000"/>
                    <a:lumOff val="25000"/>
                  </a:schemeClr>
                </a:solidFill>
                <a:latin typeface="MiSans Semibold" panose="00000700000000000000" pitchFamily="2" charset="-122"/>
                <a:ea typeface="MiSans Semibold" panose="00000700000000000000" pitchFamily="2" charset="-122"/>
                <a:sym typeface="+mn-lt"/>
              </a:rPr>
              <a:t>目录</a:t>
            </a:r>
            <a:endParaRPr lang="zh-CN" altLang="en-US" sz="4800" dirty="0">
              <a:solidFill>
                <a:schemeClr val="tx1">
                  <a:lumMod val="75000"/>
                  <a:lumOff val="25000"/>
                </a:schemeClr>
              </a:solidFill>
              <a:latin typeface="MiSans Semibold" panose="00000700000000000000" pitchFamily="2" charset="-122"/>
              <a:ea typeface="MiSans Semibold" panose="00000700000000000000" pitchFamily="2" charset="-122"/>
              <a:sym typeface="+mn-lt"/>
            </a:endParaRPr>
          </a:p>
        </p:txBody>
      </p:sp>
      <p:grpSp>
        <p:nvGrpSpPr>
          <p:cNvPr id="3" name="组合 2"/>
          <p:cNvGrpSpPr/>
          <p:nvPr>
            <p:custDataLst>
              <p:tags r:id="rId3"/>
            </p:custDataLst>
          </p:nvPr>
        </p:nvGrpSpPr>
        <p:grpSpPr>
          <a:xfrm>
            <a:off x="1064264" y="1849937"/>
            <a:ext cx="2489874" cy="2489874"/>
            <a:chOff x="1532328" y="2270758"/>
            <a:chExt cx="2489874" cy="2489874"/>
          </a:xfrm>
        </p:grpSpPr>
        <p:sp>
          <p:nvSpPr>
            <p:cNvPr id="32" name="椭圆 31"/>
            <p:cNvSpPr/>
            <p:nvPr>
              <p:custDataLst>
                <p:tags r:id="rId4"/>
              </p:custDataLst>
            </p:nvPr>
          </p:nvSpPr>
          <p:spPr>
            <a:xfrm>
              <a:off x="1532328" y="2270758"/>
              <a:ext cx="2489874" cy="2489874"/>
            </a:xfrm>
            <a:prstGeom prst="ellipse">
              <a:avLst/>
            </a:prstGeom>
            <a:gradFill>
              <a:gsLst>
                <a:gs pos="85000">
                  <a:srgbClr val="FDD7E4"/>
                </a:gs>
                <a:gs pos="1000">
                  <a:srgbClr val="C84980">
                    <a:alpha val="100000"/>
                  </a:srgbClr>
                </a:gs>
              </a:gsLst>
              <a:lin ang="336000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0" name="文本框 49"/>
            <p:cNvSpPr txBox="1"/>
            <p:nvPr>
              <p:custDataLst>
                <p:tags r:id="rId5"/>
              </p:custDataLst>
            </p:nvPr>
          </p:nvSpPr>
          <p:spPr>
            <a:xfrm>
              <a:off x="2295438" y="2772325"/>
              <a:ext cx="894797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zh-CN" sz="4800" dirty="0">
                  <a:solidFill>
                    <a:schemeClr val="bg1"/>
                  </a:solidFill>
                  <a:latin typeface="MiSans Semibold" panose="00000700000000000000" pitchFamily="2" charset="-122"/>
                  <a:ea typeface="MiSans Semibold" panose="00000700000000000000" pitchFamily="2" charset="-122"/>
                </a:rPr>
                <a:t>01</a:t>
              </a:r>
              <a:endParaRPr lang="en-US" altLang="zh-CN" sz="4800" dirty="0">
                <a:solidFill>
                  <a:schemeClr val="bg1"/>
                </a:solidFill>
                <a:latin typeface="MiSans Semibold" panose="00000700000000000000" pitchFamily="2" charset="-122"/>
                <a:ea typeface="MiSans Semibold" panose="00000700000000000000" pitchFamily="2" charset="-122"/>
              </a:endParaRPr>
            </a:p>
          </p:txBody>
        </p:sp>
        <p:sp>
          <p:nvSpPr>
            <p:cNvPr id="52" name="文本框 51"/>
            <p:cNvSpPr txBox="1"/>
            <p:nvPr>
              <p:custDataLst>
                <p:tags r:id="rId6"/>
              </p:custDataLst>
            </p:nvPr>
          </p:nvSpPr>
          <p:spPr>
            <a:xfrm>
              <a:off x="1868590" y="3601960"/>
              <a:ext cx="1758915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zh-CN" altLang="en-US" b="1" dirty="0">
                  <a:solidFill>
                    <a:schemeClr val="bg1"/>
                  </a:solidFill>
                </a:rPr>
                <a:t>添加标题文本</a:t>
              </a:r>
              <a:endParaRPr lang="zh-CN" altLang="en-US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54" name="组合 53"/>
          <p:cNvGrpSpPr/>
          <p:nvPr>
            <p:custDataLst>
              <p:tags r:id="rId7"/>
            </p:custDataLst>
          </p:nvPr>
        </p:nvGrpSpPr>
        <p:grpSpPr>
          <a:xfrm>
            <a:off x="3415445" y="1849937"/>
            <a:ext cx="2489874" cy="2489874"/>
            <a:chOff x="1532328" y="2270758"/>
            <a:chExt cx="2489874" cy="2489874"/>
          </a:xfrm>
        </p:grpSpPr>
        <p:sp>
          <p:nvSpPr>
            <p:cNvPr id="55" name="椭圆 54"/>
            <p:cNvSpPr/>
            <p:nvPr>
              <p:custDataLst>
                <p:tags r:id="rId8"/>
              </p:custDataLst>
            </p:nvPr>
          </p:nvSpPr>
          <p:spPr>
            <a:xfrm>
              <a:off x="1532328" y="2270758"/>
              <a:ext cx="2489874" cy="2489874"/>
            </a:xfrm>
            <a:prstGeom prst="ellipse">
              <a:avLst/>
            </a:prstGeom>
            <a:gradFill>
              <a:gsLst>
                <a:gs pos="85000">
                  <a:srgbClr val="FDD7E4"/>
                </a:gs>
                <a:gs pos="1000">
                  <a:srgbClr val="C84980"/>
                </a:gs>
              </a:gsLst>
              <a:lin ang="336000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6" name="文本框 55"/>
            <p:cNvSpPr txBox="1"/>
            <p:nvPr>
              <p:custDataLst>
                <p:tags r:id="rId9"/>
              </p:custDataLst>
            </p:nvPr>
          </p:nvSpPr>
          <p:spPr>
            <a:xfrm>
              <a:off x="2295438" y="2772325"/>
              <a:ext cx="974947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zh-CN" sz="4800" dirty="0">
                  <a:solidFill>
                    <a:schemeClr val="bg1"/>
                  </a:solidFill>
                  <a:latin typeface="MiSans Semibold" panose="00000700000000000000" pitchFamily="2" charset="-122"/>
                  <a:ea typeface="MiSans Semibold" panose="00000700000000000000" pitchFamily="2" charset="-122"/>
                </a:rPr>
                <a:t>02</a:t>
              </a:r>
              <a:endParaRPr lang="en-US" altLang="zh-CN" sz="4800" dirty="0">
                <a:solidFill>
                  <a:schemeClr val="bg1"/>
                </a:solidFill>
                <a:latin typeface="MiSans Semibold" panose="00000700000000000000" pitchFamily="2" charset="-122"/>
                <a:ea typeface="MiSans Semibold" panose="00000700000000000000" pitchFamily="2" charset="-122"/>
              </a:endParaRPr>
            </a:p>
          </p:txBody>
        </p:sp>
        <p:sp>
          <p:nvSpPr>
            <p:cNvPr id="57" name="文本框 56"/>
            <p:cNvSpPr txBox="1"/>
            <p:nvPr>
              <p:custDataLst>
                <p:tags r:id="rId10"/>
              </p:custDataLst>
            </p:nvPr>
          </p:nvSpPr>
          <p:spPr>
            <a:xfrm>
              <a:off x="1868590" y="3601960"/>
              <a:ext cx="1758915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zh-CN" altLang="en-US" b="1" dirty="0">
                  <a:solidFill>
                    <a:schemeClr val="bg1"/>
                  </a:solidFill>
                </a:rPr>
                <a:t>添加标题文本</a:t>
              </a:r>
              <a:endParaRPr lang="zh-CN" altLang="en-US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59" name="组合 58"/>
          <p:cNvGrpSpPr/>
          <p:nvPr>
            <p:custDataLst>
              <p:tags r:id="rId11"/>
            </p:custDataLst>
          </p:nvPr>
        </p:nvGrpSpPr>
        <p:grpSpPr>
          <a:xfrm>
            <a:off x="5766626" y="1849937"/>
            <a:ext cx="2489874" cy="2489874"/>
            <a:chOff x="1532328" y="2270758"/>
            <a:chExt cx="2489874" cy="2489874"/>
          </a:xfrm>
        </p:grpSpPr>
        <p:sp>
          <p:nvSpPr>
            <p:cNvPr id="60" name="椭圆 59"/>
            <p:cNvSpPr/>
            <p:nvPr>
              <p:custDataLst>
                <p:tags r:id="rId12"/>
              </p:custDataLst>
            </p:nvPr>
          </p:nvSpPr>
          <p:spPr>
            <a:xfrm>
              <a:off x="1532328" y="2270758"/>
              <a:ext cx="2489874" cy="2489874"/>
            </a:xfrm>
            <a:prstGeom prst="ellipse">
              <a:avLst/>
            </a:prstGeom>
            <a:gradFill>
              <a:gsLst>
                <a:gs pos="85000">
                  <a:srgbClr val="FDD7E4"/>
                </a:gs>
                <a:gs pos="1000">
                  <a:srgbClr val="C84980"/>
                </a:gs>
              </a:gsLst>
              <a:lin ang="336000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61" name="文本框 60"/>
            <p:cNvSpPr txBox="1"/>
            <p:nvPr>
              <p:custDataLst>
                <p:tags r:id="rId13"/>
              </p:custDataLst>
            </p:nvPr>
          </p:nvSpPr>
          <p:spPr>
            <a:xfrm>
              <a:off x="2295438" y="2772325"/>
              <a:ext cx="981359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zh-CN" sz="4800" dirty="0">
                  <a:solidFill>
                    <a:schemeClr val="bg1"/>
                  </a:solidFill>
                  <a:latin typeface="MiSans Semibold" panose="00000700000000000000" pitchFamily="2" charset="-122"/>
                  <a:ea typeface="MiSans Semibold" panose="00000700000000000000" pitchFamily="2" charset="-122"/>
                </a:rPr>
                <a:t>03</a:t>
              </a:r>
              <a:endParaRPr lang="en-US" altLang="zh-CN" sz="4800" dirty="0">
                <a:solidFill>
                  <a:schemeClr val="bg1"/>
                </a:solidFill>
                <a:latin typeface="MiSans Semibold" panose="00000700000000000000" pitchFamily="2" charset="-122"/>
                <a:ea typeface="MiSans Semibold" panose="00000700000000000000" pitchFamily="2" charset="-122"/>
              </a:endParaRPr>
            </a:p>
          </p:txBody>
        </p:sp>
        <p:sp>
          <p:nvSpPr>
            <p:cNvPr id="62" name="文本框 61"/>
            <p:cNvSpPr txBox="1"/>
            <p:nvPr>
              <p:custDataLst>
                <p:tags r:id="rId14"/>
              </p:custDataLst>
            </p:nvPr>
          </p:nvSpPr>
          <p:spPr>
            <a:xfrm>
              <a:off x="1868590" y="3601960"/>
              <a:ext cx="1758915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zh-CN" altLang="en-US" b="1" dirty="0">
                  <a:solidFill>
                    <a:schemeClr val="bg1"/>
                  </a:solidFill>
                </a:rPr>
                <a:t>添加标题文本</a:t>
              </a:r>
              <a:endParaRPr lang="zh-CN" altLang="en-US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63" name="组合 62"/>
          <p:cNvGrpSpPr/>
          <p:nvPr>
            <p:custDataLst>
              <p:tags r:id="rId15"/>
            </p:custDataLst>
          </p:nvPr>
        </p:nvGrpSpPr>
        <p:grpSpPr>
          <a:xfrm>
            <a:off x="8117807" y="1849937"/>
            <a:ext cx="2489874" cy="2489874"/>
            <a:chOff x="1532328" y="2270758"/>
            <a:chExt cx="2489874" cy="2489874"/>
          </a:xfrm>
        </p:grpSpPr>
        <p:sp>
          <p:nvSpPr>
            <p:cNvPr id="64" name="椭圆 63"/>
            <p:cNvSpPr/>
            <p:nvPr>
              <p:custDataLst>
                <p:tags r:id="rId16"/>
              </p:custDataLst>
            </p:nvPr>
          </p:nvSpPr>
          <p:spPr>
            <a:xfrm>
              <a:off x="1532328" y="2270758"/>
              <a:ext cx="2489874" cy="2489874"/>
            </a:xfrm>
            <a:prstGeom prst="ellipse">
              <a:avLst/>
            </a:prstGeom>
            <a:gradFill>
              <a:gsLst>
                <a:gs pos="85000">
                  <a:srgbClr val="FDD7E4"/>
                </a:gs>
                <a:gs pos="1000">
                  <a:srgbClr val="C84980"/>
                </a:gs>
              </a:gsLst>
              <a:lin ang="336000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65" name="文本框 64"/>
            <p:cNvSpPr txBox="1"/>
            <p:nvPr>
              <p:custDataLst>
                <p:tags r:id="rId17"/>
              </p:custDataLst>
            </p:nvPr>
          </p:nvSpPr>
          <p:spPr>
            <a:xfrm>
              <a:off x="2295438" y="2772325"/>
              <a:ext cx="989373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zh-CN" sz="4800" dirty="0">
                  <a:solidFill>
                    <a:schemeClr val="bg1"/>
                  </a:solidFill>
                  <a:latin typeface="MiSans Semibold" panose="00000700000000000000" pitchFamily="2" charset="-122"/>
                  <a:ea typeface="MiSans Semibold" panose="00000700000000000000" pitchFamily="2" charset="-122"/>
                </a:rPr>
                <a:t>04</a:t>
              </a:r>
              <a:endParaRPr lang="en-US" altLang="zh-CN" sz="4800" dirty="0">
                <a:solidFill>
                  <a:schemeClr val="bg1"/>
                </a:solidFill>
                <a:latin typeface="MiSans Semibold" panose="00000700000000000000" pitchFamily="2" charset="-122"/>
                <a:ea typeface="MiSans Semibold" panose="00000700000000000000" pitchFamily="2" charset="-122"/>
              </a:endParaRPr>
            </a:p>
          </p:txBody>
        </p:sp>
        <p:sp>
          <p:nvSpPr>
            <p:cNvPr id="66" name="文本框 65"/>
            <p:cNvSpPr txBox="1"/>
            <p:nvPr>
              <p:custDataLst>
                <p:tags r:id="rId18"/>
              </p:custDataLst>
            </p:nvPr>
          </p:nvSpPr>
          <p:spPr>
            <a:xfrm>
              <a:off x="1868590" y="3601960"/>
              <a:ext cx="1758915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zh-CN" altLang="en-US" b="1" dirty="0">
                  <a:solidFill>
                    <a:schemeClr val="bg1"/>
                  </a:solidFill>
                </a:rPr>
                <a:t>添加标题文本</a:t>
              </a:r>
              <a:endParaRPr lang="zh-CN" altLang="en-US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95" name="组合 194"/>
          <p:cNvGrpSpPr/>
          <p:nvPr>
            <p:custDataLst>
              <p:tags r:id="rId19"/>
            </p:custDataLst>
          </p:nvPr>
        </p:nvGrpSpPr>
        <p:grpSpPr>
          <a:xfrm>
            <a:off x="10323195" y="3472180"/>
            <a:ext cx="1430020" cy="462280"/>
            <a:chOff x="4575540" y="492013"/>
            <a:chExt cx="3901032" cy="1262077"/>
          </a:xfrm>
          <a:gradFill>
            <a:gsLst>
              <a:gs pos="84000">
                <a:srgbClr val="E5ABC1"/>
              </a:gs>
              <a:gs pos="20000">
                <a:srgbClr val="C84980"/>
              </a:gs>
            </a:gsLst>
            <a:lin ang="4260000" scaled="0"/>
          </a:gradFill>
        </p:grpSpPr>
        <p:sp>
          <p:nvSpPr>
            <p:cNvPr id="193" name="任意多边形: 形状 192"/>
            <p:cNvSpPr/>
            <p:nvPr>
              <p:custDataLst>
                <p:tags r:id="rId20"/>
              </p:custDataLst>
            </p:nvPr>
          </p:nvSpPr>
          <p:spPr>
            <a:xfrm flipV="1">
              <a:off x="5442344" y="1375835"/>
              <a:ext cx="3034228" cy="378255"/>
            </a:xfrm>
            <a:custGeom>
              <a:avLst/>
              <a:gdLst>
                <a:gd name="connsiteX0" fmla="*/ 48505 w 3034228"/>
                <a:gd name="connsiteY0" fmla="*/ 378255 h 378255"/>
                <a:gd name="connsiteX1" fmla="*/ 2670792 w 3034228"/>
                <a:gd name="connsiteY1" fmla="*/ 378255 h 378255"/>
                <a:gd name="connsiteX2" fmla="*/ 2672399 w 3034228"/>
                <a:gd name="connsiteY2" fmla="*/ 375873 h 378255"/>
                <a:gd name="connsiteX3" fmla="*/ 2985726 w 3034228"/>
                <a:gd name="connsiteY3" fmla="*/ 375873 h 378255"/>
                <a:gd name="connsiteX4" fmla="*/ 3015456 w 3034228"/>
                <a:gd name="connsiteY4" fmla="*/ 331790 h 378255"/>
                <a:gd name="connsiteX5" fmla="*/ 3034228 w 3034228"/>
                <a:gd name="connsiteY5" fmla="*/ 238829 h 378255"/>
                <a:gd name="connsiteX6" fmla="*/ 2964259 w 3034228"/>
                <a:gd name="connsiteY6" fmla="*/ 69969 h 378255"/>
                <a:gd name="connsiteX7" fmla="*/ 2795276 w 3034228"/>
                <a:gd name="connsiteY7" fmla="*/ 0 h 378255"/>
                <a:gd name="connsiteX8" fmla="*/ 553763 w 3034228"/>
                <a:gd name="connsiteY8" fmla="*/ 0 h 378255"/>
                <a:gd name="connsiteX9" fmla="*/ 530137 w 3034228"/>
                <a:gd name="connsiteY9" fmla="*/ 2382 h 378255"/>
                <a:gd name="connsiteX10" fmla="*/ 238829 w 3034228"/>
                <a:gd name="connsiteY10" fmla="*/ 2382 h 378255"/>
                <a:gd name="connsiteX11" fmla="*/ 0 w 3034228"/>
                <a:gd name="connsiteY11" fmla="*/ 241211 h 378255"/>
                <a:gd name="connsiteX12" fmla="*/ 18782 w 3034228"/>
                <a:gd name="connsiteY12" fmla="*/ 334194 h 3782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034228" h="378255">
                  <a:moveTo>
                    <a:pt x="48505" y="378255"/>
                  </a:moveTo>
                  <a:lnTo>
                    <a:pt x="2670792" y="378255"/>
                  </a:lnTo>
                  <a:lnTo>
                    <a:pt x="2672399" y="375873"/>
                  </a:lnTo>
                  <a:lnTo>
                    <a:pt x="2985726" y="375873"/>
                  </a:lnTo>
                  <a:lnTo>
                    <a:pt x="3015456" y="331790"/>
                  </a:lnTo>
                  <a:cubicBezTo>
                    <a:pt x="3027544" y="303217"/>
                    <a:pt x="3034228" y="271803"/>
                    <a:pt x="3034228" y="238829"/>
                  </a:cubicBezTo>
                  <a:cubicBezTo>
                    <a:pt x="3034228" y="172823"/>
                    <a:pt x="3007463" y="113176"/>
                    <a:pt x="2964259" y="69969"/>
                  </a:cubicBezTo>
                  <a:cubicBezTo>
                    <a:pt x="2921052" y="26765"/>
                    <a:pt x="2861286" y="0"/>
                    <a:pt x="2795276" y="0"/>
                  </a:cubicBezTo>
                  <a:lnTo>
                    <a:pt x="553763" y="0"/>
                  </a:lnTo>
                  <a:lnTo>
                    <a:pt x="530137" y="2382"/>
                  </a:lnTo>
                  <a:lnTo>
                    <a:pt x="238829" y="2382"/>
                  </a:lnTo>
                  <a:cubicBezTo>
                    <a:pt x="106931" y="2382"/>
                    <a:pt x="0" y="109318"/>
                    <a:pt x="0" y="241211"/>
                  </a:cubicBezTo>
                  <a:cubicBezTo>
                    <a:pt x="0" y="274216"/>
                    <a:pt x="6691" y="305631"/>
                    <a:pt x="18782" y="334194"/>
                  </a:cubicBezTo>
                  <a:close/>
                </a:path>
              </a:pathLst>
            </a:custGeom>
            <a:grpFill/>
            <a:ln w="3429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58" name="任意多边形: 形状 57"/>
            <p:cNvSpPr/>
            <p:nvPr>
              <p:custDataLst>
                <p:tags r:id="rId21"/>
              </p:custDataLst>
            </p:nvPr>
          </p:nvSpPr>
          <p:spPr>
            <a:xfrm>
              <a:off x="4575540" y="492013"/>
              <a:ext cx="3896636" cy="968637"/>
            </a:xfrm>
            <a:custGeom>
              <a:avLst/>
              <a:gdLst>
                <a:gd name="connsiteX0" fmla="*/ 388471 w 1113327"/>
                <a:gd name="connsiteY0" fmla="*/ 181120 h 276754"/>
                <a:gd name="connsiteX1" fmla="*/ 373144 w 1113327"/>
                <a:gd name="connsiteY1" fmla="*/ 149573 h 276754"/>
                <a:gd name="connsiteX2" fmla="*/ 336110 w 1113327"/>
                <a:gd name="connsiteY2" fmla="*/ 136474 h 276754"/>
                <a:gd name="connsiteX3" fmla="*/ 68237 w 1113327"/>
                <a:gd name="connsiteY3" fmla="*/ 136474 h 276754"/>
                <a:gd name="connsiteX4" fmla="*/ 19991 w 1113327"/>
                <a:gd name="connsiteY4" fmla="*/ 116483 h 276754"/>
                <a:gd name="connsiteX5" fmla="*/ 0 w 1113327"/>
                <a:gd name="connsiteY5" fmla="*/ 68237 h 276754"/>
                <a:gd name="connsiteX6" fmla="*/ 68237 w 1113327"/>
                <a:gd name="connsiteY6" fmla="*/ 0 h 276754"/>
                <a:gd name="connsiteX7" fmla="*/ 708671 w 1113327"/>
                <a:gd name="connsiteY7" fmla="*/ 0 h 276754"/>
                <a:gd name="connsiteX8" fmla="*/ 756952 w 1113327"/>
                <a:gd name="connsiteY8" fmla="*/ 19991 h 276754"/>
                <a:gd name="connsiteX9" fmla="*/ 776943 w 1113327"/>
                <a:gd name="connsiteY9" fmla="*/ 68237 h 276754"/>
                <a:gd name="connsiteX10" fmla="*/ 708671 w 1113327"/>
                <a:gd name="connsiteY10" fmla="*/ 136474 h 276754"/>
                <a:gd name="connsiteX11" fmla="*/ 621918 w 1113327"/>
                <a:gd name="connsiteY11" fmla="*/ 136474 h 276754"/>
                <a:gd name="connsiteX12" fmla="*/ 569557 w 1113327"/>
                <a:gd name="connsiteY12" fmla="*/ 181120 h 276754"/>
                <a:gd name="connsiteX13" fmla="*/ 584919 w 1113327"/>
                <a:gd name="connsiteY13" fmla="*/ 212667 h 276754"/>
                <a:gd name="connsiteX14" fmla="*/ 621918 w 1113327"/>
                <a:gd name="connsiteY14" fmla="*/ 225731 h 276754"/>
                <a:gd name="connsiteX15" fmla="*/ 1047285 w 1113327"/>
                <a:gd name="connsiteY15" fmla="*/ 225731 h 276754"/>
                <a:gd name="connsiteX16" fmla="*/ 1113328 w 1113327"/>
                <a:gd name="connsiteY16" fmla="*/ 276755 h 276754"/>
                <a:gd name="connsiteX17" fmla="*/ 248911 w 1113327"/>
                <a:gd name="connsiteY17" fmla="*/ 276755 h 276754"/>
                <a:gd name="connsiteX18" fmla="*/ 314988 w 1113327"/>
                <a:gd name="connsiteY18" fmla="*/ 225731 h 276754"/>
                <a:gd name="connsiteX19" fmla="*/ 336110 w 1113327"/>
                <a:gd name="connsiteY19" fmla="*/ 225731 h 276754"/>
                <a:gd name="connsiteX20" fmla="*/ 388471 w 1113327"/>
                <a:gd name="connsiteY20" fmla="*/ 181120 h 276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113327" h="276754">
                  <a:moveTo>
                    <a:pt x="388471" y="181120"/>
                  </a:moveTo>
                  <a:cubicBezTo>
                    <a:pt x="388471" y="168776"/>
                    <a:pt x="382608" y="157631"/>
                    <a:pt x="373144" y="149573"/>
                  </a:cubicBezTo>
                  <a:cubicBezTo>
                    <a:pt x="363645" y="141481"/>
                    <a:pt x="350546" y="136474"/>
                    <a:pt x="336110" y="136474"/>
                  </a:cubicBezTo>
                  <a:lnTo>
                    <a:pt x="68237" y="136474"/>
                  </a:lnTo>
                  <a:cubicBezTo>
                    <a:pt x="49377" y="136474"/>
                    <a:pt x="32335" y="128828"/>
                    <a:pt x="19991" y="116483"/>
                  </a:cubicBezTo>
                  <a:cubicBezTo>
                    <a:pt x="7647" y="104139"/>
                    <a:pt x="0" y="87097"/>
                    <a:pt x="0" y="68237"/>
                  </a:cubicBezTo>
                  <a:cubicBezTo>
                    <a:pt x="0" y="30553"/>
                    <a:pt x="30552" y="0"/>
                    <a:pt x="68237" y="0"/>
                  </a:cubicBezTo>
                  <a:lnTo>
                    <a:pt x="708671" y="0"/>
                  </a:lnTo>
                  <a:cubicBezTo>
                    <a:pt x="727531" y="0"/>
                    <a:pt x="744607" y="7647"/>
                    <a:pt x="756952" y="19991"/>
                  </a:cubicBezTo>
                  <a:cubicBezTo>
                    <a:pt x="769296" y="32336"/>
                    <a:pt x="776943" y="49378"/>
                    <a:pt x="776943" y="68237"/>
                  </a:cubicBezTo>
                  <a:cubicBezTo>
                    <a:pt x="776943" y="105922"/>
                    <a:pt x="746390" y="136474"/>
                    <a:pt x="708671" y="136474"/>
                  </a:cubicBezTo>
                  <a:lnTo>
                    <a:pt x="621918" y="136474"/>
                  </a:lnTo>
                  <a:cubicBezTo>
                    <a:pt x="593011" y="136474"/>
                    <a:pt x="569557" y="156465"/>
                    <a:pt x="569557" y="181120"/>
                  </a:cubicBezTo>
                  <a:cubicBezTo>
                    <a:pt x="569557" y="193430"/>
                    <a:pt x="575421" y="204574"/>
                    <a:pt x="584919" y="212667"/>
                  </a:cubicBezTo>
                  <a:cubicBezTo>
                    <a:pt x="594383" y="220759"/>
                    <a:pt x="607482" y="225731"/>
                    <a:pt x="621918" y="225731"/>
                  </a:cubicBezTo>
                  <a:lnTo>
                    <a:pt x="1047285" y="225731"/>
                  </a:lnTo>
                  <a:cubicBezTo>
                    <a:pt x="1079003" y="225731"/>
                    <a:pt x="1105681" y="247402"/>
                    <a:pt x="1113328" y="276755"/>
                  </a:cubicBezTo>
                  <a:lnTo>
                    <a:pt x="248911" y="276755"/>
                  </a:lnTo>
                  <a:cubicBezTo>
                    <a:pt x="256558" y="247402"/>
                    <a:pt x="283236" y="225731"/>
                    <a:pt x="314988" y="225731"/>
                  </a:cubicBezTo>
                  <a:lnTo>
                    <a:pt x="336110" y="225731"/>
                  </a:lnTo>
                  <a:cubicBezTo>
                    <a:pt x="365017" y="225731"/>
                    <a:pt x="388471" y="205740"/>
                    <a:pt x="388471" y="181120"/>
                  </a:cubicBezTo>
                  <a:close/>
                </a:path>
              </a:pathLst>
            </a:custGeom>
            <a:grpFill/>
            <a:ln w="342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>
                <a:cs typeface="+mn-ea"/>
                <a:sym typeface="+mn-lt"/>
              </a:endParaRPr>
            </a:p>
          </p:txBody>
        </p:sp>
      </p:grpSp>
      <p:grpSp>
        <p:nvGrpSpPr>
          <p:cNvPr id="7" name="组合 6"/>
          <p:cNvGrpSpPr/>
          <p:nvPr>
            <p:custDataLst>
              <p:tags r:id="rId22"/>
            </p:custDataLst>
          </p:nvPr>
        </p:nvGrpSpPr>
        <p:grpSpPr>
          <a:xfrm>
            <a:off x="615950" y="1694180"/>
            <a:ext cx="1430020" cy="462280"/>
            <a:chOff x="4575540" y="492013"/>
            <a:chExt cx="3901032" cy="1262077"/>
          </a:xfrm>
          <a:gradFill>
            <a:gsLst>
              <a:gs pos="4000">
                <a:srgbClr val="FDD2E2"/>
              </a:gs>
              <a:gs pos="90000">
                <a:srgbClr val="C84980"/>
              </a:gs>
            </a:gsLst>
            <a:lin ang="4260000" scaled="0"/>
          </a:gradFill>
        </p:grpSpPr>
        <p:sp>
          <p:nvSpPr>
            <p:cNvPr id="8" name="任意多边形: 形状 192"/>
            <p:cNvSpPr/>
            <p:nvPr>
              <p:custDataLst>
                <p:tags r:id="rId23"/>
              </p:custDataLst>
            </p:nvPr>
          </p:nvSpPr>
          <p:spPr>
            <a:xfrm flipV="1">
              <a:off x="5442344" y="1375835"/>
              <a:ext cx="3034228" cy="378255"/>
            </a:xfrm>
            <a:custGeom>
              <a:avLst/>
              <a:gdLst>
                <a:gd name="connsiteX0" fmla="*/ 48505 w 3034228"/>
                <a:gd name="connsiteY0" fmla="*/ 378255 h 378255"/>
                <a:gd name="connsiteX1" fmla="*/ 2670792 w 3034228"/>
                <a:gd name="connsiteY1" fmla="*/ 378255 h 378255"/>
                <a:gd name="connsiteX2" fmla="*/ 2672399 w 3034228"/>
                <a:gd name="connsiteY2" fmla="*/ 375873 h 378255"/>
                <a:gd name="connsiteX3" fmla="*/ 2985726 w 3034228"/>
                <a:gd name="connsiteY3" fmla="*/ 375873 h 378255"/>
                <a:gd name="connsiteX4" fmla="*/ 3015456 w 3034228"/>
                <a:gd name="connsiteY4" fmla="*/ 331790 h 378255"/>
                <a:gd name="connsiteX5" fmla="*/ 3034228 w 3034228"/>
                <a:gd name="connsiteY5" fmla="*/ 238829 h 378255"/>
                <a:gd name="connsiteX6" fmla="*/ 2964259 w 3034228"/>
                <a:gd name="connsiteY6" fmla="*/ 69969 h 378255"/>
                <a:gd name="connsiteX7" fmla="*/ 2795276 w 3034228"/>
                <a:gd name="connsiteY7" fmla="*/ 0 h 378255"/>
                <a:gd name="connsiteX8" fmla="*/ 553763 w 3034228"/>
                <a:gd name="connsiteY8" fmla="*/ 0 h 378255"/>
                <a:gd name="connsiteX9" fmla="*/ 530137 w 3034228"/>
                <a:gd name="connsiteY9" fmla="*/ 2382 h 378255"/>
                <a:gd name="connsiteX10" fmla="*/ 238829 w 3034228"/>
                <a:gd name="connsiteY10" fmla="*/ 2382 h 378255"/>
                <a:gd name="connsiteX11" fmla="*/ 0 w 3034228"/>
                <a:gd name="connsiteY11" fmla="*/ 241211 h 378255"/>
                <a:gd name="connsiteX12" fmla="*/ 18782 w 3034228"/>
                <a:gd name="connsiteY12" fmla="*/ 334194 h 3782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034228" h="378255">
                  <a:moveTo>
                    <a:pt x="48505" y="378255"/>
                  </a:moveTo>
                  <a:lnTo>
                    <a:pt x="2670792" y="378255"/>
                  </a:lnTo>
                  <a:lnTo>
                    <a:pt x="2672399" y="375873"/>
                  </a:lnTo>
                  <a:lnTo>
                    <a:pt x="2985726" y="375873"/>
                  </a:lnTo>
                  <a:lnTo>
                    <a:pt x="3015456" y="331790"/>
                  </a:lnTo>
                  <a:cubicBezTo>
                    <a:pt x="3027544" y="303217"/>
                    <a:pt x="3034228" y="271803"/>
                    <a:pt x="3034228" y="238829"/>
                  </a:cubicBezTo>
                  <a:cubicBezTo>
                    <a:pt x="3034228" y="172823"/>
                    <a:pt x="3007463" y="113176"/>
                    <a:pt x="2964259" y="69969"/>
                  </a:cubicBezTo>
                  <a:cubicBezTo>
                    <a:pt x="2921052" y="26765"/>
                    <a:pt x="2861286" y="0"/>
                    <a:pt x="2795276" y="0"/>
                  </a:cubicBezTo>
                  <a:lnTo>
                    <a:pt x="553763" y="0"/>
                  </a:lnTo>
                  <a:lnTo>
                    <a:pt x="530137" y="2382"/>
                  </a:lnTo>
                  <a:lnTo>
                    <a:pt x="238829" y="2382"/>
                  </a:lnTo>
                  <a:cubicBezTo>
                    <a:pt x="106931" y="2382"/>
                    <a:pt x="0" y="109318"/>
                    <a:pt x="0" y="241211"/>
                  </a:cubicBezTo>
                  <a:cubicBezTo>
                    <a:pt x="0" y="274216"/>
                    <a:pt x="6691" y="305631"/>
                    <a:pt x="18782" y="334194"/>
                  </a:cubicBezTo>
                  <a:close/>
                </a:path>
              </a:pathLst>
            </a:custGeom>
            <a:grpFill/>
            <a:ln w="3429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9" name="任意多边形: 形状 57"/>
            <p:cNvSpPr/>
            <p:nvPr>
              <p:custDataLst>
                <p:tags r:id="rId24"/>
              </p:custDataLst>
            </p:nvPr>
          </p:nvSpPr>
          <p:spPr>
            <a:xfrm>
              <a:off x="4575540" y="492013"/>
              <a:ext cx="3896636" cy="968637"/>
            </a:xfrm>
            <a:custGeom>
              <a:avLst/>
              <a:gdLst>
                <a:gd name="connsiteX0" fmla="*/ 388471 w 1113327"/>
                <a:gd name="connsiteY0" fmla="*/ 181120 h 276754"/>
                <a:gd name="connsiteX1" fmla="*/ 373144 w 1113327"/>
                <a:gd name="connsiteY1" fmla="*/ 149573 h 276754"/>
                <a:gd name="connsiteX2" fmla="*/ 336110 w 1113327"/>
                <a:gd name="connsiteY2" fmla="*/ 136474 h 276754"/>
                <a:gd name="connsiteX3" fmla="*/ 68237 w 1113327"/>
                <a:gd name="connsiteY3" fmla="*/ 136474 h 276754"/>
                <a:gd name="connsiteX4" fmla="*/ 19991 w 1113327"/>
                <a:gd name="connsiteY4" fmla="*/ 116483 h 276754"/>
                <a:gd name="connsiteX5" fmla="*/ 0 w 1113327"/>
                <a:gd name="connsiteY5" fmla="*/ 68237 h 276754"/>
                <a:gd name="connsiteX6" fmla="*/ 68237 w 1113327"/>
                <a:gd name="connsiteY6" fmla="*/ 0 h 276754"/>
                <a:gd name="connsiteX7" fmla="*/ 708671 w 1113327"/>
                <a:gd name="connsiteY7" fmla="*/ 0 h 276754"/>
                <a:gd name="connsiteX8" fmla="*/ 756952 w 1113327"/>
                <a:gd name="connsiteY8" fmla="*/ 19991 h 276754"/>
                <a:gd name="connsiteX9" fmla="*/ 776943 w 1113327"/>
                <a:gd name="connsiteY9" fmla="*/ 68237 h 276754"/>
                <a:gd name="connsiteX10" fmla="*/ 708671 w 1113327"/>
                <a:gd name="connsiteY10" fmla="*/ 136474 h 276754"/>
                <a:gd name="connsiteX11" fmla="*/ 621918 w 1113327"/>
                <a:gd name="connsiteY11" fmla="*/ 136474 h 276754"/>
                <a:gd name="connsiteX12" fmla="*/ 569557 w 1113327"/>
                <a:gd name="connsiteY12" fmla="*/ 181120 h 276754"/>
                <a:gd name="connsiteX13" fmla="*/ 584919 w 1113327"/>
                <a:gd name="connsiteY13" fmla="*/ 212667 h 276754"/>
                <a:gd name="connsiteX14" fmla="*/ 621918 w 1113327"/>
                <a:gd name="connsiteY14" fmla="*/ 225731 h 276754"/>
                <a:gd name="connsiteX15" fmla="*/ 1047285 w 1113327"/>
                <a:gd name="connsiteY15" fmla="*/ 225731 h 276754"/>
                <a:gd name="connsiteX16" fmla="*/ 1113328 w 1113327"/>
                <a:gd name="connsiteY16" fmla="*/ 276755 h 276754"/>
                <a:gd name="connsiteX17" fmla="*/ 248911 w 1113327"/>
                <a:gd name="connsiteY17" fmla="*/ 276755 h 276754"/>
                <a:gd name="connsiteX18" fmla="*/ 314988 w 1113327"/>
                <a:gd name="connsiteY18" fmla="*/ 225731 h 276754"/>
                <a:gd name="connsiteX19" fmla="*/ 336110 w 1113327"/>
                <a:gd name="connsiteY19" fmla="*/ 225731 h 276754"/>
                <a:gd name="connsiteX20" fmla="*/ 388471 w 1113327"/>
                <a:gd name="connsiteY20" fmla="*/ 181120 h 276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113327" h="276754">
                  <a:moveTo>
                    <a:pt x="388471" y="181120"/>
                  </a:moveTo>
                  <a:cubicBezTo>
                    <a:pt x="388471" y="168776"/>
                    <a:pt x="382608" y="157631"/>
                    <a:pt x="373144" y="149573"/>
                  </a:cubicBezTo>
                  <a:cubicBezTo>
                    <a:pt x="363645" y="141481"/>
                    <a:pt x="350546" y="136474"/>
                    <a:pt x="336110" y="136474"/>
                  </a:cubicBezTo>
                  <a:lnTo>
                    <a:pt x="68237" y="136474"/>
                  </a:lnTo>
                  <a:cubicBezTo>
                    <a:pt x="49377" y="136474"/>
                    <a:pt x="32335" y="128828"/>
                    <a:pt x="19991" y="116483"/>
                  </a:cubicBezTo>
                  <a:cubicBezTo>
                    <a:pt x="7647" y="104139"/>
                    <a:pt x="0" y="87097"/>
                    <a:pt x="0" y="68237"/>
                  </a:cubicBezTo>
                  <a:cubicBezTo>
                    <a:pt x="0" y="30553"/>
                    <a:pt x="30552" y="0"/>
                    <a:pt x="68237" y="0"/>
                  </a:cubicBezTo>
                  <a:lnTo>
                    <a:pt x="708671" y="0"/>
                  </a:lnTo>
                  <a:cubicBezTo>
                    <a:pt x="727531" y="0"/>
                    <a:pt x="744607" y="7647"/>
                    <a:pt x="756952" y="19991"/>
                  </a:cubicBezTo>
                  <a:cubicBezTo>
                    <a:pt x="769296" y="32336"/>
                    <a:pt x="776943" y="49378"/>
                    <a:pt x="776943" y="68237"/>
                  </a:cubicBezTo>
                  <a:cubicBezTo>
                    <a:pt x="776943" y="105922"/>
                    <a:pt x="746390" y="136474"/>
                    <a:pt x="708671" y="136474"/>
                  </a:cubicBezTo>
                  <a:lnTo>
                    <a:pt x="621918" y="136474"/>
                  </a:lnTo>
                  <a:cubicBezTo>
                    <a:pt x="593011" y="136474"/>
                    <a:pt x="569557" y="156465"/>
                    <a:pt x="569557" y="181120"/>
                  </a:cubicBezTo>
                  <a:cubicBezTo>
                    <a:pt x="569557" y="193430"/>
                    <a:pt x="575421" y="204574"/>
                    <a:pt x="584919" y="212667"/>
                  </a:cubicBezTo>
                  <a:cubicBezTo>
                    <a:pt x="594383" y="220759"/>
                    <a:pt x="607482" y="225731"/>
                    <a:pt x="621918" y="225731"/>
                  </a:cubicBezTo>
                  <a:lnTo>
                    <a:pt x="1047285" y="225731"/>
                  </a:lnTo>
                  <a:cubicBezTo>
                    <a:pt x="1079003" y="225731"/>
                    <a:pt x="1105681" y="247402"/>
                    <a:pt x="1113328" y="276755"/>
                  </a:cubicBezTo>
                  <a:lnTo>
                    <a:pt x="248911" y="276755"/>
                  </a:lnTo>
                  <a:cubicBezTo>
                    <a:pt x="256558" y="247402"/>
                    <a:pt x="283236" y="225731"/>
                    <a:pt x="314988" y="225731"/>
                  </a:cubicBezTo>
                  <a:lnTo>
                    <a:pt x="336110" y="225731"/>
                  </a:lnTo>
                  <a:cubicBezTo>
                    <a:pt x="365017" y="225731"/>
                    <a:pt x="388471" y="205740"/>
                    <a:pt x="388471" y="181120"/>
                  </a:cubicBezTo>
                  <a:close/>
                </a:path>
              </a:pathLst>
            </a:custGeom>
            <a:grpFill/>
            <a:ln w="342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>
                <a:cs typeface="+mn-ea"/>
                <a:sym typeface="+mn-lt"/>
              </a:endParaRPr>
            </a:p>
          </p:txBody>
        </p:sp>
      </p:grpSp>
    </p:spTree>
    <p:custDataLst>
      <p:tags r:id="rId25"/>
    </p:custData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32" name="椭圆 31"/>
          <p:cNvSpPr/>
          <p:nvPr/>
        </p:nvSpPr>
        <p:spPr>
          <a:xfrm>
            <a:off x="4851063" y="2184063"/>
            <a:ext cx="2489874" cy="2489874"/>
          </a:xfrm>
          <a:prstGeom prst="ellipse">
            <a:avLst/>
          </a:prstGeom>
          <a:gradFill>
            <a:gsLst>
              <a:gs pos="4000">
                <a:srgbClr val="FDD2E2"/>
              </a:gs>
              <a:gs pos="90000">
                <a:srgbClr val="C84980"/>
              </a:gs>
            </a:gsLst>
            <a:lin ang="426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0" name="文本框 49"/>
          <p:cNvSpPr txBox="1"/>
          <p:nvPr/>
        </p:nvSpPr>
        <p:spPr>
          <a:xfrm>
            <a:off x="5614173" y="2685630"/>
            <a:ext cx="89479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4800" dirty="0">
                <a:solidFill>
                  <a:schemeClr val="bg1"/>
                </a:solidFill>
                <a:latin typeface="MiSans Semibold" panose="00000700000000000000" pitchFamily="2" charset="-122"/>
                <a:ea typeface="MiSans Semibold" panose="00000700000000000000" pitchFamily="2" charset="-122"/>
              </a:rPr>
              <a:t>01</a:t>
            </a:r>
            <a:endParaRPr lang="en-US" altLang="zh-CN" sz="4800" dirty="0">
              <a:solidFill>
                <a:schemeClr val="bg1"/>
              </a:solidFill>
              <a:latin typeface="MiSans Semibold" panose="00000700000000000000" pitchFamily="2" charset="-122"/>
              <a:ea typeface="MiSans Semibold" panose="00000700000000000000" pitchFamily="2" charset="-122"/>
            </a:endParaRPr>
          </a:p>
        </p:txBody>
      </p:sp>
      <p:sp>
        <p:nvSpPr>
          <p:cNvPr id="52" name="文本框 51"/>
          <p:cNvSpPr txBox="1"/>
          <p:nvPr/>
        </p:nvSpPr>
        <p:spPr>
          <a:xfrm>
            <a:off x="5187325" y="3515265"/>
            <a:ext cx="175891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zh-CN" altLang="en-US" b="1" dirty="0">
                <a:solidFill>
                  <a:schemeClr val="bg1"/>
                </a:solidFill>
              </a:rPr>
              <a:t>添加标题文本</a:t>
            </a:r>
            <a:endParaRPr lang="zh-CN" altLang="en-US" b="1" dirty="0">
              <a:solidFill>
                <a:schemeClr val="bg1"/>
              </a:solidFill>
            </a:endParaRPr>
          </a:p>
        </p:txBody>
      </p:sp>
      <p:sp>
        <p:nvSpPr>
          <p:cNvPr id="3" name="Oval 31+" descr="D:\51PPT模板网\51pptmoban.com\图片.jpg"/>
          <p:cNvSpPr/>
          <p:nvPr/>
        </p:nvSpPr>
        <p:spPr>
          <a:xfrm>
            <a:off x="4540405" y="1873405"/>
            <a:ext cx="3111190" cy="3111190"/>
          </a:xfrm>
          <a:prstGeom prst="ellipse">
            <a:avLst/>
          </a:prstGeom>
          <a:noFill/>
          <a:ln>
            <a:gradFill>
              <a:gsLst>
                <a:gs pos="0">
                  <a:srgbClr val="CA5185"/>
                </a:gs>
                <a:gs pos="100000">
                  <a:schemeClr val="bg1"/>
                </a:gs>
              </a:gsLst>
              <a:lin ang="54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" name="Oval 31++"/>
          <p:cNvSpPr/>
          <p:nvPr/>
        </p:nvSpPr>
        <p:spPr>
          <a:xfrm>
            <a:off x="3940098" y="1273098"/>
            <a:ext cx="4311804" cy="4311804"/>
          </a:xfrm>
          <a:prstGeom prst="ellipse">
            <a:avLst/>
          </a:prstGeom>
          <a:noFill/>
          <a:ln>
            <a:gradFill>
              <a:gsLst>
                <a:gs pos="0">
                  <a:srgbClr val="C84980"/>
                </a:gs>
                <a:gs pos="100000">
                  <a:srgbClr val="FEFBFC"/>
                </a:gs>
              </a:gsLst>
              <a:lin ang="54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195" name="组合 194"/>
          <p:cNvGrpSpPr/>
          <p:nvPr/>
        </p:nvGrpSpPr>
        <p:grpSpPr>
          <a:xfrm>
            <a:off x="7995285" y="3653155"/>
            <a:ext cx="918845" cy="297180"/>
            <a:chOff x="4575540" y="492013"/>
            <a:chExt cx="3901032" cy="1262077"/>
          </a:xfrm>
          <a:gradFill>
            <a:gsLst>
              <a:gs pos="52000">
                <a:srgbClr val="E4A4C0">
                  <a:alpha val="100000"/>
                </a:srgbClr>
              </a:gs>
              <a:gs pos="90000">
                <a:srgbClr val="FFFFFF"/>
              </a:gs>
              <a:gs pos="20000">
                <a:srgbClr val="C84980"/>
              </a:gs>
            </a:gsLst>
            <a:lin ang="4260000" scaled="0"/>
          </a:gradFill>
        </p:grpSpPr>
        <p:sp>
          <p:nvSpPr>
            <p:cNvPr id="58" name="任意多边形: 形状 57"/>
            <p:cNvSpPr/>
            <p:nvPr/>
          </p:nvSpPr>
          <p:spPr>
            <a:xfrm>
              <a:off x="4575540" y="492013"/>
              <a:ext cx="3896636" cy="968637"/>
            </a:xfrm>
            <a:custGeom>
              <a:avLst/>
              <a:gdLst>
                <a:gd name="connsiteX0" fmla="*/ 388471 w 1113327"/>
                <a:gd name="connsiteY0" fmla="*/ 181120 h 276754"/>
                <a:gd name="connsiteX1" fmla="*/ 373144 w 1113327"/>
                <a:gd name="connsiteY1" fmla="*/ 149573 h 276754"/>
                <a:gd name="connsiteX2" fmla="*/ 336110 w 1113327"/>
                <a:gd name="connsiteY2" fmla="*/ 136474 h 276754"/>
                <a:gd name="connsiteX3" fmla="*/ 68237 w 1113327"/>
                <a:gd name="connsiteY3" fmla="*/ 136474 h 276754"/>
                <a:gd name="connsiteX4" fmla="*/ 19991 w 1113327"/>
                <a:gd name="connsiteY4" fmla="*/ 116483 h 276754"/>
                <a:gd name="connsiteX5" fmla="*/ 0 w 1113327"/>
                <a:gd name="connsiteY5" fmla="*/ 68237 h 276754"/>
                <a:gd name="connsiteX6" fmla="*/ 68237 w 1113327"/>
                <a:gd name="connsiteY6" fmla="*/ 0 h 276754"/>
                <a:gd name="connsiteX7" fmla="*/ 708671 w 1113327"/>
                <a:gd name="connsiteY7" fmla="*/ 0 h 276754"/>
                <a:gd name="connsiteX8" fmla="*/ 756952 w 1113327"/>
                <a:gd name="connsiteY8" fmla="*/ 19991 h 276754"/>
                <a:gd name="connsiteX9" fmla="*/ 776943 w 1113327"/>
                <a:gd name="connsiteY9" fmla="*/ 68237 h 276754"/>
                <a:gd name="connsiteX10" fmla="*/ 708671 w 1113327"/>
                <a:gd name="connsiteY10" fmla="*/ 136474 h 276754"/>
                <a:gd name="connsiteX11" fmla="*/ 621918 w 1113327"/>
                <a:gd name="connsiteY11" fmla="*/ 136474 h 276754"/>
                <a:gd name="connsiteX12" fmla="*/ 569557 w 1113327"/>
                <a:gd name="connsiteY12" fmla="*/ 181120 h 276754"/>
                <a:gd name="connsiteX13" fmla="*/ 584919 w 1113327"/>
                <a:gd name="connsiteY13" fmla="*/ 212667 h 276754"/>
                <a:gd name="connsiteX14" fmla="*/ 621918 w 1113327"/>
                <a:gd name="connsiteY14" fmla="*/ 225731 h 276754"/>
                <a:gd name="connsiteX15" fmla="*/ 1047285 w 1113327"/>
                <a:gd name="connsiteY15" fmla="*/ 225731 h 276754"/>
                <a:gd name="connsiteX16" fmla="*/ 1113328 w 1113327"/>
                <a:gd name="connsiteY16" fmla="*/ 276755 h 276754"/>
                <a:gd name="connsiteX17" fmla="*/ 248911 w 1113327"/>
                <a:gd name="connsiteY17" fmla="*/ 276755 h 276754"/>
                <a:gd name="connsiteX18" fmla="*/ 314988 w 1113327"/>
                <a:gd name="connsiteY18" fmla="*/ 225731 h 276754"/>
                <a:gd name="connsiteX19" fmla="*/ 336110 w 1113327"/>
                <a:gd name="connsiteY19" fmla="*/ 225731 h 276754"/>
                <a:gd name="connsiteX20" fmla="*/ 388471 w 1113327"/>
                <a:gd name="connsiteY20" fmla="*/ 181120 h 276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113327" h="276754">
                  <a:moveTo>
                    <a:pt x="388471" y="181120"/>
                  </a:moveTo>
                  <a:cubicBezTo>
                    <a:pt x="388471" y="168776"/>
                    <a:pt x="382608" y="157631"/>
                    <a:pt x="373144" y="149573"/>
                  </a:cubicBezTo>
                  <a:cubicBezTo>
                    <a:pt x="363645" y="141481"/>
                    <a:pt x="350546" y="136474"/>
                    <a:pt x="336110" y="136474"/>
                  </a:cubicBezTo>
                  <a:lnTo>
                    <a:pt x="68237" y="136474"/>
                  </a:lnTo>
                  <a:cubicBezTo>
                    <a:pt x="49377" y="136474"/>
                    <a:pt x="32335" y="128828"/>
                    <a:pt x="19991" y="116483"/>
                  </a:cubicBezTo>
                  <a:cubicBezTo>
                    <a:pt x="7647" y="104139"/>
                    <a:pt x="0" y="87097"/>
                    <a:pt x="0" y="68237"/>
                  </a:cubicBezTo>
                  <a:cubicBezTo>
                    <a:pt x="0" y="30553"/>
                    <a:pt x="30552" y="0"/>
                    <a:pt x="68237" y="0"/>
                  </a:cubicBezTo>
                  <a:lnTo>
                    <a:pt x="708671" y="0"/>
                  </a:lnTo>
                  <a:cubicBezTo>
                    <a:pt x="727531" y="0"/>
                    <a:pt x="744607" y="7647"/>
                    <a:pt x="756952" y="19991"/>
                  </a:cubicBezTo>
                  <a:cubicBezTo>
                    <a:pt x="769296" y="32336"/>
                    <a:pt x="776943" y="49378"/>
                    <a:pt x="776943" y="68237"/>
                  </a:cubicBezTo>
                  <a:cubicBezTo>
                    <a:pt x="776943" y="105922"/>
                    <a:pt x="746390" y="136474"/>
                    <a:pt x="708671" y="136474"/>
                  </a:cubicBezTo>
                  <a:lnTo>
                    <a:pt x="621918" y="136474"/>
                  </a:lnTo>
                  <a:cubicBezTo>
                    <a:pt x="593011" y="136474"/>
                    <a:pt x="569557" y="156465"/>
                    <a:pt x="569557" y="181120"/>
                  </a:cubicBezTo>
                  <a:cubicBezTo>
                    <a:pt x="569557" y="193430"/>
                    <a:pt x="575421" y="204574"/>
                    <a:pt x="584919" y="212667"/>
                  </a:cubicBezTo>
                  <a:cubicBezTo>
                    <a:pt x="594383" y="220759"/>
                    <a:pt x="607482" y="225731"/>
                    <a:pt x="621918" y="225731"/>
                  </a:cubicBezTo>
                  <a:lnTo>
                    <a:pt x="1047285" y="225731"/>
                  </a:lnTo>
                  <a:cubicBezTo>
                    <a:pt x="1079003" y="225731"/>
                    <a:pt x="1105681" y="247402"/>
                    <a:pt x="1113328" y="276755"/>
                  </a:cubicBezTo>
                  <a:lnTo>
                    <a:pt x="248911" y="276755"/>
                  </a:lnTo>
                  <a:cubicBezTo>
                    <a:pt x="256558" y="247402"/>
                    <a:pt x="283236" y="225731"/>
                    <a:pt x="314988" y="225731"/>
                  </a:cubicBezTo>
                  <a:lnTo>
                    <a:pt x="336110" y="225731"/>
                  </a:lnTo>
                  <a:cubicBezTo>
                    <a:pt x="365017" y="225731"/>
                    <a:pt x="388471" y="205740"/>
                    <a:pt x="388471" y="181120"/>
                  </a:cubicBezTo>
                  <a:close/>
                </a:path>
              </a:pathLst>
            </a:custGeom>
            <a:grpFill/>
            <a:ln w="342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93" name="任意多边形: 形状 192"/>
            <p:cNvSpPr/>
            <p:nvPr/>
          </p:nvSpPr>
          <p:spPr>
            <a:xfrm flipV="1">
              <a:off x="5442344" y="1375835"/>
              <a:ext cx="3034228" cy="378255"/>
            </a:xfrm>
            <a:custGeom>
              <a:avLst/>
              <a:gdLst>
                <a:gd name="connsiteX0" fmla="*/ 48505 w 3034228"/>
                <a:gd name="connsiteY0" fmla="*/ 378255 h 378255"/>
                <a:gd name="connsiteX1" fmla="*/ 2670792 w 3034228"/>
                <a:gd name="connsiteY1" fmla="*/ 378255 h 378255"/>
                <a:gd name="connsiteX2" fmla="*/ 2672399 w 3034228"/>
                <a:gd name="connsiteY2" fmla="*/ 375873 h 378255"/>
                <a:gd name="connsiteX3" fmla="*/ 2985726 w 3034228"/>
                <a:gd name="connsiteY3" fmla="*/ 375873 h 378255"/>
                <a:gd name="connsiteX4" fmla="*/ 3015456 w 3034228"/>
                <a:gd name="connsiteY4" fmla="*/ 331790 h 378255"/>
                <a:gd name="connsiteX5" fmla="*/ 3034228 w 3034228"/>
                <a:gd name="connsiteY5" fmla="*/ 238829 h 378255"/>
                <a:gd name="connsiteX6" fmla="*/ 2964259 w 3034228"/>
                <a:gd name="connsiteY6" fmla="*/ 69969 h 378255"/>
                <a:gd name="connsiteX7" fmla="*/ 2795276 w 3034228"/>
                <a:gd name="connsiteY7" fmla="*/ 0 h 378255"/>
                <a:gd name="connsiteX8" fmla="*/ 553763 w 3034228"/>
                <a:gd name="connsiteY8" fmla="*/ 0 h 378255"/>
                <a:gd name="connsiteX9" fmla="*/ 530137 w 3034228"/>
                <a:gd name="connsiteY9" fmla="*/ 2382 h 378255"/>
                <a:gd name="connsiteX10" fmla="*/ 238829 w 3034228"/>
                <a:gd name="connsiteY10" fmla="*/ 2382 h 378255"/>
                <a:gd name="connsiteX11" fmla="*/ 0 w 3034228"/>
                <a:gd name="connsiteY11" fmla="*/ 241211 h 378255"/>
                <a:gd name="connsiteX12" fmla="*/ 18782 w 3034228"/>
                <a:gd name="connsiteY12" fmla="*/ 334194 h 3782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034228" h="378255">
                  <a:moveTo>
                    <a:pt x="48505" y="378255"/>
                  </a:moveTo>
                  <a:lnTo>
                    <a:pt x="2670792" y="378255"/>
                  </a:lnTo>
                  <a:lnTo>
                    <a:pt x="2672399" y="375873"/>
                  </a:lnTo>
                  <a:lnTo>
                    <a:pt x="2985726" y="375873"/>
                  </a:lnTo>
                  <a:lnTo>
                    <a:pt x="3015456" y="331790"/>
                  </a:lnTo>
                  <a:cubicBezTo>
                    <a:pt x="3027544" y="303217"/>
                    <a:pt x="3034228" y="271803"/>
                    <a:pt x="3034228" y="238829"/>
                  </a:cubicBezTo>
                  <a:cubicBezTo>
                    <a:pt x="3034228" y="172823"/>
                    <a:pt x="3007463" y="113176"/>
                    <a:pt x="2964259" y="69969"/>
                  </a:cubicBezTo>
                  <a:cubicBezTo>
                    <a:pt x="2921052" y="26765"/>
                    <a:pt x="2861286" y="0"/>
                    <a:pt x="2795276" y="0"/>
                  </a:cubicBezTo>
                  <a:lnTo>
                    <a:pt x="553763" y="0"/>
                  </a:lnTo>
                  <a:lnTo>
                    <a:pt x="530137" y="2382"/>
                  </a:lnTo>
                  <a:lnTo>
                    <a:pt x="238829" y="2382"/>
                  </a:lnTo>
                  <a:cubicBezTo>
                    <a:pt x="106931" y="2382"/>
                    <a:pt x="0" y="109318"/>
                    <a:pt x="0" y="241211"/>
                  </a:cubicBezTo>
                  <a:cubicBezTo>
                    <a:pt x="0" y="274216"/>
                    <a:pt x="6691" y="305631"/>
                    <a:pt x="18782" y="334194"/>
                  </a:cubicBezTo>
                  <a:close/>
                </a:path>
              </a:pathLst>
            </a:custGeom>
            <a:grpFill/>
            <a:ln w="3429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zh-CN" altLang="en-US">
                <a:cs typeface="+mn-ea"/>
                <a:sym typeface="+mn-lt"/>
              </a:endParaRPr>
            </a:p>
          </p:txBody>
        </p:sp>
      </p:grpSp>
      <p:grpSp>
        <p:nvGrpSpPr>
          <p:cNvPr id="4" name="组合 3"/>
          <p:cNvGrpSpPr/>
          <p:nvPr/>
        </p:nvGrpSpPr>
        <p:grpSpPr>
          <a:xfrm>
            <a:off x="3484880" y="1823085"/>
            <a:ext cx="1115060" cy="360680"/>
            <a:chOff x="4575540" y="492013"/>
            <a:chExt cx="3901032" cy="1262077"/>
          </a:xfrm>
          <a:gradFill>
            <a:gsLst>
              <a:gs pos="74000">
                <a:srgbClr val="E39DBB">
                  <a:alpha val="100000"/>
                </a:srgbClr>
              </a:gs>
              <a:gs pos="98000">
                <a:srgbClr val="FEF2F6"/>
              </a:gs>
              <a:gs pos="20000">
                <a:srgbClr val="C84980"/>
              </a:gs>
            </a:gsLst>
            <a:lin ang="4260000" scaled="0"/>
          </a:gradFill>
        </p:grpSpPr>
        <p:sp>
          <p:nvSpPr>
            <p:cNvPr id="5" name="任意多边形: 形状 57"/>
            <p:cNvSpPr/>
            <p:nvPr/>
          </p:nvSpPr>
          <p:spPr>
            <a:xfrm>
              <a:off x="4575540" y="492013"/>
              <a:ext cx="3896636" cy="968637"/>
            </a:xfrm>
            <a:custGeom>
              <a:avLst/>
              <a:gdLst>
                <a:gd name="connsiteX0" fmla="*/ 388471 w 1113327"/>
                <a:gd name="connsiteY0" fmla="*/ 181120 h 276754"/>
                <a:gd name="connsiteX1" fmla="*/ 373144 w 1113327"/>
                <a:gd name="connsiteY1" fmla="*/ 149573 h 276754"/>
                <a:gd name="connsiteX2" fmla="*/ 336110 w 1113327"/>
                <a:gd name="connsiteY2" fmla="*/ 136474 h 276754"/>
                <a:gd name="connsiteX3" fmla="*/ 68237 w 1113327"/>
                <a:gd name="connsiteY3" fmla="*/ 136474 h 276754"/>
                <a:gd name="connsiteX4" fmla="*/ 19991 w 1113327"/>
                <a:gd name="connsiteY4" fmla="*/ 116483 h 276754"/>
                <a:gd name="connsiteX5" fmla="*/ 0 w 1113327"/>
                <a:gd name="connsiteY5" fmla="*/ 68237 h 276754"/>
                <a:gd name="connsiteX6" fmla="*/ 68237 w 1113327"/>
                <a:gd name="connsiteY6" fmla="*/ 0 h 276754"/>
                <a:gd name="connsiteX7" fmla="*/ 708671 w 1113327"/>
                <a:gd name="connsiteY7" fmla="*/ 0 h 276754"/>
                <a:gd name="connsiteX8" fmla="*/ 756952 w 1113327"/>
                <a:gd name="connsiteY8" fmla="*/ 19991 h 276754"/>
                <a:gd name="connsiteX9" fmla="*/ 776943 w 1113327"/>
                <a:gd name="connsiteY9" fmla="*/ 68237 h 276754"/>
                <a:gd name="connsiteX10" fmla="*/ 708671 w 1113327"/>
                <a:gd name="connsiteY10" fmla="*/ 136474 h 276754"/>
                <a:gd name="connsiteX11" fmla="*/ 621918 w 1113327"/>
                <a:gd name="connsiteY11" fmla="*/ 136474 h 276754"/>
                <a:gd name="connsiteX12" fmla="*/ 569557 w 1113327"/>
                <a:gd name="connsiteY12" fmla="*/ 181120 h 276754"/>
                <a:gd name="connsiteX13" fmla="*/ 584919 w 1113327"/>
                <a:gd name="connsiteY13" fmla="*/ 212667 h 276754"/>
                <a:gd name="connsiteX14" fmla="*/ 621918 w 1113327"/>
                <a:gd name="connsiteY14" fmla="*/ 225731 h 276754"/>
                <a:gd name="connsiteX15" fmla="*/ 1047285 w 1113327"/>
                <a:gd name="connsiteY15" fmla="*/ 225731 h 276754"/>
                <a:gd name="connsiteX16" fmla="*/ 1113328 w 1113327"/>
                <a:gd name="connsiteY16" fmla="*/ 276755 h 276754"/>
                <a:gd name="connsiteX17" fmla="*/ 248911 w 1113327"/>
                <a:gd name="connsiteY17" fmla="*/ 276755 h 276754"/>
                <a:gd name="connsiteX18" fmla="*/ 314988 w 1113327"/>
                <a:gd name="connsiteY18" fmla="*/ 225731 h 276754"/>
                <a:gd name="connsiteX19" fmla="*/ 336110 w 1113327"/>
                <a:gd name="connsiteY19" fmla="*/ 225731 h 276754"/>
                <a:gd name="connsiteX20" fmla="*/ 388471 w 1113327"/>
                <a:gd name="connsiteY20" fmla="*/ 181120 h 276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113327" h="276754">
                  <a:moveTo>
                    <a:pt x="388471" y="181120"/>
                  </a:moveTo>
                  <a:cubicBezTo>
                    <a:pt x="388471" y="168776"/>
                    <a:pt x="382608" y="157631"/>
                    <a:pt x="373144" y="149573"/>
                  </a:cubicBezTo>
                  <a:cubicBezTo>
                    <a:pt x="363645" y="141481"/>
                    <a:pt x="350546" y="136474"/>
                    <a:pt x="336110" y="136474"/>
                  </a:cubicBezTo>
                  <a:lnTo>
                    <a:pt x="68237" y="136474"/>
                  </a:lnTo>
                  <a:cubicBezTo>
                    <a:pt x="49377" y="136474"/>
                    <a:pt x="32335" y="128828"/>
                    <a:pt x="19991" y="116483"/>
                  </a:cubicBezTo>
                  <a:cubicBezTo>
                    <a:pt x="7647" y="104139"/>
                    <a:pt x="0" y="87097"/>
                    <a:pt x="0" y="68237"/>
                  </a:cubicBezTo>
                  <a:cubicBezTo>
                    <a:pt x="0" y="30553"/>
                    <a:pt x="30552" y="0"/>
                    <a:pt x="68237" y="0"/>
                  </a:cubicBezTo>
                  <a:lnTo>
                    <a:pt x="708671" y="0"/>
                  </a:lnTo>
                  <a:cubicBezTo>
                    <a:pt x="727531" y="0"/>
                    <a:pt x="744607" y="7647"/>
                    <a:pt x="756952" y="19991"/>
                  </a:cubicBezTo>
                  <a:cubicBezTo>
                    <a:pt x="769296" y="32336"/>
                    <a:pt x="776943" y="49378"/>
                    <a:pt x="776943" y="68237"/>
                  </a:cubicBezTo>
                  <a:cubicBezTo>
                    <a:pt x="776943" y="105922"/>
                    <a:pt x="746390" y="136474"/>
                    <a:pt x="708671" y="136474"/>
                  </a:cubicBezTo>
                  <a:lnTo>
                    <a:pt x="621918" y="136474"/>
                  </a:lnTo>
                  <a:cubicBezTo>
                    <a:pt x="593011" y="136474"/>
                    <a:pt x="569557" y="156465"/>
                    <a:pt x="569557" y="181120"/>
                  </a:cubicBezTo>
                  <a:cubicBezTo>
                    <a:pt x="569557" y="193430"/>
                    <a:pt x="575421" y="204574"/>
                    <a:pt x="584919" y="212667"/>
                  </a:cubicBezTo>
                  <a:cubicBezTo>
                    <a:pt x="594383" y="220759"/>
                    <a:pt x="607482" y="225731"/>
                    <a:pt x="621918" y="225731"/>
                  </a:cubicBezTo>
                  <a:lnTo>
                    <a:pt x="1047285" y="225731"/>
                  </a:lnTo>
                  <a:cubicBezTo>
                    <a:pt x="1079003" y="225731"/>
                    <a:pt x="1105681" y="247402"/>
                    <a:pt x="1113328" y="276755"/>
                  </a:cubicBezTo>
                  <a:lnTo>
                    <a:pt x="248911" y="276755"/>
                  </a:lnTo>
                  <a:cubicBezTo>
                    <a:pt x="256558" y="247402"/>
                    <a:pt x="283236" y="225731"/>
                    <a:pt x="314988" y="225731"/>
                  </a:cubicBezTo>
                  <a:lnTo>
                    <a:pt x="336110" y="225731"/>
                  </a:lnTo>
                  <a:cubicBezTo>
                    <a:pt x="365017" y="225731"/>
                    <a:pt x="388471" y="205740"/>
                    <a:pt x="388471" y="181120"/>
                  </a:cubicBezTo>
                  <a:close/>
                </a:path>
              </a:pathLst>
            </a:custGeom>
            <a:grpFill/>
            <a:ln w="342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6" name="任意多边形: 形状 192"/>
            <p:cNvSpPr/>
            <p:nvPr/>
          </p:nvSpPr>
          <p:spPr>
            <a:xfrm flipV="1">
              <a:off x="5442344" y="1375835"/>
              <a:ext cx="3034228" cy="378255"/>
            </a:xfrm>
            <a:custGeom>
              <a:avLst/>
              <a:gdLst>
                <a:gd name="connsiteX0" fmla="*/ 48505 w 3034228"/>
                <a:gd name="connsiteY0" fmla="*/ 378255 h 378255"/>
                <a:gd name="connsiteX1" fmla="*/ 2670792 w 3034228"/>
                <a:gd name="connsiteY1" fmla="*/ 378255 h 378255"/>
                <a:gd name="connsiteX2" fmla="*/ 2672399 w 3034228"/>
                <a:gd name="connsiteY2" fmla="*/ 375873 h 378255"/>
                <a:gd name="connsiteX3" fmla="*/ 2985726 w 3034228"/>
                <a:gd name="connsiteY3" fmla="*/ 375873 h 378255"/>
                <a:gd name="connsiteX4" fmla="*/ 3015456 w 3034228"/>
                <a:gd name="connsiteY4" fmla="*/ 331790 h 378255"/>
                <a:gd name="connsiteX5" fmla="*/ 3034228 w 3034228"/>
                <a:gd name="connsiteY5" fmla="*/ 238829 h 378255"/>
                <a:gd name="connsiteX6" fmla="*/ 2964259 w 3034228"/>
                <a:gd name="connsiteY6" fmla="*/ 69969 h 378255"/>
                <a:gd name="connsiteX7" fmla="*/ 2795276 w 3034228"/>
                <a:gd name="connsiteY7" fmla="*/ 0 h 378255"/>
                <a:gd name="connsiteX8" fmla="*/ 553763 w 3034228"/>
                <a:gd name="connsiteY8" fmla="*/ 0 h 378255"/>
                <a:gd name="connsiteX9" fmla="*/ 530137 w 3034228"/>
                <a:gd name="connsiteY9" fmla="*/ 2382 h 378255"/>
                <a:gd name="connsiteX10" fmla="*/ 238829 w 3034228"/>
                <a:gd name="connsiteY10" fmla="*/ 2382 h 378255"/>
                <a:gd name="connsiteX11" fmla="*/ 0 w 3034228"/>
                <a:gd name="connsiteY11" fmla="*/ 241211 h 378255"/>
                <a:gd name="connsiteX12" fmla="*/ 18782 w 3034228"/>
                <a:gd name="connsiteY12" fmla="*/ 334194 h 3782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034228" h="378255">
                  <a:moveTo>
                    <a:pt x="48505" y="378255"/>
                  </a:moveTo>
                  <a:lnTo>
                    <a:pt x="2670792" y="378255"/>
                  </a:lnTo>
                  <a:lnTo>
                    <a:pt x="2672399" y="375873"/>
                  </a:lnTo>
                  <a:lnTo>
                    <a:pt x="2985726" y="375873"/>
                  </a:lnTo>
                  <a:lnTo>
                    <a:pt x="3015456" y="331790"/>
                  </a:lnTo>
                  <a:cubicBezTo>
                    <a:pt x="3027544" y="303217"/>
                    <a:pt x="3034228" y="271803"/>
                    <a:pt x="3034228" y="238829"/>
                  </a:cubicBezTo>
                  <a:cubicBezTo>
                    <a:pt x="3034228" y="172823"/>
                    <a:pt x="3007463" y="113176"/>
                    <a:pt x="2964259" y="69969"/>
                  </a:cubicBezTo>
                  <a:cubicBezTo>
                    <a:pt x="2921052" y="26765"/>
                    <a:pt x="2861286" y="0"/>
                    <a:pt x="2795276" y="0"/>
                  </a:cubicBezTo>
                  <a:lnTo>
                    <a:pt x="553763" y="0"/>
                  </a:lnTo>
                  <a:lnTo>
                    <a:pt x="530137" y="2382"/>
                  </a:lnTo>
                  <a:lnTo>
                    <a:pt x="238829" y="2382"/>
                  </a:lnTo>
                  <a:cubicBezTo>
                    <a:pt x="106931" y="2382"/>
                    <a:pt x="0" y="109318"/>
                    <a:pt x="0" y="241211"/>
                  </a:cubicBezTo>
                  <a:cubicBezTo>
                    <a:pt x="0" y="274216"/>
                    <a:pt x="6691" y="305631"/>
                    <a:pt x="18782" y="334194"/>
                  </a:cubicBezTo>
                  <a:close/>
                </a:path>
              </a:pathLst>
            </a:custGeom>
            <a:grpFill/>
            <a:ln w="3429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zh-CN" altLang="en-US">
                <a:cs typeface="+mn-ea"/>
                <a:sym typeface="+mn-lt"/>
              </a:endParaRPr>
            </a:p>
          </p:txBody>
        </p:sp>
      </p:grpSp>
      <p:pic>
        <p:nvPicPr>
          <p:cNvPr id="8" name="图片 7" descr="微信图片_2024071609471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94165" y="301625"/>
            <a:ext cx="2719070" cy="543560"/>
          </a:xfrm>
          <a:prstGeom prst="rect">
            <a:avLst/>
          </a:prstGeom>
        </p:spPr>
      </p:pic>
      <p:sp>
        <p:nvSpPr>
          <p:cNvPr id="9" name="任意多边形: 形状 235"/>
          <p:cNvSpPr/>
          <p:nvPr/>
        </p:nvSpPr>
        <p:spPr>
          <a:xfrm>
            <a:off x="-1" y="0"/>
            <a:ext cx="2072654" cy="1206867"/>
          </a:xfrm>
          <a:custGeom>
            <a:avLst/>
            <a:gdLst>
              <a:gd name="connsiteX0" fmla="*/ 592188 w 592188"/>
              <a:gd name="connsiteY0" fmla="*/ 260432 h 344820"/>
              <a:gd name="connsiteX1" fmla="*/ 592188 w 592188"/>
              <a:gd name="connsiteY1" fmla="*/ 276583 h 344820"/>
              <a:gd name="connsiteX2" fmla="*/ 523951 w 592188"/>
              <a:gd name="connsiteY2" fmla="*/ 344820 h 344820"/>
              <a:gd name="connsiteX3" fmla="*/ 0 w 592188"/>
              <a:gd name="connsiteY3" fmla="*/ 344820 h 344820"/>
              <a:gd name="connsiteX4" fmla="*/ 0 w 592188"/>
              <a:gd name="connsiteY4" fmla="*/ 0 h 344820"/>
              <a:gd name="connsiteX5" fmla="*/ 244145 w 592188"/>
              <a:gd name="connsiteY5" fmla="*/ 0 h 344820"/>
              <a:gd name="connsiteX6" fmla="*/ 253609 w 592188"/>
              <a:gd name="connsiteY6" fmla="*/ 34701 h 344820"/>
              <a:gd name="connsiteX7" fmla="*/ 185338 w 592188"/>
              <a:gd name="connsiteY7" fmla="*/ 102939 h 344820"/>
              <a:gd name="connsiteX8" fmla="*/ 98584 w 592188"/>
              <a:gd name="connsiteY8" fmla="*/ 102939 h 344820"/>
              <a:gd name="connsiteX9" fmla="*/ 46223 w 592188"/>
              <a:gd name="connsiteY9" fmla="*/ 147584 h 344820"/>
              <a:gd name="connsiteX10" fmla="*/ 61585 w 592188"/>
              <a:gd name="connsiteY10" fmla="*/ 179131 h 344820"/>
              <a:gd name="connsiteX11" fmla="*/ 98584 w 592188"/>
              <a:gd name="connsiteY11" fmla="*/ 192196 h 344820"/>
              <a:gd name="connsiteX12" fmla="*/ 523951 w 592188"/>
              <a:gd name="connsiteY12" fmla="*/ 192196 h 344820"/>
              <a:gd name="connsiteX13" fmla="*/ 592188 w 592188"/>
              <a:gd name="connsiteY13" fmla="*/ 260432 h 3448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92188" h="344820">
                <a:moveTo>
                  <a:pt x="592188" y="260432"/>
                </a:moveTo>
                <a:lnTo>
                  <a:pt x="592188" y="276583"/>
                </a:lnTo>
                <a:cubicBezTo>
                  <a:pt x="592188" y="314268"/>
                  <a:pt x="561636" y="344820"/>
                  <a:pt x="523951" y="344820"/>
                </a:cubicBezTo>
                <a:lnTo>
                  <a:pt x="0" y="344820"/>
                </a:lnTo>
                <a:lnTo>
                  <a:pt x="0" y="0"/>
                </a:lnTo>
                <a:lnTo>
                  <a:pt x="244145" y="0"/>
                </a:lnTo>
                <a:cubicBezTo>
                  <a:pt x="250146" y="10150"/>
                  <a:pt x="253609" y="22014"/>
                  <a:pt x="253609" y="34701"/>
                </a:cubicBezTo>
                <a:cubicBezTo>
                  <a:pt x="253609" y="72386"/>
                  <a:pt x="223057" y="102939"/>
                  <a:pt x="185338" y="102939"/>
                </a:cubicBezTo>
                <a:lnTo>
                  <a:pt x="98584" y="102939"/>
                </a:lnTo>
                <a:cubicBezTo>
                  <a:pt x="69677" y="102939"/>
                  <a:pt x="46223" y="122930"/>
                  <a:pt x="46223" y="147584"/>
                </a:cubicBezTo>
                <a:cubicBezTo>
                  <a:pt x="46223" y="159894"/>
                  <a:pt x="52087" y="171039"/>
                  <a:pt x="61585" y="179131"/>
                </a:cubicBezTo>
                <a:cubicBezTo>
                  <a:pt x="71049" y="187223"/>
                  <a:pt x="84148" y="192196"/>
                  <a:pt x="98584" y="192196"/>
                </a:cubicBezTo>
                <a:lnTo>
                  <a:pt x="523951" y="192196"/>
                </a:lnTo>
                <a:cubicBezTo>
                  <a:pt x="561636" y="192196"/>
                  <a:pt x="592188" y="222748"/>
                  <a:pt x="592188" y="260432"/>
                </a:cubicBezTo>
                <a:close/>
              </a:path>
            </a:pathLst>
          </a:custGeom>
          <a:gradFill>
            <a:gsLst>
              <a:gs pos="97000">
                <a:srgbClr val="FDD9E6"/>
              </a:gs>
              <a:gs pos="20000">
                <a:srgbClr val="C84980"/>
              </a:gs>
            </a:gsLst>
            <a:lin ang="1260000" scaled="0"/>
          </a:gradFill>
          <a:ln w="3429" cap="flat">
            <a:noFill/>
            <a:prstDash val="solid"/>
            <a:miter/>
          </a:ln>
        </p:spPr>
        <p:txBody>
          <a:bodyPr rtlCol="0" anchor="ctr"/>
          <a:lstStyle/>
          <a:p>
            <a:endParaRPr lang="zh-CN" altLang="en-US">
              <a:cs typeface="+mn-ea"/>
              <a:sym typeface="+mn-lt"/>
            </a:endParaRPr>
          </a:p>
        </p:txBody>
      </p:sp>
    </p:spTree>
    <p:custDataLst>
      <p:tags r:id="rId3"/>
    </p:custData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pSp>
        <p:nvGrpSpPr>
          <p:cNvPr id="195" name="组合 194"/>
          <p:cNvGrpSpPr/>
          <p:nvPr/>
        </p:nvGrpSpPr>
        <p:grpSpPr>
          <a:xfrm>
            <a:off x="10192385" y="3810000"/>
            <a:ext cx="1419860" cy="459105"/>
            <a:chOff x="4575540" y="492013"/>
            <a:chExt cx="3901032" cy="1262077"/>
          </a:xfrm>
          <a:gradFill>
            <a:gsLst>
              <a:gs pos="71000">
                <a:srgbClr val="F2D5E0"/>
              </a:gs>
              <a:gs pos="20000">
                <a:srgbClr val="C84980"/>
              </a:gs>
            </a:gsLst>
            <a:lin ang="4260000" scaled="0"/>
          </a:gradFill>
        </p:grpSpPr>
        <p:sp>
          <p:nvSpPr>
            <p:cNvPr id="58" name="任意多边形: 形状 57"/>
            <p:cNvSpPr/>
            <p:nvPr/>
          </p:nvSpPr>
          <p:spPr>
            <a:xfrm>
              <a:off x="4575540" y="492013"/>
              <a:ext cx="3896636" cy="968637"/>
            </a:xfrm>
            <a:custGeom>
              <a:avLst/>
              <a:gdLst>
                <a:gd name="connsiteX0" fmla="*/ 388471 w 1113327"/>
                <a:gd name="connsiteY0" fmla="*/ 181120 h 276754"/>
                <a:gd name="connsiteX1" fmla="*/ 373144 w 1113327"/>
                <a:gd name="connsiteY1" fmla="*/ 149573 h 276754"/>
                <a:gd name="connsiteX2" fmla="*/ 336110 w 1113327"/>
                <a:gd name="connsiteY2" fmla="*/ 136474 h 276754"/>
                <a:gd name="connsiteX3" fmla="*/ 68237 w 1113327"/>
                <a:gd name="connsiteY3" fmla="*/ 136474 h 276754"/>
                <a:gd name="connsiteX4" fmla="*/ 19991 w 1113327"/>
                <a:gd name="connsiteY4" fmla="*/ 116483 h 276754"/>
                <a:gd name="connsiteX5" fmla="*/ 0 w 1113327"/>
                <a:gd name="connsiteY5" fmla="*/ 68237 h 276754"/>
                <a:gd name="connsiteX6" fmla="*/ 68237 w 1113327"/>
                <a:gd name="connsiteY6" fmla="*/ 0 h 276754"/>
                <a:gd name="connsiteX7" fmla="*/ 708671 w 1113327"/>
                <a:gd name="connsiteY7" fmla="*/ 0 h 276754"/>
                <a:gd name="connsiteX8" fmla="*/ 756952 w 1113327"/>
                <a:gd name="connsiteY8" fmla="*/ 19991 h 276754"/>
                <a:gd name="connsiteX9" fmla="*/ 776943 w 1113327"/>
                <a:gd name="connsiteY9" fmla="*/ 68237 h 276754"/>
                <a:gd name="connsiteX10" fmla="*/ 708671 w 1113327"/>
                <a:gd name="connsiteY10" fmla="*/ 136474 h 276754"/>
                <a:gd name="connsiteX11" fmla="*/ 621918 w 1113327"/>
                <a:gd name="connsiteY11" fmla="*/ 136474 h 276754"/>
                <a:gd name="connsiteX12" fmla="*/ 569557 w 1113327"/>
                <a:gd name="connsiteY12" fmla="*/ 181120 h 276754"/>
                <a:gd name="connsiteX13" fmla="*/ 584919 w 1113327"/>
                <a:gd name="connsiteY13" fmla="*/ 212667 h 276754"/>
                <a:gd name="connsiteX14" fmla="*/ 621918 w 1113327"/>
                <a:gd name="connsiteY14" fmla="*/ 225731 h 276754"/>
                <a:gd name="connsiteX15" fmla="*/ 1047285 w 1113327"/>
                <a:gd name="connsiteY15" fmla="*/ 225731 h 276754"/>
                <a:gd name="connsiteX16" fmla="*/ 1113328 w 1113327"/>
                <a:gd name="connsiteY16" fmla="*/ 276755 h 276754"/>
                <a:gd name="connsiteX17" fmla="*/ 248911 w 1113327"/>
                <a:gd name="connsiteY17" fmla="*/ 276755 h 276754"/>
                <a:gd name="connsiteX18" fmla="*/ 314988 w 1113327"/>
                <a:gd name="connsiteY18" fmla="*/ 225731 h 276754"/>
                <a:gd name="connsiteX19" fmla="*/ 336110 w 1113327"/>
                <a:gd name="connsiteY19" fmla="*/ 225731 h 276754"/>
                <a:gd name="connsiteX20" fmla="*/ 388471 w 1113327"/>
                <a:gd name="connsiteY20" fmla="*/ 181120 h 276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113327" h="276754">
                  <a:moveTo>
                    <a:pt x="388471" y="181120"/>
                  </a:moveTo>
                  <a:cubicBezTo>
                    <a:pt x="388471" y="168776"/>
                    <a:pt x="382608" y="157631"/>
                    <a:pt x="373144" y="149573"/>
                  </a:cubicBezTo>
                  <a:cubicBezTo>
                    <a:pt x="363645" y="141481"/>
                    <a:pt x="350546" y="136474"/>
                    <a:pt x="336110" y="136474"/>
                  </a:cubicBezTo>
                  <a:lnTo>
                    <a:pt x="68237" y="136474"/>
                  </a:lnTo>
                  <a:cubicBezTo>
                    <a:pt x="49377" y="136474"/>
                    <a:pt x="32335" y="128828"/>
                    <a:pt x="19991" y="116483"/>
                  </a:cubicBezTo>
                  <a:cubicBezTo>
                    <a:pt x="7647" y="104139"/>
                    <a:pt x="0" y="87097"/>
                    <a:pt x="0" y="68237"/>
                  </a:cubicBezTo>
                  <a:cubicBezTo>
                    <a:pt x="0" y="30553"/>
                    <a:pt x="30552" y="0"/>
                    <a:pt x="68237" y="0"/>
                  </a:cubicBezTo>
                  <a:lnTo>
                    <a:pt x="708671" y="0"/>
                  </a:lnTo>
                  <a:cubicBezTo>
                    <a:pt x="727531" y="0"/>
                    <a:pt x="744607" y="7647"/>
                    <a:pt x="756952" y="19991"/>
                  </a:cubicBezTo>
                  <a:cubicBezTo>
                    <a:pt x="769296" y="32336"/>
                    <a:pt x="776943" y="49378"/>
                    <a:pt x="776943" y="68237"/>
                  </a:cubicBezTo>
                  <a:cubicBezTo>
                    <a:pt x="776943" y="105922"/>
                    <a:pt x="746390" y="136474"/>
                    <a:pt x="708671" y="136474"/>
                  </a:cubicBezTo>
                  <a:lnTo>
                    <a:pt x="621918" y="136474"/>
                  </a:lnTo>
                  <a:cubicBezTo>
                    <a:pt x="593011" y="136474"/>
                    <a:pt x="569557" y="156465"/>
                    <a:pt x="569557" y="181120"/>
                  </a:cubicBezTo>
                  <a:cubicBezTo>
                    <a:pt x="569557" y="193430"/>
                    <a:pt x="575421" y="204574"/>
                    <a:pt x="584919" y="212667"/>
                  </a:cubicBezTo>
                  <a:cubicBezTo>
                    <a:pt x="594383" y="220759"/>
                    <a:pt x="607482" y="225731"/>
                    <a:pt x="621918" y="225731"/>
                  </a:cubicBezTo>
                  <a:lnTo>
                    <a:pt x="1047285" y="225731"/>
                  </a:lnTo>
                  <a:cubicBezTo>
                    <a:pt x="1079003" y="225731"/>
                    <a:pt x="1105681" y="247402"/>
                    <a:pt x="1113328" y="276755"/>
                  </a:cubicBezTo>
                  <a:lnTo>
                    <a:pt x="248911" y="276755"/>
                  </a:lnTo>
                  <a:cubicBezTo>
                    <a:pt x="256558" y="247402"/>
                    <a:pt x="283236" y="225731"/>
                    <a:pt x="314988" y="225731"/>
                  </a:cubicBezTo>
                  <a:lnTo>
                    <a:pt x="336110" y="225731"/>
                  </a:lnTo>
                  <a:cubicBezTo>
                    <a:pt x="365017" y="225731"/>
                    <a:pt x="388471" y="205740"/>
                    <a:pt x="388471" y="181120"/>
                  </a:cubicBezTo>
                  <a:close/>
                </a:path>
              </a:pathLst>
            </a:custGeom>
            <a:grpFill/>
            <a:ln w="342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endParaRPr>
            </a:p>
          </p:txBody>
        </p:sp>
        <p:sp>
          <p:nvSpPr>
            <p:cNvPr id="193" name="任意多边形: 形状 192"/>
            <p:cNvSpPr/>
            <p:nvPr/>
          </p:nvSpPr>
          <p:spPr>
            <a:xfrm flipV="1">
              <a:off x="5442344" y="1375835"/>
              <a:ext cx="3034228" cy="378255"/>
            </a:xfrm>
            <a:custGeom>
              <a:avLst/>
              <a:gdLst>
                <a:gd name="connsiteX0" fmla="*/ 48505 w 3034228"/>
                <a:gd name="connsiteY0" fmla="*/ 378255 h 378255"/>
                <a:gd name="connsiteX1" fmla="*/ 2670792 w 3034228"/>
                <a:gd name="connsiteY1" fmla="*/ 378255 h 378255"/>
                <a:gd name="connsiteX2" fmla="*/ 2672399 w 3034228"/>
                <a:gd name="connsiteY2" fmla="*/ 375873 h 378255"/>
                <a:gd name="connsiteX3" fmla="*/ 2985726 w 3034228"/>
                <a:gd name="connsiteY3" fmla="*/ 375873 h 378255"/>
                <a:gd name="connsiteX4" fmla="*/ 3015456 w 3034228"/>
                <a:gd name="connsiteY4" fmla="*/ 331790 h 378255"/>
                <a:gd name="connsiteX5" fmla="*/ 3034228 w 3034228"/>
                <a:gd name="connsiteY5" fmla="*/ 238829 h 378255"/>
                <a:gd name="connsiteX6" fmla="*/ 2964259 w 3034228"/>
                <a:gd name="connsiteY6" fmla="*/ 69969 h 378255"/>
                <a:gd name="connsiteX7" fmla="*/ 2795276 w 3034228"/>
                <a:gd name="connsiteY7" fmla="*/ 0 h 378255"/>
                <a:gd name="connsiteX8" fmla="*/ 553763 w 3034228"/>
                <a:gd name="connsiteY8" fmla="*/ 0 h 378255"/>
                <a:gd name="connsiteX9" fmla="*/ 530137 w 3034228"/>
                <a:gd name="connsiteY9" fmla="*/ 2382 h 378255"/>
                <a:gd name="connsiteX10" fmla="*/ 238829 w 3034228"/>
                <a:gd name="connsiteY10" fmla="*/ 2382 h 378255"/>
                <a:gd name="connsiteX11" fmla="*/ 0 w 3034228"/>
                <a:gd name="connsiteY11" fmla="*/ 241211 h 378255"/>
                <a:gd name="connsiteX12" fmla="*/ 18782 w 3034228"/>
                <a:gd name="connsiteY12" fmla="*/ 334194 h 3782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034228" h="378255">
                  <a:moveTo>
                    <a:pt x="48505" y="378255"/>
                  </a:moveTo>
                  <a:lnTo>
                    <a:pt x="2670792" y="378255"/>
                  </a:lnTo>
                  <a:lnTo>
                    <a:pt x="2672399" y="375873"/>
                  </a:lnTo>
                  <a:lnTo>
                    <a:pt x="2985726" y="375873"/>
                  </a:lnTo>
                  <a:lnTo>
                    <a:pt x="3015456" y="331790"/>
                  </a:lnTo>
                  <a:cubicBezTo>
                    <a:pt x="3027544" y="303217"/>
                    <a:pt x="3034228" y="271803"/>
                    <a:pt x="3034228" y="238829"/>
                  </a:cubicBezTo>
                  <a:cubicBezTo>
                    <a:pt x="3034228" y="172823"/>
                    <a:pt x="3007463" y="113176"/>
                    <a:pt x="2964259" y="69969"/>
                  </a:cubicBezTo>
                  <a:cubicBezTo>
                    <a:pt x="2921052" y="26765"/>
                    <a:pt x="2861286" y="0"/>
                    <a:pt x="2795276" y="0"/>
                  </a:cubicBezTo>
                  <a:lnTo>
                    <a:pt x="553763" y="0"/>
                  </a:lnTo>
                  <a:lnTo>
                    <a:pt x="530137" y="2382"/>
                  </a:lnTo>
                  <a:lnTo>
                    <a:pt x="238829" y="2382"/>
                  </a:lnTo>
                  <a:cubicBezTo>
                    <a:pt x="106931" y="2382"/>
                    <a:pt x="0" y="109318"/>
                    <a:pt x="0" y="241211"/>
                  </a:cubicBezTo>
                  <a:cubicBezTo>
                    <a:pt x="0" y="274216"/>
                    <a:pt x="6691" y="305631"/>
                    <a:pt x="18782" y="334194"/>
                  </a:cubicBezTo>
                  <a:close/>
                </a:path>
              </a:pathLst>
            </a:custGeom>
            <a:grpFill/>
            <a:ln w="3429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zh-CN" altLang="en-US"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endParaRPr>
            </a:p>
          </p:txBody>
        </p:sp>
      </p:grpSp>
      <p:sp>
        <p:nvSpPr>
          <p:cNvPr id="9" name="任意多边形: 形状 235"/>
          <p:cNvSpPr/>
          <p:nvPr/>
        </p:nvSpPr>
        <p:spPr>
          <a:xfrm>
            <a:off x="-1" y="0"/>
            <a:ext cx="2072654" cy="1206867"/>
          </a:xfrm>
          <a:custGeom>
            <a:avLst/>
            <a:gdLst>
              <a:gd name="connsiteX0" fmla="*/ 592188 w 592188"/>
              <a:gd name="connsiteY0" fmla="*/ 260432 h 344820"/>
              <a:gd name="connsiteX1" fmla="*/ 592188 w 592188"/>
              <a:gd name="connsiteY1" fmla="*/ 276583 h 344820"/>
              <a:gd name="connsiteX2" fmla="*/ 523951 w 592188"/>
              <a:gd name="connsiteY2" fmla="*/ 344820 h 344820"/>
              <a:gd name="connsiteX3" fmla="*/ 0 w 592188"/>
              <a:gd name="connsiteY3" fmla="*/ 344820 h 344820"/>
              <a:gd name="connsiteX4" fmla="*/ 0 w 592188"/>
              <a:gd name="connsiteY4" fmla="*/ 0 h 344820"/>
              <a:gd name="connsiteX5" fmla="*/ 244145 w 592188"/>
              <a:gd name="connsiteY5" fmla="*/ 0 h 344820"/>
              <a:gd name="connsiteX6" fmla="*/ 253609 w 592188"/>
              <a:gd name="connsiteY6" fmla="*/ 34701 h 344820"/>
              <a:gd name="connsiteX7" fmla="*/ 185338 w 592188"/>
              <a:gd name="connsiteY7" fmla="*/ 102939 h 344820"/>
              <a:gd name="connsiteX8" fmla="*/ 98584 w 592188"/>
              <a:gd name="connsiteY8" fmla="*/ 102939 h 344820"/>
              <a:gd name="connsiteX9" fmla="*/ 46223 w 592188"/>
              <a:gd name="connsiteY9" fmla="*/ 147584 h 344820"/>
              <a:gd name="connsiteX10" fmla="*/ 61585 w 592188"/>
              <a:gd name="connsiteY10" fmla="*/ 179131 h 344820"/>
              <a:gd name="connsiteX11" fmla="*/ 98584 w 592188"/>
              <a:gd name="connsiteY11" fmla="*/ 192196 h 344820"/>
              <a:gd name="connsiteX12" fmla="*/ 523951 w 592188"/>
              <a:gd name="connsiteY12" fmla="*/ 192196 h 344820"/>
              <a:gd name="connsiteX13" fmla="*/ 592188 w 592188"/>
              <a:gd name="connsiteY13" fmla="*/ 260432 h 3448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92188" h="344820">
                <a:moveTo>
                  <a:pt x="592188" y="260432"/>
                </a:moveTo>
                <a:lnTo>
                  <a:pt x="592188" y="276583"/>
                </a:lnTo>
                <a:cubicBezTo>
                  <a:pt x="592188" y="314268"/>
                  <a:pt x="561636" y="344820"/>
                  <a:pt x="523951" y="344820"/>
                </a:cubicBezTo>
                <a:lnTo>
                  <a:pt x="0" y="344820"/>
                </a:lnTo>
                <a:lnTo>
                  <a:pt x="0" y="0"/>
                </a:lnTo>
                <a:lnTo>
                  <a:pt x="244145" y="0"/>
                </a:lnTo>
                <a:cubicBezTo>
                  <a:pt x="250146" y="10150"/>
                  <a:pt x="253609" y="22014"/>
                  <a:pt x="253609" y="34701"/>
                </a:cubicBezTo>
                <a:cubicBezTo>
                  <a:pt x="253609" y="72386"/>
                  <a:pt x="223057" y="102939"/>
                  <a:pt x="185338" y="102939"/>
                </a:cubicBezTo>
                <a:lnTo>
                  <a:pt x="98584" y="102939"/>
                </a:lnTo>
                <a:cubicBezTo>
                  <a:pt x="69677" y="102939"/>
                  <a:pt x="46223" y="122930"/>
                  <a:pt x="46223" y="147584"/>
                </a:cubicBezTo>
                <a:cubicBezTo>
                  <a:pt x="46223" y="159894"/>
                  <a:pt x="52087" y="171039"/>
                  <a:pt x="61585" y="179131"/>
                </a:cubicBezTo>
                <a:cubicBezTo>
                  <a:pt x="71049" y="187223"/>
                  <a:pt x="84148" y="192196"/>
                  <a:pt x="98584" y="192196"/>
                </a:cubicBezTo>
                <a:lnTo>
                  <a:pt x="523951" y="192196"/>
                </a:lnTo>
                <a:cubicBezTo>
                  <a:pt x="561636" y="192196"/>
                  <a:pt x="592188" y="222748"/>
                  <a:pt x="592188" y="260432"/>
                </a:cubicBezTo>
                <a:close/>
              </a:path>
            </a:pathLst>
          </a:custGeom>
          <a:gradFill>
            <a:gsLst>
              <a:gs pos="97000">
                <a:srgbClr val="FDD9E6"/>
              </a:gs>
              <a:gs pos="20000">
                <a:srgbClr val="C84980"/>
              </a:gs>
            </a:gsLst>
            <a:lin ang="1260000" scaled="0"/>
          </a:gradFill>
          <a:ln w="3429" cap="flat">
            <a:noFill/>
            <a:prstDash val="solid"/>
            <a:miter/>
          </a:ln>
        </p:spPr>
        <p:txBody>
          <a:bodyPr rtlCol="0" anchor="ctr"/>
          <a:lstStyle/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853152" y="188675"/>
            <a:ext cx="3628390" cy="8299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>
              <a:buClrTx/>
              <a:buSzTx/>
              <a:buFontTx/>
            </a:pPr>
            <a:r>
              <a:rPr lang="en-US" altLang="zh-CN" sz="4800" dirty="0">
                <a:solidFill>
                  <a:schemeClr val="tx1">
                    <a:lumMod val="75000"/>
                    <a:lumOff val="25000"/>
                  </a:schemeClr>
                </a:solidFill>
                <a:latin typeface="MiSans Semibold" panose="00000700000000000000" pitchFamily="2" charset="-122"/>
                <a:ea typeface="MiSans Semibold" panose="00000700000000000000" pitchFamily="2" charset="-122"/>
                <a:sym typeface="+mn-lt"/>
              </a:rPr>
              <a:t>01</a:t>
            </a:r>
            <a:r>
              <a:rPr lang="zh-CN" altLang="en-US" sz="3600" dirty="0">
                <a:solidFill>
                  <a:schemeClr val="tx1">
                    <a:lumMod val="75000"/>
                    <a:lumOff val="25000"/>
                  </a:schemeClr>
                </a:solidFill>
                <a:latin typeface="MiSans Semibold" panose="00000700000000000000" pitchFamily="2" charset="-122"/>
                <a:ea typeface="MiSans Semibold" panose="00000700000000000000" pitchFamily="2" charset="-122"/>
                <a:sym typeface="+mn-lt"/>
              </a:rPr>
              <a:t>输入标题文本</a:t>
            </a:r>
            <a:endParaRPr lang="zh-CN" altLang="en-US" sz="3600" dirty="0">
              <a:solidFill>
                <a:schemeClr val="tx1">
                  <a:lumMod val="75000"/>
                  <a:lumOff val="25000"/>
                </a:schemeClr>
              </a:solidFill>
              <a:latin typeface="MiSans Semibold" panose="00000700000000000000" pitchFamily="2" charset="-122"/>
              <a:ea typeface="MiSans Semibold" panose="00000700000000000000" pitchFamily="2" charset="-122"/>
              <a:sym typeface="+mn-lt"/>
            </a:endParaRPr>
          </a:p>
        </p:txBody>
      </p:sp>
      <p:sp>
        <p:nvSpPr>
          <p:cNvPr id="10" name="平行四边形 9"/>
          <p:cNvSpPr/>
          <p:nvPr>
            <p:custDataLst>
              <p:tags r:id="rId1"/>
            </p:custDataLst>
          </p:nvPr>
        </p:nvSpPr>
        <p:spPr>
          <a:xfrm>
            <a:off x="1578374" y="2689735"/>
            <a:ext cx="2496384" cy="2619273"/>
          </a:xfrm>
          <a:prstGeom prst="parallelogram">
            <a:avLst>
              <a:gd name="adj" fmla="val 0"/>
            </a:avLst>
          </a:prstGeom>
          <a:noFill/>
          <a:ln w="12700" cap="flat">
            <a:solidFill>
              <a:srgbClr val="CA5185"/>
            </a:solidFill>
            <a:prstDash val="solid"/>
            <a:miter/>
          </a:ln>
        </p:spPr>
        <p:txBody>
          <a:bodyPr rtlCol="0" anchor="ctr"/>
          <a:lstStyle/>
          <a:p>
            <a:pPr algn="ctr"/>
            <a:endParaRPr lang="zh-CN" altLang="en-US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3" name="文本框 12"/>
          <p:cNvSpPr txBox="1"/>
          <p:nvPr>
            <p:custDataLst>
              <p:tags r:id="rId2"/>
            </p:custDataLst>
          </p:nvPr>
        </p:nvSpPr>
        <p:spPr>
          <a:xfrm>
            <a:off x="1907207" y="3191104"/>
            <a:ext cx="1838718" cy="10147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lnSpc>
                <a:spcPct val="150000"/>
              </a:lnSpc>
              <a:defRPr sz="1050" b="0" i="0">
                <a:solidFill>
                  <a:schemeClr val="bg1">
                    <a:lumMod val="50000"/>
                  </a:schemeClr>
                </a:solidFill>
                <a:effectLst/>
                <a:latin typeface="HarmonyOS Sans SC Light" panose="00000400000000000000" pitchFamily="2" charset="-122"/>
                <a:ea typeface="阿里巴巴普惠体 2.0 55 Regular" panose="00020600040101010101" pitchFamily="18" charset="-122"/>
                <a:cs typeface="阿里巴巴普惠体 2.0 55 Regular" panose="00020600040101010101" pitchFamily="18" charset="-122"/>
              </a:defRPr>
            </a:lvl1pPr>
          </a:lstStyle>
          <a:p>
            <a:r>
              <a:rPr lang="zh-CN" altLang="en-US" sz="1000" dirty="0">
                <a:solidFill>
                  <a:schemeClr val="accent4">
                    <a:lumMod val="20000"/>
                    <a:lumOff val="8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rPr>
              <a:t>根</a:t>
            </a:r>
            <a:r>
              <a:rPr lang="zh-CN" altLang="en-US" sz="10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rPr>
              <a:t>据自己的需要添加适当的文字，此处添加详细文本描述，建议与标题相关尽量简洁... ...</a:t>
            </a:r>
            <a:endParaRPr lang="zh-CN" altLang="en-US" sz="1000" dirty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HarmonyOS Sans SC Light" panose="00000400000000000000" pitchFamily="2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3"/>
            </p:custDataLst>
          </p:nvPr>
        </p:nvSpPr>
        <p:spPr>
          <a:xfrm>
            <a:off x="1907207" y="4131158"/>
            <a:ext cx="1838718" cy="10147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lnSpc>
                <a:spcPct val="150000"/>
              </a:lnSpc>
              <a:defRPr sz="1050" b="0" i="0">
                <a:solidFill>
                  <a:schemeClr val="bg1">
                    <a:lumMod val="50000"/>
                  </a:schemeClr>
                </a:solidFill>
                <a:effectLst/>
                <a:latin typeface="HarmonyOS Sans SC Light" panose="00000400000000000000" pitchFamily="2" charset="-122"/>
                <a:ea typeface="阿里巴巴普惠体 2.0 55 Regular" panose="00020600040101010101" pitchFamily="18" charset="-122"/>
                <a:cs typeface="阿里巴巴普惠体 2.0 55 Regular" panose="00020600040101010101" pitchFamily="18" charset="-122"/>
              </a:defRPr>
            </a:lvl1pPr>
          </a:lstStyle>
          <a:p>
            <a:r>
              <a:rPr lang="zh-CN" altLang="en-US" sz="10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rPr>
              <a:t>根据自己的需要添加适当的文字，此处添加详细文本描述，建议与标题相关尽量简</a:t>
            </a:r>
            <a:r>
              <a:rPr lang="zh-CN" altLang="en-US" sz="10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rPr>
              <a:t>洁... ...</a:t>
            </a:r>
            <a:endParaRPr lang="zh-CN" altLang="en-US" sz="1000" dirty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HarmonyOS Sans SC Light" panose="00000400000000000000" pitchFamily="2" charset="-122"/>
            </a:endParaRPr>
          </a:p>
          <a:p>
            <a:r>
              <a:rPr lang="zh-CN" altLang="en-US" sz="1000" dirty="0">
                <a:solidFill>
                  <a:schemeClr val="accent4">
                    <a:lumMod val="20000"/>
                    <a:lumOff val="8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rPr>
              <a:t>洁</a:t>
            </a:r>
            <a:r>
              <a:rPr lang="en-US" altLang="zh-CN" sz="1000" dirty="0">
                <a:solidFill>
                  <a:schemeClr val="accent4">
                    <a:lumMod val="20000"/>
                    <a:lumOff val="8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rPr>
              <a:t>... ...</a:t>
            </a:r>
            <a:endParaRPr lang="en-US" altLang="zh-CN" sz="1000" dirty="0">
              <a:solidFill>
                <a:schemeClr val="accent4">
                  <a:lumMod val="20000"/>
                  <a:lumOff val="8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HarmonyOS Sans SC Light" panose="00000400000000000000" pitchFamily="2" charset="-122"/>
            </a:endParaRPr>
          </a:p>
        </p:txBody>
      </p:sp>
      <p:sp>
        <p:nvSpPr>
          <p:cNvPr id="39" name="平行四边形 38"/>
          <p:cNvSpPr/>
          <p:nvPr>
            <p:custDataLst>
              <p:tags r:id="rId4"/>
            </p:custDataLst>
          </p:nvPr>
        </p:nvSpPr>
        <p:spPr>
          <a:xfrm>
            <a:off x="4794922" y="2689735"/>
            <a:ext cx="2496384" cy="2619273"/>
          </a:xfrm>
          <a:prstGeom prst="parallelogram">
            <a:avLst>
              <a:gd name="adj" fmla="val 0"/>
            </a:avLst>
          </a:prstGeom>
          <a:noFill/>
          <a:ln w="12700" cap="flat">
            <a:solidFill>
              <a:srgbClr val="CA5185"/>
            </a:solidFill>
            <a:prstDash val="solid"/>
            <a:miter/>
          </a:ln>
        </p:spPr>
        <p:txBody>
          <a:bodyPr rtlCol="0" anchor="ctr"/>
          <a:lstStyle/>
          <a:p>
            <a:pPr algn="ctr"/>
            <a:endParaRPr lang="zh-CN" altLang="en-US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5" name="文本框 34"/>
          <p:cNvSpPr txBox="1"/>
          <p:nvPr>
            <p:custDataLst>
              <p:tags r:id="rId5"/>
            </p:custDataLst>
          </p:nvPr>
        </p:nvSpPr>
        <p:spPr>
          <a:xfrm>
            <a:off x="5123755" y="3191104"/>
            <a:ext cx="1838718" cy="10147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lnSpc>
                <a:spcPct val="150000"/>
              </a:lnSpc>
              <a:defRPr sz="1050" b="0" i="0">
                <a:solidFill>
                  <a:schemeClr val="bg1">
                    <a:lumMod val="50000"/>
                  </a:schemeClr>
                </a:solidFill>
                <a:effectLst/>
                <a:latin typeface="HarmonyOS Sans SC Light" panose="00000400000000000000" pitchFamily="2" charset="-122"/>
                <a:ea typeface="阿里巴巴普惠体 2.0 55 Regular" panose="00020600040101010101" pitchFamily="18" charset="-122"/>
                <a:cs typeface="阿里巴巴普惠体 2.0 55 Regular" panose="00020600040101010101" pitchFamily="18" charset="-122"/>
              </a:defRPr>
            </a:lvl1pPr>
          </a:lstStyle>
          <a:p>
            <a:r>
              <a:rPr lang="zh-CN" altLang="en-US" sz="10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rPr>
              <a:t>根据自己的需要添加适当的文字，此处添加详细文本描述，建议与标题相关尽量简</a:t>
            </a:r>
            <a:r>
              <a:rPr lang="zh-CN" altLang="en-US" sz="1000" dirty="0">
                <a:solidFill>
                  <a:schemeClr val="accent4">
                    <a:lumMod val="20000"/>
                    <a:lumOff val="8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rPr>
              <a:t>洁</a:t>
            </a:r>
            <a:r>
              <a:rPr lang="en-US" altLang="zh-CN" sz="1000" dirty="0">
                <a:solidFill>
                  <a:schemeClr val="accent4">
                    <a:lumMod val="20000"/>
                    <a:lumOff val="8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rPr>
              <a:t>... ...</a:t>
            </a:r>
            <a:endParaRPr lang="en-US" altLang="zh-CN" sz="1000" dirty="0">
              <a:solidFill>
                <a:schemeClr val="accent4">
                  <a:lumMod val="20000"/>
                  <a:lumOff val="8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HarmonyOS Sans SC Light" panose="00000400000000000000" pitchFamily="2" charset="-122"/>
            </a:endParaRPr>
          </a:p>
        </p:txBody>
      </p:sp>
      <p:sp>
        <p:nvSpPr>
          <p:cNvPr id="36" name="文本框 35"/>
          <p:cNvSpPr txBox="1"/>
          <p:nvPr>
            <p:custDataLst>
              <p:tags r:id="rId6"/>
            </p:custDataLst>
          </p:nvPr>
        </p:nvSpPr>
        <p:spPr>
          <a:xfrm>
            <a:off x="5123755" y="4131158"/>
            <a:ext cx="1838718" cy="10147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lnSpc>
                <a:spcPct val="150000"/>
              </a:lnSpc>
              <a:defRPr sz="1050" b="0" i="0">
                <a:solidFill>
                  <a:schemeClr val="bg1">
                    <a:lumMod val="50000"/>
                  </a:schemeClr>
                </a:solidFill>
                <a:effectLst/>
                <a:latin typeface="HarmonyOS Sans SC Light" panose="00000400000000000000" pitchFamily="2" charset="-122"/>
                <a:ea typeface="阿里巴巴普惠体 2.0 55 Regular" panose="00020600040101010101" pitchFamily="18" charset="-122"/>
                <a:cs typeface="阿里巴巴普惠体 2.0 55 Regular" panose="00020600040101010101" pitchFamily="18" charset="-122"/>
              </a:defRPr>
            </a:lvl1pPr>
          </a:lstStyle>
          <a:p>
            <a:pPr algn="l">
              <a:buClrTx/>
              <a:buSzTx/>
              <a:buFontTx/>
            </a:pPr>
            <a:r>
              <a:rPr lang="zh-CN" altLang="en-US" sz="10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rPr>
              <a:t>根据自己的需要添加适当的文字，此处添加详细文本描述，建议与标题相关尽量简洁... ...</a:t>
            </a:r>
            <a:endParaRPr lang="zh-CN" altLang="en-US" sz="1000" dirty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HarmonyOS Sans SC Light" panose="00000400000000000000" pitchFamily="2" charset="-122"/>
            </a:endParaRPr>
          </a:p>
        </p:txBody>
      </p:sp>
      <p:sp>
        <p:nvSpPr>
          <p:cNvPr id="47" name="平行四边形 46"/>
          <p:cNvSpPr/>
          <p:nvPr>
            <p:custDataLst>
              <p:tags r:id="rId7"/>
            </p:custDataLst>
          </p:nvPr>
        </p:nvSpPr>
        <p:spPr>
          <a:xfrm>
            <a:off x="8011470" y="2689735"/>
            <a:ext cx="2496384" cy="2619273"/>
          </a:xfrm>
          <a:prstGeom prst="parallelogram">
            <a:avLst>
              <a:gd name="adj" fmla="val 0"/>
            </a:avLst>
          </a:prstGeom>
          <a:noFill/>
          <a:ln w="12700" cap="flat">
            <a:solidFill>
              <a:srgbClr val="CA5185"/>
            </a:solidFill>
            <a:prstDash val="solid"/>
            <a:miter/>
          </a:ln>
        </p:spPr>
        <p:txBody>
          <a:bodyPr rtlCol="0" anchor="ctr"/>
          <a:lstStyle/>
          <a:p>
            <a:pPr algn="ctr"/>
            <a:endParaRPr lang="zh-CN" altLang="en-US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43" name="文本框 42"/>
          <p:cNvSpPr txBox="1"/>
          <p:nvPr>
            <p:custDataLst>
              <p:tags r:id="rId8"/>
            </p:custDataLst>
          </p:nvPr>
        </p:nvSpPr>
        <p:spPr>
          <a:xfrm>
            <a:off x="8340303" y="3191104"/>
            <a:ext cx="1838718" cy="10147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lnSpc>
                <a:spcPct val="150000"/>
              </a:lnSpc>
              <a:defRPr sz="1050" b="0" i="0">
                <a:solidFill>
                  <a:schemeClr val="bg1">
                    <a:lumMod val="50000"/>
                  </a:schemeClr>
                </a:solidFill>
                <a:effectLst/>
                <a:latin typeface="HarmonyOS Sans SC Light" panose="00000400000000000000" pitchFamily="2" charset="-122"/>
                <a:ea typeface="阿里巴巴普惠体 2.0 55 Regular" panose="00020600040101010101" pitchFamily="18" charset="-122"/>
                <a:cs typeface="阿里巴巴普惠体 2.0 55 Regular" panose="00020600040101010101" pitchFamily="18" charset="-122"/>
              </a:defRPr>
            </a:lvl1pPr>
          </a:lstStyle>
          <a:p>
            <a:r>
              <a:rPr lang="zh-CN" altLang="en-US" sz="10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rPr>
              <a:t>根据自己的需要添加适当的文字，此处添加详细文本描述，建议与标题相关尽量简洁...</a:t>
            </a:r>
            <a:r>
              <a:rPr lang="en-US" altLang="zh-CN" sz="1000" dirty="0">
                <a:solidFill>
                  <a:schemeClr val="accent4">
                    <a:lumMod val="20000"/>
                    <a:lumOff val="8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rPr>
              <a:t> ...</a:t>
            </a:r>
            <a:endParaRPr lang="en-US" altLang="zh-CN" sz="1000" dirty="0">
              <a:solidFill>
                <a:schemeClr val="accent4">
                  <a:lumMod val="20000"/>
                  <a:lumOff val="8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HarmonyOS Sans SC Light" panose="00000400000000000000" pitchFamily="2" charset="-122"/>
            </a:endParaRPr>
          </a:p>
        </p:txBody>
      </p:sp>
      <p:sp>
        <p:nvSpPr>
          <p:cNvPr id="44" name="文本框 43"/>
          <p:cNvSpPr txBox="1"/>
          <p:nvPr>
            <p:custDataLst>
              <p:tags r:id="rId9"/>
            </p:custDataLst>
          </p:nvPr>
        </p:nvSpPr>
        <p:spPr>
          <a:xfrm>
            <a:off x="8340303" y="4131158"/>
            <a:ext cx="1838718" cy="10147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lnSpc>
                <a:spcPct val="150000"/>
              </a:lnSpc>
              <a:defRPr sz="1050" b="0" i="0">
                <a:solidFill>
                  <a:schemeClr val="bg1">
                    <a:lumMod val="50000"/>
                  </a:schemeClr>
                </a:solidFill>
                <a:effectLst/>
                <a:latin typeface="HarmonyOS Sans SC Light" panose="00000400000000000000" pitchFamily="2" charset="-122"/>
                <a:ea typeface="阿里巴巴普惠体 2.0 55 Regular" panose="00020600040101010101" pitchFamily="18" charset="-122"/>
                <a:cs typeface="阿里巴巴普惠体 2.0 55 Regular" panose="00020600040101010101" pitchFamily="18" charset="-122"/>
              </a:defRPr>
            </a:lvl1pPr>
          </a:lstStyle>
          <a:p>
            <a:r>
              <a:rPr lang="zh-CN" altLang="en-US" sz="10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rPr>
              <a:t>根据自己的需要添加适当的文字，此处添加详细文本描述，建议与标题相关尽量简洁... </a:t>
            </a:r>
            <a:r>
              <a:rPr lang="en-US" altLang="zh-CN" sz="1000" dirty="0">
                <a:solidFill>
                  <a:schemeClr val="accent4">
                    <a:lumMod val="20000"/>
                    <a:lumOff val="8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rPr>
              <a:t>...</a:t>
            </a:r>
            <a:endParaRPr lang="en-US" altLang="zh-CN" sz="1000" dirty="0">
              <a:solidFill>
                <a:schemeClr val="accent4">
                  <a:lumMod val="20000"/>
                  <a:lumOff val="8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HarmonyOS Sans SC Light" panose="00000400000000000000" pitchFamily="2" charset="-122"/>
            </a:endParaRPr>
          </a:p>
        </p:txBody>
      </p:sp>
      <p:sp>
        <p:nvSpPr>
          <p:cNvPr id="50" name="文本框 49"/>
          <p:cNvSpPr txBox="1"/>
          <p:nvPr/>
        </p:nvSpPr>
        <p:spPr>
          <a:xfrm>
            <a:off x="1038225" y="1282700"/>
            <a:ext cx="9782175" cy="7372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zh-CN" altLang="en-US" sz="14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此处添加详细文本描述，建议与标题相关并符合整体语言风格，语言描述尽量简洁生动。尽量将每页幻灯片的字数控制在200字以内，据统计每页幻灯片的最好控制在5分钟之内。此处添加详细文本描述，建议与标题相关并符合整体语言风格。</a:t>
            </a:r>
            <a:endParaRPr lang="en-US" altLang="zh-CN" sz="1400" b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37" name="矩形: 圆角 7"/>
          <p:cNvSpPr/>
          <p:nvPr>
            <p:custDataLst>
              <p:tags r:id="rId10"/>
            </p:custDataLst>
          </p:nvPr>
        </p:nvSpPr>
        <p:spPr>
          <a:xfrm>
            <a:off x="1788160" y="2519246"/>
            <a:ext cx="2082165" cy="313489"/>
          </a:xfrm>
          <a:prstGeom prst="roundRect">
            <a:avLst>
              <a:gd name="adj" fmla="val 50000"/>
            </a:avLst>
          </a:prstGeom>
          <a:solidFill>
            <a:srgbClr val="C84980"/>
          </a:solidFill>
          <a:ln w="3429" cap="flat">
            <a:noFill/>
            <a:prstDash val="solid"/>
            <a:miter/>
          </a:ln>
        </p:spPr>
        <p:txBody>
          <a:bodyPr rtlCol="0" anchor="ctr"/>
          <a:lstStyle/>
          <a:p>
            <a:endParaRPr lang="zh-CN" altLang="en-US" sz="1600">
              <a:cs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1"/>
            </p:custDataLst>
          </p:nvPr>
        </p:nvSpPr>
        <p:spPr>
          <a:xfrm>
            <a:off x="1919007" y="2497329"/>
            <a:ext cx="1782489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zh-CN" altLang="en-US" sz="1600" b="1" dirty="0">
                <a:solidFill>
                  <a:schemeClr val="bg1"/>
                </a:solidFill>
              </a:rPr>
              <a:t>添加标题文本</a:t>
            </a:r>
            <a:endParaRPr lang="zh-CN" altLang="en-US" sz="1600" b="1" dirty="0">
              <a:solidFill>
                <a:schemeClr val="bg1"/>
              </a:solidFill>
            </a:endParaRPr>
          </a:p>
        </p:txBody>
      </p:sp>
      <p:sp>
        <p:nvSpPr>
          <p:cNvPr id="12" name="矩形: 圆角 7"/>
          <p:cNvSpPr/>
          <p:nvPr>
            <p:custDataLst>
              <p:tags r:id="rId12"/>
            </p:custDataLst>
          </p:nvPr>
        </p:nvSpPr>
        <p:spPr>
          <a:xfrm>
            <a:off x="5010785" y="2529406"/>
            <a:ext cx="2082165" cy="313489"/>
          </a:xfrm>
          <a:prstGeom prst="roundRect">
            <a:avLst>
              <a:gd name="adj" fmla="val 50000"/>
            </a:avLst>
          </a:prstGeom>
          <a:solidFill>
            <a:srgbClr val="C84980"/>
          </a:solidFill>
          <a:ln w="3429" cap="flat">
            <a:noFill/>
            <a:prstDash val="solid"/>
            <a:miter/>
          </a:ln>
        </p:spPr>
        <p:txBody>
          <a:bodyPr rtlCol="0" anchor="ctr"/>
          <a:lstStyle/>
          <a:p>
            <a:endParaRPr lang="zh-CN" altLang="en-US" sz="1600">
              <a:cs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3"/>
            </p:custDataLst>
          </p:nvPr>
        </p:nvSpPr>
        <p:spPr>
          <a:xfrm>
            <a:off x="5187352" y="2507489"/>
            <a:ext cx="1782489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zh-CN" altLang="en-US" sz="1600" b="1" dirty="0">
                <a:solidFill>
                  <a:schemeClr val="bg1"/>
                </a:solidFill>
              </a:rPr>
              <a:t>添加标题文本</a:t>
            </a:r>
            <a:endParaRPr lang="zh-CN" altLang="en-US" sz="1600" b="1" dirty="0">
              <a:solidFill>
                <a:schemeClr val="bg1"/>
              </a:solidFill>
            </a:endParaRPr>
          </a:p>
        </p:txBody>
      </p:sp>
      <p:sp>
        <p:nvSpPr>
          <p:cNvPr id="16" name="矩形: 圆角 7"/>
          <p:cNvSpPr/>
          <p:nvPr>
            <p:custDataLst>
              <p:tags r:id="rId14"/>
            </p:custDataLst>
          </p:nvPr>
        </p:nvSpPr>
        <p:spPr>
          <a:xfrm>
            <a:off x="8232140" y="2539566"/>
            <a:ext cx="2082165" cy="313489"/>
          </a:xfrm>
          <a:prstGeom prst="roundRect">
            <a:avLst>
              <a:gd name="adj" fmla="val 50000"/>
            </a:avLst>
          </a:prstGeom>
          <a:solidFill>
            <a:srgbClr val="C84980"/>
          </a:solidFill>
          <a:ln w="3429" cap="flat">
            <a:noFill/>
            <a:prstDash val="solid"/>
            <a:miter/>
          </a:ln>
        </p:spPr>
        <p:txBody>
          <a:bodyPr rtlCol="0" anchor="ctr"/>
          <a:lstStyle/>
          <a:p>
            <a:endParaRPr lang="zh-CN" altLang="en-US" sz="1600">
              <a:cs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5"/>
            </p:custDataLst>
          </p:nvPr>
        </p:nvSpPr>
        <p:spPr>
          <a:xfrm>
            <a:off x="8362987" y="2517649"/>
            <a:ext cx="1782489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zh-CN" altLang="en-US" sz="1600" b="1" dirty="0">
                <a:solidFill>
                  <a:schemeClr val="bg1"/>
                </a:solidFill>
              </a:rPr>
              <a:t>添加标题文本</a:t>
            </a:r>
            <a:endParaRPr lang="zh-CN" altLang="en-US" sz="1600" b="1" dirty="0">
              <a:solidFill>
                <a:schemeClr val="bg1"/>
              </a:solidFill>
            </a:endParaRPr>
          </a:p>
        </p:txBody>
      </p:sp>
      <p:grpSp>
        <p:nvGrpSpPr>
          <p:cNvPr id="18" name="组合 17"/>
          <p:cNvGrpSpPr/>
          <p:nvPr/>
        </p:nvGrpSpPr>
        <p:grpSpPr>
          <a:xfrm>
            <a:off x="652780" y="5055235"/>
            <a:ext cx="1419860" cy="459105"/>
            <a:chOff x="4575540" y="492013"/>
            <a:chExt cx="3901032" cy="1262077"/>
          </a:xfrm>
          <a:gradFill>
            <a:gsLst>
              <a:gs pos="92000">
                <a:srgbClr val="FEEFF4"/>
              </a:gs>
              <a:gs pos="20000">
                <a:srgbClr val="C84980"/>
              </a:gs>
            </a:gsLst>
            <a:lin ang="4260000" scaled="0"/>
          </a:gradFill>
        </p:grpSpPr>
        <p:sp>
          <p:nvSpPr>
            <p:cNvPr id="19" name="任意多边形: 形状 57"/>
            <p:cNvSpPr/>
            <p:nvPr/>
          </p:nvSpPr>
          <p:spPr>
            <a:xfrm>
              <a:off x="4575540" y="492013"/>
              <a:ext cx="3896636" cy="968637"/>
            </a:xfrm>
            <a:custGeom>
              <a:avLst/>
              <a:gdLst>
                <a:gd name="connsiteX0" fmla="*/ 388471 w 1113327"/>
                <a:gd name="connsiteY0" fmla="*/ 181120 h 276754"/>
                <a:gd name="connsiteX1" fmla="*/ 373144 w 1113327"/>
                <a:gd name="connsiteY1" fmla="*/ 149573 h 276754"/>
                <a:gd name="connsiteX2" fmla="*/ 336110 w 1113327"/>
                <a:gd name="connsiteY2" fmla="*/ 136474 h 276754"/>
                <a:gd name="connsiteX3" fmla="*/ 68237 w 1113327"/>
                <a:gd name="connsiteY3" fmla="*/ 136474 h 276754"/>
                <a:gd name="connsiteX4" fmla="*/ 19991 w 1113327"/>
                <a:gd name="connsiteY4" fmla="*/ 116483 h 276754"/>
                <a:gd name="connsiteX5" fmla="*/ 0 w 1113327"/>
                <a:gd name="connsiteY5" fmla="*/ 68237 h 276754"/>
                <a:gd name="connsiteX6" fmla="*/ 68237 w 1113327"/>
                <a:gd name="connsiteY6" fmla="*/ 0 h 276754"/>
                <a:gd name="connsiteX7" fmla="*/ 708671 w 1113327"/>
                <a:gd name="connsiteY7" fmla="*/ 0 h 276754"/>
                <a:gd name="connsiteX8" fmla="*/ 756952 w 1113327"/>
                <a:gd name="connsiteY8" fmla="*/ 19991 h 276754"/>
                <a:gd name="connsiteX9" fmla="*/ 776943 w 1113327"/>
                <a:gd name="connsiteY9" fmla="*/ 68237 h 276754"/>
                <a:gd name="connsiteX10" fmla="*/ 708671 w 1113327"/>
                <a:gd name="connsiteY10" fmla="*/ 136474 h 276754"/>
                <a:gd name="connsiteX11" fmla="*/ 621918 w 1113327"/>
                <a:gd name="connsiteY11" fmla="*/ 136474 h 276754"/>
                <a:gd name="connsiteX12" fmla="*/ 569557 w 1113327"/>
                <a:gd name="connsiteY12" fmla="*/ 181120 h 276754"/>
                <a:gd name="connsiteX13" fmla="*/ 584919 w 1113327"/>
                <a:gd name="connsiteY13" fmla="*/ 212667 h 276754"/>
                <a:gd name="connsiteX14" fmla="*/ 621918 w 1113327"/>
                <a:gd name="connsiteY14" fmla="*/ 225731 h 276754"/>
                <a:gd name="connsiteX15" fmla="*/ 1047285 w 1113327"/>
                <a:gd name="connsiteY15" fmla="*/ 225731 h 276754"/>
                <a:gd name="connsiteX16" fmla="*/ 1113328 w 1113327"/>
                <a:gd name="connsiteY16" fmla="*/ 276755 h 276754"/>
                <a:gd name="connsiteX17" fmla="*/ 248911 w 1113327"/>
                <a:gd name="connsiteY17" fmla="*/ 276755 h 276754"/>
                <a:gd name="connsiteX18" fmla="*/ 314988 w 1113327"/>
                <a:gd name="connsiteY18" fmla="*/ 225731 h 276754"/>
                <a:gd name="connsiteX19" fmla="*/ 336110 w 1113327"/>
                <a:gd name="connsiteY19" fmla="*/ 225731 h 276754"/>
                <a:gd name="connsiteX20" fmla="*/ 388471 w 1113327"/>
                <a:gd name="connsiteY20" fmla="*/ 181120 h 276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113327" h="276754">
                  <a:moveTo>
                    <a:pt x="388471" y="181120"/>
                  </a:moveTo>
                  <a:cubicBezTo>
                    <a:pt x="388471" y="168776"/>
                    <a:pt x="382608" y="157631"/>
                    <a:pt x="373144" y="149573"/>
                  </a:cubicBezTo>
                  <a:cubicBezTo>
                    <a:pt x="363645" y="141481"/>
                    <a:pt x="350546" y="136474"/>
                    <a:pt x="336110" y="136474"/>
                  </a:cubicBezTo>
                  <a:lnTo>
                    <a:pt x="68237" y="136474"/>
                  </a:lnTo>
                  <a:cubicBezTo>
                    <a:pt x="49377" y="136474"/>
                    <a:pt x="32335" y="128828"/>
                    <a:pt x="19991" y="116483"/>
                  </a:cubicBezTo>
                  <a:cubicBezTo>
                    <a:pt x="7647" y="104139"/>
                    <a:pt x="0" y="87097"/>
                    <a:pt x="0" y="68237"/>
                  </a:cubicBezTo>
                  <a:cubicBezTo>
                    <a:pt x="0" y="30553"/>
                    <a:pt x="30552" y="0"/>
                    <a:pt x="68237" y="0"/>
                  </a:cubicBezTo>
                  <a:lnTo>
                    <a:pt x="708671" y="0"/>
                  </a:lnTo>
                  <a:cubicBezTo>
                    <a:pt x="727531" y="0"/>
                    <a:pt x="744607" y="7647"/>
                    <a:pt x="756952" y="19991"/>
                  </a:cubicBezTo>
                  <a:cubicBezTo>
                    <a:pt x="769296" y="32336"/>
                    <a:pt x="776943" y="49378"/>
                    <a:pt x="776943" y="68237"/>
                  </a:cubicBezTo>
                  <a:cubicBezTo>
                    <a:pt x="776943" y="105922"/>
                    <a:pt x="746390" y="136474"/>
                    <a:pt x="708671" y="136474"/>
                  </a:cubicBezTo>
                  <a:lnTo>
                    <a:pt x="621918" y="136474"/>
                  </a:lnTo>
                  <a:cubicBezTo>
                    <a:pt x="593011" y="136474"/>
                    <a:pt x="569557" y="156465"/>
                    <a:pt x="569557" y="181120"/>
                  </a:cubicBezTo>
                  <a:cubicBezTo>
                    <a:pt x="569557" y="193430"/>
                    <a:pt x="575421" y="204574"/>
                    <a:pt x="584919" y="212667"/>
                  </a:cubicBezTo>
                  <a:cubicBezTo>
                    <a:pt x="594383" y="220759"/>
                    <a:pt x="607482" y="225731"/>
                    <a:pt x="621918" y="225731"/>
                  </a:cubicBezTo>
                  <a:lnTo>
                    <a:pt x="1047285" y="225731"/>
                  </a:lnTo>
                  <a:cubicBezTo>
                    <a:pt x="1079003" y="225731"/>
                    <a:pt x="1105681" y="247402"/>
                    <a:pt x="1113328" y="276755"/>
                  </a:cubicBezTo>
                  <a:lnTo>
                    <a:pt x="248911" y="276755"/>
                  </a:lnTo>
                  <a:cubicBezTo>
                    <a:pt x="256558" y="247402"/>
                    <a:pt x="283236" y="225731"/>
                    <a:pt x="314988" y="225731"/>
                  </a:cubicBezTo>
                  <a:lnTo>
                    <a:pt x="336110" y="225731"/>
                  </a:lnTo>
                  <a:cubicBezTo>
                    <a:pt x="365017" y="225731"/>
                    <a:pt x="388471" y="205740"/>
                    <a:pt x="388471" y="181120"/>
                  </a:cubicBezTo>
                  <a:close/>
                </a:path>
              </a:pathLst>
            </a:custGeom>
            <a:grpFill/>
            <a:ln w="342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0" name="任意多边形: 形状 192"/>
            <p:cNvSpPr/>
            <p:nvPr/>
          </p:nvSpPr>
          <p:spPr>
            <a:xfrm flipV="1">
              <a:off x="5442344" y="1375835"/>
              <a:ext cx="3034228" cy="378255"/>
            </a:xfrm>
            <a:custGeom>
              <a:avLst/>
              <a:gdLst>
                <a:gd name="connsiteX0" fmla="*/ 48505 w 3034228"/>
                <a:gd name="connsiteY0" fmla="*/ 378255 h 378255"/>
                <a:gd name="connsiteX1" fmla="*/ 2670792 w 3034228"/>
                <a:gd name="connsiteY1" fmla="*/ 378255 h 378255"/>
                <a:gd name="connsiteX2" fmla="*/ 2672399 w 3034228"/>
                <a:gd name="connsiteY2" fmla="*/ 375873 h 378255"/>
                <a:gd name="connsiteX3" fmla="*/ 2985726 w 3034228"/>
                <a:gd name="connsiteY3" fmla="*/ 375873 h 378255"/>
                <a:gd name="connsiteX4" fmla="*/ 3015456 w 3034228"/>
                <a:gd name="connsiteY4" fmla="*/ 331790 h 378255"/>
                <a:gd name="connsiteX5" fmla="*/ 3034228 w 3034228"/>
                <a:gd name="connsiteY5" fmla="*/ 238829 h 378255"/>
                <a:gd name="connsiteX6" fmla="*/ 2964259 w 3034228"/>
                <a:gd name="connsiteY6" fmla="*/ 69969 h 378255"/>
                <a:gd name="connsiteX7" fmla="*/ 2795276 w 3034228"/>
                <a:gd name="connsiteY7" fmla="*/ 0 h 378255"/>
                <a:gd name="connsiteX8" fmla="*/ 553763 w 3034228"/>
                <a:gd name="connsiteY8" fmla="*/ 0 h 378255"/>
                <a:gd name="connsiteX9" fmla="*/ 530137 w 3034228"/>
                <a:gd name="connsiteY9" fmla="*/ 2382 h 378255"/>
                <a:gd name="connsiteX10" fmla="*/ 238829 w 3034228"/>
                <a:gd name="connsiteY10" fmla="*/ 2382 h 378255"/>
                <a:gd name="connsiteX11" fmla="*/ 0 w 3034228"/>
                <a:gd name="connsiteY11" fmla="*/ 241211 h 378255"/>
                <a:gd name="connsiteX12" fmla="*/ 18782 w 3034228"/>
                <a:gd name="connsiteY12" fmla="*/ 334194 h 3782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034228" h="378255">
                  <a:moveTo>
                    <a:pt x="48505" y="378255"/>
                  </a:moveTo>
                  <a:lnTo>
                    <a:pt x="2670792" y="378255"/>
                  </a:lnTo>
                  <a:lnTo>
                    <a:pt x="2672399" y="375873"/>
                  </a:lnTo>
                  <a:lnTo>
                    <a:pt x="2985726" y="375873"/>
                  </a:lnTo>
                  <a:lnTo>
                    <a:pt x="3015456" y="331790"/>
                  </a:lnTo>
                  <a:cubicBezTo>
                    <a:pt x="3027544" y="303217"/>
                    <a:pt x="3034228" y="271803"/>
                    <a:pt x="3034228" y="238829"/>
                  </a:cubicBezTo>
                  <a:cubicBezTo>
                    <a:pt x="3034228" y="172823"/>
                    <a:pt x="3007463" y="113176"/>
                    <a:pt x="2964259" y="69969"/>
                  </a:cubicBezTo>
                  <a:cubicBezTo>
                    <a:pt x="2921052" y="26765"/>
                    <a:pt x="2861286" y="0"/>
                    <a:pt x="2795276" y="0"/>
                  </a:cubicBezTo>
                  <a:lnTo>
                    <a:pt x="553763" y="0"/>
                  </a:lnTo>
                  <a:lnTo>
                    <a:pt x="530137" y="2382"/>
                  </a:lnTo>
                  <a:lnTo>
                    <a:pt x="238829" y="2382"/>
                  </a:lnTo>
                  <a:cubicBezTo>
                    <a:pt x="106931" y="2382"/>
                    <a:pt x="0" y="109318"/>
                    <a:pt x="0" y="241211"/>
                  </a:cubicBezTo>
                  <a:cubicBezTo>
                    <a:pt x="0" y="274216"/>
                    <a:pt x="6691" y="305631"/>
                    <a:pt x="18782" y="334194"/>
                  </a:cubicBezTo>
                  <a:close/>
                </a:path>
              </a:pathLst>
            </a:custGeom>
            <a:grpFill/>
            <a:ln w="3429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zh-CN" altLang="en-US">
                <a:cs typeface="+mn-ea"/>
                <a:sym typeface="+mn-lt"/>
              </a:endParaRPr>
            </a:p>
          </p:txBody>
        </p:sp>
      </p:grpSp>
      <p:pic>
        <p:nvPicPr>
          <p:cNvPr id="53" name="图片 52" descr="微信图片_20240716094715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9194165" y="301625"/>
            <a:ext cx="2719070" cy="543560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13" name="图片 12" descr="微信图片_20260113154707_349_3"/>
          <p:cNvPicPr>
            <a:picLocks noChangeAspect="1"/>
          </p:cNvPicPr>
          <p:nvPr/>
        </p:nvPicPr>
        <p:blipFill>
          <a:blip r:embed="rId1"/>
          <a:srcRect l="16813" r="-1016"/>
          <a:stretch>
            <a:fillRect/>
          </a:stretch>
        </p:blipFill>
        <p:spPr>
          <a:xfrm rot="16200000">
            <a:off x="5065395" y="-2567940"/>
            <a:ext cx="1870075" cy="957135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grpSp>
        <p:nvGrpSpPr>
          <p:cNvPr id="51" name="组合 50"/>
          <p:cNvGrpSpPr/>
          <p:nvPr/>
        </p:nvGrpSpPr>
        <p:grpSpPr>
          <a:xfrm>
            <a:off x="619125" y="223520"/>
            <a:ext cx="11572875" cy="541020"/>
            <a:chOff x="975" y="352"/>
            <a:chExt cx="18225" cy="852"/>
          </a:xfrm>
        </p:grpSpPr>
        <p:sp>
          <p:nvSpPr>
            <p:cNvPr id="14" name="文本框 13"/>
            <p:cNvSpPr txBox="1"/>
            <p:nvPr/>
          </p:nvSpPr>
          <p:spPr>
            <a:xfrm>
              <a:off x="7281" y="352"/>
              <a:ext cx="4351" cy="580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p>
              <a:pPr algn="dist"/>
              <a:r>
                <a:rPr lang="zh-CN" altLang="en-US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MiSans Semibold" panose="00000700000000000000" pitchFamily="2" charset="-122"/>
                  <a:ea typeface="MiSans Semibold" panose="00000700000000000000" pitchFamily="2" charset="-122"/>
                  <a:sym typeface="+mn-lt"/>
                </a:rPr>
                <a:t>输入</a:t>
              </a:r>
              <a:r>
                <a:rPr lang="zh-CN" altLang="en-US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MiSans Semibold" panose="00000700000000000000" pitchFamily="2" charset="-122"/>
                  <a:ea typeface="MiSans Semibold" panose="00000700000000000000" pitchFamily="2" charset="-122"/>
                  <a:sym typeface="+mn-lt"/>
                </a:rPr>
                <a:t>副标题文本</a:t>
              </a:r>
              <a:endParaRPr lang="zh-CN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MiSans Semibold" panose="00000700000000000000" pitchFamily="2" charset="-122"/>
                <a:ea typeface="MiSans Semibold" panose="00000700000000000000" pitchFamily="2" charset="-122"/>
                <a:sym typeface="+mn-lt"/>
              </a:endParaRPr>
            </a:p>
          </p:txBody>
        </p:sp>
        <p:cxnSp>
          <p:nvCxnSpPr>
            <p:cNvPr id="15" name="直接连接符 14"/>
            <p:cNvCxnSpPr/>
            <p:nvPr/>
          </p:nvCxnSpPr>
          <p:spPr>
            <a:xfrm>
              <a:off x="975" y="829"/>
              <a:ext cx="4996" cy="19"/>
            </a:xfrm>
            <a:prstGeom prst="line">
              <a:avLst/>
            </a:prstGeom>
            <a:ln w="28575" cmpd="sng">
              <a:gradFill>
                <a:gsLst>
                  <a:gs pos="65000">
                    <a:srgbClr val="CA5185"/>
                  </a:gs>
                  <a:gs pos="24000">
                    <a:srgbClr val="FDD0E0"/>
                  </a:gs>
                </a:gsLst>
                <a:lin ang="1800000" scaled="1"/>
              </a:gradFill>
              <a:prstDash val="solid"/>
            </a:ln>
          </p:spPr>
          <p:style>
            <a:lnRef idx="2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</p:cxnSp>
        <p:cxnSp>
          <p:nvCxnSpPr>
            <p:cNvPr id="16" name="直接连接符 15"/>
            <p:cNvCxnSpPr/>
            <p:nvPr/>
          </p:nvCxnSpPr>
          <p:spPr>
            <a:xfrm flipV="1">
              <a:off x="12815" y="829"/>
              <a:ext cx="6385" cy="19"/>
            </a:xfrm>
            <a:prstGeom prst="line">
              <a:avLst/>
            </a:prstGeom>
            <a:ln w="28575" cmpd="sng">
              <a:gradFill>
                <a:gsLst>
                  <a:gs pos="65000">
                    <a:srgbClr val="CA5185"/>
                  </a:gs>
                  <a:gs pos="24000">
                    <a:srgbClr val="FFFFFF"/>
                  </a:gs>
                </a:gsLst>
                <a:lin ang="7200000" scaled="0"/>
              </a:gradFill>
              <a:prstDash val="solid"/>
            </a:ln>
          </p:spPr>
          <p:style>
            <a:lnRef idx="2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</p:cxnSp>
        <p:sp>
          <p:nvSpPr>
            <p:cNvPr id="20" name="文本框 19"/>
            <p:cNvSpPr txBox="1"/>
            <p:nvPr/>
          </p:nvSpPr>
          <p:spPr>
            <a:xfrm>
              <a:off x="7317" y="818"/>
              <a:ext cx="4300" cy="3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 algn="dist"/>
              <a:r>
                <a:rPr lang="en-US" altLang="zh-CN" sz="1000">
                  <a:latin typeface="等线 Light" panose="02010600030101010101" charset="-122"/>
                  <a:ea typeface="等线 Light" panose="02010600030101010101" charset="-122"/>
                </a:rPr>
                <a:t>Please enter your title text</a:t>
              </a:r>
              <a:endParaRPr lang="en-US" altLang="zh-CN" sz="1000">
                <a:latin typeface="等线 Light" panose="02010600030101010101" charset="-122"/>
                <a:ea typeface="等线 Light" panose="02010600030101010101" charset="-122"/>
              </a:endParaRPr>
            </a:p>
          </p:txBody>
        </p:sp>
        <p:grpSp>
          <p:nvGrpSpPr>
            <p:cNvPr id="21" name="组合 20"/>
            <p:cNvGrpSpPr/>
            <p:nvPr>
              <p:custDataLst>
                <p:tags r:id="rId2"/>
              </p:custDataLst>
            </p:nvPr>
          </p:nvGrpSpPr>
          <p:grpSpPr>
            <a:xfrm>
              <a:off x="6167" y="628"/>
              <a:ext cx="809" cy="262"/>
              <a:chOff x="4575540" y="492013"/>
              <a:chExt cx="3901032" cy="1262077"/>
            </a:xfrm>
            <a:gradFill>
              <a:gsLst>
                <a:gs pos="4000">
                  <a:srgbClr val="FDD2E2"/>
                </a:gs>
                <a:gs pos="90000">
                  <a:srgbClr val="C84980"/>
                </a:gs>
              </a:gsLst>
              <a:lin ang="4260000" scaled="0"/>
            </a:gradFill>
          </p:grpSpPr>
          <p:sp>
            <p:nvSpPr>
              <p:cNvPr id="22" name="任意多边形: 形状 192"/>
              <p:cNvSpPr/>
              <p:nvPr>
                <p:custDataLst>
                  <p:tags r:id="rId3"/>
                </p:custDataLst>
              </p:nvPr>
            </p:nvSpPr>
            <p:spPr>
              <a:xfrm flipV="1">
                <a:off x="5442344" y="1375835"/>
                <a:ext cx="3034228" cy="378255"/>
              </a:xfrm>
              <a:custGeom>
                <a:avLst/>
                <a:gdLst>
                  <a:gd name="connsiteX0" fmla="*/ 48505 w 3034228"/>
                  <a:gd name="connsiteY0" fmla="*/ 378255 h 378255"/>
                  <a:gd name="connsiteX1" fmla="*/ 2670792 w 3034228"/>
                  <a:gd name="connsiteY1" fmla="*/ 378255 h 378255"/>
                  <a:gd name="connsiteX2" fmla="*/ 2672399 w 3034228"/>
                  <a:gd name="connsiteY2" fmla="*/ 375873 h 378255"/>
                  <a:gd name="connsiteX3" fmla="*/ 2985726 w 3034228"/>
                  <a:gd name="connsiteY3" fmla="*/ 375873 h 378255"/>
                  <a:gd name="connsiteX4" fmla="*/ 3015456 w 3034228"/>
                  <a:gd name="connsiteY4" fmla="*/ 331790 h 378255"/>
                  <a:gd name="connsiteX5" fmla="*/ 3034228 w 3034228"/>
                  <a:gd name="connsiteY5" fmla="*/ 238829 h 378255"/>
                  <a:gd name="connsiteX6" fmla="*/ 2964259 w 3034228"/>
                  <a:gd name="connsiteY6" fmla="*/ 69969 h 378255"/>
                  <a:gd name="connsiteX7" fmla="*/ 2795276 w 3034228"/>
                  <a:gd name="connsiteY7" fmla="*/ 0 h 378255"/>
                  <a:gd name="connsiteX8" fmla="*/ 553763 w 3034228"/>
                  <a:gd name="connsiteY8" fmla="*/ 0 h 378255"/>
                  <a:gd name="connsiteX9" fmla="*/ 530137 w 3034228"/>
                  <a:gd name="connsiteY9" fmla="*/ 2382 h 378255"/>
                  <a:gd name="connsiteX10" fmla="*/ 238829 w 3034228"/>
                  <a:gd name="connsiteY10" fmla="*/ 2382 h 378255"/>
                  <a:gd name="connsiteX11" fmla="*/ 0 w 3034228"/>
                  <a:gd name="connsiteY11" fmla="*/ 241211 h 378255"/>
                  <a:gd name="connsiteX12" fmla="*/ 18782 w 3034228"/>
                  <a:gd name="connsiteY12" fmla="*/ 334194 h 37825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3034228" h="378255">
                    <a:moveTo>
                      <a:pt x="48505" y="378255"/>
                    </a:moveTo>
                    <a:lnTo>
                      <a:pt x="2670792" y="378255"/>
                    </a:lnTo>
                    <a:lnTo>
                      <a:pt x="2672399" y="375873"/>
                    </a:lnTo>
                    <a:lnTo>
                      <a:pt x="2985726" y="375873"/>
                    </a:lnTo>
                    <a:lnTo>
                      <a:pt x="3015456" y="331790"/>
                    </a:lnTo>
                    <a:cubicBezTo>
                      <a:pt x="3027544" y="303217"/>
                      <a:pt x="3034228" y="271803"/>
                      <a:pt x="3034228" y="238829"/>
                    </a:cubicBezTo>
                    <a:cubicBezTo>
                      <a:pt x="3034228" y="172823"/>
                      <a:pt x="3007463" y="113176"/>
                      <a:pt x="2964259" y="69969"/>
                    </a:cubicBezTo>
                    <a:cubicBezTo>
                      <a:pt x="2921052" y="26765"/>
                      <a:pt x="2861286" y="0"/>
                      <a:pt x="2795276" y="0"/>
                    </a:cubicBezTo>
                    <a:lnTo>
                      <a:pt x="553763" y="0"/>
                    </a:lnTo>
                    <a:lnTo>
                      <a:pt x="530137" y="2382"/>
                    </a:lnTo>
                    <a:lnTo>
                      <a:pt x="238829" y="2382"/>
                    </a:lnTo>
                    <a:cubicBezTo>
                      <a:pt x="106931" y="2382"/>
                      <a:pt x="0" y="109318"/>
                      <a:pt x="0" y="241211"/>
                    </a:cubicBezTo>
                    <a:cubicBezTo>
                      <a:pt x="0" y="274216"/>
                      <a:pt x="6691" y="305631"/>
                      <a:pt x="18782" y="334194"/>
                    </a:cubicBezTo>
                    <a:close/>
                  </a:path>
                </a:pathLst>
              </a:custGeom>
              <a:grpFill/>
              <a:ln w="3429" cap="flat">
                <a:noFill/>
                <a:prstDash val="solid"/>
                <a:miter/>
              </a:ln>
            </p:spPr>
            <p:txBody>
              <a:bodyPr wrap="square" rtlCol="0" anchor="ctr">
                <a:noAutofit/>
              </a:bodyPr>
              <a:lstStyle/>
              <a:p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23" name="任意多边形: 形状 57"/>
              <p:cNvSpPr/>
              <p:nvPr>
                <p:custDataLst>
                  <p:tags r:id="rId4"/>
                </p:custDataLst>
              </p:nvPr>
            </p:nvSpPr>
            <p:spPr>
              <a:xfrm>
                <a:off x="4575540" y="492013"/>
                <a:ext cx="3896636" cy="968637"/>
              </a:xfrm>
              <a:custGeom>
                <a:avLst/>
                <a:gdLst>
                  <a:gd name="connsiteX0" fmla="*/ 388471 w 1113327"/>
                  <a:gd name="connsiteY0" fmla="*/ 181120 h 276754"/>
                  <a:gd name="connsiteX1" fmla="*/ 373144 w 1113327"/>
                  <a:gd name="connsiteY1" fmla="*/ 149573 h 276754"/>
                  <a:gd name="connsiteX2" fmla="*/ 336110 w 1113327"/>
                  <a:gd name="connsiteY2" fmla="*/ 136474 h 276754"/>
                  <a:gd name="connsiteX3" fmla="*/ 68237 w 1113327"/>
                  <a:gd name="connsiteY3" fmla="*/ 136474 h 276754"/>
                  <a:gd name="connsiteX4" fmla="*/ 19991 w 1113327"/>
                  <a:gd name="connsiteY4" fmla="*/ 116483 h 276754"/>
                  <a:gd name="connsiteX5" fmla="*/ 0 w 1113327"/>
                  <a:gd name="connsiteY5" fmla="*/ 68237 h 276754"/>
                  <a:gd name="connsiteX6" fmla="*/ 68237 w 1113327"/>
                  <a:gd name="connsiteY6" fmla="*/ 0 h 276754"/>
                  <a:gd name="connsiteX7" fmla="*/ 708671 w 1113327"/>
                  <a:gd name="connsiteY7" fmla="*/ 0 h 276754"/>
                  <a:gd name="connsiteX8" fmla="*/ 756952 w 1113327"/>
                  <a:gd name="connsiteY8" fmla="*/ 19991 h 276754"/>
                  <a:gd name="connsiteX9" fmla="*/ 776943 w 1113327"/>
                  <a:gd name="connsiteY9" fmla="*/ 68237 h 276754"/>
                  <a:gd name="connsiteX10" fmla="*/ 708671 w 1113327"/>
                  <a:gd name="connsiteY10" fmla="*/ 136474 h 276754"/>
                  <a:gd name="connsiteX11" fmla="*/ 621918 w 1113327"/>
                  <a:gd name="connsiteY11" fmla="*/ 136474 h 276754"/>
                  <a:gd name="connsiteX12" fmla="*/ 569557 w 1113327"/>
                  <a:gd name="connsiteY12" fmla="*/ 181120 h 276754"/>
                  <a:gd name="connsiteX13" fmla="*/ 584919 w 1113327"/>
                  <a:gd name="connsiteY13" fmla="*/ 212667 h 276754"/>
                  <a:gd name="connsiteX14" fmla="*/ 621918 w 1113327"/>
                  <a:gd name="connsiteY14" fmla="*/ 225731 h 276754"/>
                  <a:gd name="connsiteX15" fmla="*/ 1047285 w 1113327"/>
                  <a:gd name="connsiteY15" fmla="*/ 225731 h 276754"/>
                  <a:gd name="connsiteX16" fmla="*/ 1113328 w 1113327"/>
                  <a:gd name="connsiteY16" fmla="*/ 276755 h 276754"/>
                  <a:gd name="connsiteX17" fmla="*/ 248911 w 1113327"/>
                  <a:gd name="connsiteY17" fmla="*/ 276755 h 276754"/>
                  <a:gd name="connsiteX18" fmla="*/ 314988 w 1113327"/>
                  <a:gd name="connsiteY18" fmla="*/ 225731 h 276754"/>
                  <a:gd name="connsiteX19" fmla="*/ 336110 w 1113327"/>
                  <a:gd name="connsiteY19" fmla="*/ 225731 h 276754"/>
                  <a:gd name="connsiteX20" fmla="*/ 388471 w 1113327"/>
                  <a:gd name="connsiteY20" fmla="*/ 181120 h 276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1113327" h="276754">
                    <a:moveTo>
                      <a:pt x="388471" y="181120"/>
                    </a:moveTo>
                    <a:cubicBezTo>
                      <a:pt x="388471" y="168776"/>
                      <a:pt x="382608" y="157631"/>
                      <a:pt x="373144" y="149573"/>
                    </a:cubicBezTo>
                    <a:cubicBezTo>
                      <a:pt x="363645" y="141481"/>
                      <a:pt x="350546" y="136474"/>
                      <a:pt x="336110" y="136474"/>
                    </a:cubicBezTo>
                    <a:lnTo>
                      <a:pt x="68237" y="136474"/>
                    </a:lnTo>
                    <a:cubicBezTo>
                      <a:pt x="49377" y="136474"/>
                      <a:pt x="32335" y="128828"/>
                      <a:pt x="19991" y="116483"/>
                    </a:cubicBezTo>
                    <a:cubicBezTo>
                      <a:pt x="7647" y="104139"/>
                      <a:pt x="0" y="87097"/>
                      <a:pt x="0" y="68237"/>
                    </a:cubicBezTo>
                    <a:cubicBezTo>
                      <a:pt x="0" y="30553"/>
                      <a:pt x="30552" y="0"/>
                      <a:pt x="68237" y="0"/>
                    </a:cubicBezTo>
                    <a:lnTo>
                      <a:pt x="708671" y="0"/>
                    </a:lnTo>
                    <a:cubicBezTo>
                      <a:pt x="727531" y="0"/>
                      <a:pt x="744607" y="7647"/>
                      <a:pt x="756952" y="19991"/>
                    </a:cubicBezTo>
                    <a:cubicBezTo>
                      <a:pt x="769296" y="32336"/>
                      <a:pt x="776943" y="49378"/>
                      <a:pt x="776943" y="68237"/>
                    </a:cubicBezTo>
                    <a:cubicBezTo>
                      <a:pt x="776943" y="105922"/>
                      <a:pt x="746390" y="136474"/>
                      <a:pt x="708671" y="136474"/>
                    </a:cubicBezTo>
                    <a:lnTo>
                      <a:pt x="621918" y="136474"/>
                    </a:lnTo>
                    <a:cubicBezTo>
                      <a:pt x="593011" y="136474"/>
                      <a:pt x="569557" y="156465"/>
                      <a:pt x="569557" y="181120"/>
                    </a:cubicBezTo>
                    <a:cubicBezTo>
                      <a:pt x="569557" y="193430"/>
                      <a:pt x="575421" y="204574"/>
                      <a:pt x="584919" y="212667"/>
                    </a:cubicBezTo>
                    <a:cubicBezTo>
                      <a:pt x="594383" y="220759"/>
                      <a:pt x="607482" y="225731"/>
                      <a:pt x="621918" y="225731"/>
                    </a:cubicBezTo>
                    <a:lnTo>
                      <a:pt x="1047285" y="225731"/>
                    </a:lnTo>
                    <a:cubicBezTo>
                      <a:pt x="1079003" y="225731"/>
                      <a:pt x="1105681" y="247402"/>
                      <a:pt x="1113328" y="276755"/>
                    </a:cubicBezTo>
                    <a:lnTo>
                      <a:pt x="248911" y="276755"/>
                    </a:lnTo>
                    <a:cubicBezTo>
                      <a:pt x="256558" y="247402"/>
                      <a:pt x="283236" y="225731"/>
                      <a:pt x="314988" y="225731"/>
                    </a:cubicBezTo>
                    <a:lnTo>
                      <a:pt x="336110" y="225731"/>
                    </a:lnTo>
                    <a:cubicBezTo>
                      <a:pt x="365017" y="225731"/>
                      <a:pt x="388471" y="205740"/>
                      <a:pt x="388471" y="181120"/>
                    </a:cubicBezTo>
                    <a:close/>
                  </a:path>
                </a:pathLst>
              </a:custGeom>
              <a:grpFill/>
              <a:ln w="342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zh-CN" altLang="en-US">
                  <a:cs typeface="+mn-ea"/>
                  <a:sym typeface="+mn-lt"/>
                </a:endParaRPr>
              </a:p>
            </p:txBody>
          </p:sp>
        </p:grpSp>
        <p:grpSp>
          <p:nvGrpSpPr>
            <p:cNvPr id="24" name="组合 23"/>
            <p:cNvGrpSpPr/>
            <p:nvPr>
              <p:custDataLst>
                <p:tags r:id="rId5"/>
              </p:custDataLst>
            </p:nvPr>
          </p:nvGrpSpPr>
          <p:grpSpPr>
            <a:xfrm>
              <a:off x="11776" y="628"/>
              <a:ext cx="809" cy="262"/>
              <a:chOff x="4575540" y="492013"/>
              <a:chExt cx="3901032" cy="1262077"/>
            </a:xfrm>
            <a:gradFill>
              <a:gsLst>
                <a:gs pos="4000">
                  <a:srgbClr val="FDD2E2"/>
                </a:gs>
                <a:gs pos="90000">
                  <a:srgbClr val="C84980"/>
                </a:gs>
              </a:gsLst>
              <a:lin ang="4260000" scaled="0"/>
            </a:gradFill>
          </p:grpSpPr>
          <p:sp>
            <p:nvSpPr>
              <p:cNvPr id="25" name="任意多边形: 形状 192"/>
              <p:cNvSpPr/>
              <p:nvPr>
                <p:custDataLst>
                  <p:tags r:id="rId6"/>
                </p:custDataLst>
              </p:nvPr>
            </p:nvSpPr>
            <p:spPr>
              <a:xfrm flipV="1">
                <a:off x="5442344" y="1375835"/>
                <a:ext cx="3034228" cy="378255"/>
              </a:xfrm>
              <a:custGeom>
                <a:avLst/>
                <a:gdLst>
                  <a:gd name="connsiteX0" fmla="*/ 48505 w 3034228"/>
                  <a:gd name="connsiteY0" fmla="*/ 378255 h 378255"/>
                  <a:gd name="connsiteX1" fmla="*/ 2670792 w 3034228"/>
                  <a:gd name="connsiteY1" fmla="*/ 378255 h 378255"/>
                  <a:gd name="connsiteX2" fmla="*/ 2672399 w 3034228"/>
                  <a:gd name="connsiteY2" fmla="*/ 375873 h 378255"/>
                  <a:gd name="connsiteX3" fmla="*/ 2985726 w 3034228"/>
                  <a:gd name="connsiteY3" fmla="*/ 375873 h 378255"/>
                  <a:gd name="connsiteX4" fmla="*/ 3015456 w 3034228"/>
                  <a:gd name="connsiteY4" fmla="*/ 331790 h 378255"/>
                  <a:gd name="connsiteX5" fmla="*/ 3034228 w 3034228"/>
                  <a:gd name="connsiteY5" fmla="*/ 238829 h 378255"/>
                  <a:gd name="connsiteX6" fmla="*/ 2964259 w 3034228"/>
                  <a:gd name="connsiteY6" fmla="*/ 69969 h 378255"/>
                  <a:gd name="connsiteX7" fmla="*/ 2795276 w 3034228"/>
                  <a:gd name="connsiteY7" fmla="*/ 0 h 378255"/>
                  <a:gd name="connsiteX8" fmla="*/ 553763 w 3034228"/>
                  <a:gd name="connsiteY8" fmla="*/ 0 h 378255"/>
                  <a:gd name="connsiteX9" fmla="*/ 530137 w 3034228"/>
                  <a:gd name="connsiteY9" fmla="*/ 2382 h 378255"/>
                  <a:gd name="connsiteX10" fmla="*/ 238829 w 3034228"/>
                  <a:gd name="connsiteY10" fmla="*/ 2382 h 378255"/>
                  <a:gd name="connsiteX11" fmla="*/ 0 w 3034228"/>
                  <a:gd name="connsiteY11" fmla="*/ 241211 h 378255"/>
                  <a:gd name="connsiteX12" fmla="*/ 18782 w 3034228"/>
                  <a:gd name="connsiteY12" fmla="*/ 334194 h 37825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3034228" h="378255">
                    <a:moveTo>
                      <a:pt x="48505" y="378255"/>
                    </a:moveTo>
                    <a:lnTo>
                      <a:pt x="2670792" y="378255"/>
                    </a:lnTo>
                    <a:lnTo>
                      <a:pt x="2672399" y="375873"/>
                    </a:lnTo>
                    <a:lnTo>
                      <a:pt x="2985726" y="375873"/>
                    </a:lnTo>
                    <a:lnTo>
                      <a:pt x="3015456" y="331790"/>
                    </a:lnTo>
                    <a:cubicBezTo>
                      <a:pt x="3027544" y="303217"/>
                      <a:pt x="3034228" y="271803"/>
                      <a:pt x="3034228" y="238829"/>
                    </a:cubicBezTo>
                    <a:cubicBezTo>
                      <a:pt x="3034228" y="172823"/>
                      <a:pt x="3007463" y="113176"/>
                      <a:pt x="2964259" y="69969"/>
                    </a:cubicBezTo>
                    <a:cubicBezTo>
                      <a:pt x="2921052" y="26765"/>
                      <a:pt x="2861286" y="0"/>
                      <a:pt x="2795276" y="0"/>
                    </a:cubicBezTo>
                    <a:lnTo>
                      <a:pt x="553763" y="0"/>
                    </a:lnTo>
                    <a:lnTo>
                      <a:pt x="530137" y="2382"/>
                    </a:lnTo>
                    <a:lnTo>
                      <a:pt x="238829" y="2382"/>
                    </a:lnTo>
                    <a:cubicBezTo>
                      <a:pt x="106931" y="2382"/>
                      <a:pt x="0" y="109318"/>
                      <a:pt x="0" y="241211"/>
                    </a:cubicBezTo>
                    <a:cubicBezTo>
                      <a:pt x="0" y="274216"/>
                      <a:pt x="6691" y="305631"/>
                      <a:pt x="18782" y="334194"/>
                    </a:cubicBezTo>
                    <a:close/>
                  </a:path>
                </a:pathLst>
              </a:custGeom>
              <a:grpFill/>
              <a:ln w="3429" cap="flat">
                <a:noFill/>
                <a:prstDash val="solid"/>
                <a:miter/>
              </a:ln>
            </p:spPr>
            <p:txBody>
              <a:bodyPr wrap="square" rtlCol="0" anchor="ctr">
                <a:noAutofit/>
              </a:bodyPr>
              <a:lstStyle/>
              <a:p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26" name="任意多边形: 形状 57"/>
              <p:cNvSpPr/>
              <p:nvPr>
                <p:custDataLst>
                  <p:tags r:id="rId7"/>
                </p:custDataLst>
              </p:nvPr>
            </p:nvSpPr>
            <p:spPr>
              <a:xfrm>
                <a:off x="4575540" y="492013"/>
                <a:ext cx="3896636" cy="968637"/>
              </a:xfrm>
              <a:custGeom>
                <a:avLst/>
                <a:gdLst>
                  <a:gd name="connsiteX0" fmla="*/ 388471 w 1113327"/>
                  <a:gd name="connsiteY0" fmla="*/ 181120 h 276754"/>
                  <a:gd name="connsiteX1" fmla="*/ 373144 w 1113327"/>
                  <a:gd name="connsiteY1" fmla="*/ 149573 h 276754"/>
                  <a:gd name="connsiteX2" fmla="*/ 336110 w 1113327"/>
                  <a:gd name="connsiteY2" fmla="*/ 136474 h 276754"/>
                  <a:gd name="connsiteX3" fmla="*/ 68237 w 1113327"/>
                  <a:gd name="connsiteY3" fmla="*/ 136474 h 276754"/>
                  <a:gd name="connsiteX4" fmla="*/ 19991 w 1113327"/>
                  <a:gd name="connsiteY4" fmla="*/ 116483 h 276754"/>
                  <a:gd name="connsiteX5" fmla="*/ 0 w 1113327"/>
                  <a:gd name="connsiteY5" fmla="*/ 68237 h 276754"/>
                  <a:gd name="connsiteX6" fmla="*/ 68237 w 1113327"/>
                  <a:gd name="connsiteY6" fmla="*/ 0 h 276754"/>
                  <a:gd name="connsiteX7" fmla="*/ 708671 w 1113327"/>
                  <a:gd name="connsiteY7" fmla="*/ 0 h 276754"/>
                  <a:gd name="connsiteX8" fmla="*/ 756952 w 1113327"/>
                  <a:gd name="connsiteY8" fmla="*/ 19991 h 276754"/>
                  <a:gd name="connsiteX9" fmla="*/ 776943 w 1113327"/>
                  <a:gd name="connsiteY9" fmla="*/ 68237 h 276754"/>
                  <a:gd name="connsiteX10" fmla="*/ 708671 w 1113327"/>
                  <a:gd name="connsiteY10" fmla="*/ 136474 h 276754"/>
                  <a:gd name="connsiteX11" fmla="*/ 621918 w 1113327"/>
                  <a:gd name="connsiteY11" fmla="*/ 136474 h 276754"/>
                  <a:gd name="connsiteX12" fmla="*/ 569557 w 1113327"/>
                  <a:gd name="connsiteY12" fmla="*/ 181120 h 276754"/>
                  <a:gd name="connsiteX13" fmla="*/ 584919 w 1113327"/>
                  <a:gd name="connsiteY13" fmla="*/ 212667 h 276754"/>
                  <a:gd name="connsiteX14" fmla="*/ 621918 w 1113327"/>
                  <a:gd name="connsiteY14" fmla="*/ 225731 h 276754"/>
                  <a:gd name="connsiteX15" fmla="*/ 1047285 w 1113327"/>
                  <a:gd name="connsiteY15" fmla="*/ 225731 h 276754"/>
                  <a:gd name="connsiteX16" fmla="*/ 1113328 w 1113327"/>
                  <a:gd name="connsiteY16" fmla="*/ 276755 h 276754"/>
                  <a:gd name="connsiteX17" fmla="*/ 248911 w 1113327"/>
                  <a:gd name="connsiteY17" fmla="*/ 276755 h 276754"/>
                  <a:gd name="connsiteX18" fmla="*/ 314988 w 1113327"/>
                  <a:gd name="connsiteY18" fmla="*/ 225731 h 276754"/>
                  <a:gd name="connsiteX19" fmla="*/ 336110 w 1113327"/>
                  <a:gd name="connsiteY19" fmla="*/ 225731 h 276754"/>
                  <a:gd name="connsiteX20" fmla="*/ 388471 w 1113327"/>
                  <a:gd name="connsiteY20" fmla="*/ 181120 h 276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1113327" h="276754">
                    <a:moveTo>
                      <a:pt x="388471" y="181120"/>
                    </a:moveTo>
                    <a:cubicBezTo>
                      <a:pt x="388471" y="168776"/>
                      <a:pt x="382608" y="157631"/>
                      <a:pt x="373144" y="149573"/>
                    </a:cubicBezTo>
                    <a:cubicBezTo>
                      <a:pt x="363645" y="141481"/>
                      <a:pt x="350546" y="136474"/>
                      <a:pt x="336110" y="136474"/>
                    </a:cubicBezTo>
                    <a:lnTo>
                      <a:pt x="68237" y="136474"/>
                    </a:lnTo>
                    <a:cubicBezTo>
                      <a:pt x="49377" y="136474"/>
                      <a:pt x="32335" y="128828"/>
                      <a:pt x="19991" y="116483"/>
                    </a:cubicBezTo>
                    <a:cubicBezTo>
                      <a:pt x="7647" y="104139"/>
                      <a:pt x="0" y="87097"/>
                      <a:pt x="0" y="68237"/>
                    </a:cubicBezTo>
                    <a:cubicBezTo>
                      <a:pt x="0" y="30553"/>
                      <a:pt x="30552" y="0"/>
                      <a:pt x="68237" y="0"/>
                    </a:cubicBezTo>
                    <a:lnTo>
                      <a:pt x="708671" y="0"/>
                    </a:lnTo>
                    <a:cubicBezTo>
                      <a:pt x="727531" y="0"/>
                      <a:pt x="744607" y="7647"/>
                      <a:pt x="756952" y="19991"/>
                    </a:cubicBezTo>
                    <a:cubicBezTo>
                      <a:pt x="769296" y="32336"/>
                      <a:pt x="776943" y="49378"/>
                      <a:pt x="776943" y="68237"/>
                    </a:cubicBezTo>
                    <a:cubicBezTo>
                      <a:pt x="776943" y="105922"/>
                      <a:pt x="746390" y="136474"/>
                      <a:pt x="708671" y="136474"/>
                    </a:cubicBezTo>
                    <a:lnTo>
                      <a:pt x="621918" y="136474"/>
                    </a:lnTo>
                    <a:cubicBezTo>
                      <a:pt x="593011" y="136474"/>
                      <a:pt x="569557" y="156465"/>
                      <a:pt x="569557" y="181120"/>
                    </a:cubicBezTo>
                    <a:cubicBezTo>
                      <a:pt x="569557" y="193430"/>
                      <a:pt x="575421" y="204574"/>
                      <a:pt x="584919" y="212667"/>
                    </a:cubicBezTo>
                    <a:cubicBezTo>
                      <a:pt x="594383" y="220759"/>
                      <a:pt x="607482" y="225731"/>
                      <a:pt x="621918" y="225731"/>
                    </a:cubicBezTo>
                    <a:lnTo>
                      <a:pt x="1047285" y="225731"/>
                    </a:lnTo>
                    <a:cubicBezTo>
                      <a:pt x="1079003" y="225731"/>
                      <a:pt x="1105681" y="247402"/>
                      <a:pt x="1113328" y="276755"/>
                    </a:cubicBezTo>
                    <a:lnTo>
                      <a:pt x="248911" y="276755"/>
                    </a:lnTo>
                    <a:cubicBezTo>
                      <a:pt x="256558" y="247402"/>
                      <a:pt x="283236" y="225731"/>
                      <a:pt x="314988" y="225731"/>
                    </a:cubicBezTo>
                    <a:lnTo>
                      <a:pt x="336110" y="225731"/>
                    </a:lnTo>
                    <a:cubicBezTo>
                      <a:pt x="365017" y="225731"/>
                      <a:pt x="388471" y="205740"/>
                      <a:pt x="388471" y="181120"/>
                    </a:cubicBezTo>
                    <a:close/>
                  </a:path>
                </a:pathLst>
              </a:custGeom>
              <a:grpFill/>
              <a:ln w="342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zh-CN" altLang="en-US">
                  <a:cs typeface="+mn-ea"/>
                  <a:sym typeface="+mn-lt"/>
                </a:endParaRPr>
              </a:p>
            </p:txBody>
          </p:sp>
        </p:grpSp>
      </p:grpSp>
      <p:sp>
        <p:nvSpPr>
          <p:cNvPr id="30" name="矩形 29"/>
          <p:cNvSpPr/>
          <p:nvPr>
            <p:custDataLst>
              <p:tags r:id="rId8"/>
            </p:custDataLst>
          </p:nvPr>
        </p:nvSpPr>
        <p:spPr>
          <a:xfrm>
            <a:off x="1219835" y="3434715"/>
            <a:ext cx="2952750" cy="1702435"/>
          </a:xfrm>
          <a:prstGeom prst="rect">
            <a:avLst/>
          </a:prstGeom>
          <a:solidFill>
            <a:schemeClr val="bg1"/>
          </a:solidFill>
          <a:ln w="12700" cmpd="sng">
            <a:solidFill>
              <a:srgbClr val="C84980"/>
            </a:solidFill>
            <a:prstDash val="solid"/>
          </a:ln>
          <a:effectLst>
            <a:outerShdw blurRad="50800" dist="38100" dir="2700000" algn="tl" rotWithShape="0">
              <a:schemeClr val="bg1">
                <a:lumMod val="65000"/>
                <a:alpha val="4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34" name="矩形 33"/>
          <p:cNvSpPr/>
          <p:nvPr>
            <p:custDataLst>
              <p:tags r:id="rId9"/>
            </p:custDataLst>
          </p:nvPr>
        </p:nvSpPr>
        <p:spPr>
          <a:xfrm>
            <a:off x="4536440" y="3455035"/>
            <a:ext cx="2952750" cy="1702435"/>
          </a:xfrm>
          <a:prstGeom prst="rect">
            <a:avLst/>
          </a:prstGeom>
          <a:solidFill>
            <a:schemeClr val="bg1"/>
          </a:solidFill>
          <a:ln w="12700" cmpd="sng">
            <a:solidFill>
              <a:srgbClr val="C84980"/>
            </a:solidFill>
            <a:prstDash val="solid"/>
          </a:ln>
          <a:effectLst>
            <a:outerShdw blurRad="50800" dist="38100" dir="2700000" algn="tl" rotWithShape="0">
              <a:schemeClr val="bg1">
                <a:lumMod val="75000"/>
                <a:alpha val="4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35" name="矩形 34"/>
          <p:cNvSpPr/>
          <p:nvPr>
            <p:custDataLst>
              <p:tags r:id="rId10"/>
            </p:custDataLst>
          </p:nvPr>
        </p:nvSpPr>
        <p:spPr>
          <a:xfrm>
            <a:off x="7833360" y="3455035"/>
            <a:ext cx="2952750" cy="1702435"/>
          </a:xfrm>
          <a:prstGeom prst="rect">
            <a:avLst/>
          </a:prstGeom>
          <a:solidFill>
            <a:schemeClr val="bg1"/>
          </a:solidFill>
          <a:ln w="12700" cmpd="sng">
            <a:solidFill>
              <a:srgbClr val="C84980"/>
            </a:solidFill>
            <a:prstDash val="solid"/>
          </a:ln>
          <a:effectLst>
            <a:outerShdw blurRad="50800" dist="38100" dir="2700000" algn="tl" rotWithShape="0">
              <a:schemeClr val="bg1">
                <a:lumMod val="75000"/>
                <a:alpha val="4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 b="1"/>
          </a:p>
        </p:txBody>
      </p:sp>
      <p:grpSp>
        <p:nvGrpSpPr>
          <p:cNvPr id="36" name="组合 35"/>
          <p:cNvGrpSpPr/>
          <p:nvPr>
            <p:custDataLst>
              <p:tags r:id="rId11"/>
            </p:custDataLst>
          </p:nvPr>
        </p:nvGrpSpPr>
        <p:grpSpPr>
          <a:xfrm>
            <a:off x="1645920" y="3266006"/>
            <a:ext cx="2082165" cy="313489"/>
            <a:chOff x="484444" y="2041844"/>
            <a:chExt cx="3392232" cy="510857"/>
          </a:xfrm>
        </p:grpSpPr>
        <p:sp>
          <p:nvSpPr>
            <p:cNvPr id="37" name="矩形: 圆角 7"/>
            <p:cNvSpPr/>
            <p:nvPr>
              <p:custDataLst>
                <p:tags r:id="rId12"/>
              </p:custDataLst>
            </p:nvPr>
          </p:nvSpPr>
          <p:spPr>
            <a:xfrm>
              <a:off x="484444" y="2041844"/>
              <a:ext cx="3392232" cy="510857"/>
            </a:xfrm>
            <a:prstGeom prst="roundRect">
              <a:avLst>
                <a:gd name="adj" fmla="val 50000"/>
              </a:avLst>
            </a:prstGeom>
            <a:solidFill>
              <a:srgbClr val="C84980"/>
            </a:solidFill>
            <a:ln w="342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sz="1600">
                <a:cs typeface="+mn-ea"/>
              </a:endParaRPr>
            </a:p>
          </p:txBody>
        </p:sp>
        <p:sp>
          <p:nvSpPr>
            <p:cNvPr id="39" name="文本框 38"/>
            <p:cNvSpPr txBox="1"/>
            <p:nvPr>
              <p:custDataLst>
                <p:tags r:id="rId13"/>
              </p:custDataLst>
            </p:nvPr>
          </p:nvSpPr>
          <p:spPr>
            <a:xfrm>
              <a:off x="922051" y="2041844"/>
              <a:ext cx="2640127" cy="49980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zh-CN" altLang="en-US" sz="1400" b="1" dirty="0">
                  <a:solidFill>
                    <a:schemeClr val="bg1"/>
                  </a:solidFill>
                </a:rPr>
                <a:t>添加标题文本</a:t>
              </a:r>
              <a:endParaRPr lang="zh-CN" altLang="en-US" sz="14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41" name="组合 40"/>
          <p:cNvGrpSpPr/>
          <p:nvPr>
            <p:custDataLst>
              <p:tags r:id="rId14"/>
            </p:custDataLst>
          </p:nvPr>
        </p:nvGrpSpPr>
        <p:grpSpPr>
          <a:xfrm>
            <a:off x="4960620" y="3297121"/>
            <a:ext cx="2082165" cy="313489"/>
            <a:chOff x="484444" y="2041844"/>
            <a:chExt cx="3392232" cy="510857"/>
          </a:xfrm>
        </p:grpSpPr>
        <p:sp>
          <p:nvSpPr>
            <p:cNvPr id="42" name="矩形: 圆角 7"/>
            <p:cNvSpPr/>
            <p:nvPr>
              <p:custDataLst>
                <p:tags r:id="rId15"/>
              </p:custDataLst>
            </p:nvPr>
          </p:nvSpPr>
          <p:spPr>
            <a:xfrm>
              <a:off x="484444" y="2041844"/>
              <a:ext cx="3392232" cy="510857"/>
            </a:xfrm>
            <a:prstGeom prst="roundRect">
              <a:avLst>
                <a:gd name="adj" fmla="val 50000"/>
              </a:avLst>
            </a:prstGeom>
            <a:solidFill>
              <a:srgbClr val="C84980"/>
            </a:solidFill>
            <a:ln w="342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sz="1600">
                <a:cs typeface="+mn-ea"/>
              </a:endParaRPr>
            </a:p>
          </p:txBody>
        </p:sp>
        <p:sp>
          <p:nvSpPr>
            <p:cNvPr id="43" name="文本框 42"/>
            <p:cNvSpPr txBox="1"/>
            <p:nvPr>
              <p:custDataLst>
                <p:tags r:id="rId16"/>
              </p:custDataLst>
            </p:nvPr>
          </p:nvSpPr>
          <p:spPr>
            <a:xfrm>
              <a:off x="922051" y="2041844"/>
              <a:ext cx="2640127" cy="49980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zh-CN" altLang="en-US" sz="1400" b="1" dirty="0">
                  <a:solidFill>
                    <a:schemeClr val="bg1"/>
                  </a:solidFill>
                </a:rPr>
                <a:t>添加标题文本</a:t>
              </a:r>
              <a:endParaRPr lang="zh-CN" altLang="en-US" sz="14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44" name="组合 43"/>
          <p:cNvGrpSpPr/>
          <p:nvPr>
            <p:custDataLst>
              <p:tags r:id="rId17"/>
            </p:custDataLst>
          </p:nvPr>
        </p:nvGrpSpPr>
        <p:grpSpPr>
          <a:xfrm>
            <a:off x="8275320" y="3316806"/>
            <a:ext cx="2082165" cy="313489"/>
            <a:chOff x="484444" y="2041844"/>
            <a:chExt cx="3392232" cy="510857"/>
          </a:xfrm>
        </p:grpSpPr>
        <p:sp>
          <p:nvSpPr>
            <p:cNvPr id="45" name="矩形: 圆角 7"/>
            <p:cNvSpPr/>
            <p:nvPr>
              <p:custDataLst>
                <p:tags r:id="rId18"/>
              </p:custDataLst>
            </p:nvPr>
          </p:nvSpPr>
          <p:spPr>
            <a:xfrm>
              <a:off x="484444" y="2041844"/>
              <a:ext cx="3392232" cy="510857"/>
            </a:xfrm>
            <a:prstGeom prst="roundRect">
              <a:avLst>
                <a:gd name="adj" fmla="val 50000"/>
              </a:avLst>
            </a:prstGeom>
            <a:solidFill>
              <a:srgbClr val="C84980"/>
            </a:solidFill>
            <a:ln w="342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sz="1600">
                <a:cs typeface="+mn-ea"/>
              </a:endParaRPr>
            </a:p>
          </p:txBody>
        </p:sp>
        <p:sp>
          <p:nvSpPr>
            <p:cNvPr id="46" name="文本框 45"/>
            <p:cNvSpPr txBox="1"/>
            <p:nvPr>
              <p:custDataLst>
                <p:tags r:id="rId19"/>
              </p:custDataLst>
            </p:nvPr>
          </p:nvSpPr>
          <p:spPr>
            <a:xfrm>
              <a:off x="922051" y="2041844"/>
              <a:ext cx="2640127" cy="49980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zh-CN" altLang="en-US" sz="1400" b="1" dirty="0">
                  <a:solidFill>
                    <a:schemeClr val="bg1"/>
                  </a:solidFill>
                </a:rPr>
                <a:t>添加标题文本</a:t>
              </a:r>
              <a:endParaRPr lang="zh-CN" altLang="en-US" sz="1400" b="1" dirty="0">
                <a:solidFill>
                  <a:schemeClr val="bg1"/>
                </a:solidFill>
              </a:endParaRPr>
            </a:p>
          </p:txBody>
        </p:sp>
      </p:grpSp>
      <p:sp>
        <p:nvSpPr>
          <p:cNvPr id="47" name="文本框 46"/>
          <p:cNvSpPr txBox="1"/>
          <p:nvPr>
            <p:custDataLst>
              <p:tags r:id="rId20"/>
            </p:custDataLst>
          </p:nvPr>
        </p:nvSpPr>
        <p:spPr>
          <a:xfrm>
            <a:off x="1440180" y="3642360"/>
            <a:ext cx="2590165" cy="12452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>
              <a:lnSpc>
                <a:spcPct val="150000"/>
              </a:lnSpc>
            </a:pPr>
            <a:r>
              <a:rPr kumimoji="1" lang="zh-CN" altLang="en-US" sz="1000" dirty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此处添加详细文本描述，建议与标题相关并符合整体语言风格，语言描述尽量简洁生动。尽量将每页幻灯片的字数控制在</a:t>
            </a:r>
            <a:r>
              <a:rPr kumimoji="1" lang="en-US" altLang="zh-CN" sz="1000" dirty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200</a:t>
            </a:r>
            <a:r>
              <a:rPr kumimoji="1" lang="zh-CN" altLang="en-US" sz="1000" dirty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字以内，据统计每页幻灯片的最好控制在</a:t>
            </a:r>
            <a:r>
              <a:rPr kumimoji="1" lang="en-US" altLang="zh-CN" sz="1000" dirty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5</a:t>
            </a:r>
            <a:r>
              <a:rPr kumimoji="1" lang="zh-CN" altLang="en-US" sz="1000" dirty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分钟之内。</a:t>
            </a:r>
            <a:endParaRPr kumimoji="1" lang="zh-CN" altLang="en-US" sz="1000" dirty="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8" name="文本框 47"/>
          <p:cNvSpPr txBox="1"/>
          <p:nvPr>
            <p:custDataLst>
              <p:tags r:id="rId21"/>
            </p:custDataLst>
          </p:nvPr>
        </p:nvSpPr>
        <p:spPr>
          <a:xfrm>
            <a:off x="4707890" y="3603625"/>
            <a:ext cx="2590165" cy="12452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l">
              <a:lnSpc>
                <a:spcPct val="150000"/>
              </a:lnSpc>
              <a:buClrTx/>
              <a:buSzTx/>
              <a:buFontTx/>
            </a:pPr>
            <a:r>
              <a:rPr kumimoji="1" lang="zh-CN" altLang="en-US" sz="1000" dirty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此处添加详细文本描述，建议与标题相关并符合整体语言风格，语言描述尽量简洁生动。尽量将每页幻灯片的字数控制在200字以内，据统计每页幻灯片的最好控制在5分钟之内。</a:t>
            </a:r>
            <a:endParaRPr kumimoji="1" lang="zh-CN" altLang="en-US" sz="1000" dirty="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9" name="文本框 48"/>
          <p:cNvSpPr txBox="1"/>
          <p:nvPr>
            <p:custDataLst>
              <p:tags r:id="rId22"/>
            </p:custDataLst>
          </p:nvPr>
        </p:nvSpPr>
        <p:spPr>
          <a:xfrm>
            <a:off x="7995285" y="3630295"/>
            <a:ext cx="2590165" cy="12452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l">
              <a:lnSpc>
                <a:spcPct val="150000"/>
              </a:lnSpc>
              <a:buClrTx/>
              <a:buSzTx/>
              <a:buFontTx/>
            </a:pPr>
            <a:r>
              <a:rPr kumimoji="1" lang="zh-CN" altLang="en-US" sz="1000" dirty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此处添加详细文本描述，建议与标题相关并符合整体语言风格，语言描述尽量简洁生动。尽量将每页幻灯片的字数控制在200字以内，据统计每页幻灯片的最好控制在5分钟之内。</a:t>
            </a:r>
            <a:endParaRPr kumimoji="1" lang="zh-CN" altLang="en-US" sz="1000" dirty="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pSp>
        <p:nvGrpSpPr>
          <p:cNvPr id="51" name="组合 50"/>
          <p:cNvGrpSpPr/>
          <p:nvPr/>
        </p:nvGrpSpPr>
        <p:grpSpPr>
          <a:xfrm>
            <a:off x="619125" y="223520"/>
            <a:ext cx="11572875" cy="541020"/>
            <a:chOff x="975" y="352"/>
            <a:chExt cx="18225" cy="852"/>
          </a:xfrm>
        </p:grpSpPr>
        <p:sp>
          <p:nvSpPr>
            <p:cNvPr id="14" name="文本框 13"/>
            <p:cNvSpPr txBox="1"/>
            <p:nvPr/>
          </p:nvSpPr>
          <p:spPr>
            <a:xfrm>
              <a:off x="7281" y="352"/>
              <a:ext cx="4351" cy="580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p>
              <a:pPr algn="dist"/>
              <a:r>
                <a:rPr lang="zh-CN" altLang="en-US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MiSans Semibold" panose="00000700000000000000" pitchFamily="2" charset="-122"/>
                  <a:ea typeface="MiSans Semibold" panose="00000700000000000000" pitchFamily="2" charset="-122"/>
                  <a:sym typeface="+mn-lt"/>
                </a:rPr>
                <a:t>输入</a:t>
              </a:r>
              <a:r>
                <a:rPr lang="zh-CN" altLang="en-US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MiSans Semibold" panose="00000700000000000000" pitchFamily="2" charset="-122"/>
                  <a:ea typeface="MiSans Semibold" panose="00000700000000000000" pitchFamily="2" charset="-122"/>
                  <a:sym typeface="+mn-lt"/>
                </a:rPr>
                <a:t>副标题文本</a:t>
              </a:r>
              <a:endParaRPr lang="zh-CN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MiSans Semibold" panose="00000700000000000000" pitchFamily="2" charset="-122"/>
                <a:ea typeface="MiSans Semibold" panose="00000700000000000000" pitchFamily="2" charset="-122"/>
                <a:sym typeface="+mn-lt"/>
              </a:endParaRPr>
            </a:p>
          </p:txBody>
        </p:sp>
        <p:cxnSp>
          <p:nvCxnSpPr>
            <p:cNvPr id="15" name="直接连接符 14"/>
            <p:cNvCxnSpPr/>
            <p:nvPr/>
          </p:nvCxnSpPr>
          <p:spPr>
            <a:xfrm>
              <a:off x="975" y="829"/>
              <a:ext cx="4996" cy="19"/>
            </a:xfrm>
            <a:prstGeom prst="line">
              <a:avLst/>
            </a:prstGeom>
            <a:ln w="28575" cmpd="sng">
              <a:gradFill>
                <a:gsLst>
                  <a:gs pos="65000">
                    <a:srgbClr val="CA5185"/>
                  </a:gs>
                  <a:gs pos="24000">
                    <a:srgbClr val="FDD0E0"/>
                  </a:gs>
                </a:gsLst>
                <a:lin ang="1800000" scaled="1"/>
              </a:gradFill>
              <a:prstDash val="solid"/>
            </a:ln>
          </p:spPr>
          <p:style>
            <a:lnRef idx="2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</p:cxnSp>
        <p:cxnSp>
          <p:nvCxnSpPr>
            <p:cNvPr id="16" name="直接连接符 15"/>
            <p:cNvCxnSpPr/>
            <p:nvPr/>
          </p:nvCxnSpPr>
          <p:spPr>
            <a:xfrm flipV="1">
              <a:off x="12815" y="829"/>
              <a:ext cx="6385" cy="19"/>
            </a:xfrm>
            <a:prstGeom prst="line">
              <a:avLst/>
            </a:prstGeom>
            <a:ln w="28575" cmpd="sng">
              <a:gradFill>
                <a:gsLst>
                  <a:gs pos="65000">
                    <a:srgbClr val="CA5185"/>
                  </a:gs>
                  <a:gs pos="24000">
                    <a:srgbClr val="FFFFFF"/>
                  </a:gs>
                </a:gsLst>
                <a:lin ang="7200000" scaled="0"/>
              </a:gradFill>
              <a:prstDash val="solid"/>
            </a:ln>
          </p:spPr>
          <p:style>
            <a:lnRef idx="2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</p:cxnSp>
        <p:sp>
          <p:nvSpPr>
            <p:cNvPr id="20" name="文本框 19"/>
            <p:cNvSpPr txBox="1"/>
            <p:nvPr/>
          </p:nvSpPr>
          <p:spPr>
            <a:xfrm>
              <a:off x="7317" y="818"/>
              <a:ext cx="4300" cy="3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 algn="dist"/>
              <a:r>
                <a:rPr lang="en-US" altLang="zh-CN" sz="1000">
                  <a:latin typeface="等线 Light" panose="02010600030101010101" charset="-122"/>
                  <a:ea typeface="等线 Light" panose="02010600030101010101" charset="-122"/>
                </a:rPr>
                <a:t>Please enter your title text</a:t>
              </a:r>
              <a:endParaRPr lang="en-US" altLang="zh-CN" sz="1000">
                <a:latin typeface="等线 Light" panose="02010600030101010101" charset="-122"/>
                <a:ea typeface="等线 Light" panose="02010600030101010101" charset="-122"/>
              </a:endParaRPr>
            </a:p>
          </p:txBody>
        </p:sp>
        <p:grpSp>
          <p:nvGrpSpPr>
            <p:cNvPr id="21" name="组合 20"/>
            <p:cNvGrpSpPr/>
            <p:nvPr>
              <p:custDataLst>
                <p:tags r:id="rId1"/>
              </p:custDataLst>
            </p:nvPr>
          </p:nvGrpSpPr>
          <p:grpSpPr>
            <a:xfrm>
              <a:off x="6167" y="628"/>
              <a:ext cx="809" cy="262"/>
              <a:chOff x="4575540" y="492013"/>
              <a:chExt cx="3901032" cy="1262077"/>
            </a:xfrm>
            <a:gradFill>
              <a:gsLst>
                <a:gs pos="4000">
                  <a:srgbClr val="FDD2E2"/>
                </a:gs>
                <a:gs pos="90000">
                  <a:srgbClr val="C84980"/>
                </a:gs>
              </a:gsLst>
              <a:lin ang="4260000" scaled="0"/>
            </a:gradFill>
          </p:grpSpPr>
          <p:sp>
            <p:nvSpPr>
              <p:cNvPr id="22" name="任意多边形: 形状 192"/>
              <p:cNvSpPr/>
              <p:nvPr>
                <p:custDataLst>
                  <p:tags r:id="rId2"/>
                </p:custDataLst>
              </p:nvPr>
            </p:nvSpPr>
            <p:spPr>
              <a:xfrm flipV="1">
                <a:off x="5442344" y="1375835"/>
                <a:ext cx="3034228" cy="378255"/>
              </a:xfrm>
              <a:custGeom>
                <a:avLst/>
                <a:gdLst>
                  <a:gd name="connsiteX0" fmla="*/ 48505 w 3034228"/>
                  <a:gd name="connsiteY0" fmla="*/ 378255 h 378255"/>
                  <a:gd name="connsiteX1" fmla="*/ 2670792 w 3034228"/>
                  <a:gd name="connsiteY1" fmla="*/ 378255 h 378255"/>
                  <a:gd name="connsiteX2" fmla="*/ 2672399 w 3034228"/>
                  <a:gd name="connsiteY2" fmla="*/ 375873 h 378255"/>
                  <a:gd name="connsiteX3" fmla="*/ 2985726 w 3034228"/>
                  <a:gd name="connsiteY3" fmla="*/ 375873 h 378255"/>
                  <a:gd name="connsiteX4" fmla="*/ 3015456 w 3034228"/>
                  <a:gd name="connsiteY4" fmla="*/ 331790 h 378255"/>
                  <a:gd name="connsiteX5" fmla="*/ 3034228 w 3034228"/>
                  <a:gd name="connsiteY5" fmla="*/ 238829 h 378255"/>
                  <a:gd name="connsiteX6" fmla="*/ 2964259 w 3034228"/>
                  <a:gd name="connsiteY6" fmla="*/ 69969 h 378255"/>
                  <a:gd name="connsiteX7" fmla="*/ 2795276 w 3034228"/>
                  <a:gd name="connsiteY7" fmla="*/ 0 h 378255"/>
                  <a:gd name="connsiteX8" fmla="*/ 553763 w 3034228"/>
                  <a:gd name="connsiteY8" fmla="*/ 0 h 378255"/>
                  <a:gd name="connsiteX9" fmla="*/ 530137 w 3034228"/>
                  <a:gd name="connsiteY9" fmla="*/ 2382 h 378255"/>
                  <a:gd name="connsiteX10" fmla="*/ 238829 w 3034228"/>
                  <a:gd name="connsiteY10" fmla="*/ 2382 h 378255"/>
                  <a:gd name="connsiteX11" fmla="*/ 0 w 3034228"/>
                  <a:gd name="connsiteY11" fmla="*/ 241211 h 378255"/>
                  <a:gd name="connsiteX12" fmla="*/ 18782 w 3034228"/>
                  <a:gd name="connsiteY12" fmla="*/ 334194 h 37825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3034228" h="378255">
                    <a:moveTo>
                      <a:pt x="48505" y="378255"/>
                    </a:moveTo>
                    <a:lnTo>
                      <a:pt x="2670792" y="378255"/>
                    </a:lnTo>
                    <a:lnTo>
                      <a:pt x="2672399" y="375873"/>
                    </a:lnTo>
                    <a:lnTo>
                      <a:pt x="2985726" y="375873"/>
                    </a:lnTo>
                    <a:lnTo>
                      <a:pt x="3015456" y="331790"/>
                    </a:lnTo>
                    <a:cubicBezTo>
                      <a:pt x="3027544" y="303217"/>
                      <a:pt x="3034228" y="271803"/>
                      <a:pt x="3034228" y="238829"/>
                    </a:cubicBezTo>
                    <a:cubicBezTo>
                      <a:pt x="3034228" y="172823"/>
                      <a:pt x="3007463" y="113176"/>
                      <a:pt x="2964259" y="69969"/>
                    </a:cubicBezTo>
                    <a:cubicBezTo>
                      <a:pt x="2921052" y="26765"/>
                      <a:pt x="2861286" y="0"/>
                      <a:pt x="2795276" y="0"/>
                    </a:cubicBezTo>
                    <a:lnTo>
                      <a:pt x="553763" y="0"/>
                    </a:lnTo>
                    <a:lnTo>
                      <a:pt x="530137" y="2382"/>
                    </a:lnTo>
                    <a:lnTo>
                      <a:pt x="238829" y="2382"/>
                    </a:lnTo>
                    <a:cubicBezTo>
                      <a:pt x="106931" y="2382"/>
                      <a:pt x="0" y="109318"/>
                      <a:pt x="0" y="241211"/>
                    </a:cubicBezTo>
                    <a:cubicBezTo>
                      <a:pt x="0" y="274216"/>
                      <a:pt x="6691" y="305631"/>
                      <a:pt x="18782" y="334194"/>
                    </a:cubicBezTo>
                    <a:close/>
                  </a:path>
                </a:pathLst>
              </a:custGeom>
              <a:grpFill/>
              <a:ln w="3429" cap="flat">
                <a:noFill/>
                <a:prstDash val="solid"/>
                <a:miter/>
              </a:ln>
            </p:spPr>
            <p:txBody>
              <a:bodyPr wrap="square" rtlCol="0" anchor="ctr">
                <a:noAutofit/>
              </a:bodyPr>
              <a:lstStyle/>
              <a:p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23" name="任意多边形: 形状 57"/>
              <p:cNvSpPr/>
              <p:nvPr>
                <p:custDataLst>
                  <p:tags r:id="rId3"/>
                </p:custDataLst>
              </p:nvPr>
            </p:nvSpPr>
            <p:spPr>
              <a:xfrm>
                <a:off x="4575540" y="492013"/>
                <a:ext cx="3896636" cy="968637"/>
              </a:xfrm>
              <a:custGeom>
                <a:avLst/>
                <a:gdLst>
                  <a:gd name="connsiteX0" fmla="*/ 388471 w 1113327"/>
                  <a:gd name="connsiteY0" fmla="*/ 181120 h 276754"/>
                  <a:gd name="connsiteX1" fmla="*/ 373144 w 1113327"/>
                  <a:gd name="connsiteY1" fmla="*/ 149573 h 276754"/>
                  <a:gd name="connsiteX2" fmla="*/ 336110 w 1113327"/>
                  <a:gd name="connsiteY2" fmla="*/ 136474 h 276754"/>
                  <a:gd name="connsiteX3" fmla="*/ 68237 w 1113327"/>
                  <a:gd name="connsiteY3" fmla="*/ 136474 h 276754"/>
                  <a:gd name="connsiteX4" fmla="*/ 19991 w 1113327"/>
                  <a:gd name="connsiteY4" fmla="*/ 116483 h 276754"/>
                  <a:gd name="connsiteX5" fmla="*/ 0 w 1113327"/>
                  <a:gd name="connsiteY5" fmla="*/ 68237 h 276754"/>
                  <a:gd name="connsiteX6" fmla="*/ 68237 w 1113327"/>
                  <a:gd name="connsiteY6" fmla="*/ 0 h 276754"/>
                  <a:gd name="connsiteX7" fmla="*/ 708671 w 1113327"/>
                  <a:gd name="connsiteY7" fmla="*/ 0 h 276754"/>
                  <a:gd name="connsiteX8" fmla="*/ 756952 w 1113327"/>
                  <a:gd name="connsiteY8" fmla="*/ 19991 h 276754"/>
                  <a:gd name="connsiteX9" fmla="*/ 776943 w 1113327"/>
                  <a:gd name="connsiteY9" fmla="*/ 68237 h 276754"/>
                  <a:gd name="connsiteX10" fmla="*/ 708671 w 1113327"/>
                  <a:gd name="connsiteY10" fmla="*/ 136474 h 276754"/>
                  <a:gd name="connsiteX11" fmla="*/ 621918 w 1113327"/>
                  <a:gd name="connsiteY11" fmla="*/ 136474 h 276754"/>
                  <a:gd name="connsiteX12" fmla="*/ 569557 w 1113327"/>
                  <a:gd name="connsiteY12" fmla="*/ 181120 h 276754"/>
                  <a:gd name="connsiteX13" fmla="*/ 584919 w 1113327"/>
                  <a:gd name="connsiteY13" fmla="*/ 212667 h 276754"/>
                  <a:gd name="connsiteX14" fmla="*/ 621918 w 1113327"/>
                  <a:gd name="connsiteY14" fmla="*/ 225731 h 276754"/>
                  <a:gd name="connsiteX15" fmla="*/ 1047285 w 1113327"/>
                  <a:gd name="connsiteY15" fmla="*/ 225731 h 276754"/>
                  <a:gd name="connsiteX16" fmla="*/ 1113328 w 1113327"/>
                  <a:gd name="connsiteY16" fmla="*/ 276755 h 276754"/>
                  <a:gd name="connsiteX17" fmla="*/ 248911 w 1113327"/>
                  <a:gd name="connsiteY17" fmla="*/ 276755 h 276754"/>
                  <a:gd name="connsiteX18" fmla="*/ 314988 w 1113327"/>
                  <a:gd name="connsiteY18" fmla="*/ 225731 h 276754"/>
                  <a:gd name="connsiteX19" fmla="*/ 336110 w 1113327"/>
                  <a:gd name="connsiteY19" fmla="*/ 225731 h 276754"/>
                  <a:gd name="connsiteX20" fmla="*/ 388471 w 1113327"/>
                  <a:gd name="connsiteY20" fmla="*/ 181120 h 276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1113327" h="276754">
                    <a:moveTo>
                      <a:pt x="388471" y="181120"/>
                    </a:moveTo>
                    <a:cubicBezTo>
                      <a:pt x="388471" y="168776"/>
                      <a:pt x="382608" y="157631"/>
                      <a:pt x="373144" y="149573"/>
                    </a:cubicBezTo>
                    <a:cubicBezTo>
                      <a:pt x="363645" y="141481"/>
                      <a:pt x="350546" y="136474"/>
                      <a:pt x="336110" y="136474"/>
                    </a:cubicBezTo>
                    <a:lnTo>
                      <a:pt x="68237" y="136474"/>
                    </a:lnTo>
                    <a:cubicBezTo>
                      <a:pt x="49377" y="136474"/>
                      <a:pt x="32335" y="128828"/>
                      <a:pt x="19991" y="116483"/>
                    </a:cubicBezTo>
                    <a:cubicBezTo>
                      <a:pt x="7647" y="104139"/>
                      <a:pt x="0" y="87097"/>
                      <a:pt x="0" y="68237"/>
                    </a:cubicBezTo>
                    <a:cubicBezTo>
                      <a:pt x="0" y="30553"/>
                      <a:pt x="30552" y="0"/>
                      <a:pt x="68237" y="0"/>
                    </a:cubicBezTo>
                    <a:lnTo>
                      <a:pt x="708671" y="0"/>
                    </a:lnTo>
                    <a:cubicBezTo>
                      <a:pt x="727531" y="0"/>
                      <a:pt x="744607" y="7647"/>
                      <a:pt x="756952" y="19991"/>
                    </a:cubicBezTo>
                    <a:cubicBezTo>
                      <a:pt x="769296" y="32336"/>
                      <a:pt x="776943" y="49378"/>
                      <a:pt x="776943" y="68237"/>
                    </a:cubicBezTo>
                    <a:cubicBezTo>
                      <a:pt x="776943" y="105922"/>
                      <a:pt x="746390" y="136474"/>
                      <a:pt x="708671" y="136474"/>
                    </a:cubicBezTo>
                    <a:lnTo>
                      <a:pt x="621918" y="136474"/>
                    </a:lnTo>
                    <a:cubicBezTo>
                      <a:pt x="593011" y="136474"/>
                      <a:pt x="569557" y="156465"/>
                      <a:pt x="569557" y="181120"/>
                    </a:cubicBezTo>
                    <a:cubicBezTo>
                      <a:pt x="569557" y="193430"/>
                      <a:pt x="575421" y="204574"/>
                      <a:pt x="584919" y="212667"/>
                    </a:cubicBezTo>
                    <a:cubicBezTo>
                      <a:pt x="594383" y="220759"/>
                      <a:pt x="607482" y="225731"/>
                      <a:pt x="621918" y="225731"/>
                    </a:cubicBezTo>
                    <a:lnTo>
                      <a:pt x="1047285" y="225731"/>
                    </a:lnTo>
                    <a:cubicBezTo>
                      <a:pt x="1079003" y="225731"/>
                      <a:pt x="1105681" y="247402"/>
                      <a:pt x="1113328" y="276755"/>
                    </a:cubicBezTo>
                    <a:lnTo>
                      <a:pt x="248911" y="276755"/>
                    </a:lnTo>
                    <a:cubicBezTo>
                      <a:pt x="256558" y="247402"/>
                      <a:pt x="283236" y="225731"/>
                      <a:pt x="314988" y="225731"/>
                    </a:cubicBezTo>
                    <a:lnTo>
                      <a:pt x="336110" y="225731"/>
                    </a:lnTo>
                    <a:cubicBezTo>
                      <a:pt x="365017" y="225731"/>
                      <a:pt x="388471" y="205740"/>
                      <a:pt x="388471" y="181120"/>
                    </a:cubicBezTo>
                    <a:close/>
                  </a:path>
                </a:pathLst>
              </a:custGeom>
              <a:grpFill/>
              <a:ln w="342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zh-CN" altLang="en-US">
                  <a:cs typeface="+mn-ea"/>
                  <a:sym typeface="+mn-lt"/>
                </a:endParaRPr>
              </a:p>
            </p:txBody>
          </p:sp>
        </p:grpSp>
        <p:grpSp>
          <p:nvGrpSpPr>
            <p:cNvPr id="24" name="组合 23"/>
            <p:cNvGrpSpPr/>
            <p:nvPr>
              <p:custDataLst>
                <p:tags r:id="rId4"/>
              </p:custDataLst>
            </p:nvPr>
          </p:nvGrpSpPr>
          <p:grpSpPr>
            <a:xfrm>
              <a:off x="11776" y="628"/>
              <a:ext cx="809" cy="262"/>
              <a:chOff x="4575540" y="492013"/>
              <a:chExt cx="3901032" cy="1262077"/>
            </a:xfrm>
            <a:gradFill>
              <a:gsLst>
                <a:gs pos="4000">
                  <a:srgbClr val="FDD2E2"/>
                </a:gs>
                <a:gs pos="90000">
                  <a:srgbClr val="C84980"/>
                </a:gs>
              </a:gsLst>
              <a:lin ang="4260000" scaled="0"/>
            </a:gradFill>
          </p:grpSpPr>
          <p:sp>
            <p:nvSpPr>
              <p:cNvPr id="25" name="任意多边形: 形状 192"/>
              <p:cNvSpPr/>
              <p:nvPr>
                <p:custDataLst>
                  <p:tags r:id="rId5"/>
                </p:custDataLst>
              </p:nvPr>
            </p:nvSpPr>
            <p:spPr>
              <a:xfrm flipV="1">
                <a:off x="5442344" y="1375835"/>
                <a:ext cx="3034228" cy="378255"/>
              </a:xfrm>
              <a:custGeom>
                <a:avLst/>
                <a:gdLst>
                  <a:gd name="connsiteX0" fmla="*/ 48505 w 3034228"/>
                  <a:gd name="connsiteY0" fmla="*/ 378255 h 378255"/>
                  <a:gd name="connsiteX1" fmla="*/ 2670792 w 3034228"/>
                  <a:gd name="connsiteY1" fmla="*/ 378255 h 378255"/>
                  <a:gd name="connsiteX2" fmla="*/ 2672399 w 3034228"/>
                  <a:gd name="connsiteY2" fmla="*/ 375873 h 378255"/>
                  <a:gd name="connsiteX3" fmla="*/ 2985726 w 3034228"/>
                  <a:gd name="connsiteY3" fmla="*/ 375873 h 378255"/>
                  <a:gd name="connsiteX4" fmla="*/ 3015456 w 3034228"/>
                  <a:gd name="connsiteY4" fmla="*/ 331790 h 378255"/>
                  <a:gd name="connsiteX5" fmla="*/ 3034228 w 3034228"/>
                  <a:gd name="connsiteY5" fmla="*/ 238829 h 378255"/>
                  <a:gd name="connsiteX6" fmla="*/ 2964259 w 3034228"/>
                  <a:gd name="connsiteY6" fmla="*/ 69969 h 378255"/>
                  <a:gd name="connsiteX7" fmla="*/ 2795276 w 3034228"/>
                  <a:gd name="connsiteY7" fmla="*/ 0 h 378255"/>
                  <a:gd name="connsiteX8" fmla="*/ 553763 w 3034228"/>
                  <a:gd name="connsiteY8" fmla="*/ 0 h 378255"/>
                  <a:gd name="connsiteX9" fmla="*/ 530137 w 3034228"/>
                  <a:gd name="connsiteY9" fmla="*/ 2382 h 378255"/>
                  <a:gd name="connsiteX10" fmla="*/ 238829 w 3034228"/>
                  <a:gd name="connsiteY10" fmla="*/ 2382 h 378255"/>
                  <a:gd name="connsiteX11" fmla="*/ 0 w 3034228"/>
                  <a:gd name="connsiteY11" fmla="*/ 241211 h 378255"/>
                  <a:gd name="connsiteX12" fmla="*/ 18782 w 3034228"/>
                  <a:gd name="connsiteY12" fmla="*/ 334194 h 37825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3034228" h="378255">
                    <a:moveTo>
                      <a:pt x="48505" y="378255"/>
                    </a:moveTo>
                    <a:lnTo>
                      <a:pt x="2670792" y="378255"/>
                    </a:lnTo>
                    <a:lnTo>
                      <a:pt x="2672399" y="375873"/>
                    </a:lnTo>
                    <a:lnTo>
                      <a:pt x="2985726" y="375873"/>
                    </a:lnTo>
                    <a:lnTo>
                      <a:pt x="3015456" y="331790"/>
                    </a:lnTo>
                    <a:cubicBezTo>
                      <a:pt x="3027544" y="303217"/>
                      <a:pt x="3034228" y="271803"/>
                      <a:pt x="3034228" y="238829"/>
                    </a:cubicBezTo>
                    <a:cubicBezTo>
                      <a:pt x="3034228" y="172823"/>
                      <a:pt x="3007463" y="113176"/>
                      <a:pt x="2964259" y="69969"/>
                    </a:cubicBezTo>
                    <a:cubicBezTo>
                      <a:pt x="2921052" y="26765"/>
                      <a:pt x="2861286" y="0"/>
                      <a:pt x="2795276" y="0"/>
                    </a:cubicBezTo>
                    <a:lnTo>
                      <a:pt x="553763" y="0"/>
                    </a:lnTo>
                    <a:lnTo>
                      <a:pt x="530137" y="2382"/>
                    </a:lnTo>
                    <a:lnTo>
                      <a:pt x="238829" y="2382"/>
                    </a:lnTo>
                    <a:cubicBezTo>
                      <a:pt x="106931" y="2382"/>
                      <a:pt x="0" y="109318"/>
                      <a:pt x="0" y="241211"/>
                    </a:cubicBezTo>
                    <a:cubicBezTo>
                      <a:pt x="0" y="274216"/>
                      <a:pt x="6691" y="305631"/>
                      <a:pt x="18782" y="334194"/>
                    </a:cubicBezTo>
                    <a:close/>
                  </a:path>
                </a:pathLst>
              </a:custGeom>
              <a:grpFill/>
              <a:ln w="3429" cap="flat">
                <a:noFill/>
                <a:prstDash val="solid"/>
                <a:miter/>
              </a:ln>
            </p:spPr>
            <p:txBody>
              <a:bodyPr wrap="square" rtlCol="0" anchor="ctr">
                <a:noAutofit/>
              </a:bodyPr>
              <a:lstStyle/>
              <a:p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26" name="任意多边形: 形状 57"/>
              <p:cNvSpPr/>
              <p:nvPr>
                <p:custDataLst>
                  <p:tags r:id="rId6"/>
                </p:custDataLst>
              </p:nvPr>
            </p:nvSpPr>
            <p:spPr>
              <a:xfrm>
                <a:off x="4575540" y="492013"/>
                <a:ext cx="3896636" cy="968637"/>
              </a:xfrm>
              <a:custGeom>
                <a:avLst/>
                <a:gdLst>
                  <a:gd name="connsiteX0" fmla="*/ 388471 w 1113327"/>
                  <a:gd name="connsiteY0" fmla="*/ 181120 h 276754"/>
                  <a:gd name="connsiteX1" fmla="*/ 373144 w 1113327"/>
                  <a:gd name="connsiteY1" fmla="*/ 149573 h 276754"/>
                  <a:gd name="connsiteX2" fmla="*/ 336110 w 1113327"/>
                  <a:gd name="connsiteY2" fmla="*/ 136474 h 276754"/>
                  <a:gd name="connsiteX3" fmla="*/ 68237 w 1113327"/>
                  <a:gd name="connsiteY3" fmla="*/ 136474 h 276754"/>
                  <a:gd name="connsiteX4" fmla="*/ 19991 w 1113327"/>
                  <a:gd name="connsiteY4" fmla="*/ 116483 h 276754"/>
                  <a:gd name="connsiteX5" fmla="*/ 0 w 1113327"/>
                  <a:gd name="connsiteY5" fmla="*/ 68237 h 276754"/>
                  <a:gd name="connsiteX6" fmla="*/ 68237 w 1113327"/>
                  <a:gd name="connsiteY6" fmla="*/ 0 h 276754"/>
                  <a:gd name="connsiteX7" fmla="*/ 708671 w 1113327"/>
                  <a:gd name="connsiteY7" fmla="*/ 0 h 276754"/>
                  <a:gd name="connsiteX8" fmla="*/ 756952 w 1113327"/>
                  <a:gd name="connsiteY8" fmla="*/ 19991 h 276754"/>
                  <a:gd name="connsiteX9" fmla="*/ 776943 w 1113327"/>
                  <a:gd name="connsiteY9" fmla="*/ 68237 h 276754"/>
                  <a:gd name="connsiteX10" fmla="*/ 708671 w 1113327"/>
                  <a:gd name="connsiteY10" fmla="*/ 136474 h 276754"/>
                  <a:gd name="connsiteX11" fmla="*/ 621918 w 1113327"/>
                  <a:gd name="connsiteY11" fmla="*/ 136474 h 276754"/>
                  <a:gd name="connsiteX12" fmla="*/ 569557 w 1113327"/>
                  <a:gd name="connsiteY12" fmla="*/ 181120 h 276754"/>
                  <a:gd name="connsiteX13" fmla="*/ 584919 w 1113327"/>
                  <a:gd name="connsiteY13" fmla="*/ 212667 h 276754"/>
                  <a:gd name="connsiteX14" fmla="*/ 621918 w 1113327"/>
                  <a:gd name="connsiteY14" fmla="*/ 225731 h 276754"/>
                  <a:gd name="connsiteX15" fmla="*/ 1047285 w 1113327"/>
                  <a:gd name="connsiteY15" fmla="*/ 225731 h 276754"/>
                  <a:gd name="connsiteX16" fmla="*/ 1113328 w 1113327"/>
                  <a:gd name="connsiteY16" fmla="*/ 276755 h 276754"/>
                  <a:gd name="connsiteX17" fmla="*/ 248911 w 1113327"/>
                  <a:gd name="connsiteY17" fmla="*/ 276755 h 276754"/>
                  <a:gd name="connsiteX18" fmla="*/ 314988 w 1113327"/>
                  <a:gd name="connsiteY18" fmla="*/ 225731 h 276754"/>
                  <a:gd name="connsiteX19" fmla="*/ 336110 w 1113327"/>
                  <a:gd name="connsiteY19" fmla="*/ 225731 h 276754"/>
                  <a:gd name="connsiteX20" fmla="*/ 388471 w 1113327"/>
                  <a:gd name="connsiteY20" fmla="*/ 181120 h 276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1113327" h="276754">
                    <a:moveTo>
                      <a:pt x="388471" y="181120"/>
                    </a:moveTo>
                    <a:cubicBezTo>
                      <a:pt x="388471" y="168776"/>
                      <a:pt x="382608" y="157631"/>
                      <a:pt x="373144" y="149573"/>
                    </a:cubicBezTo>
                    <a:cubicBezTo>
                      <a:pt x="363645" y="141481"/>
                      <a:pt x="350546" y="136474"/>
                      <a:pt x="336110" y="136474"/>
                    </a:cubicBezTo>
                    <a:lnTo>
                      <a:pt x="68237" y="136474"/>
                    </a:lnTo>
                    <a:cubicBezTo>
                      <a:pt x="49377" y="136474"/>
                      <a:pt x="32335" y="128828"/>
                      <a:pt x="19991" y="116483"/>
                    </a:cubicBezTo>
                    <a:cubicBezTo>
                      <a:pt x="7647" y="104139"/>
                      <a:pt x="0" y="87097"/>
                      <a:pt x="0" y="68237"/>
                    </a:cubicBezTo>
                    <a:cubicBezTo>
                      <a:pt x="0" y="30553"/>
                      <a:pt x="30552" y="0"/>
                      <a:pt x="68237" y="0"/>
                    </a:cubicBezTo>
                    <a:lnTo>
                      <a:pt x="708671" y="0"/>
                    </a:lnTo>
                    <a:cubicBezTo>
                      <a:pt x="727531" y="0"/>
                      <a:pt x="744607" y="7647"/>
                      <a:pt x="756952" y="19991"/>
                    </a:cubicBezTo>
                    <a:cubicBezTo>
                      <a:pt x="769296" y="32336"/>
                      <a:pt x="776943" y="49378"/>
                      <a:pt x="776943" y="68237"/>
                    </a:cubicBezTo>
                    <a:cubicBezTo>
                      <a:pt x="776943" y="105922"/>
                      <a:pt x="746390" y="136474"/>
                      <a:pt x="708671" y="136474"/>
                    </a:cubicBezTo>
                    <a:lnTo>
                      <a:pt x="621918" y="136474"/>
                    </a:lnTo>
                    <a:cubicBezTo>
                      <a:pt x="593011" y="136474"/>
                      <a:pt x="569557" y="156465"/>
                      <a:pt x="569557" y="181120"/>
                    </a:cubicBezTo>
                    <a:cubicBezTo>
                      <a:pt x="569557" y="193430"/>
                      <a:pt x="575421" y="204574"/>
                      <a:pt x="584919" y="212667"/>
                    </a:cubicBezTo>
                    <a:cubicBezTo>
                      <a:pt x="594383" y="220759"/>
                      <a:pt x="607482" y="225731"/>
                      <a:pt x="621918" y="225731"/>
                    </a:cubicBezTo>
                    <a:lnTo>
                      <a:pt x="1047285" y="225731"/>
                    </a:lnTo>
                    <a:cubicBezTo>
                      <a:pt x="1079003" y="225731"/>
                      <a:pt x="1105681" y="247402"/>
                      <a:pt x="1113328" y="276755"/>
                    </a:cubicBezTo>
                    <a:lnTo>
                      <a:pt x="248911" y="276755"/>
                    </a:lnTo>
                    <a:cubicBezTo>
                      <a:pt x="256558" y="247402"/>
                      <a:pt x="283236" y="225731"/>
                      <a:pt x="314988" y="225731"/>
                    </a:cubicBezTo>
                    <a:lnTo>
                      <a:pt x="336110" y="225731"/>
                    </a:lnTo>
                    <a:cubicBezTo>
                      <a:pt x="365017" y="225731"/>
                      <a:pt x="388471" y="205740"/>
                      <a:pt x="388471" y="181120"/>
                    </a:cubicBezTo>
                    <a:close/>
                  </a:path>
                </a:pathLst>
              </a:custGeom>
              <a:grpFill/>
              <a:ln w="342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zh-CN" altLang="en-US">
                  <a:cs typeface="+mn-ea"/>
                  <a:sym typeface="+mn-lt"/>
                </a:endParaRPr>
              </a:p>
            </p:txBody>
          </p:sp>
        </p:grpSp>
      </p:grpSp>
      <p:pic>
        <p:nvPicPr>
          <p:cNvPr id="2" name="图片 1" descr="微信图片_20260113154627_346_3"/>
          <p:cNvPicPr>
            <a:picLocks noChangeAspect="1"/>
          </p:cNvPicPr>
          <p:nvPr/>
        </p:nvPicPr>
        <p:blipFill>
          <a:blip r:embed="rId7"/>
          <a:srcRect l="9719" r="8281"/>
          <a:stretch>
            <a:fillRect/>
          </a:stretch>
        </p:blipFill>
        <p:spPr>
          <a:xfrm>
            <a:off x="561975" y="1877695"/>
            <a:ext cx="5357495" cy="3674110"/>
          </a:xfrm>
          <a:prstGeom prst="rect">
            <a:avLst/>
          </a:prstGeom>
          <a:effectLst>
            <a:outerShdw blurRad="50800" dist="38100" dir="2700000" algn="tl" rotWithShape="0">
              <a:schemeClr val="tx1">
                <a:lumMod val="50000"/>
                <a:lumOff val="50000"/>
                <a:alpha val="40000"/>
              </a:schemeClr>
            </a:outerShdw>
          </a:effectLst>
        </p:spPr>
      </p:pic>
      <p:grpSp>
        <p:nvGrpSpPr>
          <p:cNvPr id="9" name="组合 8"/>
          <p:cNvGrpSpPr/>
          <p:nvPr>
            <p:custDataLst>
              <p:tags r:id="rId8"/>
            </p:custDataLst>
          </p:nvPr>
        </p:nvGrpSpPr>
        <p:grpSpPr>
          <a:xfrm>
            <a:off x="6066155" y="1877695"/>
            <a:ext cx="4721860" cy="1672590"/>
            <a:chOff x="9553" y="2507"/>
            <a:chExt cx="7436" cy="2634"/>
          </a:xfrm>
        </p:grpSpPr>
        <p:sp>
          <p:nvSpPr>
            <p:cNvPr id="6" name="平行四边形 5"/>
            <p:cNvSpPr/>
            <p:nvPr>
              <p:custDataLst>
                <p:tags r:id="rId9"/>
              </p:custDataLst>
            </p:nvPr>
          </p:nvSpPr>
          <p:spPr>
            <a:xfrm>
              <a:off x="9553" y="2507"/>
              <a:ext cx="7437" cy="2635"/>
            </a:xfrm>
            <a:prstGeom prst="parallelogram">
              <a:avLst>
                <a:gd name="adj" fmla="val 0"/>
              </a:avLst>
            </a:prstGeom>
            <a:solidFill>
              <a:schemeClr val="bg1"/>
            </a:solidFill>
            <a:ln w="28575" cap="flat" cmpd="dbl">
              <a:solidFill>
                <a:srgbClr val="CA5185"/>
              </a:solidFill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zh-CN" altLang="en-US">
                <a:solidFill>
                  <a:schemeClr val="accent4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3" name="矩形 2"/>
            <p:cNvSpPr/>
            <p:nvPr>
              <p:custDataLst>
                <p:tags r:id="rId10"/>
              </p:custDataLst>
            </p:nvPr>
          </p:nvSpPr>
          <p:spPr>
            <a:xfrm>
              <a:off x="9553" y="2507"/>
              <a:ext cx="120" cy="2635"/>
            </a:xfrm>
            <a:prstGeom prst="rect">
              <a:avLst/>
            </a:prstGeom>
            <a:solidFill>
              <a:srgbClr val="C94B82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</p:grpSp>
      <p:grpSp>
        <p:nvGrpSpPr>
          <p:cNvPr id="8" name="组合 7"/>
          <p:cNvGrpSpPr/>
          <p:nvPr>
            <p:custDataLst>
              <p:tags r:id="rId11"/>
            </p:custDataLst>
          </p:nvPr>
        </p:nvGrpSpPr>
        <p:grpSpPr>
          <a:xfrm>
            <a:off x="6066155" y="3878580"/>
            <a:ext cx="4721860" cy="1672590"/>
            <a:chOff x="9553" y="5658"/>
            <a:chExt cx="7436" cy="2634"/>
          </a:xfrm>
        </p:grpSpPr>
        <p:sp>
          <p:nvSpPr>
            <p:cNvPr id="7" name="平行四边形 6"/>
            <p:cNvSpPr/>
            <p:nvPr>
              <p:custDataLst>
                <p:tags r:id="rId12"/>
              </p:custDataLst>
            </p:nvPr>
          </p:nvSpPr>
          <p:spPr>
            <a:xfrm>
              <a:off x="9553" y="5658"/>
              <a:ext cx="7437" cy="2635"/>
            </a:xfrm>
            <a:prstGeom prst="parallelogram">
              <a:avLst>
                <a:gd name="adj" fmla="val 0"/>
              </a:avLst>
            </a:prstGeom>
            <a:solidFill>
              <a:schemeClr val="bg1"/>
            </a:solidFill>
            <a:ln w="28575" cap="flat" cmpd="dbl">
              <a:solidFill>
                <a:srgbClr val="CA5185"/>
              </a:solidFill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zh-CN" altLang="en-US">
                <a:solidFill>
                  <a:schemeClr val="accent4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5" name="矩形 4"/>
            <p:cNvSpPr/>
            <p:nvPr>
              <p:custDataLst>
                <p:tags r:id="rId13"/>
              </p:custDataLst>
            </p:nvPr>
          </p:nvSpPr>
          <p:spPr>
            <a:xfrm>
              <a:off x="9553" y="5658"/>
              <a:ext cx="120" cy="2635"/>
            </a:xfrm>
            <a:prstGeom prst="rect">
              <a:avLst/>
            </a:prstGeom>
            <a:solidFill>
              <a:srgbClr val="C94B82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</p:grpSp>
      <p:grpSp>
        <p:nvGrpSpPr>
          <p:cNvPr id="31" name="组合 30"/>
          <p:cNvGrpSpPr/>
          <p:nvPr>
            <p:custDataLst>
              <p:tags r:id="rId14"/>
            </p:custDataLst>
          </p:nvPr>
        </p:nvGrpSpPr>
        <p:grpSpPr>
          <a:xfrm>
            <a:off x="6483350" y="2206625"/>
            <a:ext cx="1028065" cy="1031240"/>
            <a:chOff x="7233" y="2139"/>
            <a:chExt cx="4735" cy="4746"/>
          </a:xfrm>
        </p:grpSpPr>
        <p:sp>
          <p:nvSpPr>
            <p:cNvPr id="19" name="椭圆 18"/>
            <p:cNvSpPr/>
            <p:nvPr>
              <p:custDataLst>
                <p:tags r:id="rId15"/>
              </p:custDataLst>
            </p:nvPr>
          </p:nvSpPr>
          <p:spPr>
            <a:xfrm>
              <a:off x="7447" y="2359"/>
              <a:ext cx="4306" cy="4307"/>
            </a:xfrm>
            <a:prstGeom prst="ellipse">
              <a:avLst/>
            </a:prstGeom>
            <a:noFill/>
            <a:ln w="19050"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  <p:sp>
          <p:nvSpPr>
            <p:cNvPr id="27" name="椭圆 1"/>
            <p:cNvSpPr/>
            <p:nvPr>
              <p:custDataLst>
                <p:tags r:id="rId16"/>
              </p:custDataLst>
            </p:nvPr>
          </p:nvSpPr>
          <p:spPr>
            <a:xfrm>
              <a:off x="7233" y="2139"/>
              <a:ext cx="4735" cy="4746"/>
            </a:xfrm>
            <a:custGeom>
              <a:avLst/>
              <a:gdLst/>
              <a:ahLst/>
              <a:cxnLst/>
              <a:rect l="l" t="t" r="r" b="b"/>
              <a:pathLst>
                <a:path w="2373418" h="2378746">
                  <a:moveTo>
                    <a:pt x="1189373" y="0"/>
                  </a:moveTo>
                  <a:lnTo>
                    <a:pt x="1189373" y="287688"/>
                  </a:lnTo>
                  <a:cubicBezTo>
                    <a:pt x="691386" y="287688"/>
                    <a:pt x="287688" y="691386"/>
                    <a:pt x="287688" y="1189373"/>
                  </a:cubicBezTo>
                  <a:cubicBezTo>
                    <a:pt x="287688" y="1687360"/>
                    <a:pt x="691386" y="2091058"/>
                    <a:pt x="1189373" y="2091058"/>
                  </a:cubicBezTo>
                  <a:cubicBezTo>
                    <a:pt x="1651642" y="2091058"/>
                    <a:pt x="2032663" y="1743194"/>
                    <a:pt x="2084369" y="1294891"/>
                  </a:cubicBezTo>
                  <a:lnTo>
                    <a:pt x="2373418" y="1294891"/>
                  </a:lnTo>
                  <a:cubicBezTo>
                    <a:pt x="2320695" y="1902370"/>
                    <a:pt x="1810666" y="2378746"/>
                    <a:pt x="1189373" y="2378746"/>
                  </a:cubicBezTo>
                  <a:cubicBezTo>
                    <a:pt x="532500" y="2378746"/>
                    <a:pt x="0" y="1846246"/>
                    <a:pt x="0" y="1189373"/>
                  </a:cubicBezTo>
                  <a:cubicBezTo>
                    <a:pt x="0" y="532500"/>
                    <a:pt x="532500" y="0"/>
                    <a:pt x="1189373" y="0"/>
                  </a:cubicBezTo>
                  <a:close/>
                </a:path>
              </a:pathLst>
            </a:custGeom>
            <a:solidFill>
              <a:srgbClr val="C84980"/>
            </a:solidFill>
            <a:ln>
              <a:noFill/>
            </a:ln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zh-CN" altLang="en-US">
                <a:latin typeface="HarmonyOS Sans SC Light" panose="00000400000000000000" pitchFamily="2" charset="-122"/>
                <a:ea typeface="阿里巴巴普惠体 2.0 55 Regular" panose="00020600040101010101" pitchFamily="18" charset="-122"/>
                <a:cs typeface="阿里巴巴普惠体 2.0 55 Regular" panose="00020600040101010101" pitchFamily="18" charset="-122"/>
                <a:sym typeface="+mn-lt"/>
              </a:endParaRPr>
            </a:p>
          </p:txBody>
        </p:sp>
        <p:sp>
          <p:nvSpPr>
            <p:cNvPr id="28" name="TextBox 3"/>
            <p:cNvSpPr txBox="1"/>
            <p:nvPr>
              <p:custDataLst>
                <p:tags r:id="rId17"/>
              </p:custDataLst>
            </p:nvPr>
          </p:nvSpPr>
          <p:spPr>
            <a:xfrm>
              <a:off x="8265" y="3525"/>
              <a:ext cx="2992" cy="126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1200" dirty="0">
                  <a:cs typeface="+mn-ea"/>
                  <a:sym typeface="+mn-lt"/>
                </a:rPr>
                <a:t>76%</a:t>
              </a:r>
              <a:endParaRPr lang="en-US" altLang="zh-CN" sz="1200" dirty="0">
                <a:cs typeface="+mn-ea"/>
                <a:sym typeface="+mn-lt"/>
              </a:endParaRPr>
            </a:p>
          </p:txBody>
        </p:sp>
        <p:sp>
          <p:nvSpPr>
            <p:cNvPr id="29" name="TextBox 4"/>
            <p:cNvSpPr txBox="1"/>
            <p:nvPr>
              <p:custDataLst>
                <p:tags r:id="rId18"/>
              </p:custDataLst>
            </p:nvPr>
          </p:nvSpPr>
          <p:spPr>
            <a:xfrm>
              <a:off x="8525" y="4793"/>
              <a:ext cx="2866" cy="91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700" b="1" dirty="0">
                  <a:cs typeface="+mn-ea"/>
                  <a:sym typeface="+mn-lt"/>
                </a:rPr>
                <a:t>添加</a:t>
              </a:r>
              <a:r>
                <a:rPr lang="zh-CN" altLang="en-US" sz="700" b="1" dirty="0">
                  <a:cs typeface="+mn-ea"/>
                  <a:sym typeface="+mn-lt"/>
                </a:rPr>
                <a:t>文字</a:t>
              </a:r>
              <a:endParaRPr lang="zh-CN" altLang="en-US" sz="700" b="1" dirty="0">
                <a:cs typeface="+mn-ea"/>
                <a:sym typeface="+mn-lt"/>
              </a:endParaRPr>
            </a:p>
          </p:txBody>
        </p:sp>
      </p:grpSp>
      <p:sp>
        <p:nvSpPr>
          <p:cNvPr id="33" name="文本框 32"/>
          <p:cNvSpPr txBox="1"/>
          <p:nvPr>
            <p:custDataLst>
              <p:tags r:id="rId19"/>
            </p:custDataLst>
          </p:nvPr>
        </p:nvSpPr>
        <p:spPr>
          <a:xfrm>
            <a:off x="7592060" y="2433955"/>
            <a:ext cx="2677795" cy="714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kumimoji="1" lang="zh-CN" altLang="en-US" sz="900" dirty="0">
                <a:latin typeface="+mn-ea"/>
              </a:rPr>
              <a:t>此处添加详细文本描述，建议与标题相关并符合整体语言风格，语言描述尽量简洁生动。尽量将每页幻灯片的字数控制在</a:t>
            </a:r>
            <a:r>
              <a:rPr kumimoji="1" lang="en-US" altLang="zh-CN" sz="900" dirty="0">
                <a:latin typeface="+mn-ea"/>
              </a:rPr>
              <a:t>200</a:t>
            </a:r>
            <a:r>
              <a:rPr kumimoji="1" lang="zh-CN" altLang="en-US" sz="900" dirty="0">
                <a:latin typeface="+mn-ea"/>
              </a:rPr>
              <a:t>字以内。</a:t>
            </a:r>
            <a:endParaRPr kumimoji="1" lang="zh-CN" altLang="en-US" sz="900" dirty="0">
              <a:latin typeface="+mn-ea"/>
            </a:endParaRPr>
          </a:p>
        </p:txBody>
      </p:sp>
      <p:sp>
        <p:nvSpPr>
          <p:cNvPr id="38" name="文本框 37"/>
          <p:cNvSpPr txBox="1"/>
          <p:nvPr>
            <p:custDataLst>
              <p:tags r:id="rId20"/>
            </p:custDataLst>
          </p:nvPr>
        </p:nvSpPr>
        <p:spPr>
          <a:xfrm>
            <a:off x="7592060" y="2195195"/>
            <a:ext cx="2428240" cy="3124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>
              <a:defRPr sz="2800" spc="200">
                <a:solidFill>
                  <a:schemeClr val="tx1">
                    <a:lumMod val="75000"/>
                  </a:schemeClr>
                </a:solidFill>
                <a:latin typeface="+mj-ea"/>
                <a:ea typeface="+mj-ea"/>
              </a:defRPr>
            </a:lvl1pPr>
          </a:lstStyle>
          <a:p>
            <a:pPr>
              <a:lnSpc>
                <a:spcPct val="120000"/>
              </a:lnSpc>
            </a:pPr>
            <a:r>
              <a:rPr lang="zh-CN" altLang="en-US" sz="1200" b="1" dirty="0"/>
              <a:t>添加标题文本</a:t>
            </a:r>
            <a:endParaRPr lang="zh-CN" altLang="en-US" sz="1200" b="1" dirty="0"/>
          </a:p>
        </p:txBody>
      </p:sp>
      <p:grpSp>
        <p:nvGrpSpPr>
          <p:cNvPr id="40" name="组合 39"/>
          <p:cNvGrpSpPr/>
          <p:nvPr>
            <p:custDataLst>
              <p:tags r:id="rId21"/>
            </p:custDataLst>
          </p:nvPr>
        </p:nvGrpSpPr>
        <p:grpSpPr>
          <a:xfrm>
            <a:off x="6482715" y="4206875"/>
            <a:ext cx="1028065" cy="1031240"/>
            <a:chOff x="7233" y="2139"/>
            <a:chExt cx="4735" cy="4746"/>
          </a:xfrm>
        </p:grpSpPr>
        <p:sp>
          <p:nvSpPr>
            <p:cNvPr id="50" name="椭圆 49"/>
            <p:cNvSpPr/>
            <p:nvPr>
              <p:custDataLst>
                <p:tags r:id="rId22"/>
              </p:custDataLst>
            </p:nvPr>
          </p:nvSpPr>
          <p:spPr>
            <a:xfrm>
              <a:off x="7447" y="2359"/>
              <a:ext cx="4306" cy="4307"/>
            </a:xfrm>
            <a:prstGeom prst="ellipse">
              <a:avLst/>
            </a:prstGeom>
            <a:noFill/>
            <a:ln w="19050"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  <p:sp>
          <p:nvSpPr>
            <p:cNvPr id="52" name="椭圆 1"/>
            <p:cNvSpPr/>
            <p:nvPr>
              <p:custDataLst>
                <p:tags r:id="rId23"/>
              </p:custDataLst>
            </p:nvPr>
          </p:nvSpPr>
          <p:spPr>
            <a:xfrm>
              <a:off x="7233" y="2139"/>
              <a:ext cx="4735" cy="4746"/>
            </a:xfrm>
            <a:custGeom>
              <a:avLst/>
              <a:gdLst/>
              <a:ahLst/>
              <a:cxnLst/>
              <a:rect l="l" t="t" r="r" b="b"/>
              <a:pathLst>
                <a:path w="2373418" h="2378746">
                  <a:moveTo>
                    <a:pt x="1189373" y="0"/>
                  </a:moveTo>
                  <a:lnTo>
                    <a:pt x="1189373" y="287688"/>
                  </a:lnTo>
                  <a:cubicBezTo>
                    <a:pt x="691386" y="287688"/>
                    <a:pt x="287688" y="691386"/>
                    <a:pt x="287688" y="1189373"/>
                  </a:cubicBezTo>
                  <a:cubicBezTo>
                    <a:pt x="287688" y="1687360"/>
                    <a:pt x="691386" y="2091058"/>
                    <a:pt x="1189373" y="2091058"/>
                  </a:cubicBezTo>
                  <a:cubicBezTo>
                    <a:pt x="1651642" y="2091058"/>
                    <a:pt x="2032663" y="1743194"/>
                    <a:pt x="2084369" y="1294891"/>
                  </a:cubicBezTo>
                  <a:lnTo>
                    <a:pt x="2373418" y="1294891"/>
                  </a:lnTo>
                  <a:cubicBezTo>
                    <a:pt x="2320695" y="1902370"/>
                    <a:pt x="1810666" y="2378746"/>
                    <a:pt x="1189373" y="2378746"/>
                  </a:cubicBezTo>
                  <a:cubicBezTo>
                    <a:pt x="532500" y="2378746"/>
                    <a:pt x="0" y="1846246"/>
                    <a:pt x="0" y="1189373"/>
                  </a:cubicBezTo>
                  <a:cubicBezTo>
                    <a:pt x="0" y="532500"/>
                    <a:pt x="532500" y="0"/>
                    <a:pt x="1189373" y="0"/>
                  </a:cubicBezTo>
                  <a:close/>
                </a:path>
              </a:pathLst>
            </a:custGeom>
            <a:solidFill>
              <a:srgbClr val="C84980"/>
            </a:solidFill>
            <a:ln>
              <a:noFill/>
            </a:ln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zh-CN" altLang="en-US">
                <a:latin typeface="HarmonyOS Sans SC Light" panose="00000400000000000000" pitchFamily="2" charset="-122"/>
                <a:ea typeface="阿里巴巴普惠体 2.0 55 Regular" panose="00020600040101010101" pitchFamily="18" charset="-122"/>
                <a:cs typeface="阿里巴巴普惠体 2.0 55 Regular" panose="00020600040101010101" pitchFamily="18" charset="-122"/>
                <a:sym typeface="+mn-lt"/>
              </a:endParaRPr>
            </a:p>
          </p:txBody>
        </p:sp>
        <p:sp>
          <p:nvSpPr>
            <p:cNvPr id="53" name="TextBox 3"/>
            <p:cNvSpPr txBox="1"/>
            <p:nvPr>
              <p:custDataLst>
                <p:tags r:id="rId24"/>
              </p:custDataLst>
            </p:nvPr>
          </p:nvSpPr>
          <p:spPr>
            <a:xfrm>
              <a:off x="8265" y="3525"/>
              <a:ext cx="2992" cy="126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1200" dirty="0">
                  <a:cs typeface="+mn-ea"/>
                  <a:sym typeface="+mn-lt"/>
                </a:rPr>
                <a:t>76%</a:t>
              </a:r>
              <a:endParaRPr lang="en-US" altLang="zh-CN" sz="1200" dirty="0">
                <a:cs typeface="+mn-ea"/>
                <a:sym typeface="+mn-lt"/>
              </a:endParaRPr>
            </a:p>
          </p:txBody>
        </p:sp>
        <p:sp>
          <p:nvSpPr>
            <p:cNvPr id="54" name="TextBox 4"/>
            <p:cNvSpPr txBox="1"/>
            <p:nvPr>
              <p:custDataLst>
                <p:tags r:id="rId25"/>
              </p:custDataLst>
            </p:nvPr>
          </p:nvSpPr>
          <p:spPr>
            <a:xfrm>
              <a:off x="8525" y="4793"/>
              <a:ext cx="2866" cy="91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700" b="1" dirty="0">
                  <a:cs typeface="+mn-ea"/>
                  <a:sym typeface="+mn-lt"/>
                </a:rPr>
                <a:t>添加</a:t>
              </a:r>
              <a:r>
                <a:rPr lang="zh-CN" altLang="en-US" sz="700" b="1" dirty="0">
                  <a:cs typeface="+mn-ea"/>
                  <a:sym typeface="+mn-lt"/>
                </a:rPr>
                <a:t>文字</a:t>
              </a:r>
              <a:endParaRPr lang="zh-CN" altLang="en-US" sz="700" b="1" dirty="0">
                <a:cs typeface="+mn-ea"/>
                <a:sym typeface="+mn-lt"/>
              </a:endParaRPr>
            </a:p>
          </p:txBody>
        </p:sp>
      </p:grpSp>
      <p:sp>
        <p:nvSpPr>
          <p:cNvPr id="55" name="文本框 54"/>
          <p:cNvSpPr txBox="1"/>
          <p:nvPr>
            <p:custDataLst>
              <p:tags r:id="rId26"/>
            </p:custDataLst>
          </p:nvPr>
        </p:nvSpPr>
        <p:spPr>
          <a:xfrm>
            <a:off x="7591425" y="4434205"/>
            <a:ext cx="2677795" cy="714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kumimoji="1" lang="zh-CN" altLang="en-US" sz="900" dirty="0">
                <a:latin typeface="+mn-ea"/>
              </a:rPr>
              <a:t>此处添加详细文本描述，建议与标题相关并符合整体语言风格，语言描述尽量简洁生动。尽量将每页幻灯片的字数控制在</a:t>
            </a:r>
            <a:r>
              <a:rPr kumimoji="1" lang="en-US" altLang="zh-CN" sz="900" dirty="0">
                <a:latin typeface="+mn-ea"/>
              </a:rPr>
              <a:t>200</a:t>
            </a:r>
            <a:r>
              <a:rPr kumimoji="1" lang="zh-CN" altLang="en-US" sz="900" dirty="0">
                <a:latin typeface="+mn-ea"/>
              </a:rPr>
              <a:t>字以内。</a:t>
            </a:r>
            <a:endParaRPr kumimoji="1" lang="zh-CN" altLang="en-US" sz="900" dirty="0">
              <a:latin typeface="+mn-ea"/>
            </a:endParaRPr>
          </a:p>
        </p:txBody>
      </p:sp>
      <p:sp>
        <p:nvSpPr>
          <p:cNvPr id="56" name="文本框 55"/>
          <p:cNvSpPr txBox="1"/>
          <p:nvPr>
            <p:custDataLst>
              <p:tags r:id="rId27"/>
            </p:custDataLst>
          </p:nvPr>
        </p:nvSpPr>
        <p:spPr>
          <a:xfrm>
            <a:off x="7591425" y="4195445"/>
            <a:ext cx="2428240" cy="3124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>
              <a:defRPr sz="2800" spc="200">
                <a:solidFill>
                  <a:schemeClr val="tx1">
                    <a:lumMod val="75000"/>
                  </a:schemeClr>
                </a:solidFill>
                <a:latin typeface="+mj-ea"/>
                <a:ea typeface="+mj-ea"/>
              </a:defRPr>
            </a:lvl1pPr>
          </a:lstStyle>
          <a:p>
            <a:pPr>
              <a:lnSpc>
                <a:spcPct val="120000"/>
              </a:lnSpc>
            </a:pPr>
            <a:r>
              <a:rPr lang="zh-CN" altLang="en-US" sz="1200" b="1" dirty="0"/>
              <a:t>添加标题文本</a:t>
            </a:r>
            <a:endParaRPr lang="zh-CN" altLang="en-US" sz="1200" b="1" dirty="0"/>
          </a:p>
        </p:txBody>
      </p:sp>
      <p:sp>
        <p:nvSpPr>
          <p:cNvPr id="57" name="文本框 56"/>
          <p:cNvSpPr txBox="1"/>
          <p:nvPr/>
        </p:nvSpPr>
        <p:spPr>
          <a:xfrm>
            <a:off x="1006475" y="929640"/>
            <a:ext cx="9782175" cy="7372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zh-CN" altLang="en-US" sz="14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此处添加详细文本描述，建议与标题相关并符合整体语言风格，语言描述尽量简洁生动。尽量将每页幻灯片的字数控制在200字以内，据统计每页幻灯片的最好控制在5分钟之内。此处添加详细文本描述，建议与标题相关并符合整体语言风格。</a:t>
            </a:r>
            <a:endParaRPr lang="en-US" altLang="zh-CN" sz="1400" b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</p:spTree>
    <p:custDataLst>
      <p:tags r:id="rId28"/>
    </p:custData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32" name="椭圆 31"/>
          <p:cNvSpPr/>
          <p:nvPr/>
        </p:nvSpPr>
        <p:spPr>
          <a:xfrm>
            <a:off x="4851063" y="2184063"/>
            <a:ext cx="2489874" cy="2489874"/>
          </a:xfrm>
          <a:prstGeom prst="ellipse">
            <a:avLst/>
          </a:prstGeom>
          <a:gradFill>
            <a:gsLst>
              <a:gs pos="4000">
                <a:srgbClr val="FDD2E2"/>
              </a:gs>
              <a:gs pos="90000">
                <a:srgbClr val="C84980"/>
              </a:gs>
            </a:gsLst>
            <a:lin ang="426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0" name="文本框 49"/>
          <p:cNvSpPr txBox="1"/>
          <p:nvPr/>
        </p:nvSpPr>
        <p:spPr>
          <a:xfrm>
            <a:off x="5614173" y="2685630"/>
            <a:ext cx="964565" cy="8299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4800" dirty="0">
                <a:solidFill>
                  <a:schemeClr val="bg1"/>
                </a:solidFill>
                <a:latin typeface="MiSans Semibold" panose="00000700000000000000" pitchFamily="2" charset="-122"/>
                <a:ea typeface="MiSans Semibold" panose="00000700000000000000" pitchFamily="2" charset="-122"/>
              </a:rPr>
              <a:t>02</a:t>
            </a:r>
            <a:endParaRPr lang="en-US" altLang="zh-CN" sz="4800" dirty="0">
              <a:solidFill>
                <a:schemeClr val="bg1"/>
              </a:solidFill>
              <a:latin typeface="MiSans Semibold" panose="00000700000000000000" pitchFamily="2" charset="-122"/>
              <a:ea typeface="MiSans Semibold" panose="00000700000000000000" pitchFamily="2" charset="-122"/>
            </a:endParaRPr>
          </a:p>
        </p:txBody>
      </p:sp>
      <p:sp>
        <p:nvSpPr>
          <p:cNvPr id="52" name="文本框 51"/>
          <p:cNvSpPr txBox="1"/>
          <p:nvPr/>
        </p:nvSpPr>
        <p:spPr>
          <a:xfrm>
            <a:off x="5187325" y="3515265"/>
            <a:ext cx="175891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zh-CN" altLang="en-US" b="1" dirty="0">
                <a:solidFill>
                  <a:schemeClr val="bg1"/>
                </a:solidFill>
              </a:rPr>
              <a:t>添加标题文本</a:t>
            </a:r>
            <a:endParaRPr lang="zh-CN" altLang="en-US" b="1" dirty="0">
              <a:solidFill>
                <a:schemeClr val="bg1"/>
              </a:solidFill>
            </a:endParaRPr>
          </a:p>
        </p:txBody>
      </p:sp>
      <p:sp>
        <p:nvSpPr>
          <p:cNvPr id="3" name="Oval 31+" descr="D:\51PPT模板网\51pptmoban.com\图片.jpg"/>
          <p:cNvSpPr/>
          <p:nvPr/>
        </p:nvSpPr>
        <p:spPr>
          <a:xfrm>
            <a:off x="4540405" y="1873405"/>
            <a:ext cx="3111190" cy="3111190"/>
          </a:xfrm>
          <a:prstGeom prst="ellipse">
            <a:avLst/>
          </a:prstGeom>
          <a:noFill/>
          <a:ln>
            <a:gradFill>
              <a:gsLst>
                <a:gs pos="0">
                  <a:srgbClr val="CA5185"/>
                </a:gs>
                <a:gs pos="100000">
                  <a:schemeClr val="bg1"/>
                </a:gs>
              </a:gsLst>
              <a:lin ang="54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" name="Oval 31++"/>
          <p:cNvSpPr/>
          <p:nvPr/>
        </p:nvSpPr>
        <p:spPr>
          <a:xfrm>
            <a:off x="3940098" y="1273098"/>
            <a:ext cx="4311804" cy="4311804"/>
          </a:xfrm>
          <a:prstGeom prst="ellipse">
            <a:avLst/>
          </a:prstGeom>
          <a:noFill/>
          <a:ln>
            <a:gradFill>
              <a:gsLst>
                <a:gs pos="0">
                  <a:srgbClr val="C84980"/>
                </a:gs>
                <a:gs pos="100000">
                  <a:srgbClr val="FEFBFC"/>
                </a:gs>
              </a:gsLst>
              <a:lin ang="54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195" name="组合 194"/>
          <p:cNvGrpSpPr/>
          <p:nvPr/>
        </p:nvGrpSpPr>
        <p:grpSpPr>
          <a:xfrm>
            <a:off x="7995285" y="3653155"/>
            <a:ext cx="918845" cy="297180"/>
            <a:chOff x="4575540" y="492013"/>
            <a:chExt cx="3901032" cy="1262077"/>
          </a:xfrm>
          <a:gradFill>
            <a:gsLst>
              <a:gs pos="52000">
                <a:srgbClr val="E4A4C0">
                  <a:alpha val="100000"/>
                </a:srgbClr>
              </a:gs>
              <a:gs pos="90000">
                <a:srgbClr val="FFFFFF"/>
              </a:gs>
              <a:gs pos="20000">
                <a:srgbClr val="C84980"/>
              </a:gs>
            </a:gsLst>
            <a:lin ang="4260000" scaled="0"/>
          </a:gradFill>
        </p:grpSpPr>
        <p:sp>
          <p:nvSpPr>
            <p:cNvPr id="58" name="任意多边形: 形状 57"/>
            <p:cNvSpPr/>
            <p:nvPr/>
          </p:nvSpPr>
          <p:spPr>
            <a:xfrm>
              <a:off x="4575540" y="492013"/>
              <a:ext cx="3896636" cy="968637"/>
            </a:xfrm>
            <a:custGeom>
              <a:avLst/>
              <a:gdLst>
                <a:gd name="connsiteX0" fmla="*/ 388471 w 1113327"/>
                <a:gd name="connsiteY0" fmla="*/ 181120 h 276754"/>
                <a:gd name="connsiteX1" fmla="*/ 373144 w 1113327"/>
                <a:gd name="connsiteY1" fmla="*/ 149573 h 276754"/>
                <a:gd name="connsiteX2" fmla="*/ 336110 w 1113327"/>
                <a:gd name="connsiteY2" fmla="*/ 136474 h 276754"/>
                <a:gd name="connsiteX3" fmla="*/ 68237 w 1113327"/>
                <a:gd name="connsiteY3" fmla="*/ 136474 h 276754"/>
                <a:gd name="connsiteX4" fmla="*/ 19991 w 1113327"/>
                <a:gd name="connsiteY4" fmla="*/ 116483 h 276754"/>
                <a:gd name="connsiteX5" fmla="*/ 0 w 1113327"/>
                <a:gd name="connsiteY5" fmla="*/ 68237 h 276754"/>
                <a:gd name="connsiteX6" fmla="*/ 68237 w 1113327"/>
                <a:gd name="connsiteY6" fmla="*/ 0 h 276754"/>
                <a:gd name="connsiteX7" fmla="*/ 708671 w 1113327"/>
                <a:gd name="connsiteY7" fmla="*/ 0 h 276754"/>
                <a:gd name="connsiteX8" fmla="*/ 756952 w 1113327"/>
                <a:gd name="connsiteY8" fmla="*/ 19991 h 276754"/>
                <a:gd name="connsiteX9" fmla="*/ 776943 w 1113327"/>
                <a:gd name="connsiteY9" fmla="*/ 68237 h 276754"/>
                <a:gd name="connsiteX10" fmla="*/ 708671 w 1113327"/>
                <a:gd name="connsiteY10" fmla="*/ 136474 h 276754"/>
                <a:gd name="connsiteX11" fmla="*/ 621918 w 1113327"/>
                <a:gd name="connsiteY11" fmla="*/ 136474 h 276754"/>
                <a:gd name="connsiteX12" fmla="*/ 569557 w 1113327"/>
                <a:gd name="connsiteY12" fmla="*/ 181120 h 276754"/>
                <a:gd name="connsiteX13" fmla="*/ 584919 w 1113327"/>
                <a:gd name="connsiteY13" fmla="*/ 212667 h 276754"/>
                <a:gd name="connsiteX14" fmla="*/ 621918 w 1113327"/>
                <a:gd name="connsiteY14" fmla="*/ 225731 h 276754"/>
                <a:gd name="connsiteX15" fmla="*/ 1047285 w 1113327"/>
                <a:gd name="connsiteY15" fmla="*/ 225731 h 276754"/>
                <a:gd name="connsiteX16" fmla="*/ 1113328 w 1113327"/>
                <a:gd name="connsiteY16" fmla="*/ 276755 h 276754"/>
                <a:gd name="connsiteX17" fmla="*/ 248911 w 1113327"/>
                <a:gd name="connsiteY17" fmla="*/ 276755 h 276754"/>
                <a:gd name="connsiteX18" fmla="*/ 314988 w 1113327"/>
                <a:gd name="connsiteY18" fmla="*/ 225731 h 276754"/>
                <a:gd name="connsiteX19" fmla="*/ 336110 w 1113327"/>
                <a:gd name="connsiteY19" fmla="*/ 225731 h 276754"/>
                <a:gd name="connsiteX20" fmla="*/ 388471 w 1113327"/>
                <a:gd name="connsiteY20" fmla="*/ 181120 h 276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113327" h="276754">
                  <a:moveTo>
                    <a:pt x="388471" y="181120"/>
                  </a:moveTo>
                  <a:cubicBezTo>
                    <a:pt x="388471" y="168776"/>
                    <a:pt x="382608" y="157631"/>
                    <a:pt x="373144" y="149573"/>
                  </a:cubicBezTo>
                  <a:cubicBezTo>
                    <a:pt x="363645" y="141481"/>
                    <a:pt x="350546" y="136474"/>
                    <a:pt x="336110" y="136474"/>
                  </a:cubicBezTo>
                  <a:lnTo>
                    <a:pt x="68237" y="136474"/>
                  </a:lnTo>
                  <a:cubicBezTo>
                    <a:pt x="49377" y="136474"/>
                    <a:pt x="32335" y="128828"/>
                    <a:pt x="19991" y="116483"/>
                  </a:cubicBezTo>
                  <a:cubicBezTo>
                    <a:pt x="7647" y="104139"/>
                    <a:pt x="0" y="87097"/>
                    <a:pt x="0" y="68237"/>
                  </a:cubicBezTo>
                  <a:cubicBezTo>
                    <a:pt x="0" y="30553"/>
                    <a:pt x="30552" y="0"/>
                    <a:pt x="68237" y="0"/>
                  </a:cubicBezTo>
                  <a:lnTo>
                    <a:pt x="708671" y="0"/>
                  </a:lnTo>
                  <a:cubicBezTo>
                    <a:pt x="727531" y="0"/>
                    <a:pt x="744607" y="7647"/>
                    <a:pt x="756952" y="19991"/>
                  </a:cubicBezTo>
                  <a:cubicBezTo>
                    <a:pt x="769296" y="32336"/>
                    <a:pt x="776943" y="49378"/>
                    <a:pt x="776943" y="68237"/>
                  </a:cubicBezTo>
                  <a:cubicBezTo>
                    <a:pt x="776943" y="105922"/>
                    <a:pt x="746390" y="136474"/>
                    <a:pt x="708671" y="136474"/>
                  </a:cubicBezTo>
                  <a:lnTo>
                    <a:pt x="621918" y="136474"/>
                  </a:lnTo>
                  <a:cubicBezTo>
                    <a:pt x="593011" y="136474"/>
                    <a:pt x="569557" y="156465"/>
                    <a:pt x="569557" y="181120"/>
                  </a:cubicBezTo>
                  <a:cubicBezTo>
                    <a:pt x="569557" y="193430"/>
                    <a:pt x="575421" y="204574"/>
                    <a:pt x="584919" y="212667"/>
                  </a:cubicBezTo>
                  <a:cubicBezTo>
                    <a:pt x="594383" y="220759"/>
                    <a:pt x="607482" y="225731"/>
                    <a:pt x="621918" y="225731"/>
                  </a:cubicBezTo>
                  <a:lnTo>
                    <a:pt x="1047285" y="225731"/>
                  </a:lnTo>
                  <a:cubicBezTo>
                    <a:pt x="1079003" y="225731"/>
                    <a:pt x="1105681" y="247402"/>
                    <a:pt x="1113328" y="276755"/>
                  </a:cubicBezTo>
                  <a:lnTo>
                    <a:pt x="248911" y="276755"/>
                  </a:lnTo>
                  <a:cubicBezTo>
                    <a:pt x="256558" y="247402"/>
                    <a:pt x="283236" y="225731"/>
                    <a:pt x="314988" y="225731"/>
                  </a:cubicBezTo>
                  <a:lnTo>
                    <a:pt x="336110" y="225731"/>
                  </a:lnTo>
                  <a:cubicBezTo>
                    <a:pt x="365017" y="225731"/>
                    <a:pt x="388471" y="205740"/>
                    <a:pt x="388471" y="181120"/>
                  </a:cubicBezTo>
                  <a:close/>
                </a:path>
              </a:pathLst>
            </a:custGeom>
            <a:grpFill/>
            <a:ln w="342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93" name="任意多边形: 形状 192"/>
            <p:cNvSpPr/>
            <p:nvPr/>
          </p:nvSpPr>
          <p:spPr>
            <a:xfrm flipV="1">
              <a:off x="5442344" y="1375835"/>
              <a:ext cx="3034228" cy="378255"/>
            </a:xfrm>
            <a:custGeom>
              <a:avLst/>
              <a:gdLst>
                <a:gd name="connsiteX0" fmla="*/ 48505 w 3034228"/>
                <a:gd name="connsiteY0" fmla="*/ 378255 h 378255"/>
                <a:gd name="connsiteX1" fmla="*/ 2670792 w 3034228"/>
                <a:gd name="connsiteY1" fmla="*/ 378255 h 378255"/>
                <a:gd name="connsiteX2" fmla="*/ 2672399 w 3034228"/>
                <a:gd name="connsiteY2" fmla="*/ 375873 h 378255"/>
                <a:gd name="connsiteX3" fmla="*/ 2985726 w 3034228"/>
                <a:gd name="connsiteY3" fmla="*/ 375873 h 378255"/>
                <a:gd name="connsiteX4" fmla="*/ 3015456 w 3034228"/>
                <a:gd name="connsiteY4" fmla="*/ 331790 h 378255"/>
                <a:gd name="connsiteX5" fmla="*/ 3034228 w 3034228"/>
                <a:gd name="connsiteY5" fmla="*/ 238829 h 378255"/>
                <a:gd name="connsiteX6" fmla="*/ 2964259 w 3034228"/>
                <a:gd name="connsiteY6" fmla="*/ 69969 h 378255"/>
                <a:gd name="connsiteX7" fmla="*/ 2795276 w 3034228"/>
                <a:gd name="connsiteY7" fmla="*/ 0 h 378255"/>
                <a:gd name="connsiteX8" fmla="*/ 553763 w 3034228"/>
                <a:gd name="connsiteY8" fmla="*/ 0 h 378255"/>
                <a:gd name="connsiteX9" fmla="*/ 530137 w 3034228"/>
                <a:gd name="connsiteY9" fmla="*/ 2382 h 378255"/>
                <a:gd name="connsiteX10" fmla="*/ 238829 w 3034228"/>
                <a:gd name="connsiteY10" fmla="*/ 2382 h 378255"/>
                <a:gd name="connsiteX11" fmla="*/ 0 w 3034228"/>
                <a:gd name="connsiteY11" fmla="*/ 241211 h 378255"/>
                <a:gd name="connsiteX12" fmla="*/ 18782 w 3034228"/>
                <a:gd name="connsiteY12" fmla="*/ 334194 h 3782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034228" h="378255">
                  <a:moveTo>
                    <a:pt x="48505" y="378255"/>
                  </a:moveTo>
                  <a:lnTo>
                    <a:pt x="2670792" y="378255"/>
                  </a:lnTo>
                  <a:lnTo>
                    <a:pt x="2672399" y="375873"/>
                  </a:lnTo>
                  <a:lnTo>
                    <a:pt x="2985726" y="375873"/>
                  </a:lnTo>
                  <a:lnTo>
                    <a:pt x="3015456" y="331790"/>
                  </a:lnTo>
                  <a:cubicBezTo>
                    <a:pt x="3027544" y="303217"/>
                    <a:pt x="3034228" y="271803"/>
                    <a:pt x="3034228" y="238829"/>
                  </a:cubicBezTo>
                  <a:cubicBezTo>
                    <a:pt x="3034228" y="172823"/>
                    <a:pt x="3007463" y="113176"/>
                    <a:pt x="2964259" y="69969"/>
                  </a:cubicBezTo>
                  <a:cubicBezTo>
                    <a:pt x="2921052" y="26765"/>
                    <a:pt x="2861286" y="0"/>
                    <a:pt x="2795276" y="0"/>
                  </a:cubicBezTo>
                  <a:lnTo>
                    <a:pt x="553763" y="0"/>
                  </a:lnTo>
                  <a:lnTo>
                    <a:pt x="530137" y="2382"/>
                  </a:lnTo>
                  <a:lnTo>
                    <a:pt x="238829" y="2382"/>
                  </a:lnTo>
                  <a:cubicBezTo>
                    <a:pt x="106931" y="2382"/>
                    <a:pt x="0" y="109318"/>
                    <a:pt x="0" y="241211"/>
                  </a:cubicBezTo>
                  <a:cubicBezTo>
                    <a:pt x="0" y="274216"/>
                    <a:pt x="6691" y="305631"/>
                    <a:pt x="18782" y="334194"/>
                  </a:cubicBezTo>
                  <a:close/>
                </a:path>
              </a:pathLst>
            </a:custGeom>
            <a:grpFill/>
            <a:ln w="3429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zh-CN" altLang="en-US">
                <a:cs typeface="+mn-ea"/>
                <a:sym typeface="+mn-lt"/>
              </a:endParaRPr>
            </a:p>
          </p:txBody>
        </p:sp>
      </p:grpSp>
      <p:grpSp>
        <p:nvGrpSpPr>
          <p:cNvPr id="4" name="组合 3"/>
          <p:cNvGrpSpPr/>
          <p:nvPr/>
        </p:nvGrpSpPr>
        <p:grpSpPr>
          <a:xfrm>
            <a:off x="3484880" y="1823085"/>
            <a:ext cx="1115060" cy="360680"/>
            <a:chOff x="4575540" y="492013"/>
            <a:chExt cx="3901032" cy="1262077"/>
          </a:xfrm>
          <a:gradFill>
            <a:gsLst>
              <a:gs pos="74000">
                <a:srgbClr val="E39DBB">
                  <a:alpha val="100000"/>
                </a:srgbClr>
              </a:gs>
              <a:gs pos="98000">
                <a:srgbClr val="FEF2F6"/>
              </a:gs>
              <a:gs pos="20000">
                <a:srgbClr val="C84980"/>
              </a:gs>
            </a:gsLst>
            <a:lin ang="4260000" scaled="0"/>
          </a:gradFill>
        </p:grpSpPr>
        <p:sp>
          <p:nvSpPr>
            <p:cNvPr id="5" name="任意多边形: 形状 57"/>
            <p:cNvSpPr/>
            <p:nvPr/>
          </p:nvSpPr>
          <p:spPr>
            <a:xfrm>
              <a:off x="4575540" y="492013"/>
              <a:ext cx="3896636" cy="968637"/>
            </a:xfrm>
            <a:custGeom>
              <a:avLst/>
              <a:gdLst>
                <a:gd name="connsiteX0" fmla="*/ 388471 w 1113327"/>
                <a:gd name="connsiteY0" fmla="*/ 181120 h 276754"/>
                <a:gd name="connsiteX1" fmla="*/ 373144 w 1113327"/>
                <a:gd name="connsiteY1" fmla="*/ 149573 h 276754"/>
                <a:gd name="connsiteX2" fmla="*/ 336110 w 1113327"/>
                <a:gd name="connsiteY2" fmla="*/ 136474 h 276754"/>
                <a:gd name="connsiteX3" fmla="*/ 68237 w 1113327"/>
                <a:gd name="connsiteY3" fmla="*/ 136474 h 276754"/>
                <a:gd name="connsiteX4" fmla="*/ 19991 w 1113327"/>
                <a:gd name="connsiteY4" fmla="*/ 116483 h 276754"/>
                <a:gd name="connsiteX5" fmla="*/ 0 w 1113327"/>
                <a:gd name="connsiteY5" fmla="*/ 68237 h 276754"/>
                <a:gd name="connsiteX6" fmla="*/ 68237 w 1113327"/>
                <a:gd name="connsiteY6" fmla="*/ 0 h 276754"/>
                <a:gd name="connsiteX7" fmla="*/ 708671 w 1113327"/>
                <a:gd name="connsiteY7" fmla="*/ 0 h 276754"/>
                <a:gd name="connsiteX8" fmla="*/ 756952 w 1113327"/>
                <a:gd name="connsiteY8" fmla="*/ 19991 h 276754"/>
                <a:gd name="connsiteX9" fmla="*/ 776943 w 1113327"/>
                <a:gd name="connsiteY9" fmla="*/ 68237 h 276754"/>
                <a:gd name="connsiteX10" fmla="*/ 708671 w 1113327"/>
                <a:gd name="connsiteY10" fmla="*/ 136474 h 276754"/>
                <a:gd name="connsiteX11" fmla="*/ 621918 w 1113327"/>
                <a:gd name="connsiteY11" fmla="*/ 136474 h 276754"/>
                <a:gd name="connsiteX12" fmla="*/ 569557 w 1113327"/>
                <a:gd name="connsiteY12" fmla="*/ 181120 h 276754"/>
                <a:gd name="connsiteX13" fmla="*/ 584919 w 1113327"/>
                <a:gd name="connsiteY13" fmla="*/ 212667 h 276754"/>
                <a:gd name="connsiteX14" fmla="*/ 621918 w 1113327"/>
                <a:gd name="connsiteY14" fmla="*/ 225731 h 276754"/>
                <a:gd name="connsiteX15" fmla="*/ 1047285 w 1113327"/>
                <a:gd name="connsiteY15" fmla="*/ 225731 h 276754"/>
                <a:gd name="connsiteX16" fmla="*/ 1113328 w 1113327"/>
                <a:gd name="connsiteY16" fmla="*/ 276755 h 276754"/>
                <a:gd name="connsiteX17" fmla="*/ 248911 w 1113327"/>
                <a:gd name="connsiteY17" fmla="*/ 276755 h 276754"/>
                <a:gd name="connsiteX18" fmla="*/ 314988 w 1113327"/>
                <a:gd name="connsiteY18" fmla="*/ 225731 h 276754"/>
                <a:gd name="connsiteX19" fmla="*/ 336110 w 1113327"/>
                <a:gd name="connsiteY19" fmla="*/ 225731 h 276754"/>
                <a:gd name="connsiteX20" fmla="*/ 388471 w 1113327"/>
                <a:gd name="connsiteY20" fmla="*/ 181120 h 276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113327" h="276754">
                  <a:moveTo>
                    <a:pt x="388471" y="181120"/>
                  </a:moveTo>
                  <a:cubicBezTo>
                    <a:pt x="388471" y="168776"/>
                    <a:pt x="382608" y="157631"/>
                    <a:pt x="373144" y="149573"/>
                  </a:cubicBezTo>
                  <a:cubicBezTo>
                    <a:pt x="363645" y="141481"/>
                    <a:pt x="350546" y="136474"/>
                    <a:pt x="336110" y="136474"/>
                  </a:cubicBezTo>
                  <a:lnTo>
                    <a:pt x="68237" y="136474"/>
                  </a:lnTo>
                  <a:cubicBezTo>
                    <a:pt x="49377" y="136474"/>
                    <a:pt x="32335" y="128828"/>
                    <a:pt x="19991" y="116483"/>
                  </a:cubicBezTo>
                  <a:cubicBezTo>
                    <a:pt x="7647" y="104139"/>
                    <a:pt x="0" y="87097"/>
                    <a:pt x="0" y="68237"/>
                  </a:cubicBezTo>
                  <a:cubicBezTo>
                    <a:pt x="0" y="30553"/>
                    <a:pt x="30552" y="0"/>
                    <a:pt x="68237" y="0"/>
                  </a:cubicBezTo>
                  <a:lnTo>
                    <a:pt x="708671" y="0"/>
                  </a:lnTo>
                  <a:cubicBezTo>
                    <a:pt x="727531" y="0"/>
                    <a:pt x="744607" y="7647"/>
                    <a:pt x="756952" y="19991"/>
                  </a:cubicBezTo>
                  <a:cubicBezTo>
                    <a:pt x="769296" y="32336"/>
                    <a:pt x="776943" y="49378"/>
                    <a:pt x="776943" y="68237"/>
                  </a:cubicBezTo>
                  <a:cubicBezTo>
                    <a:pt x="776943" y="105922"/>
                    <a:pt x="746390" y="136474"/>
                    <a:pt x="708671" y="136474"/>
                  </a:cubicBezTo>
                  <a:lnTo>
                    <a:pt x="621918" y="136474"/>
                  </a:lnTo>
                  <a:cubicBezTo>
                    <a:pt x="593011" y="136474"/>
                    <a:pt x="569557" y="156465"/>
                    <a:pt x="569557" y="181120"/>
                  </a:cubicBezTo>
                  <a:cubicBezTo>
                    <a:pt x="569557" y="193430"/>
                    <a:pt x="575421" y="204574"/>
                    <a:pt x="584919" y="212667"/>
                  </a:cubicBezTo>
                  <a:cubicBezTo>
                    <a:pt x="594383" y="220759"/>
                    <a:pt x="607482" y="225731"/>
                    <a:pt x="621918" y="225731"/>
                  </a:cubicBezTo>
                  <a:lnTo>
                    <a:pt x="1047285" y="225731"/>
                  </a:lnTo>
                  <a:cubicBezTo>
                    <a:pt x="1079003" y="225731"/>
                    <a:pt x="1105681" y="247402"/>
                    <a:pt x="1113328" y="276755"/>
                  </a:cubicBezTo>
                  <a:lnTo>
                    <a:pt x="248911" y="276755"/>
                  </a:lnTo>
                  <a:cubicBezTo>
                    <a:pt x="256558" y="247402"/>
                    <a:pt x="283236" y="225731"/>
                    <a:pt x="314988" y="225731"/>
                  </a:cubicBezTo>
                  <a:lnTo>
                    <a:pt x="336110" y="225731"/>
                  </a:lnTo>
                  <a:cubicBezTo>
                    <a:pt x="365017" y="225731"/>
                    <a:pt x="388471" y="205740"/>
                    <a:pt x="388471" y="181120"/>
                  </a:cubicBezTo>
                  <a:close/>
                </a:path>
              </a:pathLst>
            </a:custGeom>
            <a:grpFill/>
            <a:ln w="342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6" name="任意多边形: 形状 192"/>
            <p:cNvSpPr/>
            <p:nvPr/>
          </p:nvSpPr>
          <p:spPr>
            <a:xfrm flipV="1">
              <a:off x="5442344" y="1375835"/>
              <a:ext cx="3034228" cy="378255"/>
            </a:xfrm>
            <a:custGeom>
              <a:avLst/>
              <a:gdLst>
                <a:gd name="connsiteX0" fmla="*/ 48505 w 3034228"/>
                <a:gd name="connsiteY0" fmla="*/ 378255 h 378255"/>
                <a:gd name="connsiteX1" fmla="*/ 2670792 w 3034228"/>
                <a:gd name="connsiteY1" fmla="*/ 378255 h 378255"/>
                <a:gd name="connsiteX2" fmla="*/ 2672399 w 3034228"/>
                <a:gd name="connsiteY2" fmla="*/ 375873 h 378255"/>
                <a:gd name="connsiteX3" fmla="*/ 2985726 w 3034228"/>
                <a:gd name="connsiteY3" fmla="*/ 375873 h 378255"/>
                <a:gd name="connsiteX4" fmla="*/ 3015456 w 3034228"/>
                <a:gd name="connsiteY4" fmla="*/ 331790 h 378255"/>
                <a:gd name="connsiteX5" fmla="*/ 3034228 w 3034228"/>
                <a:gd name="connsiteY5" fmla="*/ 238829 h 378255"/>
                <a:gd name="connsiteX6" fmla="*/ 2964259 w 3034228"/>
                <a:gd name="connsiteY6" fmla="*/ 69969 h 378255"/>
                <a:gd name="connsiteX7" fmla="*/ 2795276 w 3034228"/>
                <a:gd name="connsiteY7" fmla="*/ 0 h 378255"/>
                <a:gd name="connsiteX8" fmla="*/ 553763 w 3034228"/>
                <a:gd name="connsiteY8" fmla="*/ 0 h 378255"/>
                <a:gd name="connsiteX9" fmla="*/ 530137 w 3034228"/>
                <a:gd name="connsiteY9" fmla="*/ 2382 h 378255"/>
                <a:gd name="connsiteX10" fmla="*/ 238829 w 3034228"/>
                <a:gd name="connsiteY10" fmla="*/ 2382 h 378255"/>
                <a:gd name="connsiteX11" fmla="*/ 0 w 3034228"/>
                <a:gd name="connsiteY11" fmla="*/ 241211 h 378255"/>
                <a:gd name="connsiteX12" fmla="*/ 18782 w 3034228"/>
                <a:gd name="connsiteY12" fmla="*/ 334194 h 3782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034228" h="378255">
                  <a:moveTo>
                    <a:pt x="48505" y="378255"/>
                  </a:moveTo>
                  <a:lnTo>
                    <a:pt x="2670792" y="378255"/>
                  </a:lnTo>
                  <a:lnTo>
                    <a:pt x="2672399" y="375873"/>
                  </a:lnTo>
                  <a:lnTo>
                    <a:pt x="2985726" y="375873"/>
                  </a:lnTo>
                  <a:lnTo>
                    <a:pt x="3015456" y="331790"/>
                  </a:lnTo>
                  <a:cubicBezTo>
                    <a:pt x="3027544" y="303217"/>
                    <a:pt x="3034228" y="271803"/>
                    <a:pt x="3034228" y="238829"/>
                  </a:cubicBezTo>
                  <a:cubicBezTo>
                    <a:pt x="3034228" y="172823"/>
                    <a:pt x="3007463" y="113176"/>
                    <a:pt x="2964259" y="69969"/>
                  </a:cubicBezTo>
                  <a:cubicBezTo>
                    <a:pt x="2921052" y="26765"/>
                    <a:pt x="2861286" y="0"/>
                    <a:pt x="2795276" y="0"/>
                  </a:cubicBezTo>
                  <a:lnTo>
                    <a:pt x="553763" y="0"/>
                  </a:lnTo>
                  <a:lnTo>
                    <a:pt x="530137" y="2382"/>
                  </a:lnTo>
                  <a:lnTo>
                    <a:pt x="238829" y="2382"/>
                  </a:lnTo>
                  <a:cubicBezTo>
                    <a:pt x="106931" y="2382"/>
                    <a:pt x="0" y="109318"/>
                    <a:pt x="0" y="241211"/>
                  </a:cubicBezTo>
                  <a:cubicBezTo>
                    <a:pt x="0" y="274216"/>
                    <a:pt x="6691" y="305631"/>
                    <a:pt x="18782" y="334194"/>
                  </a:cubicBezTo>
                  <a:close/>
                </a:path>
              </a:pathLst>
            </a:custGeom>
            <a:grpFill/>
            <a:ln w="3429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zh-CN" altLang="en-US">
                <a:cs typeface="+mn-ea"/>
                <a:sym typeface="+mn-lt"/>
              </a:endParaRPr>
            </a:p>
          </p:txBody>
        </p:sp>
      </p:grpSp>
      <p:pic>
        <p:nvPicPr>
          <p:cNvPr id="8" name="图片 7" descr="微信图片_2024071609471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94165" y="301625"/>
            <a:ext cx="2719070" cy="543560"/>
          </a:xfrm>
          <a:prstGeom prst="rect">
            <a:avLst/>
          </a:prstGeom>
        </p:spPr>
      </p:pic>
      <p:sp>
        <p:nvSpPr>
          <p:cNvPr id="9" name="任意多边形: 形状 235"/>
          <p:cNvSpPr/>
          <p:nvPr/>
        </p:nvSpPr>
        <p:spPr>
          <a:xfrm>
            <a:off x="-1" y="0"/>
            <a:ext cx="2072654" cy="1206867"/>
          </a:xfrm>
          <a:custGeom>
            <a:avLst/>
            <a:gdLst>
              <a:gd name="connsiteX0" fmla="*/ 592188 w 592188"/>
              <a:gd name="connsiteY0" fmla="*/ 260432 h 344820"/>
              <a:gd name="connsiteX1" fmla="*/ 592188 w 592188"/>
              <a:gd name="connsiteY1" fmla="*/ 276583 h 344820"/>
              <a:gd name="connsiteX2" fmla="*/ 523951 w 592188"/>
              <a:gd name="connsiteY2" fmla="*/ 344820 h 344820"/>
              <a:gd name="connsiteX3" fmla="*/ 0 w 592188"/>
              <a:gd name="connsiteY3" fmla="*/ 344820 h 344820"/>
              <a:gd name="connsiteX4" fmla="*/ 0 w 592188"/>
              <a:gd name="connsiteY4" fmla="*/ 0 h 344820"/>
              <a:gd name="connsiteX5" fmla="*/ 244145 w 592188"/>
              <a:gd name="connsiteY5" fmla="*/ 0 h 344820"/>
              <a:gd name="connsiteX6" fmla="*/ 253609 w 592188"/>
              <a:gd name="connsiteY6" fmla="*/ 34701 h 344820"/>
              <a:gd name="connsiteX7" fmla="*/ 185338 w 592188"/>
              <a:gd name="connsiteY7" fmla="*/ 102939 h 344820"/>
              <a:gd name="connsiteX8" fmla="*/ 98584 w 592188"/>
              <a:gd name="connsiteY8" fmla="*/ 102939 h 344820"/>
              <a:gd name="connsiteX9" fmla="*/ 46223 w 592188"/>
              <a:gd name="connsiteY9" fmla="*/ 147584 h 344820"/>
              <a:gd name="connsiteX10" fmla="*/ 61585 w 592188"/>
              <a:gd name="connsiteY10" fmla="*/ 179131 h 344820"/>
              <a:gd name="connsiteX11" fmla="*/ 98584 w 592188"/>
              <a:gd name="connsiteY11" fmla="*/ 192196 h 344820"/>
              <a:gd name="connsiteX12" fmla="*/ 523951 w 592188"/>
              <a:gd name="connsiteY12" fmla="*/ 192196 h 344820"/>
              <a:gd name="connsiteX13" fmla="*/ 592188 w 592188"/>
              <a:gd name="connsiteY13" fmla="*/ 260432 h 3448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92188" h="344820">
                <a:moveTo>
                  <a:pt x="592188" y="260432"/>
                </a:moveTo>
                <a:lnTo>
                  <a:pt x="592188" y="276583"/>
                </a:lnTo>
                <a:cubicBezTo>
                  <a:pt x="592188" y="314268"/>
                  <a:pt x="561636" y="344820"/>
                  <a:pt x="523951" y="344820"/>
                </a:cubicBezTo>
                <a:lnTo>
                  <a:pt x="0" y="344820"/>
                </a:lnTo>
                <a:lnTo>
                  <a:pt x="0" y="0"/>
                </a:lnTo>
                <a:lnTo>
                  <a:pt x="244145" y="0"/>
                </a:lnTo>
                <a:cubicBezTo>
                  <a:pt x="250146" y="10150"/>
                  <a:pt x="253609" y="22014"/>
                  <a:pt x="253609" y="34701"/>
                </a:cubicBezTo>
                <a:cubicBezTo>
                  <a:pt x="253609" y="72386"/>
                  <a:pt x="223057" y="102939"/>
                  <a:pt x="185338" y="102939"/>
                </a:cubicBezTo>
                <a:lnTo>
                  <a:pt x="98584" y="102939"/>
                </a:lnTo>
                <a:cubicBezTo>
                  <a:pt x="69677" y="102939"/>
                  <a:pt x="46223" y="122930"/>
                  <a:pt x="46223" y="147584"/>
                </a:cubicBezTo>
                <a:cubicBezTo>
                  <a:pt x="46223" y="159894"/>
                  <a:pt x="52087" y="171039"/>
                  <a:pt x="61585" y="179131"/>
                </a:cubicBezTo>
                <a:cubicBezTo>
                  <a:pt x="71049" y="187223"/>
                  <a:pt x="84148" y="192196"/>
                  <a:pt x="98584" y="192196"/>
                </a:cubicBezTo>
                <a:lnTo>
                  <a:pt x="523951" y="192196"/>
                </a:lnTo>
                <a:cubicBezTo>
                  <a:pt x="561636" y="192196"/>
                  <a:pt x="592188" y="222748"/>
                  <a:pt x="592188" y="260432"/>
                </a:cubicBezTo>
                <a:close/>
              </a:path>
            </a:pathLst>
          </a:custGeom>
          <a:gradFill>
            <a:gsLst>
              <a:gs pos="97000">
                <a:srgbClr val="FDD9E6"/>
              </a:gs>
              <a:gs pos="20000">
                <a:srgbClr val="C84980"/>
              </a:gs>
            </a:gsLst>
            <a:lin ang="1260000" scaled="0"/>
          </a:gradFill>
          <a:ln w="3429" cap="flat">
            <a:noFill/>
            <a:prstDash val="solid"/>
            <a:miter/>
          </a:ln>
        </p:spPr>
        <p:txBody>
          <a:bodyPr rtlCol="0" anchor="ctr"/>
          <a:lstStyle/>
          <a:p>
            <a:endParaRPr lang="zh-CN" altLang="en-US">
              <a:cs typeface="+mn-ea"/>
              <a:sym typeface="+mn-lt"/>
            </a:endParaRPr>
          </a:p>
        </p:txBody>
      </p:sp>
    </p:spTree>
    <p:custDataLst>
      <p:tags r:id="rId3"/>
    </p:custData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grpSp>
        <p:nvGrpSpPr>
          <p:cNvPr id="195" name="组合 194"/>
          <p:cNvGrpSpPr/>
          <p:nvPr/>
        </p:nvGrpSpPr>
        <p:grpSpPr>
          <a:xfrm>
            <a:off x="10560050" y="916305"/>
            <a:ext cx="1982470" cy="725170"/>
            <a:chOff x="4575540" y="492013"/>
            <a:chExt cx="3901032" cy="1262077"/>
          </a:xfrm>
          <a:gradFill>
            <a:gsLst>
              <a:gs pos="91000">
                <a:srgbClr val="FFFEFE"/>
              </a:gs>
              <a:gs pos="20000">
                <a:srgbClr val="C84980"/>
              </a:gs>
            </a:gsLst>
            <a:lin ang="4260000" scaled="0"/>
          </a:gradFill>
        </p:grpSpPr>
        <p:sp>
          <p:nvSpPr>
            <p:cNvPr id="58" name="任意多边形: 形状 57"/>
            <p:cNvSpPr/>
            <p:nvPr/>
          </p:nvSpPr>
          <p:spPr>
            <a:xfrm>
              <a:off x="4575540" y="492013"/>
              <a:ext cx="3896636" cy="968637"/>
            </a:xfrm>
            <a:custGeom>
              <a:avLst/>
              <a:gdLst>
                <a:gd name="connsiteX0" fmla="*/ 388471 w 1113327"/>
                <a:gd name="connsiteY0" fmla="*/ 181120 h 276754"/>
                <a:gd name="connsiteX1" fmla="*/ 373144 w 1113327"/>
                <a:gd name="connsiteY1" fmla="*/ 149573 h 276754"/>
                <a:gd name="connsiteX2" fmla="*/ 336110 w 1113327"/>
                <a:gd name="connsiteY2" fmla="*/ 136474 h 276754"/>
                <a:gd name="connsiteX3" fmla="*/ 68237 w 1113327"/>
                <a:gd name="connsiteY3" fmla="*/ 136474 h 276754"/>
                <a:gd name="connsiteX4" fmla="*/ 19991 w 1113327"/>
                <a:gd name="connsiteY4" fmla="*/ 116483 h 276754"/>
                <a:gd name="connsiteX5" fmla="*/ 0 w 1113327"/>
                <a:gd name="connsiteY5" fmla="*/ 68237 h 276754"/>
                <a:gd name="connsiteX6" fmla="*/ 68237 w 1113327"/>
                <a:gd name="connsiteY6" fmla="*/ 0 h 276754"/>
                <a:gd name="connsiteX7" fmla="*/ 708671 w 1113327"/>
                <a:gd name="connsiteY7" fmla="*/ 0 h 276754"/>
                <a:gd name="connsiteX8" fmla="*/ 756952 w 1113327"/>
                <a:gd name="connsiteY8" fmla="*/ 19991 h 276754"/>
                <a:gd name="connsiteX9" fmla="*/ 776943 w 1113327"/>
                <a:gd name="connsiteY9" fmla="*/ 68237 h 276754"/>
                <a:gd name="connsiteX10" fmla="*/ 708671 w 1113327"/>
                <a:gd name="connsiteY10" fmla="*/ 136474 h 276754"/>
                <a:gd name="connsiteX11" fmla="*/ 621918 w 1113327"/>
                <a:gd name="connsiteY11" fmla="*/ 136474 h 276754"/>
                <a:gd name="connsiteX12" fmla="*/ 569557 w 1113327"/>
                <a:gd name="connsiteY12" fmla="*/ 181120 h 276754"/>
                <a:gd name="connsiteX13" fmla="*/ 584919 w 1113327"/>
                <a:gd name="connsiteY13" fmla="*/ 212667 h 276754"/>
                <a:gd name="connsiteX14" fmla="*/ 621918 w 1113327"/>
                <a:gd name="connsiteY14" fmla="*/ 225731 h 276754"/>
                <a:gd name="connsiteX15" fmla="*/ 1047285 w 1113327"/>
                <a:gd name="connsiteY15" fmla="*/ 225731 h 276754"/>
                <a:gd name="connsiteX16" fmla="*/ 1113328 w 1113327"/>
                <a:gd name="connsiteY16" fmla="*/ 276755 h 276754"/>
                <a:gd name="connsiteX17" fmla="*/ 248911 w 1113327"/>
                <a:gd name="connsiteY17" fmla="*/ 276755 h 276754"/>
                <a:gd name="connsiteX18" fmla="*/ 314988 w 1113327"/>
                <a:gd name="connsiteY18" fmla="*/ 225731 h 276754"/>
                <a:gd name="connsiteX19" fmla="*/ 336110 w 1113327"/>
                <a:gd name="connsiteY19" fmla="*/ 225731 h 276754"/>
                <a:gd name="connsiteX20" fmla="*/ 388471 w 1113327"/>
                <a:gd name="connsiteY20" fmla="*/ 181120 h 276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113327" h="276754">
                  <a:moveTo>
                    <a:pt x="388471" y="181120"/>
                  </a:moveTo>
                  <a:cubicBezTo>
                    <a:pt x="388471" y="168776"/>
                    <a:pt x="382608" y="157631"/>
                    <a:pt x="373144" y="149573"/>
                  </a:cubicBezTo>
                  <a:cubicBezTo>
                    <a:pt x="363645" y="141481"/>
                    <a:pt x="350546" y="136474"/>
                    <a:pt x="336110" y="136474"/>
                  </a:cubicBezTo>
                  <a:lnTo>
                    <a:pt x="68237" y="136474"/>
                  </a:lnTo>
                  <a:cubicBezTo>
                    <a:pt x="49377" y="136474"/>
                    <a:pt x="32335" y="128828"/>
                    <a:pt x="19991" y="116483"/>
                  </a:cubicBezTo>
                  <a:cubicBezTo>
                    <a:pt x="7647" y="104139"/>
                    <a:pt x="0" y="87097"/>
                    <a:pt x="0" y="68237"/>
                  </a:cubicBezTo>
                  <a:cubicBezTo>
                    <a:pt x="0" y="30553"/>
                    <a:pt x="30552" y="0"/>
                    <a:pt x="68237" y="0"/>
                  </a:cubicBezTo>
                  <a:lnTo>
                    <a:pt x="708671" y="0"/>
                  </a:lnTo>
                  <a:cubicBezTo>
                    <a:pt x="727531" y="0"/>
                    <a:pt x="744607" y="7647"/>
                    <a:pt x="756952" y="19991"/>
                  </a:cubicBezTo>
                  <a:cubicBezTo>
                    <a:pt x="769296" y="32336"/>
                    <a:pt x="776943" y="49378"/>
                    <a:pt x="776943" y="68237"/>
                  </a:cubicBezTo>
                  <a:cubicBezTo>
                    <a:pt x="776943" y="105922"/>
                    <a:pt x="746390" y="136474"/>
                    <a:pt x="708671" y="136474"/>
                  </a:cubicBezTo>
                  <a:lnTo>
                    <a:pt x="621918" y="136474"/>
                  </a:lnTo>
                  <a:cubicBezTo>
                    <a:pt x="593011" y="136474"/>
                    <a:pt x="569557" y="156465"/>
                    <a:pt x="569557" y="181120"/>
                  </a:cubicBezTo>
                  <a:cubicBezTo>
                    <a:pt x="569557" y="193430"/>
                    <a:pt x="575421" y="204574"/>
                    <a:pt x="584919" y="212667"/>
                  </a:cubicBezTo>
                  <a:cubicBezTo>
                    <a:pt x="594383" y="220759"/>
                    <a:pt x="607482" y="225731"/>
                    <a:pt x="621918" y="225731"/>
                  </a:cubicBezTo>
                  <a:lnTo>
                    <a:pt x="1047285" y="225731"/>
                  </a:lnTo>
                  <a:cubicBezTo>
                    <a:pt x="1079003" y="225731"/>
                    <a:pt x="1105681" y="247402"/>
                    <a:pt x="1113328" y="276755"/>
                  </a:cubicBezTo>
                  <a:lnTo>
                    <a:pt x="248911" y="276755"/>
                  </a:lnTo>
                  <a:cubicBezTo>
                    <a:pt x="256558" y="247402"/>
                    <a:pt x="283236" y="225731"/>
                    <a:pt x="314988" y="225731"/>
                  </a:cubicBezTo>
                  <a:lnTo>
                    <a:pt x="336110" y="225731"/>
                  </a:lnTo>
                  <a:cubicBezTo>
                    <a:pt x="365017" y="225731"/>
                    <a:pt x="388471" y="205740"/>
                    <a:pt x="388471" y="181120"/>
                  </a:cubicBezTo>
                  <a:close/>
                </a:path>
              </a:pathLst>
            </a:custGeom>
            <a:grpFill/>
            <a:ln w="342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endParaRPr>
            </a:p>
          </p:txBody>
        </p:sp>
        <p:sp>
          <p:nvSpPr>
            <p:cNvPr id="193" name="任意多边形: 形状 192"/>
            <p:cNvSpPr/>
            <p:nvPr/>
          </p:nvSpPr>
          <p:spPr>
            <a:xfrm flipV="1">
              <a:off x="5442344" y="1375835"/>
              <a:ext cx="3034228" cy="378255"/>
            </a:xfrm>
            <a:custGeom>
              <a:avLst/>
              <a:gdLst>
                <a:gd name="connsiteX0" fmla="*/ 48505 w 3034228"/>
                <a:gd name="connsiteY0" fmla="*/ 378255 h 378255"/>
                <a:gd name="connsiteX1" fmla="*/ 2670792 w 3034228"/>
                <a:gd name="connsiteY1" fmla="*/ 378255 h 378255"/>
                <a:gd name="connsiteX2" fmla="*/ 2672399 w 3034228"/>
                <a:gd name="connsiteY2" fmla="*/ 375873 h 378255"/>
                <a:gd name="connsiteX3" fmla="*/ 2985726 w 3034228"/>
                <a:gd name="connsiteY3" fmla="*/ 375873 h 378255"/>
                <a:gd name="connsiteX4" fmla="*/ 3015456 w 3034228"/>
                <a:gd name="connsiteY4" fmla="*/ 331790 h 378255"/>
                <a:gd name="connsiteX5" fmla="*/ 3034228 w 3034228"/>
                <a:gd name="connsiteY5" fmla="*/ 238829 h 378255"/>
                <a:gd name="connsiteX6" fmla="*/ 2964259 w 3034228"/>
                <a:gd name="connsiteY6" fmla="*/ 69969 h 378255"/>
                <a:gd name="connsiteX7" fmla="*/ 2795276 w 3034228"/>
                <a:gd name="connsiteY7" fmla="*/ 0 h 378255"/>
                <a:gd name="connsiteX8" fmla="*/ 553763 w 3034228"/>
                <a:gd name="connsiteY8" fmla="*/ 0 h 378255"/>
                <a:gd name="connsiteX9" fmla="*/ 530137 w 3034228"/>
                <a:gd name="connsiteY9" fmla="*/ 2382 h 378255"/>
                <a:gd name="connsiteX10" fmla="*/ 238829 w 3034228"/>
                <a:gd name="connsiteY10" fmla="*/ 2382 h 378255"/>
                <a:gd name="connsiteX11" fmla="*/ 0 w 3034228"/>
                <a:gd name="connsiteY11" fmla="*/ 241211 h 378255"/>
                <a:gd name="connsiteX12" fmla="*/ 18782 w 3034228"/>
                <a:gd name="connsiteY12" fmla="*/ 334194 h 3782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034228" h="378255">
                  <a:moveTo>
                    <a:pt x="48505" y="378255"/>
                  </a:moveTo>
                  <a:lnTo>
                    <a:pt x="2670792" y="378255"/>
                  </a:lnTo>
                  <a:lnTo>
                    <a:pt x="2672399" y="375873"/>
                  </a:lnTo>
                  <a:lnTo>
                    <a:pt x="2985726" y="375873"/>
                  </a:lnTo>
                  <a:lnTo>
                    <a:pt x="3015456" y="331790"/>
                  </a:lnTo>
                  <a:cubicBezTo>
                    <a:pt x="3027544" y="303217"/>
                    <a:pt x="3034228" y="271803"/>
                    <a:pt x="3034228" y="238829"/>
                  </a:cubicBezTo>
                  <a:cubicBezTo>
                    <a:pt x="3034228" y="172823"/>
                    <a:pt x="3007463" y="113176"/>
                    <a:pt x="2964259" y="69969"/>
                  </a:cubicBezTo>
                  <a:cubicBezTo>
                    <a:pt x="2921052" y="26765"/>
                    <a:pt x="2861286" y="0"/>
                    <a:pt x="2795276" y="0"/>
                  </a:cubicBezTo>
                  <a:lnTo>
                    <a:pt x="553763" y="0"/>
                  </a:lnTo>
                  <a:lnTo>
                    <a:pt x="530137" y="2382"/>
                  </a:lnTo>
                  <a:lnTo>
                    <a:pt x="238829" y="2382"/>
                  </a:lnTo>
                  <a:cubicBezTo>
                    <a:pt x="106931" y="2382"/>
                    <a:pt x="0" y="109318"/>
                    <a:pt x="0" y="241211"/>
                  </a:cubicBezTo>
                  <a:cubicBezTo>
                    <a:pt x="0" y="274216"/>
                    <a:pt x="6691" y="305631"/>
                    <a:pt x="18782" y="334194"/>
                  </a:cubicBezTo>
                  <a:close/>
                </a:path>
              </a:pathLst>
            </a:custGeom>
            <a:grpFill/>
            <a:ln w="3429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zh-CN" altLang="en-US"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endParaRPr>
            </a:p>
          </p:txBody>
        </p:sp>
      </p:grpSp>
      <p:sp>
        <p:nvSpPr>
          <p:cNvPr id="9" name="任意多边形: 形状 235"/>
          <p:cNvSpPr/>
          <p:nvPr/>
        </p:nvSpPr>
        <p:spPr>
          <a:xfrm>
            <a:off x="-1" y="0"/>
            <a:ext cx="2072654" cy="1206867"/>
          </a:xfrm>
          <a:custGeom>
            <a:avLst/>
            <a:gdLst>
              <a:gd name="connsiteX0" fmla="*/ 592188 w 592188"/>
              <a:gd name="connsiteY0" fmla="*/ 260432 h 344820"/>
              <a:gd name="connsiteX1" fmla="*/ 592188 w 592188"/>
              <a:gd name="connsiteY1" fmla="*/ 276583 h 344820"/>
              <a:gd name="connsiteX2" fmla="*/ 523951 w 592188"/>
              <a:gd name="connsiteY2" fmla="*/ 344820 h 344820"/>
              <a:gd name="connsiteX3" fmla="*/ 0 w 592188"/>
              <a:gd name="connsiteY3" fmla="*/ 344820 h 344820"/>
              <a:gd name="connsiteX4" fmla="*/ 0 w 592188"/>
              <a:gd name="connsiteY4" fmla="*/ 0 h 344820"/>
              <a:gd name="connsiteX5" fmla="*/ 244145 w 592188"/>
              <a:gd name="connsiteY5" fmla="*/ 0 h 344820"/>
              <a:gd name="connsiteX6" fmla="*/ 253609 w 592188"/>
              <a:gd name="connsiteY6" fmla="*/ 34701 h 344820"/>
              <a:gd name="connsiteX7" fmla="*/ 185338 w 592188"/>
              <a:gd name="connsiteY7" fmla="*/ 102939 h 344820"/>
              <a:gd name="connsiteX8" fmla="*/ 98584 w 592188"/>
              <a:gd name="connsiteY8" fmla="*/ 102939 h 344820"/>
              <a:gd name="connsiteX9" fmla="*/ 46223 w 592188"/>
              <a:gd name="connsiteY9" fmla="*/ 147584 h 344820"/>
              <a:gd name="connsiteX10" fmla="*/ 61585 w 592188"/>
              <a:gd name="connsiteY10" fmla="*/ 179131 h 344820"/>
              <a:gd name="connsiteX11" fmla="*/ 98584 w 592188"/>
              <a:gd name="connsiteY11" fmla="*/ 192196 h 344820"/>
              <a:gd name="connsiteX12" fmla="*/ 523951 w 592188"/>
              <a:gd name="connsiteY12" fmla="*/ 192196 h 344820"/>
              <a:gd name="connsiteX13" fmla="*/ 592188 w 592188"/>
              <a:gd name="connsiteY13" fmla="*/ 260432 h 3448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92188" h="344820">
                <a:moveTo>
                  <a:pt x="592188" y="260432"/>
                </a:moveTo>
                <a:lnTo>
                  <a:pt x="592188" y="276583"/>
                </a:lnTo>
                <a:cubicBezTo>
                  <a:pt x="592188" y="314268"/>
                  <a:pt x="561636" y="344820"/>
                  <a:pt x="523951" y="344820"/>
                </a:cubicBezTo>
                <a:lnTo>
                  <a:pt x="0" y="344820"/>
                </a:lnTo>
                <a:lnTo>
                  <a:pt x="0" y="0"/>
                </a:lnTo>
                <a:lnTo>
                  <a:pt x="244145" y="0"/>
                </a:lnTo>
                <a:cubicBezTo>
                  <a:pt x="250146" y="10150"/>
                  <a:pt x="253609" y="22014"/>
                  <a:pt x="253609" y="34701"/>
                </a:cubicBezTo>
                <a:cubicBezTo>
                  <a:pt x="253609" y="72386"/>
                  <a:pt x="223057" y="102939"/>
                  <a:pt x="185338" y="102939"/>
                </a:cubicBezTo>
                <a:lnTo>
                  <a:pt x="98584" y="102939"/>
                </a:lnTo>
                <a:cubicBezTo>
                  <a:pt x="69677" y="102939"/>
                  <a:pt x="46223" y="122930"/>
                  <a:pt x="46223" y="147584"/>
                </a:cubicBezTo>
                <a:cubicBezTo>
                  <a:pt x="46223" y="159894"/>
                  <a:pt x="52087" y="171039"/>
                  <a:pt x="61585" y="179131"/>
                </a:cubicBezTo>
                <a:cubicBezTo>
                  <a:pt x="71049" y="187223"/>
                  <a:pt x="84148" y="192196"/>
                  <a:pt x="98584" y="192196"/>
                </a:cubicBezTo>
                <a:lnTo>
                  <a:pt x="523951" y="192196"/>
                </a:lnTo>
                <a:cubicBezTo>
                  <a:pt x="561636" y="192196"/>
                  <a:pt x="592188" y="222748"/>
                  <a:pt x="592188" y="260432"/>
                </a:cubicBezTo>
                <a:close/>
              </a:path>
            </a:pathLst>
          </a:custGeom>
          <a:gradFill>
            <a:gsLst>
              <a:gs pos="97000">
                <a:srgbClr val="FDD9E6"/>
              </a:gs>
              <a:gs pos="20000">
                <a:srgbClr val="C84980"/>
              </a:gs>
            </a:gsLst>
            <a:lin ang="1260000" scaled="0"/>
          </a:gradFill>
          <a:ln w="3429" cap="flat">
            <a:noFill/>
            <a:prstDash val="solid"/>
            <a:miter/>
          </a:ln>
        </p:spPr>
        <p:txBody>
          <a:bodyPr rtlCol="0" anchor="ctr"/>
          <a:lstStyle/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853152" y="188675"/>
            <a:ext cx="3628390" cy="8299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>
              <a:buClrTx/>
              <a:buSzTx/>
              <a:buFontTx/>
            </a:pPr>
            <a:r>
              <a:rPr lang="en-US" altLang="zh-CN" sz="4800" dirty="0">
                <a:solidFill>
                  <a:schemeClr val="tx1">
                    <a:lumMod val="75000"/>
                    <a:lumOff val="25000"/>
                  </a:schemeClr>
                </a:solidFill>
                <a:latin typeface="MiSans Semibold" panose="00000700000000000000" pitchFamily="2" charset="-122"/>
                <a:ea typeface="MiSans Semibold" panose="00000700000000000000" pitchFamily="2" charset="-122"/>
                <a:sym typeface="+mn-lt"/>
              </a:rPr>
              <a:t>01</a:t>
            </a:r>
            <a:r>
              <a:rPr lang="zh-CN" altLang="en-US" sz="3600" dirty="0">
                <a:solidFill>
                  <a:schemeClr val="tx1">
                    <a:lumMod val="75000"/>
                    <a:lumOff val="25000"/>
                  </a:schemeClr>
                </a:solidFill>
                <a:latin typeface="MiSans Semibold" panose="00000700000000000000" pitchFamily="2" charset="-122"/>
                <a:ea typeface="MiSans Semibold" panose="00000700000000000000" pitchFamily="2" charset="-122"/>
                <a:sym typeface="+mn-lt"/>
              </a:rPr>
              <a:t>输入标题文本</a:t>
            </a:r>
            <a:endParaRPr lang="zh-CN" altLang="en-US" sz="3600" dirty="0">
              <a:solidFill>
                <a:schemeClr val="tx1">
                  <a:lumMod val="75000"/>
                  <a:lumOff val="25000"/>
                </a:schemeClr>
              </a:solidFill>
              <a:latin typeface="MiSans Semibold" panose="00000700000000000000" pitchFamily="2" charset="-122"/>
              <a:ea typeface="MiSans Semibold" panose="00000700000000000000" pitchFamily="2" charset="-122"/>
              <a:sym typeface="+mn-lt"/>
            </a:endParaRPr>
          </a:p>
        </p:txBody>
      </p:sp>
      <p:grpSp>
        <p:nvGrpSpPr>
          <p:cNvPr id="2" name="组合 1"/>
          <p:cNvGrpSpPr/>
          <p:nvPr/>
        </p:nvGrpSpPr>
        <p:grpSpPr>
          <a:xfrm>
            <a:off x="1023560" y="1749926"/>
            <a:ext cx="9700370" cy="2841894"/>
            <a:chOff x="1860493" y="2557516"/>
            <a:chExt cx="8473543" cy="2482474"/>
          </a:xfrm>
        </p:grpSpPr>
        <p:grpSp>
          <p:nvGrpSpPr>
            <p:cNvPr id="3" name="îslíḍé"/>
            <p:cNvGrpSpPr/>
            <p:nvPr/>
          </p:nvGrpSpPr>
          <p:grpSpPr bwMode="auto">
            <a:xfrm>
              <a:off x="1860493" y="3319474"/>
              <a:ext cx="1894048" cy="1720511"/>
              <a:chOff x="3024188" y="3378200"/>
              <a:chExt cx="2609851" cy="2530475"/>
            </a:xfrm>
          </p:grpSpPr>
          <p:sp>
            <p:nvSpPr>
              <p:cNvPr id="24" name="iŝ1íďê"/>
              <p:cNvSpPr/>
              <p:nvPr/>
            </p:nvSpPr>
            <p:spPr bwMode="auto">
              <a:xfrm>
                <a:off x="3024188" y="3378200"/>
                <a:ext cx="1306513" cy="2530475"/>
              </a:xfrm>
              <a:custGeom>
                <a:avLst/>
                <a:gdLst>
                  <a:gd name="T0" fmla="*/ 1253952 w 348"/>
                  <a:gd name="T1" fmla="*/ 195520 h 673"/>
                  <a:gd name="T2" fmla="*/ 0 w 348"/>
                  <a:gd name="T3" fmla="*/ 2530475 h 673"/>
                  <a:gd name="T4" fmla="*/ 1306513 w 348"/>
                  <a:gd name="T5" fmla="*/ 2530475 h 673"/>
                  <a:gd name="T6" fmla="*/ 1306513 w 348"/>
                  <a:gd name="T7" fmla="*/ 0 h 673"/>
                  <a:gd name="T8" fmla="*/ 1253952 w 348"/>
                  <a:gd name="T9" fmla="*/ 195520 h 673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348" h="673">
                    <a:moveTo>
                      <a:pt x="334" y="52"/>
                    </a:moveTo>
                    <a:cubicBezTo>
                      <a:pt x="243" y="520"/>
                      <a:pt x="0" y="673"/>
                      <a:pt x="0" y="673"/>
                    </a:cubicBezTo>
                    <a:cubicBezTo>
                      <a:pt x="348" y="673"/>
                      <a:pt x="348" y="673"/>
                      <a:pt x="348" y="673"/>
                    </a:cubicBezTo>
                    <a:cubicBezTo>
                      <a:pt x="348" y="0"/>
                      <a:pt x="348" y="0"/>
                      <a:pt x="348" y="0"/>
                    </a:cubicBezTo>
                    <a:cubicBezTo>
                      <a:pt x="345" y="0"/>
                      <a:pt x="339" y="24"/>
                      <a:pt x="334" y="52"/>
                    </a:cubicBezTo>
                    <a:close/>
                  </a:path>
                </a:pathLst>
              </a:custGeom>
              <a:solidFill>
                <a:srgbClr val="FDD0E0">
                  <a:alpha val="62000"/>
                </a:srgbClr>
              </a:solidFill>
              <a:ln>
                <a:noFill/>
              </a:ln>
            </p:spPr>
            <p:txBody>
              <a:bodyPr anchor="ctr"/>
              <a:lstStyle/>
              <a:p>
                <a:pPr algn="ctr"/>
                <a:endParaRPr>
                  <a:solidFill>
                    <a:schemeClr val="accent4">
                      <a:lumMod val="20000"/>
                      <a:lumOff val="80000"/>
                    </a:schemeClr>
                  </a:solidFill>
                </a:endParaRPr>
              </a:p>
            </p:txBody>
          </p:sp>
          <p:sp>
            <p:nvSpPr>
              <p:cNvPr id="25" name="iṩlidê"/>
              <p:cNvSpPr/>
              <p:nvPr/>
            </p:nvSpPr>
            <p:spPr bwMode="auto">
              <a:xfrm>
                <a:off x="4330058" y="3378200"/>
                <a:ext cx="1303981" cy="2530475"/>
              </a:xfrm>
              <a:custGeom>
                <a:avLst/>
                <a:gdLst>
                  <a:gd name="T0" fmla="*/ 14 w 347"/>
                  <a:gd name="T1" fmla="*/ 52 h 673"/>
                  <a:gd name="T2" fmla="*/ 0 w 347"/>
                  <a:gd name="T3" fmla="*/ 0 h 673"/>
                  <a:gd name="T4" fmla="*/ 0 w 347"/>
                  <a:gd name="T5" fmla="*/ 673 h 673"/>
                  <a:gd name="T6" fmla="*/ 347 w 347"/>
                  <a:gd name="T7" fmla="*/ 673 h 673"/>
                  <a:gd name="T8" fmla="*/ 14 w 347"/>
                  <a:gd name="T9" fmla="*/ 52 h 6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47" h="673">
                    <a:moveTo>
                      <a:pt x="14" y="52"/>
                    </a:moveTo>
                    <a:cubicBezTo>
                      <a:pt x="9" y="24"/>
                      <a:pt x="3" y="0"/>
                      <a:pt x="0" y="0"/>
                    </a:cubicBezTo>
                    <a:cubicBezTo>
                      <a:pt x="0" y="673"/>
                      <a:pt x="0" y="673"/>
                      <a:pt x="0" y="673"/>
                    </a:cubicBezTo>
                    <a:cubicBezTo>
                      <a:pt x="347" y="673"/>
                      <a:pt x="347" y="673"/>
                      <a:pt x="347" y="673"/>
                    </a:cubicBezTo>
                    <a:cubicBezTo>
                      <a:pt x="347" y="673"/>
                      <a:pt x="105" y="520"/>
                      <a:pt x="14" y="52"/>
                    </a:cubicBezTo>
                    <a:close/>
                  </a:path>
                </a:pathLst>
              </a:custGeom>
              <a:solidFill>
                <a:srgbClr val="CA5185"/>
              </a:solidFill>
              <a:ln>
                <a:noFill/>
              </a:ln>
            </p:spPr>
            <p:txBody>
              <a:bodyPr anchor="ctr"/>
              <a:lstStyle/>
              <a:p>
                <a:pPr algn="ctr"/>
                <a:endParaRPr>
                  <a:solidFill>
                    <a:schemeClr val="accent4">
                      <a:lumMod val="20000"/>
                      <a:lumOff val="80000"/>
                    </a:schemeClr>
                  </a:solidFill>
                </a:endParaRPr>
              </a:p>
            </p:txBody>
          </p:sp>
        </p:grpSp>
        <p:grpSp>
          <p:nvGrpSpPr>
            <p:cNvPr id="4" name="íṡḻiḓê"/>
            <p:cNvGrpSpPr/>
            <p:nvPr/>
          </p:nvGrpSpPr>
          <p:grpSpPr bwMode="auto">
            <a:xfrm>
              <a:off x="3158503" y="2557516"/>
              <a:ext cx="1930590" cy="2482471"/>
              <a:chOff x="4338638" y="2257425"/>
              <a:chExt cx="2605091" cy="3651250"/>
            </a:xfrm>
          </p:grpSpPr>
          <p:sp>
            <p:nvSpPr>
              <p:cNvPr id="5" name="îşļiďê"/>
              <p:cNvSpPr/>
              <p:nvPr/>
            </p:nvSpPr>
            <p:spPr bwMode="auto">
              <a:xfrm>
                <a:off x="4338638" y="2257425"/>
                <a:ext cx="1302543" cy="3651250"/>
              </a:xfrm>
              <a:custGeom>
                <a:avLst/>
                <a:gdLst>
                  <a:gd name="T0" fmla="*/ 333 w 347"/>
                  <a:gd name="T1" fmla="*/ 75 h 971"/>
                  <a:gd name="T2" fmla="*/ 0 w 347"/>
                  <a:gd name="T3" fmla="*/ 971 h 971"/>
                  <a:gd name="T4" fmla="*/ 347 w 347"/>
                  <a:gd name="T5" fmla="*/ 971 h 971"/>
                  <a:gd name="T6" fmla="*/ 347 w 347"/>
                  <a:gd name="T7" fmla="*/ 0 h 971"/>
                  <a:gd name="T8" fmla="*/ 333 w 347"/>
                  <a:gd name="T9" fmla="*/ 75 h 9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47" h="971">
                    <a:moveTo>
                      <a:pt x="333" y="75"/>
                    </a:moveTo>
                    <a:cubicBezTo>
                      <a:pt x="242" y="750"/>
                      <a:pt x="0" y="971"/>
                      <a:pt x="0" y="971"/>
                    </a:cubicBezTo>
                    <a:cubicBezTo>
                      <a:pt x="347" y="971"/>
                      <a:pt x="347" y="971"/>
                      <a:pt x="347" y="971"/>
                    </a:cubicBezTo>
                    <a:cubicBezTo>
                      <a:pt x="347" y="0"/>
                      <a:pt x="347" y="0"/>
                      <a:pt x="347" y="0"/>
                    </a:cubicBezTo>
                    <a:cubicBezTo>
                      <a:pt x="345" y="0"/>
                      <a:pt x="339" y="33"/>
                      <a:pt x="333" y="75"/>
                    </a:cubicBezTo>
                    <a:close/>
                  </a:path>
                </a:pathLst>
              </a:custGeom>
              <a:noFill/>
              <a:ln w="12700" cmpd="sng">
                <a:solidFill>
                  <a:srgbClr val="FDD0E0"/>
                </a:solidFill>
                <a:prstDash val="solid"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>
                  <a:solidFill>
                    <a:schemeClr val="accent4">
                      <a:lumMod val="20000"/>
                      <a:lumOff val="80000"/>
                    </a:schemeClr>
                  </a:solidFill>
                </a:endParaRPr>
              </a:p>
            </p:txBody>
          </p:sp>
          <p:sp>
            <p:nvSpPr>
              <p:cNvPr id="6" name="ïṥlîdê" descr="D:\51PPT模板网\51pptmoban.com\图片.jpg"/>
              <p:cNvSpPr/>
              <p:nvPr/>
            </p:nvSpPr>
            <p:spPr bwMode="auto">
              <a:xfrm>
                <a:off x="5641181" y="2257425"/>
                <a:ext cx="1302545" cy="3651250"/>
              </a:xfrm>
              <a:custGeom>
                <a:avLst/>
                <a:gdLst>
                  <a:gd name="T0" fmla="*/ 15 w 347"/>
                  <a:gd name="T1" fmla="*/ 75 h 971"/>
                  <a:gd name="T2" fmla="*/ 0 w 347"/>
                  <a:gd name="T3" fmla="*/ 0 h 971"/>
                  <a:gd name="T4" fmla="*/ 0 w 347"/>
                  <a:gd name="T5" fmla="*/ 971 h 971"/>
                  <a:gd name="T6" fmla="*/ 347 w 347"/>
                  <a:gd name="T7" fmla="*/ 971 h 971"/>
                  <a:gd name="T8" fmla="*/ 15 w 347"/>
                  <a:gd name="T9" fmla="*/ 75 h 9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47" h="971">
                    <a:moveTo>
                      <a:pt x="15" y="75"/>
                    </a:moveTo>
                    <a:cubicBezTo>
                      <a:pt x="9" y="33"/>
                      <a:pt x="3" y="0"/>
                      <a:pt x="0" y="0"/>
                    </a:cubicBezTo>
                    <a:cubicBezTo>
                      <a:pt x="0" y="971"/>
                      <a:pt x="0" y="971"/>
                      <a:pt x="0" y="971"/>
                    </a:cubicBezTo>
                    <a:cubicBezTo>
                      <a:pt x="347" y="971"/>
                      <a:pt x="347" y="971"/>
                      <a:pt x="347" y="971"/>
                    </a:cubicBezTo>
                    <a:cubicBezTo>
                      <a:pt x="347" y="971"/>
                      <a:pt x="105" y="750"/>
                      <a:pt x="15" y="75"/>
                    </a:cubicBezTo>
                    <a:close/>
                  </a:path>
                </a:pathLst>
              </a:custGeom>
              <a:noFill/>
              <a:ln>
                <a:solidFill>
                  <a:srgbClr val="C8498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>
                  <a:solidFill>
                    <a:schemeClr val="accent4">
                      <a:lumMod val="20000"/>
                      <a:lumOff val="80000"/>
                    </a:schemeClr>
                  </a:solidFill>
                </a:endParaRPr>
              </a:p>
            </p:txBody>
          </p:sp>
        </p:grpSp>
        <p:grpSp>
          <p:nvGrpSpPr>
            <p:cNvPr id="11" name="ïṣḻíḓè"/>
            <p:cNvGrpSpPr/>
            <p:nvPr/>
          </p:nvGrpSpPr>
          <p:grpSpPr bwMode="auto">
            <a:xfrm>
              <a:off x="4493056" y="3706239"/>
              <a:ext cx="1931988" cy="1333751"/>
              <a:chOff x="5661026" y="3946525"/>
              <a:chExt cx="2605088" cy="1962150"/>
            </a:xfrm>
          </p:grpSpPr>
          <p:sp>
            <p:nvSpPr>
              <p:cNvPr id="21" name="i$1ïḍe" descr="D:\51PPT模板网\51pptmoban.com\图片.jpg"/>
              <p:cNvSpPr/>
              <p:nvPr/>
            </p:nvSpPr>
            <p:spPr bwMode="auto">
              <a:xfrm>
                <a:off x="5661026" y="3946525"/>
                <a:ext cx="1301600" cy="1962150"/>
              </a:xfrm>
              <a:custGeom>
                <a:avLst/>
                <a:gdLst>
                  <a:gd name="T0" fmla="*/ 333 w 347"/>
                  <a:gd name="T1" fmla="*/ 40 h 522"/>
                  <a:gd name="T2" fmla="*/ 0 w 347"/>
                  <a:gd name="T3" fmla="*/ 522 h 522"/>
                  <a:gd name="T4" fmla="*/ 347 w 347"/>
                  <a:gd name="T5" fmla="*/ 522 h 522"/>
                  <a:gd name="T6" fmla="*/ 347 w 347"/>
                  <a:gd name="T7" fmla="*/ 0 h 522"/>
                  <a:gd name="T8" fmla="*/ 333 w 347"/>
                  <a:gd name="T9" fmla="*/ 40 h 5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47" h="522">
                    <a:moveTo>
                      <a:pt x="333" y="40"/>
                    </a:moveTo>
                    <a:cubicBezTo>
                      <a:pt x="242" y="403"/>
                      <a:pt x="0" y="522"/>
                      <a:pt x="0" y="522"/>
                    </a:cubicBezTo>
                    <a:cubicBezTo>
                      <a:pt x="347" y="522"/>
                      <a:pt x="347" y="522"/>
                      <a:pt x="347" y="522"/>
                    </a:cubicBezTo>
                    <a:cubicBezTo>
                      <a:pt x="347" y="0"/>
                      <a:pt x="347" y="0"/>
                      <a:pt x="347" y="0"/>
                    </a:cubicBezTo>
                    <a:cubicBezTo>
                      <a:pt x="344" y="0"/>
                      <a:pt x="338" y="18"/>
                      <a:pt x="333" y="40"/>
                    </a:cubicBezTo>
                    <a:close/>
                  </a:path>
                </a:pathLst>
              </a:custGeom>
              <a:solidFill>
                <a:srgbClr val="FDDAE6">
                  <a:alpha val="62000"/>
                </a:srgbClr>
              </a:solidFill>
              <a:ln>
                <a:noFill/>
              </a:ln>
            </p:spPr>
            <p:txBody>
              <a:bodyPr anchor="ctr"/>
              <a:lstStyle/>
              <a:p>
                <a:pPr algn="ctr"/>
                <a:endParaRPr>
                  <a:solidFill>
                    <a:schemeClr val="accent4">
                      <a:lumMod val="20000"/>
                      <a:lumOff val="80000"/>
                    </a:schemeClr>
                  </a:solidFill>
                </a:endParaRPr>
              </a:p>
            </p:txBody>
          </p:sp>
          <p:sp>
            <p:nvSpPr>
              <p:cNvPr id="22" name="iş1iḓê"/>
              <p:cNvSpPr/>
              <p:nvPr/>
            </p:nvSpPr>
            <p:spPr bwMode="auto">
              <a:xfrm>
                <a:off x="6962626" y="3946525"/>
                <a:ext cx="1303488" cy="1962150"/>
              </a:xfrm>
              <a:custGeom>
                <a:avLst/>
                <a:gdLst>
                  <a:gd name="T0" fmla="*/ 14 w 347"/>
                  <a:gd name="T1" fmla="*/ 40 h 522"/>
                  <a:gd name="T2" fmla="*/ 0 w 347"/>
                  <a:gd name="T3" fmla="*/ 0 h 522"/>
                  <a:gd name="T4" fmla="*/ 0 w 347"/>
                  <a:gd name="T5" fmla="*/ 522 h 522"/>
                  <a:gd name="T6" fmla="*/ 347 w 347"/>
                  <a:gd name="T7" fmla="*/ 522 h 522"/>
                  <a:gd name="T8" fmla="*/ 14 w 347"/>
                  <a:gd name="T9" fmla="*/ 40 h 5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47" h="522">
                    <a:moveTo>
                      <a:pt x="14" y="40"/>
                    </a:moveTo>
                    <a:cubicBezTo>
                      <a:pt x="9" y="18"/>
                      <a:pt x="3" y="0"/>
                      <a:pt x="0" y="0"/>
                    </a:cubicBezTo>
                    <a:cubicBezTo>
                      <a:pt x="0" y="522"/>
                      <a:pt x="0" y="522"/>
                      <a:pt x="0" y="522"/>
                    </a:cubicBezTo>
                    <a:cubicBezTo>
                      <a:pt x="347" y="522"/>
                      <a:pt x="347" y="522"/>
                      <a:pt x="347" y="522"/>
                    </a:cubicBezTo>
                    <a:cubicBezTo>
                      <a:pt x="347" y="522"/>
                      <a:pt x="105" y="403"/>
                      <a:pt x="14" y="40"/>
                    </a:cubicBezTo>
                    <a:close/>
                  </a:path>
                </a:pathLst>
              </a:custGeom>
              <a:solidFill>
                <a:srgbClr val="CA5185"/>
              </a:solidFill>
              <a:ln>
                <a:noFill/>
              </a:ln>
            </p:spPr>
            <p:txBody>
              <a:bodyPr anchor="ctr"/>
              <a:lstStyle/>
              <a:p>
                <a:pPr algn="ctr"/>
                <a:endParaRPr>
                  <a:solidFill>
                    <a:schemeClr val="accent4">
                      <a:lumMod val="20000"/>
                      <a:lumOff val="80000"/>
                    </a:schemeClr>
                  </a:solidFill>
                </a:endParaRPr>
              </a:p>
            </p:txBody>
          </p:sp>
        </p:grpSp>
        <p:grpSp>
          <p:nvGrpSpPr>
            <p:cNvPr id="23" name="iṧḻïḑè"/>
            <p:cNvGrpSpPr/>
            <p:nvPr/>
          </p:nvGrpSpPr>
          <p:grpSpPr bwMode="auto">
            <a:xfrm>
              <a:off x="5829020" y="3017518"/>
              <a:ext cx="1934794" cy="2022472"/>
              <a:chOff x="6970712" y="2933700"/>
              <a:chExt cx="2609850" cy="2974975"/>
            </a:xfrm>
          </p:grpSpPr>
          <p:sp>
            <p:nvSpPr>
              <p:cNvPr id="27" name="ïśľíḓè"/>
              <p:cNvSpPr/>
              <p:nvPr/>
            </p:nvSpPr>
            <p:spPr bwMode="auto">
              <a:xfrm>
                <a:off x="6970712" y="2933700"/>
                <a:ext cx="1305870" cy="2974975"/>
              </a:xfrm>
              <a:custGeom>
                <a:avLst/>
                <a:gdLst>
                  <a:gd name="T0" fmla="*/ 333 w 348"/>
                  <a:gd name="T1" fmla="*/ 62 h 791"/>
                  <a:gd name="T2" fmla="*/ 0 w 348"/>
                  <a:gd name="T3" fmla="*/ 791 h 791"/>
                  <a:gd name="T4" fmla="*/ 348 w 348"/>
                  <a:gd name="T5" fmla="*/ 791 h 791"/>
                  <a:gd name="T6" fmla="*/ 348 w 348"/>
                  <a:gd name="T7" fmla="*/ 0 h 791"/>
                  <a:gd name="T8" fmla="*/ 333 w 348"/>
                  <a:gd name="T9" fmla="*/ 62 h 79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48" h="791">
                    <a:moveTo>
                      <a:pt x="333" y="62"/>
                    </a:moveTo>
                    <a:cubicBezTo>
                      <a:pt x="242" y="611"/>
                      <a:pt x="0" y="791"/>
                      <a:pt x="0" y="791"/>
                    </a:cubicBezTo>
                    <a:cubicBezTo>
                      <a:pt x="348" y="791"/>
                      <a:pt x="348" y="791"/>
                      <a:pt x="348" y="791"/>
                    </a:cubicBezTo>
                    <a:cubicBezTo>
                      <a:pt x="348" y="0"/>
                      <a:pt x="348" y="0"/>
                      <a:pt x="348" y="0"/>
                    </a:cubicBezTo>
                    <a:cubicBezTo>
                      <a:pt x="345" y="0"/>
                      <a:pt x="339" y="28"/>
                      <a:pt x="333" y="62"/>
                    </a:cubicBezTo>
                    <a:close/>
                  </a:path>
                </a:pathLst>
              </a:custGeom>
              <a:noFill/>
              <a:ln>
                <a:solidFill>
                  <a:srgbClr val="FDD0E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>
                  <a:solidFill>
                    <a:schemeClr val="accent4">
                      <a:lumMod val="20000"/>
                      <a:lumOff val="80000"/>
                    </a:schemeClr>
                  </a:solidFill>
                </a:endParaRPr>
              </a:p>
            </p:txBody>
          </p:sp>
          <p:sp>
            <p:nvSpPr>
              <p:cNvPr id="26" name="îŝľïḑê"/>
              <p:cNvSpPr/>
              <p:nvPr/>
            </p:nvSpPr>
            <p:spPr bwMode="auto">
              <a:xfrm>
                <a:off x="8276581" y="2933700"/>
                <a:ext cx="1303981" cy="2974975"/>
              </a:xfrm>
              <a:custGeom>
                <a:avLst/>
                <a:gdLst>
                  <a:gd name="T0" fmla="*/ 14 w 347"/>
                  <a:gd name="T1" fmla="*/ 62 h 791"/>
                  <a:gd name="T2" fmla="*/ 0 w 347"/>
                  <a:gd name="T3" fmla="*/ 0 h 791"/>
                  <a:gd name="T4" fmla="*/ 0 w 347"/>
                  <a:gd name="T5" fmla="*/ 791 h 791"/>
                  <a:gd name="T6" fmla="*/ 347 w 347"/>
                  <a:gd name="T7" fmla="*/ 791 h 791"/>
                  <a:gd name="T8" fmla="*/ 14 w 347"/>
                  <a:gd name="T9" fmla="*/ 62 h 79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47" h="791">
                    <a:moveTo>
                      <a:pt x="14" y="62"/>
                    </a:moveTo>
                    <a:cubicBezTo>
                      <a:pt x="8" y="28"/>
                      <a:pt x="2" y="0"/>
                      <a:pt x="0" y="0"/>
                    </a:cubicBezTo>
                    <a:cubicBezTo>
                      <a:pt x="0" y="791"/>
                      <a:pt x="0" y="791"/>
                      <a:pt x="0" y="791"/>
                    </a:cubicBezTo>
                    <a:cubicBezTo>
                      <a:pt x="347" y="791"/>
                      <a:pt x="347" y="791"/>
                      <a:pt x="347" y="791"/>
                    </a:cubicBezTo>
                    <a:cubicBezTo>
                      <a:pt x="347" y="791"/>
                      <a:pt x="104" y="611"/>
                      <a:pt x="14" y="62"/>
                    </a:cubicBezTo>
                    <a:close/>
                  </a:path>
                </a:pathLst>
              </a:custGeom>
              <a:solidFill>
                <a:srgbClr val="FDD0E0">
                  <a:alpha val="42000"/>
                </a:srgbClr>
              </a:solidFill>
              <a:ln w="12700" cmpd="sng">
                <a:solidFill>
                  <a:srgbClr val="C84980"/>
                </a:solidFill>
                <a:prstDash val="solid"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>
                  <a:solidFill>
                    <a:schemeClr val="accent4">
                      <a:lumMod val="20000"/>
                      <a:lumOff val="80000"/>
                    </a:schemeClr>
                  </a:solidFill>
                </a:endParaRPr>
              </a:p>
            </p:txBody>
          </p:sp>
        </p:grpSp>
        <p:grpSp>
          <p:nvGrpSpPr>
            <p:cNvPr id="28" name="îsľïḍê"/>
            <p:cNvGrpSpPr/>
            <p:nvPr/>
          </p:nvGrpSpPr>
          <p:grpSpPr bwMode="auto">
            <a:xfrm>
              <a:off x="7167770" y="4395353"/>
              <a:ext cx="1893533" cy="644634"/>
              <a:chOff x="8293101" y="5205412"/>
              <a:chExt cx="2605088" cy="703264"/>
            </a:xfrm>
          </p:grpSpPr>
          <p:sp>
            <p:nvSpPr>
              <p:cNvPr id="29" name="ïŝļiḍê"/>
              <p:cNvSpPr/>
              <p:nvPr/>
            </p:nvSpPr>
            <p:spPr bwMode="auto">
              <a:xfrm>
                <a:off x="8293101" y="5205412"/>
                <a:ext cx="1301750" cy="703263"/>
              </a:xfrm>
              <a:custGeom>
                <a:avLst/>
                <a:gdLst>
                  <a:gd name="T0" fmla="*/ 1249230 w 347"/>
                  <a:gd name="T1" fmla="*/ 52651 h 187"/>
                  <a:gd name="T2" fmla="*/ 0 w 347"/>
                  <a:gd name="T3" fmla="*/ 703263 h 187"/>
                  <a:gd name="T4" fmla="*/ 1301750 w 347"/>
                  <a:gd name="T5" fmla="*/ 703263 h 187"/>
                  <a:gd name="T6" fmla="*/ 1301750 w 347"/>
                  <a:gd name="T7" fmla="*/ 0 h 187"/>
                  <a:gd name="T8" fmla="*/ 1249230 w 347"/>
                  <a:gd name="T9" fmla="*/ 52651 h 18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347" h="187">
                    <a:moveTo>
                      <a:pt x="333" y="14"/>
                    </a:moveTo>
                    <a:cubicBezTo>
                      <a:pt x="242" y="144"/>
                      <a:pt x="0" y="187"/>
                      <a:pt x="0" y="187"/>
                    </a:cubicBezTo>
                    <a:cubicBezTo>
                      <a:pt x="347" y="187"/>
                      <a:pt x="347" y="187"/>
                      <a:pt x="347" y="187"/>
                    </a:cubicBezTo>
                    <a:cubicBezTo>
                      <a:pt x="347" y="0"/>
                      <a:pt x="347" y="0"/>
                      <a:pt x="347" y="0"/>
                    </a:cubicBezTo>
                    <a:cubicBezTo>
                      <a:pt x="344" y="0"/>
                      <a:pt x="338" y="6"/>
                      <a:pt x="333" y="14"/>
                    </a:cubicBezTo>
                    <a:close/>
                  </a:path>
                </a:pathLst>
              </a:custGeom>
              <a:solidFill>
                <a:srgbClr val="FDDAE6">
                  <a:alpha val="62000"/>
                </a:srgbClr>
              </a:solidFill>
              <a:ln>
                <a:noFill/>
              </a:ln>
            </p:spPr>
            <p:txBody>
              <a:bodyPr anchor="ctr"/>
              <a:lstStyle/>
              <a:p>
                <a:pPr algn="ctr"/>
                <a:endParaRPr>
                  <a:solidFill>
                    <a:schemeClr val="accent4">
                      <a:lumMod val="20000"/>
                      <a:lumOff val="80000"/>
                    </a:schemeClr>
                  </a:solidFill>
                </a:endParaRPr>
              </a:p>
            </p:txBody>
          </p:sp>
          <p:sp>
            <p:nvSpPr>
              <p:cNvPr id="30" name="îṧľiḍé"/>
              <p:cNvSpPr/>
              <p:nvPr/>
            </p:nvSpPr>
            <p:spPr bwMode="auto">
              <a:xfrm>
                <a:off x="9595644" y="5205412"/>
                <a:ext cx="1302545" cy="703264"/>
              </a:xfrm>
              <a:custGeom>
                <a:avLst/>
                <a:gdLst>
                  <a:gd name="T0" fmla="*/ 14 w 347"/>
                  <a:gd name="T1" fmla="*/ 14 h 187"/>
                  <a:gd name="T2" fmla="*/ 0 w 347"/>
                  <a:gd name="T3" fmla="*/ 0 h 187"/>
                  <a:gd name="T4" fmla="*/ 0 w 347"/>
                  <a:gd name="T5" fmla="*/ 187 h 187"/>
                  <a:gd name="T6" fmla="*/ 347 w 347"/>
                  <a:gd name="T7" fmla="*/ 187 h 187"/>
                  <a:gd name="T8" fmla="*/ 14 w 347"/>
                  <a:gd name="T9" fmla="*/ 14 h 18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47" h="187">
                    <a:moveTo>
                      <a:pt x="14" y="14"/>
                    </a:moveTo>
                    <a:cubicBezTo>
                      <a:pt x="9" y="6"/>
                      <a:pt x="3" y="0"/>
                      <a:pt x="0" y="0"/>
                    </a:cubicBezTo>
                    <a:cubicBezTo>
                      <a:pt x="0" y="187"/>
                      <a:pt x="0" y="187"/>
                      <a:pt x="0" y="187"/>
                    </a:cubicBezTo>
                    <a:cubicBezTo>
                      <a:pt x="347" y="187"/>
                      <a:pt x="347" y="187"/>
                      <a:pt x="347" y="187"/>
                    </a:cubicBezTo>
                    <a:cubicBezTo>
                      <a:pt x="347" y="187"/>
                      <a:pt x="105" y="144"/>
                      <a:pt x="14" y="14"/>
                    </a:cubicBezTo>
                    <a:close/>
                  </a:path>
                </a:pathLst>
              </a:custGeom>
              <a:solidFill>
                <a:srgbClr val="C94B82"/>
              </a:solidFill>
              <a:ln>
                <a:noFill/>
              </a:ln>
            </p:spPr>
            <p:txBody>
              <a:bodyPr anchor="ctr"/>
              <a:lstStyle/>
              <a:p>
                <a:pPr algn="ctr"/>
                <a:endParaRPr>
                  <a:solidFill>
                    <a:schemeClr val="accent4">
                      <a:lumMod val="20000"/>
                      <a:lumOff val="80000"/>
                    </a:schemeClr>
                  </a:solidFill>
                </a:endParaRPr>
              </a:p>
            </p:txBody>
          </p:sp>
        </p:grpSp>
        <p:grpSp>
          <p:nvGrpSpPr>
            <p:cNvPr id="31" name="iś1ïḑè"/>
            <p:cNvGrpSpPr/>
            <p:nvPr/>
          </p:nvGrpSpPr>
          <p:grpSpPr bwMode="auto">
            <a:xfrm>
              <a:off x="8465272" y="4094286"/>
              <a:ext cx="1868764" cy="945704"/>
              <a:chOff x="1706563" y="4518025"/>
              <a:chExt cx="2605088" cy="1390650"/>
            </a:xfrm>
          </p:grpSpPr>
          <p:sp>
            <p:nvSpPr>
              <p:cNvPr id="32" name="islïḑê"/>
              <p:cNvSpPr/>
              <p:nvPr/>
            </p:nvSpPr>
            <p:spPr bwMode="auto">
              <a:xfrm>
                <a:off x="1706563" y="4518025"/>
                <a:ext cx="1303338" cy="1390650"/>
              </a:xfrm>
              <a:custGeom>
                <a:avLst/>
                <a:gdLst>
                  <a:gd name="T0" fmla="*/ 1250754 w 347"/>
                  <a:gd name="T1" fmla="*/ 108997 h 370"/>
                  <a:gd name="T2" fmla="*/ 0 w 347"/>
                  <a:gd name="T3" fmla="*/ 1390650 h 370"/>
                  <a:gd name="T4" fmla="*/ 1303338 w 347"/>
                  <a:gd name="T5" fmla="*/ 1390650 h 370"/>
                  <a:gd name="T6" fmla="*/ 1303338 w 347"/>
                  <a:gd name="T7" fmla="*/ 0 h 370"/>
                  <a:gd name="T8" fmla="*/ 1250754 w 347"/>
                  <a:gd name="T9" fmla="*/ 108997 h 370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347" h="370">
                    <a:moveTo>
                      <a:pt x="333" y="29"/>
                    </a:moveTo>
                    <a:cubicBezTo>
                      <a:pt x="242" y="286"/>
                      <a:pt x="0" y="370"/>
                      <a:pt x="0" y="370"/>
                    </a:cubicBezTo>
                    <a:cubicBezTo>
                      <a:pt x="347" y="370"/>
                      <a:pt x="347" y="370"/>
                      <a:pt x="347" y="370"/>
                    </a:cubicBezTo>
                    <a:cubicBezTo>
                      <a:pt x="347" y="0"/>
                      <a:pt x="347" y="0"/>
                      <a:pt x="347" y="0"/>
                    </a:cubicBezTo>
                    <a:cubicBezTo>
                      <a:pt x="345" y="0"/>
                      <a:pt x="339" y="13"/>
                      <a:pt x="333" y="29"/>
                    </a:cubicBezTo>
                    <a:close/>
                  </a:path>
                </a:pathLst>
              </a:custGeom>
              <a:noFill/>
              <a:ln>
                <a:solidFill>
                  <a:srgbClr val="FDD0E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>
                  <a:solidFill>
                    <a:schemeClr val="accent4">
                      <a:lumMod val="20000"/>
                      <a:lumOff val="80000"/>
                    </a:schemeClr>
                  </a:solidFill>
                </a:endParaRPr>
              </a:p>
            </p:txBody>
          </p:sp>
          <p:sp>
            <p:nvSpPr>
              <p:cNvPr id="33" name="ïṥḷíḓè"/>
              <p:cNvSpPr/>
              <p:nvPr/>
            </p:nvSpPr>
            <p:spPr bwMode="auto">
              <a:xfrm>
                <a:off x="3010052" y="4518025"/>
                <a:ext cx="1301599" cy="1390650"/>
              </a:xfrm>
              <a:custGeom>
                <a:avLst/>
                <a:gdLst>
                  <a:gd name="T0" fmla="*/ 15 w 347"/>
                  <a:gd name="T1" fmla="*/ 29 h 370"/>
                  <a:gd name="T2" fmla="*/ 0 w 347"/>
                  <a:gd name="T3" fmla="*/ 0 h 370"/>
                  <a:gd name="T4" fmla="*/ 0 w 347"/>
                  <a:gd name="T5" fmla="*/ 370 h 370"/>
                  <a:gd name="T6" fmla="*/ 347 w 347"/>
                  <a:gd name="T7" fmla="*/ 370 h 370"/>
                  <a:gd name="T8" fmla="*/ 15 w 347"/>
                  <a:gd name="T9" fmla="*/ 29 h 3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47" h="370">
                    <a:moveTo>
                      <a:pt x="15" y="29"/>
                    </a:moveTo>
                    <a:cubicBezTo>
                      <a:pt x="9" y="13"/>
                      <a:pt x="3" y="0"/>
                      <a:pt x="0" y="0"/>
                    </a:cubicBezTo>
                    <a:cubicBezTo>
                      <a:pt x="0" y="370"/>
                      <a:pt x="0" y="370"/>
                      <a:pt x="0" y="370"/>
                    </a:cubicBezTo>
                    <a:cubicBezTo>
                      <a:pt x="347" y="370"/>
                      <a:pt x="347" y="370"/>
                      <a:pt x="347" y="370"/>
                    </a:cubicBezTo>
                    <a:cubicBezTo>
                      <a:pt x="347" y="370"/>
                      <a:pt x="105" y="286"/>
                      <a:pt x="15" y="29"/>
                    </a:cubicBezTo>
                    <a:close/>
                  </a:path>
                </a:pathLst>
              </a:custGeom>
              <a:noFill/>
              <a:ln w="12700" cmpd="sng">
                <a:solidFill>
                  <a:srgbClr val="C84980"/>
                </a:solidFill>
                <a:prstDash val="solid"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>
                  <a:solidFill>
                    <a:schemeClr val="accent4">
                      <a:lumMod val="20000"/>
                      <a:lumOff val="80000"/>
                    </a:schemeClr>
                  </a:solidFill>
                </a:endParaRPr>
              </a:p>
            </p:txBody>
          </p:sp>
        </p:grpSp>
      </p:grpSp>
      <p:cxnSp>
        <p:nvCxnSpPr>
          <p:cNvPr id="34" name="直接连接符 33"/>
          <p:cNvCxnSpPr/>
          <p:nvPr/>
        </p:nvCxnSpPr>
        <p:spPr>
          <a:xfrm>
            <a:off x="811530" y="4591815"/>
            <a:ext cx="10121900" cy="0"/>
          </a:xfrm>
          <a:prstGeom prst="line">
            <a:avLst/>
          </a:prstGeom>
          <a:ln>
            <a:solidFill>
              <a:srgbClr val="C84980"/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文本框 37"/>
          <p:cNvSpPr txBox="1"/>
          <p:nvPr/>
        </p:nvSpPr>
        <p:spPr>
          <a:xfrm>
            <a:off x="1419913" y="2271921"/>
            <a:ext cx="1363048" cy="30670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contourW="12700"/>
          </a:bodyPr>
          <a:lstStyle/>
          <a:p>
            <a:pPr algn="ctr">
              <a:buClrTx/>
              <a:buSzTx/>
              <a:buFontTx/>
            </a:pPr>
            <a:r>
              <a:rPr lang="zh-CN" altLang="en-US" sz="1400" b="1" dirty="0">
                <a:solidFill>
                  <a:srgbClr val="C84980"/>
                </a:solidFill>
                <a:latin typeface="Century Gothic" panose="020B0502020202020204" pitchFamily="34" charset="0"/>
              </a:rPr>
              <a:t>添加标题</a:t>
            </a:r>
            <a:endParaRPr lang="zh-CN" altLang="en-US" sz="1400" b="1" dirty="0">
              <a:solidFill>
                <a:srgbClr val="C84980"/>
              </a:solidFill>
              <a:latin typeface="Century Gothic" panose="020B0502020202020204" pitchFamily="34" charset="0"/>
            </a:endParaRPr>
          </a:p>
        </p:txBody>
      </p:sp>
      <p:sp>
        <p:nvSpPr>
          <p:cNvPr id="40" name="文本框 39"/>
          <p:cNvSpPr txBox="1"/>
          <p:nvPr/>
        </p:nvSpPr>
        <p:spPr>
          <a:xfrm>
            <a:off x="2933029" y="1420896"/>
            <a:ext cx="1363048" cy="30670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contourW="12700"/>
          </a:bodyPr>
          <a:lstStyle/>
          <a:p>
            <a:pPr algn="ctr">
              <a:buClrTx/>
              <a:buSzTx/>
              <a:buFontTx/>
            </a:pPr>
            <a:r>
              <a:rPr lang="zh-CN" altLang="en-US" sz="1400" b="1" dirty="0">
                <a:solidFill>
                  <a:srgbClr val="C84980"/>
                </a:solidFill>
                <a:latin typeface="Century Gothic" panose="020B0502020202020204" pitchFamily="34" charset="0"/>
              </a:rPr>
              <a:t>添加标题</a:t>
            </a:r>
            <a:endParaRPr lang="zh-CN" altLang="en-US" sz="1400" b="1" dirty="0">
              <a:solidFill>
                <a:srgbClr val="C84980"/>
              </a:solidFill>
              <a:latin typeface="Century Gothic" panose="020B0502020202020204" pitchFamily="34" charset="0"/>
            </a:endParaRPr>
          </a:p>
        </p:txBody>
      </p:sp>
      <p:sp>
        <p:nvSpPr>
          <p:cNvPr id="41" name="文本框 40"/>
          <p:cNvSpPr txBox="1"/>
          <p:nvPr/>
        </p:nvSpPr>
        <p:spPr>
          <a:xfrm>
            <a:off x="4455204" y="2748695"/>
            <a:ext cx="1363048" cy="30670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contourW="12700"/>
          </a:bodyPr>
          <a:lstStyle/>
          <a:p>
            <a:pPr algn="ctr">
              <a:buClrTx/>
              <a:buSzTx/>
              <a:buFontTx/>
            </a:pPr>
            <a:r>
              <a:rPr lang="zh-CN" altLang="en-US" sz="1400" b="1" dirty="0">
                <a:solidFill>
                  <a:srgbClr val="C84980"/>
                </a:solidFill>
                <a:latin typeface="Century Gothic" panose="020B0502020202020204" pitchFamily="34" charset="0"/>
              </a:rPr>
              <a:t>添加标题</a:t>
            </a:r>
            <a:endParaRPr lang="zh-CN" altLang="en-US" sz="1400" b="1" dirty="0">
              <a:solidFill>
                <a:srgbClr val="C84980"/>
              </a:solidFill>
              <a:latin typeface="Century Gothic" panose="020B0502020202020204" pitchFamily="34" charset="0"/>
            </a:endParaRPr>
          </a:p>
        </p:txBody>
      </p:sp>
      <p:sp>
        <p:nvSpPr>
          <p:cNvPr id="42" name="文本框 41"/>
          <p:cNvSpPr txBox="1"/>
          <p:nvPr/>
        </p:nvSpPr>
        <p:spPr>
          <a:xfrm>
            <a:off x="5993400" y="1949730"/>
            <a:ext cx="1363048" cy="307777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contourW="12700"/>
          </a:bodyPr>
          <a:lstStyle/>
          <a:p>
            <a:pPr algn="ctr"/>
            <a:r>
              <a:rPr lang="zh-CN" altLang="en-US" sz="1400" b="1" dirty="0">
                <a:solidFill>
                  <a:srgbClr val="C84980"/>
                </a:solidFill>
                <a:latin typeface="Century Gothic" panose="020B0502020202020204" pitchFamily="34" charset="0"/>
              </a:rPr>
              <a:t>添加标题</a:t>
            </a:r>
            <a:endParaRPr lang="zh-CN" altLang="en-US" sz="1400" b="1" dirty="0">
              <a:solidFill>
                <a:srgbClr val="C84980"/>
              </a:solidFill>
              <a:latin typeface="Century Gothic" panose="020B0502020202020204" pitchFamily="34" charset="0"/>
            </a:endParaRPr>
          </a:p>
        </p:txBody>
      </p:sp>
      <p:sp>
        <p:nvSpPr>
          <p:cNvPr id="45" name="文本框 44"/>
          <p:cNvSpPr txBox="1"/>
          <p:nvPr/>
        </p:nvSpPr>
        <p:spPr>
          <a:xfrm>
            <a:off x="7521982" y="3527634"/>
            <a:ext cx="1363048" cy="30670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contourW="12700"/>
          </a:bodyPr>
          <a:lstStyle/>
          <a:p>
            <a:pPr algn="ctr">
              <a:buClrTx/>
              <a:buSzTx/>
              <a:buFontTx/>
            </a:pPr>
            <a:r>
              <a:rPr lang="zh-CN" altLang="en-US" sz="1400" b="1" dirty="0">
                <a:solidFill>
                  <a:srgbClr val="C84980"/>
                </a:solidFill>
                <a:latin typeface="Century Gothic" panose="020B0502020202020204" pitchFamily="34" charset="0"/>
              </a:rPr>
              <a:t>添加标题</a:t>
            </a:r>
            <a:endParaRPr lang="zh-CN" altLang="en-US" sz="1400" b="1" dirty="0">
              <a:solidFill>
                <a:srgbClr val="C84980"/>
              </a:solidFill>
              <a:latin typeface="Century Gothic" panose="020B0502020202020204" pitchFamily="34" charset="0"/>
            </a:endParaRPr>
          </a:p>
        </p:txBody>
      </p:sp>
      <p:sp>
        <p:nvSpPr>
          <p:cNvPr id="46" name="文本框 45"/>
          <p:cNvSpPr txBox="1"/>
          <p:nvPr/>
        </p:nvSpPr>
        <p:spPr>
          <a:xfrm>
            <a:off x="8973393" y="3165782"/>
            <a:ext cx="1363048" cy="30670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contourW="12700"/>
          </a:bodyPr>
          <a:lstStyle/>
          <a:p>
            <a:pPr algn="ctr">
              <a:buClrTx/>
              <a:buSzTx/>
              <a:buFontTx/>
            </a:pPr>
            <a:r>
              <a:rPr lang="zh-CN" altLang="en-US" sz="1400" b="1" dirty="0">
                <a:solidFill>
                  <a:srgbClr val="C84980"/>
                </a:solidFill>
                <a:latin typeface="Century Gothic" panose="020B0502020202020204" pitchFamily="34" charset="0"/>
              </a:rPr>
              <a:t>添加标题</a:t>
            </a:r>
            <a:endParaRPr lang="zh-CN" altLang="en-US" sz="1400" b="1" dirty="0">
              <a:solidFill>
                <a:srgbClr val="C84980"/>
              </a:solidFill>
              <a:latin typeface="Century Gothic" panose="020B0502020202020204" pitchFamily="34" charset="0"/>
            </a:endParaRPr>
          </a:p>
        </p:txBody>
      </p:sp>
      <p:sp>
        <p:nvSpPr>
          <p:cNvPr id="48" name="文本框 47"/>
          <p:cNvSpPr txBox="1"/>
          <p:nvPr/>
        </p:nvSpPr>
        <p:spPr>
          <a:xfrm>
            <a:off x="1261745" y="4771390"/>
            <a:ext cx="9342755" cy="6451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zh-CN" altLang="en-US" sz="12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此处添加详细文本描述，建议与标题相关并符合整体语言风格，语言描述尽量简洁生动。尽量将每页幻灯片的字数控制在200字以内，据统计每页幻灯片的最好控制在5分钟之内。此处添加详细文本描述，建议与标题相关并符合整体语言风格，语言描述尽量简洁生动。</a:t>
            </a:r>
            <a:endParaRPr lang="zh-CN" altLang="en-US" sz="12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53" name="图片 52" descr="微信图片_2024071609471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94165" y="301625"/>
            <a:ext cx="2719070" cy="543560"/>
          </a:xfrm>
          <a:prstGeom prst="rect">
            <a:avLst/>
          </a:prstGeom>
        </p:spPr>
      </p:pic>
    </p:spTree>
    <p:custDataLst>
      <p:tags r:id="rId3"/>
    </p:custData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9" name="任意多边形: 形状 235"/>
          <p:cNvSpPr/>
          <p:nvPr/>
        </p:nvSpPr>
        <p:spPr>
          <a:xfrm>
            <a:off x="-1" y="0"/>
            <a:ext cx="2072654" cy="1206867"/>
          </a:xfrm>
          <a:custGeom>
            <a:avLst/>
            <a:gdLst>
              <a:gd name="connsiteX0" fmla="*/ 592188 w 592188"/>
              <a:gd name="connsiteY0" fmla="*/ 260432 h 344820"/>
              <a:gd name="connsiteX1" fmla="*/ 592188 w 592188"/>
              <a:gd name="connsiteY1" fmla="*/ 276583 h 344820"/>
              <a:gd name="connsiteX2" fmla="*/ 523951 w 592188"/>
              <a:gd name="connsiteY2" fmla="*/ 344820 h 344820"/>
              <a:gd name="connsiteX3" fmla="*/ 0 w 592188"/>
              <a:gd name="connsiteY3" fmla="*/ 344820 h 344820"/>
              <a:gd name="connsiteX4" fmla="*/ 0 w 592188"/>
              <a:gd name="connsiteY4" fmla="*/ 0 h 344820"/>
              <a:gd name="connsiteX5" fmla="*/ 244145 w 592188"/>
              <a:gd name="connsiteY5" fmla="*/ 0 h 344820"/>
              <a:gd name="connsiteX6" fmla="*/ 253609 w 592188"/>
              <a:gd name="connsiteY6" fmla="*/ 34701 h 344820"/>
              <a:gd name="connsiteX7" fmla="*/ 185338 w 592188"/>
              <a:gd name="connsiteY7" fmla="*/ 102939 h 344820"/>
              <a:gd name="connsiteX8" fmla="*/ 98584 w 592188"/>
              <a:gd name="connsiteY8" fmla="*/ 102939 h 344820"/>
              <a:gd name="connsiteX9" fmla="*/ 46223 w 592188"/>
              <a:gd name="connsiteY9" fmla="*/ 147584 h 344820"/>
              <a:gd name="connsiteX10" fmla="*/ 61585 w 592188"/>
              <a:gd name="connsiteY10" fmla="*/ 179131 h 344820"/>
              <a:gd name="connsiteX11" fmla="*/ 98584 w 592188"/>
              <a:gd name="connsiteY11" fmla="*/ 192196 h 344820"/>
              <a:gd name="connsiteX12" fmla="*/ 523951 w 592188"/>
              <a:gd name="connsiteY12" fmla="*/ 192196 h 344820"/>
              <a:gd name="connsiteX13" fmla="*/ 592188 w 592188"/>
              <a:gd name="connsiteY13" fmla="*/ 260432 h 3448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92188" h="344820">
                <a:moveTo>
                  <a:pt x="592188" y="260432"/>
                </a:moveTo>
                <a:lnTo>
                  <a:pt x="592188" y="276583"/>
                </a:lnTo>
                <a:cubicBezTo>
                  <a:pt x="592188" y="314268"/>
                  <a:pt x="561636" y="344820"/>
                  <a:pt x="523951" y="344820"/>
                </a:cubicBezTo>
                <a:lnTo>
                  <a:pt x="0" y="344820"/>
                </a:lnTo>
                <a:lnTo>
                  <a:pt x="0" y="0"/>
                </a:lnTo>
                <a:lnTo>
                  <a:pt x="244145" y="0"/>
                </a:lnTo>
                <a:cubicBezTo>
                  <a:pt x="250146" y="10150"/>
                  <a:pt x="253609" y="22014"/>
                  <a:pt x="253609" y="34701"/>
                </a:cubicBezTo>
                <a:cubicBezTo>
                  <a:pt x="253609" y="72386"/>
                  <a:pt x="223057" y="102939"/>
                  <a:pt x="185338" y="102939"/>
                </a:cubicBezTo>
                <a:lnTo>
                  <a:pt x="98584" y="102939"/>
                </a:lnTo>
                <a:cubicBezTo>
                  <a:pt x="69677" y="102939"/>
                  <a:pt x="46223" y="122930"/>
                  <a:pt x="46223" y="147584"/>
                </a:cubicBezTo>
                <a:cubicBezTo>
                  <a:pt x="46223" y="159894"/>
                  <a:pt x="52087" y="171039"/>
                  <a:pt x="61585" y="179131"/>
                </a:cubicBezTo>
                <a:cubicBezTo>
                  <a:pt x="71049" y="187223"/>
                  <a:pt x="84148" y="192196"/>
                  <a:pt x="98584" y="192196"/>
                </a:cubicBezTo>
                <a:lnTo>
                  <a:pt x="523951" y="192196"/>
                </a:lnTo>
                <a:cubicBezTo>
                  <a:pt x="561636" y="192196"/>
                  <a:pt x="592188" y="222748"/>
                  <a:pt x="592188" y="260432"/>
                </a:cubicBezTo>
                <a:close/>
              </a:path>
            </a:pathLst>
          </a:custGeom>
          <a:gradFill>
            <a:gsLst>
              <a:gs pos="97000">
                <a:srgbClr val="FDD9E6"/>
              </a:gs>
              <a:gs pos="20000">
                <a:srgbClr val="C84980"/>
              </a:gs>
            </a:gsLst>
            <a:lin ang="1260000" scaled="0"/>
          </a:gradFill>
          <a:ln w="3429" cap="flat">
            <a:noFill/>
            <a:prstDash val="solid"/>
            <a:miter/>
          </a:ln>
        </p:spPr>
        <p:txBody>
          <a:bodyPr rtlCol="0" anchor="ctr"/>
          <a:lstStyle/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853152" y="188675"/>
            <a:ext cx="3707765" cy="8299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>
              <a:buClrTx/>
              <a:buSzTx/>
              <a:buFontTx/>
            </a:pPr>
            <a:r>
              <a:rPr lang="en-US" altLang="zh-CN" sz="4800" dirty="0">
                <a:solidFill>
                  <a:schemeClr val="tx1">
                    <a:lumMod val="75000"/>
                    <a:lumOff val="25000"/>
                  </a:schemeClr>
                </a:solidFill>
                <a:latin typeface="MiSans Semibold" panose="00000700000000000000" pitchFamily="2" charset="-122"/>
                <a:ea typeface="MiSans Semibold" panose="00000700000000000000" pitchFamily="2" charset="-122"/>
                <a:sym typeface="+mn-lt"/>
              </a:rPr>
              <a:t>02</a:t>
            </a:r>
            <a:r>
              <a:rPr lang="zh-CN" altLang="en-US" sz="3600" dirty="0">
                <a:solidFill>
                  <a:schemeClr val="tx1">
                    <a:lumMod val="75000"/>
                    <a:lumOff val="25000"/>
                  </a:schemeClr>
                </a:solidFill>
                <a:latin typeface="MiSans Semibold" panose="00000700000000000000" pitchFamily="2" charset="-122"/>
                <a:ea typeface="MiSans Semibold" panose="00000700000000000000" pitchFamily="2" charset="-122"/>
                <a:sym typeface="+mn-lt"/>
              </a:rPr>
              <a:t>输入标题文本</a:t>
            </a:r>
            <a:endParaRPr lang="zh-CN" altLang="en-US" sz="3600" dirty="0">
              <a:solidFill>
                <a:schemeClr val="tx1">
                  <a:lumMod val="75000"/>
                  <a:lumOff val="25000"/>
                </a:schemeClr>
              </a:solidFill>
              <a:latin typeface="MiSans Semibold" panose="00000700000000000000" pitchFamily="2" charset="-122"/>
              <a:ea typeface="MiSans Semibold" panose="00000700000000000000" pitchFamily="2" charset="-122"/>
              <a:sym typeface="+mn-lt"/>
            </a:endParaRPr>
          </a:p>
        </p:txBody>
      </p:sp>
      <p:sp>
        <p:nvSpPr>
          <p:cNvPr id="50" name="Shape 1624"/>
          <p:cNvSpPr/>
          <p:nvPr>
            <p:custDataLst>
              <p:tags r:id="rId2"/>
            </p:custDataLst>
          </p:nvPr>
        </p:nvSpPr>
        <p:spPr>
          <a:xfrm>
            <a:off x="2246993" y="1996994"/>
            <a:ext cx="6675755" cy="373888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0" y="21600"/>
                </a:moveTo>
                <a:cubicBezTo>
                  <a:pt x="1730" y="16970"/>
                  <a:pt x="4055" y="13284"/>
                  <a:pt x="7055" y="10308"/>
                </a:cubicBezTo>
                <a:cubicBezTo>
                  <a:pt x="10098" y="7290"/>
                  <a:pt x="13901" y="4973"/>
                  <a:pt x="18380" y="2877"/>
                </a:cubicBezTo>
                <a:lnTo>
                  <a:pt x="18198" y="0"/>
                </a:lnTo>
                <a:lnTo>
                  <a:pt x="21600" y="4603"/>
                </a:lnTo>
                <a:lnTo>
                  <a:pt x="18924" y="11507"/>
                </a:lnTo>
                <a:lnTo>
                  <a:pt x="18743" y="8630"/>
                </a:lnTo>
                <a:cubicBezTo>
                  <a:pt x="14655" y="9764"/>
                  <a:pt x="11069" y="11155"/>
                  <a:pt x="8004" y="13185"/>
                </a:cubicBezTo>
                <a:cubicBezTo>
                  <a:pt x="4885" y="15251"/>
                  <a:pt x="2242" y="17999"/>
                  <a:pt x="0" y="21600"/>
                </a:cubicBezTo>
                <a:close/>
              </a:path>
            </a:pathLst>
          </a:custGeom>
          <a:gradFill>
            <a:gsLst>
              <a:gs pos="91000">
                <a:srgbClr val="FFFEFE"/>
              </a:gs>
              <a:gs pos="20000">
                <a:srgbClr val="C84980"/>
              </a:gs>
            </a:gsLst>
            <a:lin ang="426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Ins="360000" rtlCol="0" anchor="ctr"/>
          <a:lstStyle/>
          <a:p>
            <a:pPr algn="r"/>
            <a:endParaRPr sz="140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</p:txBody>
      </p:sp>
      <p:sp>
        <p:nvSpPr>
          <p:cNvPr id="53" name="Shape 1626"/>
          <p:cNvSpPr/>
          <p:nvPr>
            <p:custDataLst>
              <p:tags r:id="rId3"/>
            </p:custDataLst>
          </p:nvPr>
        </p:nvSpPr>
        <p:spPr>
          <a:xfrm flipV="1">
            <a:off x="2744833" y="4232193"/>
            <a:ext cx="0" cy="982345"/>
          </a:xfrm>
          <a:prstGeom prst="line">
            <a:avLst/>
          </a:prstGeom>
          <a:noFill/>
          <a:ln w="12700" cap="flat" cmpd="sng" algn="ctr">
            <a:solidFill>
              <a:srgbClr val="C94B82"/>
            </a:solidFill>
            <a:prstDash val="dash"/>
            <a:miter lim="800000"/>
            <a:headEnd type="oval" w="sm" len="sm"/>
            <a:tailEnd type="oval" w="sm" len="sm"/>
          </a:ln>
          <a:effectLst/>
        </p:spPr>
        <p:txBody>
          <a:bodyPr vert="horz" wrap="square" lIns="91428" tIns="45714" rIns="91428" bIns="45714" numCol="1" anchor="t" anchorCtr="0" compatLnSpc="1"/>
          <a:lstStyle/>
          <a:p>
            <a:endParaRPr sz="1400">
              <a:solidFill>
                <a:schemeClr val="accent4">
                  <a:lumMod val="20000"/>
                  <a:lumOff val="80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54" name="Shape 1627"/>
          <p:cNvSpPr/>
          <p:nvPr>
            <p:custDataLst>
              <p:tags r:id="rId4"/>
            </p:custDataLst>
          </p:nvPr>
        </p:nvSpPr>
        <p:spPr>
          <a:xfrm flipV="1">
            <a:off x="4024358" y="2705100"/>
            <a:ext cx="0" cy="1610914"/>
          </a:xfrm>
          <a:prstGeom prst="line">
            <a:avLst/>
          </a:prstGeom>
          <a:noFill/>
          <a:ln w="12700" cap="flat" cmpd="sng" algn="ctr">
            <a:solidFill>
              <a:srgbClr val="C94B82"/>
            </a:solidFill>
            <a:prstDash val="dash"/>
            <a:miter lim="800000"/>
            <a:headEnd type="oval" w="sm" len="sm"/>
            <a:tailEnd type="oval" w="sm" len="sm"/>
          </a:ln>
          <a:effectLst/>
        </p:spPr>
        <p:txBody>
          <a:bodyPr vert="horz" wrap="square" lIns="91428" tIns="45714" rIns="91428" bIns="45714" numCol="1" anchor="t" anchorCtr="0" compatLnSpc="1"/>
          <a:lstStyle/>
          <a:p>
            <a:endParaRPr sz="1400">
              <a:solidFill>
                <a:schemeClr val="accent4">
                  <a:lumMod val="20000"/>
                  <a:lumOff val="80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55" name="Shape 1628" descr="D:\51PPT模板网\51pptmoban.com\图片.jpg"/>
          <p:cNvSpPr/>
          <p:nvPr>
            <p:custDataLst>
              <p:tags r:id="rId5"/>
            </p:custDataLst>
          </p:nvPr>
        </p:nvSpPr>
        <p:spPr>
          <a:xfrm flipV="1">
            <a:off x="5258163" y="1939844"/>
            <a:ext cx="0" cy="1807210"/>
          </a:xfrm>
          <a:prstGeom prst="line">
            <a:avLst/>
          </a:prstGeom>
          <a:noFill/>
          <a:ln w="12700" cap="flat" cmpd="sng" algn="ctr">
            <a:solidFill>
              <a:srgbClr val="C94B82"/>
            </a:solidFill>
            <a:prstDash val="dash"/>
            <a:miter lim="800000"/>
            <a:headEnd type="oval" w="sm" len="sm"/>
            <a:tailEnd type="oval" w="sm" len="sm"/>
          </a:ln>
          <a:effectLst/>
        </p:spPr>
        <p:txBody>
          <a:bodyPr vert="horz" wrap="square" lIns="91428" tIns="45714" rIns="91428" bIns="45714" numCol="1" anchor="t" anchorCtr="0" compatLnSpc="1"/>
          <a:lstStyle/>
          <a:p>
            <a:endParaRPr sz="1400">
              <a:solidFill>
                <a:schemeClr val="accent4">
                  <a:lumMod val="20000"/>
                  <a:lumOff val="80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56" name="Shape 1629" descr="D:\51PPT模板网\51pptmoban.com\图片.jpg"/>
          <p:cNvSpPr/>
          <p:nvPr>
            <p:custDataLst>
              <p:tags r:id="rId6"/>
            </p:custDataLst>
          </p:nvPr>
        </p:nvSpPr>
        <p:spPr>
          <a:xfrm flipV="1">
            <a:off x="6986633" y="3211113"/>
            <a:ext cx="0" cy="1021079"/>
          </a:xfrm>
          <a:prstGeom prst="line">
            <a:avLst/>
          </a:prstGeom>
          <a:noFill/>
          <a:ln w="12700" cap="flat" cmpd="sng" algn="ctr">
            <a:solidFill>
              <a:srgbClr val="C84980"/>
            </a:solidFill>
            <a:prstDash val="dash"/>
            <a:miter lim="800000"/>
            <a:headEnd type="oval" w="sm" len="sm"/>
            <a:tailEnd type="oval" w="sm" len="sm"/>
          </a:ln>
          <a:effectLst/>
        </p:spPr>
        <p:txBody>
          <a:bodyPr vert="horz" wrap="square" lIns="91428" tIns="45714" rIns="91428" bIns="45714" numCol="1" anchor="t" anchorCtr="0" compatLnSpc="1"/>
          <a:lstStyle/>
          <a:p>
            <a:endParaRPr sz="1400">
              <a:solidFill>
                <a:schemeClr val="accent4">
                  <a:lumMod val="20000"/>
                  <a:lumOff val="80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57" name="Shape 1630"/>
          <p:cNvSpPr/>
          <p:nvPr>
            <p:custDataLst>
              <p:tags r:id="rId7"/>
            </p:custDataLst>
          </p:nvPr>
        </p:nvSpPr>
        <p:spPr>
          <a:xfrm>
            <a:off x="2540363" y="3675934"/>
            <a:ext cx="407035" cy="40703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19679" h="19679" extrusionOk="0">
                <a:moveTo>
                  <a:pt x="16796" y="2882"/>
                </a:moveTo>
                <a:cubicBezTo>
                  <a:pt x="20639" y="6724"/>
                  <a:pt x="20639" y="12954"/>
                  <a:pt x="16796" y="16796"/>
                </a:cubicBezTo>
                <a:cubicBezTo>
                  <a:pt x="12954" y="20639"/>
                  <a:pt x="6724" y="20639"/>
                  <a:pt x="2882" y="16796"/>
                </a:cubicBezTo>
                <a:cubicBezTo>
                  <a:pt x="-961" y="12954"/>
                  <a:pt x="-961" y="6724"/>
                  <a:pt x="2882" y="2882"/>
                </a:cubicBezTo>
                <a:cubicBezTo>
                  <a:pt x="6724" y="-961"/>
                  <a:pt x="12954" y="-961"/>
                  <a:pt x="16796" y="2882"/>
                </a:cubicBezTo>
                <a:close/>
              </a:path>
            </a:pathLst>
          </a:custGeom>
          <a:noFill/>
          <a:ln>
            <a:solidFill>
              <a:srgbClr val="C94B8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 panose="020B0503020204020204" charset="-122"/>
              <a:sym typeface="+mn-lt"/>
            </a:endParaRPr>
          </a:p>
        </p:txBody>
      </p:sp>
      <p:sp>
        <p:nvSpPr>
          <p:cNvPr id="8" name="Shape 1636"/>
          <p:cNvSpPr/>
          <p:nvPr>
            <p:custDataLst>
              <p:tags r:id="rId8"/>
            </p:custDataLst>
          </p:nvPr>
        </p:nvSpPr>
        <p:spPr>
          <a:xfrm>
            <a:off x="3817348" y="2196384"/>
            <a:ext cx="407035" cy="40703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19679" h="19679" extrusionOk="0">
                <a:moveTo>
                  <a:pt x="16796" y="2882"/>
                </a:moveTo>
                <a:cubicBezTo>
                  <a:pt x="20639" y="6724"/>
                  <a:pt x="20639" y="12954"/>
                  <a:pt x="16796" y="16796"/>
                </a:cubicBezTo>
                <a:cubicBezTo>
                  <a:pt x="12954" y="20639"/>
                  <a:pt x="6724" y="20639"/>
                  <a:pt x="2882" y="16796"/>
                </a:cubicBezTo>
                <a:cubicBezTo>
                  <a:pt x="-961" y="12954"/>
                  <a:pt x="-961" y="6724"/>
                  <a:pt x="2882" y="2882"/>
                </a:cubicBezTo>
                <a:cubicBezTo>
                  <a:pt x="6724" y="-961"/>
                  <a:pt x="12954" y="-961"/>
                  <a:pt x="16796" y="2882"/>
                </a:cubicBezTo>
                <a:close/>
              </a:path>
            </a:pathLst>
          </a:custGeom>
          <a:noFill/>
          <a:ln>
            <a:solidFill>
              <a:srgbClr val="C94B8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 panose="020B0503020204020204" charset="-122"/>
              <a:sym typeface="+mn-lt"/>
            </a:endParaRPr>
          </a:p>
        </p:txBody>
      </p:sp>
      <p:sp>
        <p:nvSpPr>
          <p:cNvPr id="59" name="Shape 1642"/>
          <p:cNvSpPr/>
          <p:nvPr>
            <p:custDataLst>
              <p:tags r:id="rId9"/>
            </p:custDataLst>
          </p:nvPr>
        </p:nvSpPr>
        <p:spPr>
          <a:xfrm>
            <a:off x="5057503" y="1389299"/>
            <a:ext cx="407035" cy="40703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19679" h="19679" extrusionOk="0">
                <a:moveTo>
                  <a:pt x="16796" y="2882"/>
                </a:moveTo>
                <a:cubicBezTo>
                  <a:pt x="20639" y="6724"/>
                  <a:pt x="20639" y="12954"/>
                  <a:pt x="16796" y="16796"/>
                </a:cubicBezTo>
                <a:cubicBezTo>
                  <a:pt x="12954" y="20639"/>
                  <a:pt x="6724" y="20639"/>
                  <a:pt x="2882" y="16796"/>
                </a:cubicBezTo>
                <a:cubicBezTo>
                  <a:pt x="-961" y="12954"/>
                  <a:pt x="-961" y="6724"/>
                  <a:pt x="2882" y="2882"/>
                </a:cubicBezTo>
                <a:cubicBezTo>
                  <a:pt x="6724" y="-961"/>
                  <a:pt x="12954" y="-961"/>
                  <a:pt x="16796" y="2882"/>
                </a:cubicBezTo>
                <a:close/>
              </a:path>
            </a:pathLst>
          </a:custGeom>
          <a:noFill/>
          <a:ln>
            <a:solidFill>
              <a:srgbClr val="C94B8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 panose="020B0503020204020204" charset="-122"/>
              <a:sym typeface="+mn-lt"/>
            </a:endParaRPr>
          </a:p>
        </p:txBody>
      </p:sp>
      <p:sp>
        <p:nvSpPr>
          <p:cNvPr id="60" name="Shape 1648"/>
          <p:cNvSpPr/>
          <p:nvPr>
            <p:custDataLst>
              <p:tags r:id="rId10"/>
            </p:custDataLst>
          </p:nvPr>
        </p:nvSpPr>
        <p:spPr>
          <a:xfrm>
            <a:off x="6780893" y="4357289"/>
            <a:ext cx="407035" cy="40703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19679" h="19679" extrusionOk="0">
                <a:moveTo>
                  <a:pt x="16796" y="2882"/>
                </a:moveTo>
                <a:cubicBezTo>
                  <a:pt x="20639" y="6724"/>
                  <a:pt x="20639" y="12954"/>
                  <a:pt x="16796" y="16796"/>
                </a:cubicBezTo>
                <a:cubicBezTo>
                  <a:pt x="12954" y="20639"/>
                  <a:pt x="6724" y="20639"/>
                  <a:pt x="2882" y="16796"/>
                </a:cubicBezTo>
                <a:cubicBezTo>
                  <a:pt x="-961" y="12954"/>
                  <a:pt x="-961" y="6724"/>
                  <a:pt x="2882" y="2882"/>
                </a:cubicBezTo>
                <a:cubicBezTo>
                  <a:pt x="6724" y="-961"/>
                  <a:pt x="12954" y="-961"/>
                  <a:pt x="16796" y="2882"/>
                </a:cubicBezTo>
                <a:close/>
              </a:path>
            </a:pathLst>
          </a:custGeom>
          <a:noFill/>
          <a:ln>
            <a:solidFill>
              <a:srgbClr val="C94B8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 panose="020B0503020204020204" charset="-122"/>
              <a:sym typeface="+mn-lt"/>
            </a:endParaRPr>
          </a:p>
        </p:txBody>
      </p:sp>
      <p:sp>
        <p:nvSpPr>
          <p:cNvPr id="61" name="Shape 1653"/>
          <p:cNvSpPr/>
          <p:nvPr>
            <p:custDataLst>
              <p:tags r:id="rId11"/>
            </p:custDataLst>
          </p:nvPr>
        </p:nvSpPr>
        <p:spPr>
          <a:xfrm>
            <a:off x="2688318" y="5166914"/>
            <a:ext cx="111125" cy="11112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19679" h="19679" extrusionOk="0">
                <a:moveTo>
                  <a:pt x="16796" y="2882"/>
                </a:moveTo>
                <a:cubicBezTo>
                  <a:pt x="20639" y="6724"/>
                  <a:pt x="20639" y="12954"/>
                  <a:pt x="16796" y="16796"/>
                </a:cubicBezTo>
                <a:cubicBezTo>
                  <a:pt x="12954" y="20639"/>
                  <a:pt x="6724" y="20639"/>
                  <a:pt x="2882" y="16796"/>
                </a:cubicBezTo>
                <a:cubicBezTo>
                  <a:pt x="-961" y="12954"/>
                  <a:pt x="-961" y="6724"/>
                  <a:pt x="2882" y="2882"/>
                </a:cubicBezTo>
                <a:cubicBezTo>
                  <a:pt x="6724" y="-961"/>
                  <a:pt x="12954" y="-961"/>
                  <a:pt x="16796" y="2882"/>
                </a:cubicBezTo>
              </a:path>
            </a:pathLst>
          </a:custGeom>
          <a:solidFill>
            <a:srgbClr val="C94B82"/>
          </a:solidFill>
          <a:ln w="12700">
            <a:miter lim="400000"/>
          </a:ln>
        </p:spPr>
        <p:txBody>
          <a:bodyPr lIns="0" tIns="0" rIns="0" bIns="0"/>
          <a:lstStyle/>
          <a:p>
            <a:pPr lvl="0"/>
            <a:endParaRPr sz="130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</p:txBody>
      </p:sp>
      <p:sp>
        <p:nvSpPr>
          <p:cNvPr id="62" name="Shape 1654"/>
          <p:cNvSpPr/>
          <p:nvPr>
            <p:custDataLst>
              <p:tags r:id="rId12"/>
            </p:custDataLst>
          </p:nvPr>
        </p:nvSpPr>
        <p:spPr>
          <a:xfrm>
            <a:off x="3937363" y="4232194"/>
            <a:ext cx="172720" cy="17272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19679" h="19679" extrusionOk="0">
                <a:moveTo>
                  <a:pt x="16796" y="2882"/>
                </a:moveTo>
                <a:cubicBezTo>
                  <a:pt x="20639" y="6724"/>
                  <a:pt x="20639" y="12954"/>
                  <a:pt x="16796" y="16796"/>
                </a:cubicBezTo>
                <a:cubicBezTo>
                  <a:pt x="12954" y="20639"/>
                  <a:pt x="6724" y="20639"/>
                  <a:pt x="2882" y="16796"/>
                </a:cubicBezTo>
                <a:cubicBezTo>
                  <a:pt x="-961" y="12954"/>
                  <a:pt x="-961" y="6724"/>
                  <a:pt x="2882" y="2882"/>
                </a:cubicBezTo>
                <a:cubicBezTo>
                  <a:pt x="6724" y="-961"/>
                  <a:pt x="12954" y="-961"/>
                  <a:pt x="16796" y="2882"/>
                </a:cubicBezTo>
              </a:path>
            </a:pathLst>
          </a:custGeom>
          <a:solidFill>
            <a:schemeClr val="bg1"/>
          </a:solidFill>
          <a:ln w="12700">
            <a:miter lim="400000"/>
          </a:ln>
        </p:spPr>
        <p:txBody>
          <a:bodyPr lIns="0" tIns="0" rIns="0" bIns="0"/>
          <a:lstStyle/>
          <a:p>
            <a:pPr lvl="0"/>
            <a:endParaRPr sz="130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</p:txBody>
      </p:sp>
      <p:sp>
        <p:nvSpPr>
          <p:cNvPr id="63" name="Shape 1655"/>
          <p:cNvSpPr/>
          <p:nvPr>
            <p:custDataLst>
              <p:tags r:id="rId13"/>
            </p:custDataLst>
          </p:nvPr>
        </p:nvSpPr>
        <p:spPr>
          <a:xfrm>
            <a:off x="5147038" y="3639104"/>
            <a:ext cx="222885" cy="22288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19679" h="19679" extrusionOk="0">
                <a:moveTo>
                  <a:pt x="16796" y="2882"/>
                </a:moveTo>
                <a:cubicBezTo>
                  <a:pt x="20639" y="6724"/>
                  <a:pt x="20639" y="12954"/>
                  <a:pt x="16796" y="16796"/>
                </a:cubicBezTo>
                <a:cubicBezTo>
                  <a:pt x="12954" y="20639"/>
                  <a:pt x="6724" y="20639"/>
                  <a:pt x="2882" y="16796"/>
                </a:cubicBezTo>
                <a:cubicBezTo>
                  <a:pt x="-961" y="12954"/>
                  <a:pt x="-961" y="6724"/>
                  <a:pt x="2882" y="2882"/>
                </a:cubicBezTo>
                <a:cubicBezTo>
                  <a:pt x="6724" y="-961"/>
                  <a:pt x="12954" y="-961"/>
                  <a:pt x="16796" y="2882"/>
                </a:cubicBezTo>
              </a:path>
            </a:pathLst>
          </a:custGeom>
          <a:solidFill>
            <a:srgbClr val="C94B82"/>
          </a:solidFill>
          <a:ln w="12700">
            <a:miter lim="400000"/>
          </a:ln>
        </p:spPr>
        <p:txBody>
          <a:bodyPr lIns="0" tIns="0" rIns="0" bIns="0"/>
          <a:lstStyle/>
          <a:p>
            <a:pPr lvl="0"/>
            <a:endParaRPr sz="130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</p:txBody>
      </p:sp>
      <p:sp>
        <p:nvSpPr>
          <p:cNvPr id="64" name="Shape 1656"/>
          <p:cNvSpPr/>
          <p:nvPr>
            <p:custDataLst>
              <p:tags r:id="rId14"/>
            </p:custDataLst>
          </p:nvPr>
        </p:nvSpPr>
        <p:spPr>
          <a:xfrm>
            <a:off x="6846298" y="3075859"/>
            <a:ext cx="275590" cy="27559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19679" h="19679" extrusionOk="0">
                <a:moveTo>
                  <a:pt x="16796" y="2882"/>
                </a:moveTo>
                <a:cubicBezTo>
                  <a:pt x="20639" y="6724"/>
                  <a:pt x="20639" y="12954"/>
                  <a:pt x="16796" y="16796"/>
                </a:cubicBezTo>
                <a:cubicBezTo>
                  <a:pt x="12954" y="20639"/>
                  <a:pt x="6724" y="20639"/>
                  <a:pt x="2882" y="16796"/>
                </a:cubicBezTo>
                <a:cubicBezTo>
                  <a:pt x="-961" y="12954"/>
                  <a:pt x="-961" y="6724"/>
                  <a:pt x="2882" y="2882"/>
                </a:cubicBezTo>
                <a:cubicBezTo>
                  <a:pt x="6724" y="-961"/>
                  <a:pt x="12954" y="-961"/>
                  <a:pt x="16796" y="2882"/>
                </a:cubicBezTo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0" tIns="0" rIns="0" bIns="0"/>
          <a:lstStyle/>
          <a:p>
            <a:pPr lvl="0"/>
            <a:endParaRPr sz="130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</p:txBody>
      </p:sp>
      <p:sp>
        <p:nvSpPr>
          <p:cNvPr id="71" name="Text Placeholder 4"/>
          <p:cNvSpPr txBox="1"/>
          <p:nvPr>
            <p:custDataLst>
              <p:tags r:id="rId15"/>
            </p:custDataLst>
          </p:nvPr>
        </p:nvSpPr>
        <p:spPr>
          <a:xfrm>
            <a:off x="2620373" y="3763564"/>
            <a:ext cx="248285" cy="29781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marL="0" indent="0" algn="l" defTabSz="914400" rtl="0" eaLnBrk="1" latinLnBrk="0" hangingPunct="1">
              <a:lnSpc>
                <a:spcPts val="1400"/>
              </a:lnSpc>
              <a:spcBef>
                <a:spcPts val="10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Open Sans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Open Sans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Open Sans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Open Sans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id-ID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rPr>
              <a:t>01</a:t>
            </a:r>
            <a:endParaRPr lang="id-ID" sz="1400" dirty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</p:txBody>
      </p:sp>
      <p:sp>
        <p:nvSpPr>
          <p:cNvPr id="72" name="Text Placeholder 4"/>
          <p:cNvSpPr txBox="1"/>
          <p:nvPr>
            <p:custDataLst>
              <p:tags r:id="rId16"/>
            </p:custDataLst>
          </p:nvPr>
        </p:nvSpPr>
        <p:spPr>
          <a:xfrm>
            <a:off x="3897358" y="2270044"/>
            <a:ext cx="248285" cy="29781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marL="0" indent="0" algn="l" defTabSz="914400" rtl="0" eaLnBrk="1" latinLnBrk="0" hangingPunct="1">
              <a:lnSpc>
                <a:spcPts val="1400"/>
              </a:lnSpc>
              <a:spcBef>
                <a:spcPts val="10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Open Sans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Open Sans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Open Sans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Open Sans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id-ID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rPr>
              <a:t>02</a:t>
            </a:r>
            <a:endParaRPr lang="id-ID" sz="1400" dirty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</p:txBody>
      </p:sp>
      <p:sp>
        <p:nvSpPr>
          <p:cNvPr id="73" name="Text Placeholder 4"/>
          <p:cNvSpPr txBox="1"/>
          <p:nvPr>
            <p:custDataLst>
              <p:tags r:id="rId17"/>
            </p:custDataLst>
          </p:nvPr>
        </p:nvSpPr>
        <p:spPr>
          <a:xfrm>
            <a:off x="5140688" y="1462959"/>
            <a:ext cx="248285" cy="29781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marL="0" indent="0" algn="l" defTabSz="914400" rtl="0" eaLnBrk="1" latinLnBrk="0" hangingPunct="1">
              <a:lnSpc>
                <a:spcPts val="1400"/>
              </a:lnSpc>
              <a:spcBef>
                <a:spcPts val="10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Open Sans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Open Sans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Open Sans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Open Sans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id-ID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rPr>
              <a:t>03</a:t>
            </a:r>
            <a:endParaRPr lang="id-ID" sz="1400" dirty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</p:txBody>
      </p:sp>
      <p:sp>
        <p:nvSpPr>
          <p:cNvPr id="74" name="Text Placeholder 4"/>
          <p:cNvSpPr txBox="1"/>
          <p:nvPr>
            <p:custDataLst>
              <p:tags r:id="rId18"/>
            </p:custDataLst>
          </p:nvPr>
        </p:nvSpPr>
        <p:spPr>
          <a:xfrm>
            <a:off x="6860903" y="4450634"/>
            <a:ext cx="248285" cy="297815"/>
          </a:xfrm>
          <a:prstGeom prst="rect">
            <a:avLst/>
          </a:prstGeom>
          <a:ln>
            <a:noFill/>
          </a:ln>
        </p:spPr>
        <p:txBody>
          <a:bodyPr vert="horz" lIns="0" tIns="0" rIns="0" bIns="0" rtlCol="0" anchor="ctr">
            <a:normAutofit/>
          </a:bodyPr>
          <a:lstStyle>
            <a:lvl1pPr marL="0" indent="0" algn="l" defTabSz="914400" rtl="0" eaLnBrk="1" latinLnBrk="0" hangingPunct="1">
              <a:lnSpc>
                <a:spcPts val="1400"/>
              </a:lnSpc>
              <a:spcBef>
                <a:spcPts val="10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Open Sans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Open Sans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Open Sans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Open Sans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id-ID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rPr>
              <a:t>04</a:t>
            </a:r>
            <a:endParaRPr lang="id-ID" sz="1400" dirty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</p:txBody>
      </p:sp>
      <p:grpSp>
        <p:nvGrpSpPr>
          <p:cNvPr id="10" name="组合 9"/>
          <p:cNvGrpSpPr/>
          <p:nvPr>
            <p:custDataLst>
              <p:tags r:id="rId19"/>
            </p:custDataLst>
          </p:nvPr>
        </p:nvGrpSpPr>
        <p:grpSpPr>
          <a:xfrm>
            <a:off x="5566287" y="1352546"/>
            <a:ext cx="2379812" cy="1047355"/>
            <a:chOff x="283599" y="1906534"/>
            <a:chExt cx="2379812" cy="1047355"/>
          </a:xfrm>
        </p:grpSpPr>
        <p:sp>
          <p:nvSpPr>
            <p:cNvPr id="12" name="文本框 11"/>
            <p:cNvSpPr txBox="1"/>
            <p:nvPr>
              <p:custDataLst>
                <p:tags r:id="rId20"/>
              </p:custDataLst>
            </p:nvPr>
          </p:nvSpPr>
          <p:spPr>
            <a:xfrm>
              <a:off x="283599" y="2190603"/>
              <a:ext cx="2379812" cy="76328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>
                <a:lnSpc>
                  <a:spcPct val="150000"/>
                </a:lnSpc>
                <a:defRPr sz="1050" b="0" i="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r>
                <a:rPr lang="zh-CN" altLang="en-US" sz="10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根据自己的需要添加适当的文字，此处添加详细文本描述，建议与标题相关尽量简洁</a:t>
              </a:r>
              <a:r>
                <a:rPr lang="en-US" altLang="zh-CN" sz="10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... ...</a:t>
              </a:r>
              <a:endParaRPr lang="en-US" altLang="zh-CN" sz="10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  <p:sp>
          <p:nvSpPr>
            <p:cNvPr id="13" name="文本框 12"/>
            <p:cNvSpPr txBox="1"/>
            <p:nvPr>
              <p:custDataLst>
                <p:tags r:id="rId21"/>
              </p:custDataLst>
            </p:nvPr>
          </p:nvSpPr>
          <p:spPr>
            <a:xfrm>
              <a:off x="283599" y="1906534"/>
              <a:ext cx="2235567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>
                <a:defRPr sz="1600" b="1">
                  <a:solidFill>
                    <a:schemeClr val="tx1">
                      <a:lumMod val="95000"/>
                      <a:lumOff val="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r>
                <a:rPr lang="zh-CN" altLang="en-US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sym typeface="HarmonyOS Sans SC Light" panose="00000400000000000000" pitchFamily="2" charset="-122"/>
                </a:rPr>
                <a:t>添加标题文本</a:t>
              </a:r>
              <a:endParaRPr lang="zh-CN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14" name="组合 13"/>
          <p:cNvGrpSpPr/>
          <p:nvPr>
            <p:custDataLst>
              <p:tags r:id="rId22"/>
            </p:custDataLst>
          </p:nvPr>
        </p:nvGrpSpPr>
        <p:grpSpPr>
          <a:xfrm>
            <a:off x="1346471" y="2117937"/>
            <a:ext cx="2385153" cy="1047355"/>
            <a:chOff x="283599" y="1906534"/>
            <a:chExt cx="2385153" cy="1047355"/>
          </a:xfrm>
        </p:grpSpPr>
        <p:sp>
          <p:nvSpPr>
            <p:cNvPr id="15" name="文本框 14"/>
            <p:cNvSpPr txBox="1"/>
            <p:nvPr>
              <p:custDataLst>
                <p:tags r:id="rId23"/>
              </p:custDataLst>
            </p:nvPr>
          </p:nvSpPr>
          <p:spPr>
            <a:xfrm>
              <a:off x="283599" y="2190603"/>
              <a:ext cx="2379812" cy="76328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>
                <a:lnSpc>
                  <a:spcPct val="150000"/>
                </a:lnSpc>
                <a:defRPr sz="1050" b="0" i="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pPr algn="r"/>
              <a:r>
                <a:rPr lang="zh-CN" altLang="en-US" sz="10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根据自己的需要添加适当的文字，此处添加详细文本描述，建议与标题相关尽量简洁</a:t>
              </a:r>
              <a:r>
                <a:rPr lang="en-US" altLang="zh-CN" sz="10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... ...</a:t>
              </a:r>
              <a:endParaRPr lang="en-US" altLang="zh-CN" sz="10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  <p:sp>
          <p:nvSpPr>
            <p:cNvPr id="16" name="文本框 15"/>
            <p:cNvSpPr txBox="1"/>
            <p:nvPr>
              <p:custDataLst>
                <p:tags r:id="rId24"/>
              </p:custDataLst>
            </p:nvPr>
          </p:nvSpPr>
          <p:spPr>
            <a:xfrm>
              <a:off x="433185" y="1906534"/>
              <a:ext cx="2235567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>
                <a:defRPr sz="1600" b="1">
                  <a:solidFill>
                    <a:schemeClr val="tx1">
                      <a:lumMod val="95000"/>
                      <a:lumOff val="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pPr algn="r"/>
              <a:r>
                <a:rPr lang="zh-CN" altLang="en-US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sym typeface="HarmonyOS Sans SC Light" panose="00000400000000000000" pitchFamily="2" charset="-122"/>
                </a:rPr>
                <a:t>添加标题文本</a:t>
              </a:r>
              <a:endParaRPr lang="zh-CN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17" name="组合 16"/>
          <p:cNvGrpSpPr/>
          <p:nvPr>
            <p:custDataLst>
              <p:tags r:id="rId25"/>
            </p:custDataLst>
          </p:nvPr>
        </p:nvGrpSpPr>
        <p:grpSpPr>
          <a:xfrm>
            <a:off x="2955737" y="5188066"/>
            <a:ext cx="2379812" cy="1047355"/>
            <a:chOff x="283599" y="1906534"/>
            <a:chExt cx="2379812" cy="1047355"/>
          </a:xfrm>
        </p:grpSpPr>
        <p:sp>
          <p:nvSpPr>
            <p:cNvPr id="18" name="文本框 17"/>
            <p:cNvSpPr txBox="1"/>
            <p:nvPr>
              <p:custDataLst>
                <p:tags r:id="rId26"/>
              </p:custDataLst>
            </p:nvPr>
          </p:nvSpPr>
          <p:spPr>
            <a:xfrm>
              <a:off x="283599" y="2190603"/>
              <a:ext cx="2379812" cy="76328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>
                <a:lnSpc>
                  <a:spcPct val="150000"/>
                </a:lnSpc>
                <a:defRPr sz="1050" b="0" i="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r>
                <a:rPr lang="zh-CN" altLang="en-US" sz="10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根据自己的需要添加适当的文字，此处添加详细文本描述，建议与标题相关尽量简洁</a:t>
              </a:r>
              <a:r>
                <a:rPr lang="en-US" altLang="zh-CN" sz="10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... ...</a:t>
              </a:r>
              <a:endParaRPr lang="en-US" altLang="zh-CN" sz="10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  <p:sp>
          <p:nvSpPr>
            <p:cNvPr id="19" name="文本框 18"/>
            <p:cNvSpPr txBox="1"/>
            <p:nvPr>
              <p:custDataLst>
                <p:tags r:id="rId27"/>
              </p:custDataLst>
            </p:nvPr>
          </p:nvSpPr>
          <p:spPr>
            <a:xfrm>
              <a:off x="283599" y="1906534"/>
              <a:ext cx="2235567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>
                <a:defRPr sz="1600" b="1">
                  <a:solidFill>
                    <a:schemeClr val="tx1">
                      <a:lumMod val="95000"/>
                      <a:lumOff val="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r>
                <a:rPr lang="zh-CN" altLang="en-US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sym typeface="HarmonyOS Sans SC Light" panose="00000400000000000000" pitchFamily="2" charset="-122"/>
                </a:rPr>
                <a:t>添加标题文本</a:t>
              </a:r>
              <a:endParaRPr lang="zh-CN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20" name="组合 19"/>
          <p:cNvGrpSpPr/>
          <p:nvPr>
            <p:custDataLst>
              <p:tags r:id="rId28"/>
            </p:custDataLst>
          </p:nvPr>
        </p:nvGrpSpPr>
        <p:grpSpPr>
          <a:xfrm>
            <a:off x="7357382" y="4316014"/>
            <a:ext cx="2379980" cy="1086485"/>
            <a:chOff x="283599" y="1906534"/>
            <a:chExt cx="2379980" cy="1086485"/>
          </a:xfrm>
        </p:grpSpPr>
        <p:sp>
          <p:nvSpPr>
            <p:cNvPr id="35" name="文本框 34"/>
            <p:cNvSpPr txBox="1"/>
            <p:nvPr>
              <p:custDataLst>
                <p:tags r:id="rId29"/>
              </p:custDataLst>
            </p:nvPr>
          </p:nvSpPr>
          <p:spPr>
            <a:xfrm>
              <a:off x="283599" y="2190379"/>
              <a:ext cx="2379980" cy="802640"/>
            </a:xfrm>
            <a:prstGeom prst="rect">
              <a:avLst/>
            </a:prstGeom>
            <a:noFill/>
          </p:spPr>
          <p:txBody>
            <a:bodyPr wrap="square">
              <a:noAutofit/>
            </a:bodyPr>
            <a:lstStyle>
              <a:defPPr>
                <a:defRPr lang="zh-CN"/>
              </a:defPPr>
              <a:lvl1pPr>
                <a:lnSpc>
                  <a:spcPct val="150000"/>
                </a:lnSpc>
                <a:defRPr sz="1050" b="0" i="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r>
                <a:rPr lang="zh-CN" altLang="en-US" sz="10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根据自己的需要添加适当的文字，此处添加详细文本描述，建议与标题相关尽量简洁</a:t>
              </a:r>
              <a:r>
                <a:rPr lang="en-US" altLang="zh-CN" sz="10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... ...</a:t>
              </a:r>
              <a:endParaRPr lang="en-US" altLang="zh-CN" sz="10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  <p:sp>
          <p:nvSpPr>
            <p:cNvPr id="36" name="文本框 35"/>
            <p:cNvSpPr txBox="1"/>
            <p:nvPr>
              <p:custDataLst>
                <p:tags r:id="rId30"/>
              </p:custDataLst>
            </p:nvPr>
          </p:nvSpPr>
          <p:spPr>
            <a:xfrm>
              <a:off x="283599" y="1906534"/>
              <a:ext cx="2235567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>
                <a:defRPr sz="1600" b="1">
                  <a:solidFill>
                    <a:schemeClr val="tx1">
                      <a:lumMod val="95000"/>
                      <a:lumOff val="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r>
                <a:rPr lang="zh-CN" altLang="en-US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sym typeface="HarmonyOS Sans SC Light" panose="00000400000000000000" pitchFamily="2" charset="-122"/>
                </a:rPr>
                <a:t>添加标题文本</a:t>
              </a:r>
              <a:endParaRPr lang="zh-CN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3" name="组合 2"/>
          <p:cNvGrpSpPr/>
          <p:nvPr/>
        </p:nvGrpSpPr>
        <p:grpSpPr>
          <a:xfrm>
            <a:off x="9408795" y="2117725"/>
            <a:ext cx="802640" cy="1444625"/>
            <a:chOff x="14513" y="1986"/>
            <a:chExt cx="2572" cy="4626"/>
          </a:xfrm>
        </p:grpSpPr>
        <p:grpSp>
          <p:nvGrpSpPr>
            <p:cNvPr id="30734" name="组合 19"/>
            <p:cNvGrpSpPr/>
            <p:nvPr/>
          </p:nvGrpSpPr>
          <p:grpSpPr bwMode="auto">
            <a:xfrm rot="0">
              <a:off x="14513" y="1986"/>
              <a:ext cx="2573" cy="4627"/>
              <a:chOff x="0" y="0"/>
              <a:chExt cx="1385318" cy="2492375"/>
            </a:xfrm>
          </p:grpSpPr>
          <p:sp>
            <p:nvSpPr>
              <p:cNvPr id="30737" name="椭圆 22"/>
              <p:cNvSpPr/>
              <p:nvPr>
                <p:custDataLst>
                  <p:tags r:id="rId31"/>
                </p:custDataLst>
              </p:nvPr>
            </p:nvSpPr>
            <p:spPr bwMode="auto">
              <a:xfrm>
                <a:off x="0" y="855812"/>
                <a:ext cx="1385318" cy="1636563"/>
              </a:xfrm>
              <a:custGeom>
                <a:avLst/>
                <a:gdLst>
                  <a:gd name="T0" fmla="*/ 692658 w 1385318"/>
                  <a:gd name="T1" fmla="*/ 409189 h 1636563"/>
                  <a:gd name="T2" fmla="*/ 1227372 w 1385318"/>
                  <a:gd name="T3" fmla="*/ 943903 h 1636563"/>
                  <a:gd name="T4" fmla="*/ 692658 w 1385318"/>
                  <a:gd name="T5" fmla="*/ 1478617 h 1636563"/>
                  <a:gd name="T6" fmla="*/ 157944 w 1385318"/>
                  <a:gd name="T7" fmla="*/ 943903 h 1636563"/>
                  <a:gd name="T8" fmla="*/ 692658 w 1385318"/>
                  <a:gd name="T9" fmla="*/ 409189 h 1636563"/>
                  <a:gd name="T10" fmla="*/ 692658 w 1385318"/>
                  <a:gd name="T11" fmla="*/ 367839 h 1636563"/>
                  <a:gd name="T12" fmla="*/ 116594 w 1385318"/>
                  <a:gd name="T13" fmla="*/ 943903 h 1636563"/>
                  <a:gd name="T14" fmla="*/ 692658 w 1385318"/>
                  <a:gd name="T15" fmla="*/ 1519967 h 1636563"/>
                  <a:gd name="T16" fmla="*/ 1268722 w 1385318"/>
                  <a:gd name="T17" fmla="*/ 943903 h 1636563"/>
                  <a:gd name="T18" fmla="*/ 692658 w 1385318"/>
                  <a:gd name="T19" fmla="*/ 367839 h 1636563"/>
                  <a:gd name="T20" fmla="*/ 453480 w 1385318"/>
                  <a:gd name="T21" fmla="*/ 72008 h 1636563"/>
                  <a:gd name="T22" fmla="*/ 453480 w 1385318"/>
                  <a:gd name="T23" fmla="*/ 296230 h 1636563"/>
                  <a:gd name="T24" fmla="*/ 692659 w 1385318"/>
                  <a:gd name="T25" fmla="*/ 251245 h 1636563"/>
                  <a:gd name="T26" fmla="*/ 957536 w 1385318"/>
                  <a:gd name="T27" fmla="*/ 304207 h 1636563"/>
                  <a:gd name="T28" fmla="*/ 957536 w 1385318"/>
                  <a:gd name="T29" fmla="*/ 72008 h 1636563"/>
                  <a:gd name="T30" fmla="*/ 453480 w 1385318"/>
                  <a:gd name="T31" fmla="*/ 72008 h 1636563"/>
                  <a:gd name="T32" fmla="*/ 381472 w 1385318"/>
                  <a:gd name="T33" fmla="*/ 0 h 1636563"/>
                  <a:gd name="T34" fmla="*/ 1029544 w 1385318"/>
                  <a:gd name="T35" fmla="*/ 0 h 1636563"/>
                  <a:gd name="T36" fmla="*/ 1029544 w 1385318"/>
                  <a:gd name="T37" fmla="*/ 72008 h 1636563"/>
                  <a:gd name="T38" fmla="*/ 1029544 w 1385318"/>
                  <a:gd name="T39" fmla="*/ 342191 h 1636563"/>
                  <a:gd name="T40" fmla="*/ 1385318 w 1385318"/>
                  <a:gd name="T41" fmla="*/ 943904 h 1636563"/>
                  <a:gd name="T42" fmla="*/ 692659 w 1385318"/>
                  <a:gd name="T43" fmla="*/ 1636563 h 1636563"/>
                  <a:gd name="T44" fmla="*/ 0 w 1385318"/>
                  <a:gd name="T45" fmla="*/ 943904 h 1636563"/>
                  <a:gd name="T46" fmla="*/ 381472 w 1385318"/>
                  <a:gd name="T47" fmla="*/ 328243 h 1636563"/>
                  <a:gd name="T48" fmla="*/ 381472 w 1385318"/>
                  <a:gd name="T49" fmla="*/ 72008 h 1636563"/>
                  <a:gd name="T50" fmla="*/ 381472 w 1385318"/>
                  <a:gd name="T51" fmla="*/ 0 h 1636563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</a:gdLst>
                <a:ahLst/>
                <a:cxnLst>
                  <a:cxn ang="T52">
                    <a:pos x="T0" y="T1"/>
                  </a:cxn>
                  <a:cxn ang="T53">
                    <a:pos x="T2" y="T3"/>
                  </a:cxn>
                  <a:cxn ang="T54">
                    <a:pos x="T4" y="T5"/>
                  </a:cxn>
                  <a:cxn ang="T55">
                    <a:pos x="T6" y="T7"/>
                  </a:cxn>
                  <a:cxn ang="T56">
                    <a:pos x="T8" y="T9"/>
                  </a:cxn>
                  <a:cxn ang="T57">
                    <a:pos x="T10" y="T11"/>
                  </a:cxn>
                  <a:cxn ang="T58">
                    <a:pos x="T12" y="T13"/>
                  </a:cxn>
                  <a:cxn ang="T59">
                    <a:pos x="T14" y="T15"/>
                  </a:cxn>
                  <a:cxn ang="T60">
                    <a:pos x="T16" y="T17"/>
                  </a:cxn>
                  <a:cxn ang="T61">
                    <a:pos x="T18" y="T19"/>
                  </a:cxn>
                  <a:cxn ang="T62">
                    <a:pos x="T20" y="T21"/>
                  </a:cxn>
                  <a:cxn ang="T63">
                    <a:pos x="T22" y="T23"/>
                  </a:cxn>
                  <a:cxn ang="T64">
                    <a:pos x="T24" y="T25"/>
                  </a:cxn>
                  <a:cxn ang="T65">
                    <a:pos x="T26" y="T27"/>
                  </a:cxn>
                  <a:cxn ang="T66">
                    <a:pos x="T28" y="T29"/>
                  </a:cxn>
                  <a:cxn ang="T67">
                    <a:pos x="T30" y="T31"/>
                  </a:cxn>
                  <a:cxn ang="T68">
                    <a:pos x="T32" y="T33"/>
                  </a:cxn>
                  <a:cxn ang="T69">
                    <a:pos x="T34" y="T35"/>
                  </a:cxn>
                  <a:cxn ang="T70">
                    <a:pos x="T36" y="T37"/>
                  </a:cxn>
                  <a:cxn ang="T71">
                    <a:pos x="T38" y="T39"/>
                  </a:cxn>
                  <a:cxn ang="T72">
                    <a:pos x="T40" y="T41"/>
                  </a:cxn>
                  <a:cxn ang="T73">
                    <a:pos x="T42" y="T43"/>
                  </a:cxn>
                  <a:cxn ang="T74">
                    <a:pos x="T44" y="T45"/>
                  </a:cxn>
                  <a:cxn ang="T75">
                    <a:pos x="T46" y="T47"/>
                  </a:cxn>
                  <a:cxn ang="T76">
                    <a:pos x="T48" y="T49"/>
                  </a:cxn>
                  <a:cxn ang="T77">
                    <a:pos x="T50" y="T51"/>
                  </a:cxn>
                </a:cxnLst>
                <a:rect l="0" t="0" r="r" b="b"/>
                <a:pathLst>
                  <a:path w="1385318" h="1636563">
                    <a:moveTo>
                      <a:pt x="692658" y="409189"/>
                    </a:moveTo>
                    <a:cubicBezTo>
                      <a:pt x="987972" y="409189"/>
                      <a:pt x="1227372" y="648589"/>
                      <a:pt x="1227372" y="943903"/>
                    </a:cubicBezTo>
                    <a:cubicBezTo>
                      <a:pt x="1227372" y="1239217"/>
                      <a:pt x="987972" y="1478617"/>
                      <a:pt x="692658" y="1478617"/>
                    </a:cubicBezTo>
                    <a:cubicBezTo>
                      <a:pt x="397344" y="1478617"/>
                      <a:pt x="157944" y="1239217"/>
                      <a:pt x="157944" y="943903"/>
                    </a:cubicBezTo>
                    <a:cubicBezTo>
                      <a:pt x="157944" y="648589"/>
                      <a:pt x="397344" y="409189"/>
                      <a:pt x="692658" y="409189"/>
                    </a:cubicBezTo>
                    <a:close/>
                    <a:moveTo>
                      <a:pt x="692658" y="367839"/>
                    </a:moveTo>
                    <a:cubicBezTo>
                      <a:pt x="374507" y="367839"/>
                      <a:pt x="116594" y="625752"/>
                      <a:pt x="116594" y="943903"/>
                    </a:cubicBezTo>
                    <a:cubicBezTo>
                      <a:pt x="116594" y="1262054"/>
                      <a:pt x="374507" y="1519967"/>
                      <a:pt x="692658" y="1519967"/>
                    </a:cubicBezTo>
                    <a:cubicBezTo>
                      <a:pt x="1010809" y="1519967"/>
                      <a:pt x="1268722" y="1262054"/>
                      <a:pt x="1268722" y="943903"/>
                    </a:cubicBezTo>
                    <a:cubicBezTo>
                      <a:pt x="1268722" y="625752"/>
                      <a:pt x="1010809" y="367839"/>
                      <a:pt x="692658" y="367839"/>
                    </a:cubicBezTo>
                    <a:close/>
                    <a:moveTo>
                      <a:pt x="453480" y="72008"/>
                    </a:moveTo>
                    <a:lnTo>
                      <a:pt x="453480" y="296230"/>
                    </a:lnTo>
                    <a:cubicBezTo>
                      <a:pt x="527423" y="266333"/>
                      <a:pt x="608279" y="251245"/>
                      <a:pt x="692659" y="251245"/>
                    </a:cubicBezTo>
                    <a:cubicBezTo>
                      <a:pt x="786546" y="251245"/>
                      <a:pt x="876070" y="269925"/>
                      <a:pt x="957536" y="304207"/>
                    </a:cubicBezTo>
                    <a:lnTo>
                      <a:pt x="957536" y="72008"/>
                    </a:lnTo>
                    <a:lnTo>
                      <a:pt x="453480" y="72008"/>
                    </a:lnTo>
                    <a:close/>
                    <a:moveTo>
                      <a:pt x="381472" y="0"/>
                    </a:moveTo>
                    <a:lnTo>
                      <a:pt x="1029544" y="0"/>
                    </a:lnTo>
                    <a:lnTo>
                      <a:pt x="1029544" y="72008"/>
                    </a:lnTo>
                    <a:lnTo>
                      <a:pt x="1029544" y="342191"/>
                    </a:lnTo>
                    <a:cubicBezTo>
                      <a:pt x="1242479" y="458018"/>
                      <a:pt x="1385318" y="684280"/>
                      <a:pt x="1385318" y="943904"/>
                    </a:cubicBezTo>
                    <a:cubicBezTo>
                      <a:pt x="1385318" y="1326449"/>
                      <a:pt x="1075204" y="1636563"/>
                      <a:pt x="692659" y="1636563"/>
                    </a:cubicBezTo>
                    <a:cubicBezTo>
                      <a:pt x="310114" y="1636563"/>
                      <a:pt x="0" y="1326449"/>
                      <a:pt x="0" y="943904"/>
                    </a:cubicBezTo>
                    <a:cubicBezTo>
                      <a:pt x="0" y="673806"/>
                      <a:pt x="154597" y="439816"/>
                      <a:pt x="381472" y="328243"/>
                    </a:cubicBezTo>
                    <a:lnTo>
                      <a:pt x="381472" y="72008"/>
                    </a:lnTo>
                    <a:lnTo>
                      <a:pt x="381472" y="0"/>
                    </a:lnTo>
                    <a:close/>
                  </a:path>
                </a:pathLst>
              </a:custGeom>
              <a:solidFill>
                <a:srgbClr val="FDD0E0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>
                  <a:solidFill>
                    <a:schemeClr val="tx1">
                      <a:lumMod val="75000"/>
                      <a:lumOff val="25000"/>
                    </a:schemeClr>
                  </a:solidFill>
                  <a:sym typeface="+mn-lt"/>
                </a:endParaRPr>
              </a:p>
            </p:txBody>
          </p:sp>
          <p:sp>
            <p:nvSpPr>
              <p:cNvPr id="30738" name="矩形 27"/>
              <p:cNvSpPr/>
              <p:nvPr>
                <p:custDataLst>
                  <p:tags r:id="rId32"/>
                </p:custDataLst>
              </p:nvPr>
            </p:nvSpPr>
            <p:spPr bwMode="auto">
              <a:xfrm>
                <a:off x="541387" y="0"/>
                <a:ext cx="689223" cy="1027832"/>
              </a:xfrm>
              <a:custGeom>
                <a:avLst/>
                <a:gdLst>
                  <a:gd name="T0" fmla="*/ 439813 w 689223"/>
                  <a:gd name="T1" fmla="*/ 108968 h 1027832"/>
                  <a:gd name="T2" fmla="*/ 366143 w 689223"/>
                  <a:gd name="T3" fmla="*/ 182638 h 1027832"/>
                  <a:gd name="T4" fmla="*/ 439813 w 689223"/>
                  <a:gd name="T5" fmla="*/ 256308 h 1027832"/>
                  <a:gd name="T6" fmla="*/ 513483 w 689223"/>
                  <a:gd name="T7" fmla="*/ 182638 h 1027832"/>
                  <a:gd name="T8" fmla="*/ 439813 w 689223"/>
                  <a:gd name="T9" fmla="*/ 108968 h 1027832"/>
                  <a:gd name="T10" fmla="*/ 311944 w 689223"/>
                  <a:gd name="T11" fmla="*/ 0 h 1027832"/>
                  <a:gd name="T12" fmla="*/ 689223 w 689223"/>
                  <a:gd name="T13" fmla="*/ 0 h 1027832"/>
                  <a:gd name="T14" fmla="*/ 372517 w 689223"/>
                  <a:gd name="T15" fmla="*/ 1025450 h 1027832"/>
                  <a:gd name="T16" fmla="*/ 0 w 689223"/>
                  <a:gd name="T17" fmla="*/ 1027832 h 1027832"/>
                  <a:gd name="T18" fmla="*/ 311944 w 689223"/>
                  <a:gd name="T19" fmla="*/ 0 h 1027832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</a:gdLst>
                <a:ahLst/>
                <a:cxnLst>
                  <a:cxn ang="T20">
                    <a:pos x="T0" y="T1"/>
                  </a:cxn>
                  <a:cxn ang="T21">
                    <a:pos x="T2" y="T3"/>
                  </a:cxn>
                  <a:cxn ang="T22">
                    <a:pos x="T4" y="T5"/>
                  </a:cxn>
                  <a:cxn ang="T23">
                    <a:pos x="T6" y="T7"/>
                  </a:cxn>
                  <a:cxn ang="T24">
                    <a:pos x="T8" y="T9"/>
                  </a:cxn>
                  <a:cxn ang="T25">
                    <a:pos x="T10" y="T11"/>
                  </a:cxn>
                  <a:cxn ang="T26">
                    <a:pos x="T12" y="T13"/>
                  </a:cxn>
                  <a:cxn ang="T27">
                    <a:pos x="T14" y="T15"/>
                  </a:cxn>
                  <a:cxn ang="T28">
                    <a:pos x="T16" y="T17"/>
                  </a:cxn>
                  <a:cxn ang="T29">
                    <a:pos x="T18" y="T19"/>
                  </a:cxn>
                </a:cxnLst>
                <a:rect l="0" t="0" r="r" b="b"/>
                <a:pathLst>
                  <a:path w="689223" h="1027832">
                    <a:moveTo>
                      <a:pt x="439813" y="108968"/>
                    </a:moveTo>
                    <a:cubicBezTo>
                      <a:pt x="399126" y="108968"/>
                      <a:pt x="366143" y="141951"/>
                      <a:pt x="366143" y="182638"/>
                    </a:cubicBezTo>
                    <a:cubicBezTo>
                      <a:pt x="366143" y="223325"/>
                      <a:pt x="399126" y="256308"/>
                      <a:pt x="439813" y="256308"/>
                    </a:cubicBezTo>
                    <a:cubicBezTo>
                      <a:pt x="480500" y="256308"/>
                      <a:pt x="513483" y="223325"/>
                      <a:pt x="513483" y="182638"/>
                    </a:cubicBezTo>
                    <a:cubicBezTo>
                      <a:pt x="513483" y="141951"/>
                      <a:pt x="480500" y="108968"/>
                      <a:pt x="439813" y="108968"/>
                    </a:cubicBezTo>
                    <a:close/>
                    <a:moveTo>
                      <a:pt x="311944" y="0"/>
                    </a:moveTo>
                    <a:lnTo>
                      <a:pt x="689223" y="0"/>
                    </a:lnTo>
                    <a:lnTo>
                      <a:pt x="372517" y="1025450"/>
                    </a:lnTo>
                    <a:lnTo>
                      <a:pt x="0" y="1027832"/>
                    </a:lnTo>
                    <a:lnTo>
                      <a:pt x="311944" y="0"/>
                    </a:lnTo>
                    <a:close/>
                  </a:path>
                </a:pathLst>
              </a:custGeom>
              <a:noFill/>
              <a:ln w="28575" cmpd="sng">
                <a:solidFill>
                  <a:srgbClr val="C94B82"/>
                </a:solidFill>
                <a:prstDash val="solid"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>
                  <a:solidFill>
                    <a:schemeClr val="tx1">
                      <a:lumMod val="75000"/>
                      <a:lumOff val="25000"/>
                    </a:schemeClr>
                  </a:solidFill>
                  <a:sym typeface="+mn-lt"/>
                </a:endParaRPr>
              </a:p>
            </p:txBody>
          </p:sp>
          <p:sp>
            <p:nvSpPr>
              <p:cNvPr id="30736" name="矩形 27"/>
              <p:cNvSpPr/>
              <p:nvPr>
                <p:custDataLst>
                  <p:tags r:id="rId33"/>
                </p:custDataLst>
              </p:nvPr>
            </p:nvSpPr>
            <p:spPr bwMode="auto">
              <a:xfrm flipH="1">
                <a:off x="216025" y="0"/>
                <a:ext cx="689223" cy="1027832"/>
              </a:xfrm>
              <a:custGeom>
                <a:avLst/>
                <a:gdLst>
                  <a:gd name="T0" fmla="*/ 439813 w 689223"/>
                  <a:gd name="T1" fmla="*/ 108968 h 1027832"/>
                  <a:gd name="T2" fmla="*/ 366143 w 689223"/>
                  <a:gd name="T3" fmla="*/ 182638 h 1027832"/>
                  <a:gd name="T4" fmla="*/ 439813 w 689223"/>
                  <a:gd name="T5" fmla="*/ 256308 h 1027832"/>
                  <a:gd name="T6" fmla="*/ 513483 w 689223"/>
                  <a:gd name="T7" fmla="*/ 182638 h 1027832"/>
                  <a:gd name="T8" fmla="*/ 439813 w 689223"/>
                  <a:gd name="T9" fmla="*/ 108968 h 1027832"/>
                  <a:gd name="T10" fmla="*/ 311944 w 689223"/>
                  <a:gd name="T11" fmla="*/ 0 h 1027832"/>
                  <a:gd name="T12" fmla="*/ 689223 w 689223"/>
                  <a:gd name="T13" fmla="*/ 0 h 1027832"/>
                  <a:gd name="T14" fmla="*/ 372517 w 689223"/>
                  <a:gd name="T15" fmla="*/ 1025450 h 1027832"/>
                  <a:gd name="T16" fmla="*/ 0 w 689223"/>
                  <a:gd name="T17" fmla="*/ 1027832 h 1027832"/>
                  <a:gd name="T18" fmla="*/ 311944 w 689223"/>
                  <a:gd name="T19" fmla="*/ 0 h 1027832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</a:gdLst>
                <a:ahLst/>
                <a:cxnLst>
                  <a:cxn ang="T20">
                    <a:pos x="T0" y="T1"/>
                  </a:cxn>
                  <a:cxn ang="T21">
                    <a:pos x="T2" y="T3"/>
                  </a:cxn>
                  <a:cxn ang="T22">
                    <a:pos x="T4" y="T5"/>
                  </a:cxn>
                  <a:cxn ang="T23">
                    <a:pos x="T6" y="T7"/>
                  </a:cxn>
                  <a:cxn ang="T24">
                    <a:pos x="T8" y="T9"/>
                  </a:cxn>
                  <a:cxn ang="T25">
                    <a:pos x="T10" y="T11"/>
                  </a:cxn>
                  <a:cxn ang="T26">
                    <a:pos x="T12" y="T13"/>
                  </a:cxn>
                  <a:cxn ang="T27">
                    <a:pos x="T14" y="T15"/>
                  </a:cxn>
                  <a:cxn ang="T28">
                    <a:pos x="T16" y="T17"/>
                  </a:cxn>
                  <a:cxn ang="T29">
                    <a:pos x="T18" y="T19"/>
                  </a:cxn>
                </a:cxnLst>
                <a:rect l="0" t="0" r="r" b="b"/>
                <a:pathLst>
                  <a:path w="689223" h="1027832">
                    <a:moveTo>
                      <a:pt x="439813" y="108968"/>
                    </a:moveTo>
                    <a:cubicBezTo>
                      <a:pt x="399126" y="108968"/>
                      <a:pt x="366143" y="141951"/>
                      <a:pt x="366143" y="182638"/>
                    </a:cubicBezTo>
                    <a:cubicBezTo>
                      <a:pt x="366143" y="223325"/>
                      <a:pt x="399126" y="256308"/>
                      <a:pt x="439813" y="256308"/>
                    </a:cubicBezTo>
                    <a:cubicBezTo>
                      <a:pt x="480500" y="256308"/>
                      <a:pt x="513483" y="223325"/>
                      <a:pt x="513483" y="182638"/>
                    </a:cubicBezTo>
                    <a:cubicBezTo>
                      <a:pt x="513483" y="141951"/>
                      <a:pt x="480500" y="108968"/>
                      <a:pt x="439813" y="108968"/>
                    </a:cubicBezTo>
                    <a:close/>
                    <a:moveTo>
                      <a:pt x="311944" y="0"/>
                    </a:moveTo>
                    <a:lnTo>
                      <a:pt x="689223" y="0"/>
                    </a:lnTo>
                    <a:lnTo>
                      <a:pt x="372517" y="1025450"/>
                    </a:lnTo>
                    <a:lnTo>
                      <a:pt x="0" y="1027832"/>
                    </a:lnTo>
                    <a:lnTo>
                      <a:pt x="311944" y="0"/>
                    </a:lnTo>
                    <a:close/>
                  </a:path>
                </a:pathLst>
              </a:custGeom>
              <a:solidFill>
                <a:srgbClr val="C94B82"/>
              </a:solidFill>
              <a:ln w="28575" cmpd="sng">
                <a:solidFill>
                  <a:srgbClr val="C94B82"/>
                </a:solidFill>
                <a:prstDash val="solid"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>
                  <a:solidFill>
                    <a:schemeClr val="tx1">
                      <a:lumMod val="75000"/>
                      <a:lumOff val="25000"/>
                    </a:schemeClr>
                  </a:solidFill>
                  <a:sym typeface="+mn-lt"/>
                </a:endParaRPr>
              </a:p>
            </p:txBody>
          </p:sp>
        </p:grpSp>
        <p:pic>
          <p:nvPicPr>
            <p:cNvPr id="52" name="图片 51" descr="冠军"/>
            <p:cNvPicPr>
              <a:picLocks noChangeAspect="1"/>
            </p:cNvPicPr>
            <p:nvPr/>
          </p:nvPicPr>
          <p:blipFill>
            <a:blip r:embed="rId34">
              <a:extLst>
                <a:ext uri="{96DAC541-7B7A-43D3-8B79-37D633B846F1}">
                  <asvg:svgBlip xmlns:asvg="http://schemas.microsoft.com/office/drawing/2016/SVG/main" r:embed="rId35"/>
                </a:ext>
              </a:extLst>
            </a:blip>
            <a:stretch>
              <a:fillRect/>
            </a:stretch>
          </p:blipFill>
          <p:spPr>
            <a:xfrm>
              <a:off x="15107" y="4487"/>
              <a:ext cx="1440" cy="1440"/>
            </a:xfrm>
            <a:prstGeom prst="rect">
              <a:avLst/>
            </a:prstGeom>
          </p:spPr>
        </p:pic>
      </p:grpSp>
      <p:pic>
        <p:nvPicPr>
          <p:cNvPr id="2" name="图片 1" descr="微信图片_20240716094715"/>
          <p:cNvPicPr>
            <a:picLocks noChangeAspect="1"/>
          </p:cNvPicPr>
          <p:nvPr/>
        </p:nvPicPr>
        <p:blipFill>
          <a:blip r:embed="rId36"/>
          <a:stretch>
            <a:fillRect/>
          </a:stretch>
        </p:blipFill>
        <p:spPr>
          <a:xfrm>
            <a:off x="9194165" y="301625"/>
            <a:ext cx="2719070" cy="543560"/>
          </a:xfrm>
          <a:prstGeom prst="rect">
            <a:avLst/>
          </a:prstGeom>
        </p:spPr>
      </p:pic>
    </p:spTree>
    <p:custDataLst>
      <p:tags r:id="rId37"/>
    </p:custData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9" name="任意多边形: 形状 235"/>
          <p:cNvSpPr/>
          <p:nvPr/>
        </p:nvSpPr>
        <p:spPr>
          <a:xfrm>
            <a:off x="-1" y="0"/>
            <a:ext cx="2072654" cy="1206867"/>
          </a:xfrm>
          <a:custGeom>
            <a:avLst/>
            <a:gdLst>
              <a:gd name="connsiteX0" fmla="*/ 592188 w 592188"/>
              <a:gd name="connsiteY0" fmla="*/ 260432 h 344820"/>
              <a:gd name="connsiteX1" fmla="*/ 592188 w 592188"/>
              <a:gd name="connsiteY1" fmla="*/ 276583 h 344820"/>
              <a:gd name="connsiteX2" fmla="*/ 523951 w 592188"/>
              <a:gd name="connsiteY2" fmla="*/ 344820 h 344820"/>
              <a:gd name="connsiteX3" fmla="*/ 0 w 592188"/>
              <a:gd name="connsiteY3" fmla="*/ 344820 h 344820"/>
              <a:gd name="connsiteX4" fmla="*/ 0 w 592188"/>
              <a:gd name="connsiteY4" fmla="*/ 0 h 344820"/>
              <a:gd name="connsiteX5" fmla="*/ 244145 w 592188"/>
              <a:gd name="connsiteY5" fmla="*/ 0 h 344820"/>
              <a:gd name="connsiteX6" fmla="*/ 253609 w 592188"/>
              <a:gd name="connsiteY6" fmla="*/ 34701 h 344820"/>
              <a:gd name="connsiteX7" fmla="*/ 185338 w 592188"/>
              <a:gd name="connsiteY7" fmla="*/ 102939 h 344820"/>
              <a:gd name="connsiteX8" fmla="*/ 98584 w 592188"/>
              <a:gd name="connsiteY8" fmla="*/ 102939 h 344820"/>
              <a:gd name="connsiteX9" fmla="*/ 46223 w 592188"/>
              <a:gd name="connsiteY9" fmla="*/ 147584 h 344820"/>
              <a:gd name="connsiteX10" fmla="*/ 61585 w 592188"/>
              <a:gd name="connsiteY10" fmla="*/ 179131 h 344820"/>
              <a:gd name="connsiteX11" fmla="*/ 98584 w 592188"/>
              <a:gd name="connsiteY11" fmla="*/ 192196 h 344820"/>
              <a:gd name="connsiteX12" fmla="*/ 523951 w 592188"/>
              <a:gd name="connsiteY12" fmla="*/ 192196 h 344820"/>
              <a:gd name="connsiteX13" fmla="*/ 592188 w 592188"/>
              <a:gd name="connsiteY13" fmla="*/ 260432 h 3448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92188" h="344820">
                <a:moveTo>
                  <a:pt x="592188" y="260432"/>
                </a:moveTo>
                <a:lnTo>
                  <a:pt x="592188" y="276583"/>
                </a:lnTo>
                <a:cubicBezTo>
                  <a:pt x="592188" y="314268"/>
                  <a:pt x="561636" y="344820"/>
                  <a:pt x="523951" y="344820"/>
                </a:cubicBezTo>
                <a:lnTo>
                  <a:pt x="0" y="344820"/>
                </a:lnTo>
                <a:lnTo>
                  <a:pt x="0" y="0"/>
                </a:lnTo>
                <a:lnTo>
                  <a:pt x="244145" y="0"/>
                </a:lnTo>
                <a:cubicBezTo>
                  <a:pt x="250146" y="10150"/>
                  <a:pt x="253609" y="22014"/>
                  <a:pt x="253609" y="34701"/>
                </a:cubicBezTo>
                <a:cubicBezTo>
                  <a:pt x="253609" y="72386"/>
                  <a:pt x="223057" y="102939"/>
                  <a:pt x="185338" y="102939"/>
                </a:cubicBezTo>
                <a:lnTo>
                  <a:pt x="98584" y="102939"/>
                </a:lnTo>
                <a:cubicBezTo>
                  <a:pt x="69677" y="102939"/>
                  <a:pt x="46223" y="122930"/>
                  <a:pt x="46223" y="147584"/>
                </a:cubicBezTo>
                <a:cubicBezTo>
                  <a:pt x="46223" y="159894"/>
                  <a:pt x="52087" y="171039"/>
                  <a:pt x="61585" y="179131"/>
                </a:cubicBezTo>
                <a:cubicBezTo>
                  <a:pt x="71049" y="187223"/>
                  <a:pt x="84148" y="192196"/>
                  <a:pt x="98584" y="192196"/>
                </a:cubicBezTo>
                <a:lnTo>
                  <a:pt x="523951" y="192196"/>
                </a:lnTo>
                <a:cubicBezTo>
                  <a:pt x="561636" y="192196"/>
                  <a:pt x="592188" y="222748"/>
                  <a:pt x="592188" y="260432"/>
                </a:cubicBezTo>
                <a:close/>
              </a:path>
            </a:pathLst>
          </a:custGeom>
          <a:gradFill>
            <a:gsLst>
              <a:gs pos="97000">
                <a:srgbClr val="FDD9E6"/>
              </a:gs>
              <a:gs pos="20000">
                <a:srgbClr val="C84980"/>
              </a:gs>
            </a:gsLst>
            <a:lin ang="1260000" scaled="0"/>
          </a:gradFill>
          <a:ln w="3429" cap="flat">
            <a:noFill/>
            <a:prstDash val="solid"/>
            <a:miter/>
          </a:ln>
        </p:spPr>
        <p:txBody>
          <a:bodyPr rtlCol="0" anchor="ctr"/>
          <a:lstStyle/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853152" y="188675"/>
            <a:ext cx="3714115" cy="8299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>
              <a:buClrTx/>
              <a:buSzTx/>
              <a:buFontTx/>
            </a:pPr>
            <a:r>
              <a:rPr lang="en-US" altLang="zh-CN" sz="4800" dirty="0">
                <a:solidFill>
                  <a:schemeClr val="tx1">
                    <a:lumMod val="75000"/>
                    <a:lumOff val="25000"/>
                  </a:schemeClr>
                </a:solidFill>
                <a:latin typeface="MiSans Semibold" panose="00000700000000000000" pitchFamily="2" charset="-122"/>
                <a:ea typeface="MiSans Semibold" panose="00000700000000000000" pitchFamily="2" charset="-122"/>
                <a:sym typeface="+mn-lt"/>
              </a:rPr>
              <a:t>03</a:t>
            </a:r>
            <a:r>
              <a:rPr lang="zh-CN" altLang="en-US" sz="3600" dirty="0">
                <a:solidFill>
                  <a:schemeClr val="tx1">
                    <a:lumMod val="75000"/>
                    <a:lumOff val="25000"/>
                  </a:schemeClr>
                </a:solidFill>
                <a:latin typeface="MiSans Semibold" panose="00000700000000000000" pitchFamily="2" charset="-122"/>
                <a:ea typeface="MiSans Semibold" panose="00000700000000000000" pitchFamily="2" charset="-122"/>
                <a:sym typeface="+mn-lt"/>
              </a:rPr>
              <a:t>输入标题文本</a:t>
            </a:r>
            <a:endParaRPr lang="zh-CN" altLang="en-US" sz="3600" dirty="0">
              <a:solidFill>
                <a:schemeClr val="tx1">
                  <a:lumMod val="75000"/>
                  <a:lumOff val="25000"/>
                </a:schemeClr>
              </a:solidFill>
              <a:latin typeface="MiSans Semibold" panose="00000700000000000000" pitchFamily="2" charset="-122"/>
              <a:ea typeface="MiSans Semibold" panose="00000700000000000000" pitchFamily="2" charset="-122"/>
              <a:sym typeface="+mn-lt"/>
            </a:endParaRPr>
          </a:p>
        </p:txBody>
      </p:sp>
      <p:grpSp>
        <p:nvGrpSpPr>
          <p:cNvPr id="38" name="组合 37"/>
          <p:cNvGrpSpPr/>
          <p:nvPr>
            <p:custDataLst>
              <p:tags r:id="rId2"/>
            </p:custDataLst>
          </p:nvPr>
        </p:nvGrpSpPr>
        <p:grpSpPr>
          <a:xfrm>
            <a:off x="1894840" y="1536065"/>
            <a:ext cx="8726805" cy="1724660"/>
            <a:chOff x="2984" y="2419"/>
            <a:chExt cx="13743" cy="2716"/>
          </a:xfrm>
        </p:grpSpPr>
        <p:grpSp>
          <p:nvGrpSpPr>
            <p:cNvPr id="2" name="组合 1"/>
            <p:cNvGrpSpPr/>
            <p:nvPr>
              <p:custDataLst>
                <p:tags r:id="rId3"/>
              </p:custDataLst>
            </p:nvPr>
          </p:nvGrpSpPr>
          <p:grpSpPr>
            <a:xfrm>
              <a:off x="2984" y="2419"/>
              <a:ext cx="13727" cy="2716"/>
              <a:chOff x="9553" y="2471"/>
              <a:chExt cx="7437" cy="2716"/>
            </a:xfrm>
          </p:grpSpPr>
          <p:sp>
            <p:nvSpPr>
              <p:cNvPr id="6" name="平行四边形 5"/>
              <p:cNvSpPr/>
              <p:nvPr>
                <p:custDataLst>
                  <p:tags r:id="rId4"/>
                </p:custDataLst>
              </p:nvPr>
            </p:nvSpPr>
            <p:spPr>
              <a:xfrm>
                <a:off x="9553" y="2471"/>
                <a:ext cx="7437" cy="2716"/>
              </a:xfrm>
              <a:prstGeom prst="parallelogram">
                <a:avLst>
                  <a:gd name="adj" fmla="val 0"/>
                </a:avLst>
              </a:prstGeom>
              <a:solidFill>
                <a:schemeClr val="bg1"/>
              </a:solidFill>
              <a:ln w="28575" cap="flat" cmpd="dbl">
                <a:noFill/>
                <a:prstDash val="solid"/>
                <a:miter/>
              </a:ln>
              <a:effectLst>
                <a:outerShdw blurRad="152400" dist="38100" dir="19680000" algn="tl" rotWithShape="0">
                  <a:schemeClr val="bg1">
                    <a:lumMod val="75000"/>
                    <a:alpha val="36000"/>
                  </a:schemeClr>
                </a:outerShdw>
              </a:effectLst>
            </p:spPr>
            <p:txBody>
              <a:bodyPr rtlCol="0" anchor="ctr"/>
              <a:lstStyle/>
              <a:p>
                <a:pPr algn="ctr"/>
                <a:r>
                  <a:rPr lang="en-US" altLang="zh-CN">
                    <a:solidFill>
                      <a:schemeClr val="accent4">
                        <a:lumMod val="20000"/>
                        <a:lumOff val="80000"/>
                      </a:schemeClr>
                    </a:solidFill>
                  </a:rPr>
                  <a:t>-</a:t>
                </a:r>
                <a:endParaRPr lang="en-US" altLang="zh-CN">
                  <a:solidFill>
                    <a:schemeClr val="accent4">
                      <a:lumMod val="20000"/>
                      <a:lumOff val="80000"/>
                    </a:schemeClr>
                  </a:solidFill>
                </a:endParaRPr>
              </a:p>
            </p:txBody>
          </p:sp>
          <p:sp>
            <p:nvSpPr>
              <p:cNvPr id="3" name="矩形 2"/>
              <p:cNvSpPr/>
              <p:nvPr>
                <p:custDataLst>
                  <p:tags r:id="rId5"/>
                </p:custDataLst>
              </p:nvPr>
            </p:nvSpPr>
            <p:spPr>
              <a:xfrm>
                <a:off x="14782" y="2487"/>
                <a:ext cx="81" cy="2667"/>
              </a:xfrm>
              <a:prstGeom prst="rect">
                <a:avLst/>
              </a:prstGeom>
              <a:solidFill>
                <a:srgbClr val="C94B82"/>
              </a:solidFill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p>
                <a:pPr algn="ctr"/>
                <a:endParaRPr lang="zh-CN" altLang="en-US"/>
              </a:p>
            </p:txBody>
          </p:sp>
        </p:grpSp>
        <p:pic>
          <p:nvPicPr>
            <p:cNvPr id="24" name="图片 23" descr="微信图片_20260113154642_347_3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7"/>
            <a:srcRect l="50" t="-623" r="851" b="615"/>
            <a:stretch>
              <a:fillRect/>
            </a:stretch>
          </p:blipFill>
          <p:spPr>
            <a:xfrm>
              <a:off x="12769" y="2435"/>
              <a:ext cx="3959" cy="2667"/>
            </a:xfrm>
            <a:prstGeom prst="rect">
              <a:avLst/>
            </a:prstGeom>
          </p:spPr>
        </p:pic>
        <p:sp>
          <p:nvSpPr>
            <p:cNvPr id="25" name="任意多边形: 形状 235"/>
            <p:cNvSpPr/>
            <p:nvPr>
              <p:custDataLst>
                <p:tags r:id="rId8"/>
              </p:custDataLst>
            </p:nvPr>
          </p:nvSpPr>
          <p:spPr>
            <a:xfrm>
              <a:off x="2984" y="2419"/>
              <a:ext cx="1059" cy="617"/>
            </a:xfrm>
            <a:custGeom>
              <a:avLst/>
              <a:gdLst>
                <a:gd name="connsiteX0" fmla="*/ 592188 w 592188"/>
                <a:gd name="connsiteY0" fmla="*/ 260432 h 344820"/>
                <a:gd name="connsiteX1" fmla="*/ 592188 w 592188"/>
                <a:gd name="connsiteY1" fmla="*/ 276583 h 344820"/>
                <a:gd name="connsiteX2" fmla="*/ 523951 w 592188"/>
                <a:gd name="connsiteY2" fmla="*/ 344820 h 344820"/>
                <a:gd name="connsiteX3" fmla="*/ 0 w 592188"/>
                <a:gd name="connsiteY3" fmla="*/ 344820 h 344820"/>
                <a:gd name="connsiteX4" fmla="*/ 0 w 592188"/>
                <a:gd name="connsiteY4" fmla="*/ 0 h 344820"/>
                <a:gd name="connsiteX5" fmla="*/ 244145 w 592188"/>
                <a:gd name="connsiteY5" fmla="*/ 0 h 344820"/>
                <a:gd name="connsiteX6" fmla="*/ 253609 w 592188"/>
                <a:gd name="connsiteY6" fmla="*/ 34701 h 344820"/>
                <a:gd name="connsiteX7" fmla="*/ 185338 w 592188"/>
                <a:gd name="connsiteY7" fmla="*/ 102939 h 344820"/>
                <a:gd name="connsiteX8" fmla="*/ 98584 w 592188"/>
                <a:gd name="connsiteY8" fmla="*/ 102939 h 344820"/>
                <a:gd name="connsiteX9" fmla="*/ 46223 w 592188"/>
                <a:gd name="connsiteY9" fmla="*/ 147584 h 344820"/>
                <a:gd name="connsiteX10" fmla="*/ 61585 w 592188"/>
                <a:gd name="connsiteY10" fmla="*/ 179131 h 344820"/>
                <a:gd name="connsiteX11" fmla="*/ 98584 w 592188"/>
                <a:gd name="connsiteY11" fmla="*/ 192196 h 344820"/>
                <a:gd name="connsiteX12" fmla="*/ 523951 w 592188"/>
                <a:gd name="connsiteY12" fmla="*/ 192196 h 344820"/>
                <a:gd name="connsiteX13" fmla="*/ 592188 w 592188"/>
                <a:gd name="connsiteY13" fmla="*/ 260432 h 3448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92188" h="344820">
                  <a:moveTo>
                    <a:pt x="592188" y="260432"/>
                  </a:moveTo>
                  <a:lnTo>
                    <a:pt x="592188" y="276583"/>
                  </a:lnTo>
                  <a:cubicBezTo>
                    <a:pt x="592188" y="314268"/>
                    <a:pt x="561636" y="344820"/>
                    <a:pt x="523951" y="344820"/>
                  </a:cubicBezTo>
                  <a:lnTo>
                    <a:pt x="0" y="344820"/>
                  </a:lnTo>
                  <a:lnTo>
                    <a:pt x="0" y="0"/>
                  </a:lnTo>
                  <a:lnTo>
                    <a:pt x="244145" y="0"/>
                  </a:lnTo>
                  <a:cubicBezTo>
                    <a:pt x="250146" y="10150"/>
                    <a:pt x="253609" y="22014"/>
                    <a:pt x="253609" y="34701"/>
                  </a:cubicBezTo>
                  <a:cubicBezTo>
                    <a:pt x="253609" y="72386"/>
                    <a:pt x="223057" y="102939"/>
                    <a:pt x="185338" y="102939"/>
                  </a:cubicBezTo>
                  <a:lnTo>
                    <a:pt x="98584" y="102939"/>
                  </a:lnTo>
                  <a:cubicBezTo>
                    <a:pt x="69677" y="102939"/>
                    <a:pt x="46223" y="122930"/>
                    <a:pt x="46223" y="147584"/>
                  </a:cubicBezTo>
                  <a:cubicBezTo>
                    <a:pt x="46223" y="159894"/>
                    <a:pt x="52087" y="171039"/>
                    <a:pt x="61585" y="179131"/>
                  </a:cubicBezTo>
                  <a:cubicBezTo>
                    <a:pt x="71049" y="187223"/>
                    <a:pt x="84148" y="192196"/>
                    <a:pt x="98584" y="192196"/>
                  </a:cubicBezTo>
                  <a:lnTo>
                    <a:pt x="523951" y="192196"/>
                  </a:lnTo>
                  <a:cubicBezTo>
                    <a:pt x="561636" y="192196"/>
                    <a:pt x="592188" y="222748"/>
                    <a:pt x="592188" y="260432"/>
                  </a:cubicBezTo>
                  <a:close/>
                </a:path>
              </a:pathLst>
            </a:custGeom>
            <a:gradFill>
              <a:gsLst>
                <a:gs pos="97000">
                  <a:srgbClr val="FDD9E6"/>
                </a:gs>
                <a:gs pos="20000">
                  <a:srgbClr val="C84980"/>
                </a:gs>
              </a:gsLst>
              <a:lin ang="1260000" scaled="0"/>
            </a:gradFill>
            <a:ln w="342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>
                <a:cs typeface="+mn-ea"/>
                <a:sym typeface="+mn-lt"/>
              </a:endParaRPr>
            </a:p>
          </p:txBody>
        </p:sp>
      </p:grpSp>
      <p:grpSp>
        <p:nvGrpSpPr>
          <p:cNvPr id="37" name="组合 36"/>
          <p:cNvGrpSpPr/>
          <p:nvPr>
            <p:custDataLst>
              <p:tags r:id="rId9"/>
            </p:custDataLst>
          </p:nvPr>
        </p:nvGrpSpPr>
        <p:grpSpPr>
          <a:xfrm>
            <a:off x="1894840" y="3556000"/>
            <a:ext cx="8716645" cy="1742440"/>
            <a:chOff x="2984" y="5600"/>
            <a:chExt cx="13727" cy="2744"/>
          </a:xfrm>
        </p:grpSpPr>
        <p:grpSp>
          <p:nvGrpSpPr>
            <p:cNvPr id="27" name="组合 26"/>
            <p:cNvGrpSpPr/>
            <p:nvPr>
              <p:custDataLst>
                <p:tags r:id="rId10"/>
              </p:custDataLst>
            </p:nvPr>
          </p:nvGrpSpPr>
          <p:grpSpPr>
            <a:xfrm>
              <a:off x="2984" y="5618"/>
              <a:ext cx="13727" cy="2726"/>
              <a:chOff x="9553" y="2461"/>
              <a:chExt cx="7437" cy="2726"/>
            </a:xfrm>
          </p:grpSpPr>
          <p:sp>
            <p:nvSpPr>
              <p:cNvPr id="28" name="平行四边形 27"/>
              <p:cNvSpPr/>
              <p:nvPr>
                <p:custDataLst>
                  <p:tags r:id="rId11"/>
                </p:custDataLst>
              </p:nvPr>
            </p:nvSpPr>
            <p:spPr>
              <a:xfrm>
                <a:off x="9553" y="2471"/>
                <a:ext cx="7437" cy="2716"/>
              </a:xfrm>
              <a:prstGeom prst="parallelogram">
                <a:avLst>
                  <a:gd name="adj" fmla="val 0"/>
                </a:avLst>
              </a:prstGeom>
              <a:solidFill>
                <a:schemeClr val="bg1"/>
              </a:solidFill>
              <a:ln w="28575" cap="flat" cmpd="dbl">
                <a:noFill/>
                <a:prstDash val="solid"/>
                <a:miter/>
              </a:ln>
              <a:effectLst>
                <a:outerShdw blurRad="152400" dist="38100" dir="19680000" algn="tl" rotWithShape="0">
                  <a:schemeClr val="bg1">
                    <a:lumMod val="75000"/>
                    <a:alpha val="36000"/>
                  </a:schemeClr>
                </a:outerShdw>
              </a:effectLst>
            </p:spPr>
            <p:txBody>
              <a:bodyPr rtlCol="0" anchor="ctr"/>
              <a:lstStyle/>
              <a:p>
                <a:pPr algn="ctr"/>
                <a:r>
                  <a:rPr lang="en-US" altLang="zh-CN">
                    <a:solidFill>
                      <a:schemeClr val="accent4">
                        <a:lumMod val="20000"/>
                        <a:lumOff val="80000"/>
                      </a:schemeClr>
                    </a:solidFill>
                  </a:rPr>
                  <a:t>-</a:t>
                </a:r>
                <a:endParaRPr lang="en-US" altLang="zh-CN">
                  <a:solidFill>
                    <a:schemeClr val="accent4">
                      <a:lumMod val="20000"/>
                      <a:lumOff val="80000"/>
                    </a:schemeClr>
                  </a:solidFill>
                </a:endParaRPr>
              </a:p>
            </p:txBody>
          </p:sp>
          <p:sp>
            <p:nvSpPr>
              <p:cNvPr id="29" name="矩形 28"/>
              <p:cNvSpPr/>
              <p:nvPr>
                <p:custDataLst>
                  <p:tags r:id="rId12"/>
                </p:custDataLst>
              </p:nvPr>
            </p:nvSpPr>
            <p:spPr>
              <a:xfrm>
                <a:off x="11735" y="2461"/>
                <a:ext cx="81" cy="2701"/>
              </a:xfrm>
              <a:prstGeom prst="rect">
                <a:avLst/>
              </a:prstGeom>
              <a:solidFill>
                <a:srgbClr val="C94B82"/>
              </a:solidFill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p>
                <a:pPr algn="ctr"/>
                <a:endParaRPr lang="zh-CN" altLang="en-US"/>
              </a:p>
            </p:txBody>
          </p:sp>
        </p:grpSp>
        <p:sp>
          <p:nvSpPr>
            <p:cNvPr id="31" name="任意多边形: 形状 235"/>
            <p:cNvSpPr/>
            <p:nvPr>
              <p:custDataLst>
                <p:tags r:id="rId13"/>
              </p:custDataLst>
            </p:nvPr>
          </p:nvSpPr>
          <p:spPr>
            <a:xfrm flipH="1">
              <a:off x="15671" y="5623"/>
              <a:ext cx="1040" cy="617"/>
            </a:xfrm>
            <a:custGeom>
              <a:avLst/>
              <a:gdLst>
                <a:gd name="connsiteX0" fmla="*/ 592188 w 592188"/>
                <a:gd name="connsiteY0" fmla="*/ 260432 h 344820"/>
                <a:gd name="connsiteX1" fmla="*/ 592188 w 592188"/>
                <a:gd name="connsiteY1" fmla="*/ 276583 h 344820"/>
                <a:gd name="connsiteX2" fmla="*/ 523951 w 592188"/>
                <a:gd name="connsiteY2" fmla="*/ 344820 h 344820"/>
                <a:gd name="connsiteX3" fmla="*/ 0 w 592188"/>
                <a:gd name="connsiteY3" fmla="*/ 344820 h 344820"/>
                <a:gd name="connsiteX4" fmla="*/ 0 w 592188"/>
                <a:gd name="connsiteY4" fmla="*/ 0 h 344820"/>
                <a:gd name="connsiteX5" fmla="*/ 244145 w 592188"/>
                <a:gd name="connsiteY5" fmla="*/ 0 h 344820"/>
                <a:gd name="connsiteX6" fmla="*/ 253609 w 592188"/>
                <a:gd name="connsiteY6" fmla="*/ 34701 h 344820"/>
                <a:gd name="connsiteX7" fmla="*/ 185338 w 592188"/>
                <a:gd name="connsiteY7" fmla="*/ 102939 h 344820"/>
                <a:gd name="connsiteX8" fmla="*/ 98584 w 592188"/>
                <a:gd name="connsiteY8" fmla="*/ 102939 h 344820"/>
                <a:gd name="connsiteX9" fmla="*/ 46223 w 592188"/>
                <a:gd name="connsiteY9" fmla="*/ 147584 h 344820"/>
                <a:gd name="connsiteX10" fmla="*/ 61585 w 592188"/>
                <a:gd name="connsiteY10" fmla="*/ 179131 h 344820"/>
                <a:gd name="connsiteX11" fmla="*/ 98584 w 592188"/>
                <a:gd name="connsiteY11" fmla="*/ 192196 h 344820"/>
                <a:gd name="connsiteX12" fmla="*/ 523951 w 592188"/>
                <a:gd name="connsiteY12" fmla="*/ 192196 h 344820"/>
                <a:gd name="connsiteX13" fmla="*/ 592188 w 592188"/>
                <a:gd name="connsiteY13" fmla="*/ 260432 h 3448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92188" h="344820">
                  <a:moveTo>
                    <a:pt x="592188" y="260432"/>
                  </a:moveTo>
                  <a:lnTo>
                    <a:pt x="592188" y="276583"/>
                  </a:lnTo>
                  <a:cubicBezTo>
                    <a:pt x="592188" y="314268"/>
                    <a:pt x="561636" y="344820"/>
                    <a:pt x="523951" y="344820"/>
                  </a:cubicBezTo>
                  <a:lnTo>
                    <a:pt x="0" y="344820"/>
                  </a:lnTo>
                  <a:lnTo>
                    <a:pt x="0" y="0"/>
                  </a:lnTo>
                  <a:lnTo>
                    <a:pt x="244145" y="0"/>
                  </a:lnTo>
                  <a:cubicBezTo>
                    <a:pt x="250146" y="10150"/>
                    <a:pt x="253609" y="22014"/>
                    <a:pt x="253609" y="34701"/>
                  </a:cubicBezTo>
                  <a:cubicBezTo>
                    <a:pt x="253609" y="72386"/>
                    <a:pt x="223057" y="102939"/>
                    <a:pt x="185338" y="102939"/>
                  </a:cubicBezTo>
                  <a:lnTo>
                    <a:pt x="98584" y="102939"/>
                  </a:lnTo>
                  <a:cubicBezTo>
                    <a:pt x="69677" y="102939"/>
                    <a:pt x="46223" y="122930"/>
                    <a:pt x="46223" y="147584"/>
                  </a:cubicBezTo>
                  <a:cubicBezTo>
                    <a:pt x="46223" y="159894"/>
                    <a:pt x="52087" y="171039"/>
                    <a:pt x="61585" y="179131"/>
                  </a:cubicBezTo>
                  <a:cubicBezTo>
                    <a:pt x="71049" y="187223"/>
                    <a:pt x="84148" y="192196"/>
                    <a:pt x="98584" y="192196"/>
                  </a:cubicBezTo>
                  <a:lnTo>
                    <a:pt x="523951" y="192196"/>
                  </a:lnTo>
                  <a:cubicBezTo>
                    <a:pt x="561636" y="192196"/>
                    <a:pt x="592188" y="222748"/>
                    <a:pt x="592188" y="260432"/>
                  </a:cubicBezTo>
                  <a:close/>
                </a:path>
              </a:pathLst>
            </a:custGeom>
            <a:gradFill>
              <a:gsLst>
                <a:gs pos="97000">
                  <a:srgbClr val="FDD9E6"/>
                </a:gs>
                <a:gs pos="20000">
                  <a:srgbClr val="C84980"/>
                </a:gs>
              </a:gsLst>
              <a:lin ang="1260000" scaled="0"/>
            </a:gradFill>
            <a:ln w="342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>
                <a:cs typeface="+mn-ea"/>
                <a:sym typeface="+mn-lt"/>
              </a:endParaRPr>
            </a:p>
          </p:txBody>
        </p:sp>
        <p:pic>
          <p:nvPicPr>
            <p:cNvPr id="32" name="图片 31" descr="微信图片_20260113154627_346_3"/>
            <p:cNvPicPr>
              <a:picLocks noChangeAspect="1"/>
            </p:cNvPicPr>
            <p:nvPr>
              <p:custDataLst>
                <p:tags r:id="rId14"/>
              </p:custDataLst>
            </p:nvPr>
          </p:nvPicPr>
          <p:blipFill>
            <a:blip r:embed="rId15"/>
            <a:srcRect t="-19" r="16392" b="-884"/>
            <a:stretch>
              <a:fillRect/>
            </a:stretch>
          </p:blipFill>
          <p:spPr>
            <a:xfrm>
              <a:off x="2984" y="5600"/>
              <a:ext cx="4027" cy="2734"/>
            </a:xfrm>
            <a:prstGeom prst="rect">
              <a:avLst/>
            </a:prstGeom>
          </p:spPr>
        </p:pic>
      </p:grpSp>
      <p:grpSp>
        <p:nvGrpSpPr>
          <p:cNvPr id="39" name="组合 38"/>
          <p:cNvGrpSpPr/>
          <p:nvPr>
            <p:custDataLst>
              <p:tags r:id="rId16"/>
            </p:custDataLst>
          </p:nvPr>
        </p:nvGrpSpPr>
        <p:grpSpPr>
          <a:xfrm>
            <a:off x="2811145" y="1840865"/>
            <a:ext cx="406400" cy="406400"/>
            <a:chOff x="8511" y="1290"/>
            <a:chExt cx="640" cy="640"/>
          </a:xfrm>
        </p:grpSpPr>
        <p:sp>
          <p:nvSpPr>
            <p:cNvPr id="33" name="Shape 1636"/>
            <p:cNvSpPr/>
            <p:nvPr>
              <p:custDataLst>
                <p:tags r:id="rId17"/>
              </p:custDataLst>
            </p:nvPr>
          </p:nvSpPr>
          <p:spPr>
            <a:xfrm>
              <a:off x="8511" y="1290"/>
              <a:ext cx="641" cy="64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19679" h="19679" extrusionOk="0">
                  <a:moveTo>
                    <a:pt x="16796" y="2882"/>
                  </a:moveTo>
                  <a:cubicBezTo>
                    <a:pt x="20639" y="6724"/>
                    <a:pt x="20639" y="12954"/>
                    <a:pt x="16796" y="16796"/>
                  </a:cubicBezTo>
                  <a:cubicBezTo>
                    <a:pt x="12954" y="20639"/>
                    <a:pt x="6724" y="20639"/>
                    <a:pt x="2882" y="16796"/>
                  </a:cubicBezTo>
                  <a:cubicBezTo>
                    <a:pt x="-961" y="12954"/>
                    <a:pt x="-961" y="6724"/>
                    <a:pt x="2882" y="2882"/>
                  </a:cubicBezTo>
                  <a:cubicBezTo>
                    <a:pt x="6724" y="-961"/>
                    <a:pt x="12954" y="-961"/>
                    <a:pt x="16796" y="2882"/>
                  </a:cubicBezTo>
                  <a:close/>
                </a:path>
              </a:pathLst>
            </a:custGeom>
            <a:solidFill>
              <a:srgbClr val="C94B82"/>
            </a:solidFill>
            <a:ln>
              <a:solidFill>
                <a:srgbClr val="C94B8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lt"/>
              </a:endParaRPr>
            </a:p>
          </p:txBody>
        </p:sp>
        <p:sp>
          <p:nvSpPr>
            <p:cNvPr id="34" name="Text Placeholder 4"/>
            <p:cNvSpPr txBox="1"/>
            <p:nvPr>
              <p:custDataLst>
                <p:tags r:id="rId18"/>
              </p:custDataLst>
            </p:nvPr>
          </p:nvSpPr>
          <p:spPr>
            <a:xfrm>
              <a:off x="8636" y="1414"/>
              <a:ext cx="391" cy="469"/>
            </a:xfrm>
            <a:prstGeom prst="rect">
              <a:avLst/>
            </a:prstGeom>
          </p:spPr>
          <p:txBody>
            <a:bodyPr vert="horz" lIns="0" tIns="0" rIns="0" bIns="0" rtlCol="0" anchor="ctr">
              <a:normAutofit/>
            </a:bodyPr>
            <a:lstStyle>
              <a:lvl1pPr marL="0" indent="0" algn="l" defTabSz="914400" rtl="0" eaLnBrk="1" latinLnBrk="0" hangingPunct="1">
                <a:lnSpc>
                  <a:spcPts val="14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Open Sans" panose="020B0606030504020204" pitchFamily="34" charset="0"/>
                  <a:ea typeface="Open Sans" panose="020B0606030504020204" pitchFamily="34" charset="0"/>
                  <a:cs typeface="Open Sans" panose="020B0606030504020204" pitchFamily="34" charset="0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Open Sans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Open Sans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Open Sans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Open Sans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id-ID" sz="1400" b="1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  <a:cs typeface="+mn-ea"/>
                  <a:sym typeface="+mn-lt"/>
                </a:rPr>
                <a:t>0</a:t>
              </a:r>
              <a:r>
                <a:rPr lang="en-US" altLang="id-ID" sz="1400" b="1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  <a:cs typeface="+mn-ea"/>
                  <a:sym typeface="+mn-lt"/>
                </a:rPr>
                <a:t>1</a:t>
              </a:r>
              <a:endParaRPr lang="en-US" altLang="id-ID" sz="1400" b="1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endParaRPr>
            </a:p>
          </p:txBody>
        </p:sp>
      </p:grpSp>
      <p:cxnSp>
        <p:nvCxnSpPr>
          <p:cNvPr id="43" name="直接连接符 42"/>
          <p:cNvCxnSpPr/>
          <p:nvPr>
            <p:custDataLst>
              <p:tags r:id="rId19"/>
            </p:custDataLst>
          </p:nvPr>
        </p:nvCxnSpPr>
        <p:spPr>
          <a:xfrm flipV="1">
            <a:off x="3014345" y="2183765"/>
            <a:ext cx="2748280" cy="10795"/>
          </a:xfrm>
          <a:prstGeom prst="line">
            <a:avLst/>
          </a:prstGeom>
          <a:ln w="3175">
            <a:solidFill>
              <a:srgbClr val="C94B82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44" name="文本框 43"/>
          <p:cNvSpPr txBox="1"/>
          <p:nvPr>
            <p:custDataLst>
              <p:tags r:id="rId20"/>
            </p:custDataLst>
          </p:nvPr>
        </p:nvSpPr>
        <p:spPr>
          <a:xfrm>
            <a:off x="3218180" y="1840865"/>
            <a:ext cx="2428240" cy="3124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>
              <a:defRPr sz="2800" spc="200">
                <a:solidFill>
                  <a:schemeClr val="tx1">
                    <a:lumMod val="75000"/>
                  </a:schemeClr>
                </a:solidFill>
                <a:latin typeface="+mj-ea"/>
                <a:ea typeface="+mj-ea"/>
              </a:defRPr>
            </a:lvl1pPr>
          </a:lstStyle>
          <a:p>
            <a:pPr>
              <a:lnSpc>
                <a:spcPct val="120000"/>
              </a:lnSpc>
            </a:pPr>
            <a:r>
              <a:rPr lang="zh-CN" altLang="en-US" sz="1200" b="1" dirty="0"/>
              <a:t>添加标题文本</a:t>
            </a:r>
            <a:endParaRPr lang="zh-CN" altLang="en-US" sz="1200" b="1" dirty="0"/>
          </a:p>
        </p:txBody>
      </p:sp>
      <p:sp>
        <p:nvSpPr>
          <p:cNvPr id="45" name="文本框 44"/>
          <p:cNvSpPr txBox="1"/>
          <p:nvPr>
            <p:custDataLst>
              <p:tags r:id="rId21"/>
            </p:custDataLst>
          </p:nvPr>
        </p:nvSpPr>
        <p:spPr>
          <a:xfrm>
            <a:off x="2811145" y="2323465"/>
            <a:ext cx="4226560" cy="5067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kumimoji="1" lang="zh-CN" altLang="en-US" sz="900" dirty="0">
                <a:latin typeface="+mn-ea"/>
              </a:rPr>
              <a:t>此处添加详细文本描述，建议与标题相关并符合整体语言风格，语言描述尽量简洁生动。尽量将每页幻灯片的字数控制在</a:t>
            </a:r>
            <a:r>
              <a:rPr kumimoji="1" lang="en-US" altLang="zh-CN" sz="900" dirty="0">
                <a:latin typeface="+mn-ea"/>
              </a:rPr>
              <a:t>200</a:t>
            </a:r>
            <a:r>
              <a:rPr kumimoji="1" lang="zh-CN" altLang="en-US" sz="900" dirty="0">
                <a:latin typeface="+mn-ea"/>
              </a:rPr>
              <a:t>字以内。</a:t>
            </a:r>
            <a:endParaRPr kumimoji="1" lang="zh-CN" altLang="en-US" sz="900" dirty="0">
              <a:latin typeface="+mn-ea"/>
            </a:endParaRPr>
          </a:p>
        </p:txBody>
      </p:sp>
      <p:grpSp>
        <p:nvGrpSpPr>
          <p:cNvPr id="46" name="组合 45"/>
          <p:cNvGrpSpPr/>
          <p:nvPr>
            <p:custDataLst>
              <p:tags r:id="rId22"/>
            </p:custDataLst>
          </p:nvPr>
        </p:nvGrpSpPr>
        <p:grpSpPr>
          <a:xfrm>
            <a:off x="8829040" y="3816350"/>
            <a:ext cx="406400" cy="406400"/>
            <a:chOff x="8511" y="1290"/>
            <a:chExt cx="640" cy="640"/>
          </a:xfrm>
        </p:grpSpPr>
        <p:sp>
          <p:nvSpPr>
            <p:cNvPr id="47" name="Shape 1636"/>
            <p:cNvSpPr/>
            <p:nvPr>
              <p:custDataLst>
                <p:tags r:id="rId23"/>
              </p:custDataLst>
            </p:nvPr>
          </p:nvSpPr>
          <p:spPr>
            <a:xfrm>
              <a:off x="8511" y="1290"/>
              <a:ext cx="641" cy="64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19679" h="19679" extrusionOk="0">
                  <a:moveTo>
                    <a:pt x="16796" y="2882"/>
                  </a:moveTo>
                  <a:cubicBezTo>
                    <a:pt x="20639" y="6724"/>
                    <a:pt x="20639" y="12954"/>
                    <a:pt x="16796" y="16796"/>
                  </a:cubicBezTo>
                  <a:cubicBezTo>
                    <a:pt x="12954" y="20639"/>
                    <a:pt x="6724" y="20639"/>
                    <a:pt x="2882" y="16796"/>
                  </a:cubicBezTo>
                  <a:cubicBezTo>
                    <a:pt x="-961" y="12954"/>
                    <a:pt x="-961" y="6724"/>
                    <a:pt x="2882" y="2882"/>
                  </a:cubicBezTo>
                  <a:cubicBezTo>
                    <a:pt x="6724" y="-961"/>
                    <a:pt x="12954" y="-961"/>
                    <a:pt x="16796" y="2882"/>
                  </a:cubicBezTo>
                  <a:close/>
                </a:path>
              </a:pathLst>
            </a:custGeom>
            <a:solidFill>
              <a:srgbClr val="C94B82"/>
            </a:solidFill>
            <a:ln>
              <a:solidFill>
                <a:srgbClr val="C94B8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lt"/>
              </a:endParaRPr>
            </a:p>
          </p:txBody>
        </p:sp>
        <p:sp>
          <p:nvSpPr>
            <p:cNvPr id="48" name="Text Placeholder 4"/>
            <p:cNvSpPr txBox="1"/>
            <p:nvPr>
              <p:custDataLst>
                <p:tags r:id="rId24"/>
              </p:custDataLst>
            </p:nvPr>
          </p:nvSpPr>
          <p:spPr>
            <a:xfrm>
              <a:off x="8636" y="1414"/>
              <a:ext cx="391" cy="469"/>
            </a:xfrm>
            <a:prstGeom prst="rect">
              <a:avLst/>
            </a:prstGeom>
          </p:spPr>
          <p:txBody>
            <a:bodyPr vert="horz" lIns="0" tIns="0" rIns="0" bIns="0" rtlCol="0" anchor="ctr">
              <a:normAutofit/>
            </a:bodyPr>
            <a:lstStyle>
              <a:lvl1pPr marL="0" indent="0" algn="l" defTabSz="914400" rtl="0" eaLnBrk="1" latinLnBrk="0" hangingPunct="1">
                <a:lnSpc>
                  <a:spcPts val="14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Open Sans" panose="020B0606030504020204" pitchFamily="34" charset="0"/>
                  <a:ea typeface="Open Sans" panose="020B0606030504020204" pitchFamily="34" charset="0"/>
                  <a:cs typeface="Open Sans" panose="020B0606030504020204" pitchFamily="34" charset="0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Open Sans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Open Sans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Open Sans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Open Sans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id-ID" sz="1400" b="1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  <a:cs typeface="+mn-ea"/>
                  <a:sym typeface="+mn-lt"/>
                </a:rPr>
                <a:t>0</a:t>
              </a:r>
              <a:r>
                <a:rPr lang="en-US" altLang="id-ID" sz="1400" b="1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  <a:cs typeface="+mn-ea"/>
                  <a:sym typeface="+mn-lt"/>
                </a:rPr>
                <a:t>2</a:t>
              </a:r>
              <a:endParaRPr lang="en-US" altLang="id-ID" sz="1400" b="1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endParaRPr>
            </a:p>
          </p:txBody>
        </p:sp>
      </p:grpSp>
      <p:cxnSp>
        <p:nvCxnSpPr>
          <p:cNvPr id="49" name="直接连接符 48"/>
          <p:cNvCxnSpPr/>
          <p:nvPr>
            <p:custDataLst>
              <p:tags r:id="rId25"/>
            </p:custDataLst>
          </p:nvPr>
        </p:nvCxnSpPr>
        <p:spPr>
          <a:xfrm flipV="1">
            <a:off x="6263640" y="4135755"/>
            <a:ext cx="2748280" cy="10795"/>
          </a:xfrm>
          <a:prstGeom prst="line">
            <a:avLst/>
          </a:prstGeom>
          <a:ln w="3175">
            <a:solidFill>
              <a:srgbClr val="C94B82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1" name="文本框 50"/>
          <p:cNvSpPr txBox="1"/>
          <p:nvPr>
            <p:custDataLst>
              <p:tags r:id="rId26"/>
            </p:custDataLst>
          </p:nvPr>
        </p:nvSpPr>
        <p:spPr>
          <a:xfrm>
            <a:off x="6316980" y="3838575"/>
            <a:ext cx="2428240" cy="3124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>
              <a:defRPr sz="2800" spc="200">
                <a:solidFill>
                  <a:schemeClr val="tx1">
                    <a:lumMod val="75000"/>
                  </a:schemeClr>
                </a:solidFill>
                <a:latin typeface="+mj-ea"/>
                <a:ea typeface="+mj-ea"/>
              </a:defRPr>
            </a:lvl1pPr>
          </a:lstStyle>
          <a:p>
            <a:pPr algn="r">
              <a:lnSpc>
                <a:spcPct val="120000"/>
              </a:lnSpc>
            </a:pPr>
            <a:r>
              <a:rPr lang="zh-CN" altLang="en-US" sz="1200" b="1" dirty="0"/>
              <a:t>添加标题文本</a:t>
            </a:r>
            <a:endParaRPr lang="zh-CN" altLang="en-US" sz="1200" b="1" dirty="0"/>
          </a:p>
        </p:txBody>
      </p:sp>
      <p:sp>
        <p:nvSpPr>
          <p:cNvPr id="58" name="文本框 57"/>
          <p:cNvSpPr txBox="1"/>
          <p:nvPr>
            <p:custDataLst>
              <p:tags r:id="rId27"/>
            </p:custDataLst>
          </p:nvPr>
        </p:nvSpPr>
        <p:spPr>
          <a:xfrm>
            <a:off x="5009515" y="4351655"/>
            <a:ext cx="4226560" cy="5067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lnSpc>
                <a:spcPct val="150000"/>
              </a:lnSpc>
            </a:pPr>
            <a:r>
              <a:rPr kumimoji="1" lang="zh-CN" altLang="en-US" sz="900" dirty="0">
                <a:latin typeface="+mn-ea"/>
              </a:rPr>
              <a:t>此处添加详细文本描述，建议与标题相关并符合整体语言风格，语言描述尽量简洁生动。尽量将每页幻灯片的字数控制在</a:t>
            </a:r>
            <a:r>
              <a:rPr kumimoji="1" lang="en-US" altLang="zh-CN" sz="900" dirty="0">
                <a:latin typeface="+mn-ea"/>
              </a:rPr>
              <a:t>200</a:t>
            </a:r>
            <a:r>
              <a:rPr kumimoji="1" lang="zh-CN" altLang="en-US" sz="900" dirty="0">
                <a:latin typeface="+mn-ea"/>
              </a:rPr>
              <a:t>字以内。</a:t>
            </a:r>
            <a:endParaRPr kumimoji="1" lang="zh-CN" altLang="en-US" sz="900" dirty="0">
              <a:latin typeface="+mn-ea"/>
            </a:endParaRPr>
          </a:p>
        </p:txBody>
      </p:sp>
      <p:pic>
        <p:nvPicPr>
          <p:cNvPr id="53" name="图片 52" descr="微信图片_20240716094715"/>
          <p:cNvPicPr>
            <a:picLocks noChangeAspect="1"/>
          </p:cNvPicPr>
          <p:nvPr/>
        </p:nvPicPr>
        <p:blipFill>
          <a:blip r:embed="rId28"/>
          <a:stretch>
            <a:fillRect/>
          </a:stretch>
        </p:blipFill>
        <p:spPr>
          <a:xfrm>
            <a:off x="9194165" y="301625"/>
            <a:ext cx="2719070" cy="543560"/>
          </a:xfrm>
          <a:prstGeom prst="rect">
            <a:avLst/>
          </a:prstGeom>
        </p:spPr>
      </p:pic>
    </p:spTree>
    <p:custDataLst>
      <p:tags r:id="rId29"/>
    </p:custData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9" name="任意多边形: 形状 235"/>
          <p:cNvSpPr/>
          <p:nvPr/>
        </p:nvSpPr>
        <p:spPr>
          <a:xfrm>
            <a:off x="-1" y="0"/>
            <a:ext cx="2072654" cy="1206867"/>
          </a:xfrm>
          <a:custGeom>
            <a:avLst/>
            <a:gdLst>
              <a:gd name="connsiteX0" fmla="*/ 592188 w 592188"/>
              <a:gd name="connsiteY0" fmla="*/ 260432 h 344820"/>
              <a:gd name="connsiteX1" fmla="*/ 592188 w 592188"/>
              <a:gd name="connsiteY1" fmla="*/ 276583 h 344820"/>
              <a:gd name="connsiteX2" fmla="*/ 523951 w 592188"/>
              <a:gd name="connsiteY2" fmla="*/ 344820 h 344820"/>
              <a:gd name="connsiteX3" fmla="*/ 0 w 592188"/>
              <a:gd name="connsiteY3" fmla="*/ 344820 h 344820"/>
              <a:gd name="connsiteX4" fmla="*/ 0 w 592188"/>
              <a:gd name="connsiteY4" fmla="*/ 0 h 344820"/>
              <a:gd name="connsiteX5" fmla="*/ 244145 w 592188"/>
              <a:gd name="connsiteY5" fmla="*/ 0 h 344820"/>
              <a:gd name="connsiteX6" fmla="*/ 253609 w 592188"/>
              <a:gd name="connsiteY6" fmla="*/ 34701 h 344820"/>
              <a:gd name="connsiteX7" fmla="*/ 185338 w 592188"/>
              <a:gd name="connsiteY7" fmla="*/ 102939 h 344820"/>
              <a:gd name="connsiteX8" fmla="*/ 98584 w 592188"/>
              <a:gd name="connsiteY8" fmla="*/ 102939 h 344820"/>
              <a:gd name="connsiteX9" fmla="*/ 46223 w 592188"/>
              <a:gd name="connsiteY9" fmla="*/ 147584 h 344820"/>
              <a:gd name="connsiteX10" fmla="*/ 61585 w 592188"/>
              <a:gd name="connsiteY10" fmla="*/ 179131 h 344820"/>
              <a:gd name="connsiteX11" fmla="*/ 98584 w 592188"/>
              <a:gd name="connsiteY11" fmla="*/ 192196 h 344820"/>
              <a:gd name="connsiteX12" fmla="*/ 523951 w 592188"/>
              <a:gd name="connsiteY12" fmla="*/ 192196 h 344820"/>
              <a:gd name="connsiteX13" fmla="*/ 592188 w 592188"/>
              <a:gd name="connsiteY13" fmla="*/ 260432 h 3448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92188" h="344820">
                <a:moveTo>
                  <a:pt x="592188" y="260432"/>
                </a:moveTo>
                <a:lnTo>
                  <a:pt x="592188" y="276583"/>
                </a:lnTo>
                <a:cubicBezTo>
                  <a:pt x="592188" y="314268"/>
                  <a:pt x="561636" y="344820"/>
                  <a:pt x="523951" y="344820"/>
                </a:cubicBezTo>
                <a:lnTo>
                  <a:pt x="0" y="344820"/>
                </a:lnTo>
                <a:lnTo>
                  <a:pt x="0" y="0"/>
                </a:lnTo>
                <a:lnTo>
                  <a:pt x="244145" y="0"/>
                </a:lnTo>
                <a:cubicBezTo>
                  <a:pt x="250146" y="10150"/>
                  <a:pt x="253609" y="22014"/>
                  <a:pt x="253609" y="34701"/>
                </a:cubicBezTo>
                <a:cubicBezTo>
                  <a:pt x="253609" y="72386"/>
                  <a:pt x="223057" y="102939"/>
                  <a:pt x="185338" y="102939"/>
                </a:cubicBezTo>
                <a:lnTo>
                  <a:pt x="98584" y="102939"/>
                </a:lnTo>
                <a:cubicBezTo>
                  <a:pt x="69677" y="102939"/>
                  <a:pt x="46223" y="122930"/>
                  <a:pt x="46223" y="147584"/>
                </a:cubicBezTo>
                <a:cubicBezTo>
                  <a:pt x="46223" y="159894"/>
                  <a:pt x="52087" y="171039"/>
                  <a:pt x="61585" y="179131"/>
                </a:cubicBezTo>
                <a:cubicBezTo>
                  <a:pt x="71049" y="187223"/>
                  <a:pt x="84148" y="192196"/>
                  <a:pt x="98584" y="192196"/>
                </a:cubicBezTo>
                <a:lnTo>
                  <a:pt x="523951" y="192196"/>
                </a:lnTo>
                <a:cubicBezTo>
                  <a:pt x="561636" y="192196"/>
                  <a:pt x="592188" y="222748"/>
                  <a:pt x="592188" y="260432"/>
                </a:cubicBezTo>
                <a:close/>
              </a:path>
            </a:pathLst>
          </a:custGeom>
          <a:gradFill>
            <a:gsLst>
              <a:gs pos="97000">
                <a:srgbClr val="FDD9E6"/>
              </a:gs>
              <a:gs pos="20000">
                <a:srgbClr val="C84980"/>
              </a:gs>
            </a:gsLst>
            <a:lin ang="1260000" scaled="0"/>
          </a:gradFill>
          <a:ln w="3429" cap="flat">
            <a:noFill/>
            <a:prstDash val="solid"/>
            <a:miter/>
          </a:ln>
        </p:spPr>
        <p:txBody>
          <a:bodyPr rtlCol="0" anchor="ctr"/>
          <a:lstStyle/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853152" y="188675"/>
            <a:ext cx="3714115" cy="8299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>
              <a:buClrTx/>
              <a:buSzTx/>
              <a:buFontTx/>
            </a:pPr>
            <a:r>
              <a:rPr lang="en-US" altLang="zh-CN" sz="4800" dirty="0">
                <a:solidFill>
                  <a:schemeClr val="tx1">
                    <a:lumMod val="75000"/>
                    <a:lumOff val="25000"/>
                  </a:schemeClr>
                </a:solidFill>
                <a:latin typeface="MiSans Semibold" panose="00000700000000000000" pitchFamily="2" charset="-122"/>
                <a:ea typeface="MiSans Semibold" panose="00000700000000000000" pitchFamily="2" charset="-122"/>
                <a:sym typeface="+mn-lt"/>
              </a:rPr>
              <a:t>03</a:t>
            </a:r>
            <a:r>
              <a:rPr lang="zh-CN" altLang="en-US" sz="3600" dirty="0">
                <a:solidFill>
                  <a:schemeClr val="tx1">
                    <a:lumMod val="75000"/>
                    <a:lumOff val="25000"/>
                  </a:schemeClr>
                </a:solidFill>
                <a:latin typeface="MiSans Semibold" panose="00000700000000000000" pitchFamily="2" charset="-122"/>
                <a:ea typeface="MiSans Semibold" panose="00000700000000000000" pitchFamily="2" charset="-122"/>
                <a:sym typeface="+mn-lt"/>
              </a:rPr>
              <a:t>输入标题文本</a:t>
            </a:r>
            <a:endParaRPr lang="zh-CN" altLang="en-US" sz="3600" dirty="0">
              <a:solidFill>
                <a:schemeClr val="tx1">
                  <a:lumMod val="75000"/>
                  <a:lumOff val="25000"/>
                </a:schemeClr>
              </a:solidFill>
              <a:latin typeface="MiSans Semibold" panose="00000700000000000000" pitchFamily="2" charset="-122"/>
              <a:ea typeface="MiSans Semibold" panose="00000700000000000000" pitchFamily="2" charset="-122"/>
              <a:sym typeface="+mn-lt"/>
            </a:endParaRPr>
          </a:p>
        </p:txBody>
      </p:sp>
      <p:sp>
        <p:nvSpPr>
          <p:cNvPr id="10" name="Freeform 113" descr="D:\51PPT模板网\51pptmoban.com\图片.jpg"/>
          <p:cNvSpPr/>
          <p:nvPr>
            <p:custDataLst>
              <p:tags r:id="rId2"/>
            </p:custDataLst>
          </p:nvPr>
        </p:nvSpPr>
        <p:spPr bwMode="auto">
          <a:xfrm>
            <a:off x="4505841" y="3271939"/>
            <a:ext cx="2201247" cy="2178510"/>
          </a:xfrm>
          <a:custGeom>
            <a:avLst/>
            <a:gdLst>
              <a:gd name="T0" fmla="*/ 230 w 450"/>
              <a:gd name="T1" fmla="*/ 445 h 445"/>
              <a:gd name="T2" fmla="*/ 0 w 450"/>
              <a:gd name="T3" fmla="*/ 215 h 445"/>
              <a:gd name="T4" fmla="*/ 145 w 450"/>
              <a:gd name="T5" fmla="*/ 0 h 445"/>
              <a:gd name="T6" fmla="*/ 151 w 450"/>
              <a:gd name="T7" fmla="*/ 3 h 445"/>
              <a:gd name="T8" fmla="*/ 148 w 450"/>
              <a:gd name="T9" fmla="*/ 9 h 445"/>
              <a:gd name="T10" fmla="*/ 9 w 450"/>
              <a:gd name="T11" fmla="*/ 215 h 445"/>
              <a:gd name="T12" fmla="*/ 230 w 450"/>
              <a:gd name="T13" fmla="*/ 436 h 445"/>
              <a:gd name="T14" fmla="*/ 438 w 450"/>
              <a:gd name="T15" fmla="*/ 291 h 445"/>
              <a:gd name="T16" fmla="*/ 440 w 450"/>
              <a:gd name="T17" fmla="*/ 285 h 445"/>
              <a:gd name="T18" fmla="*/ 446 w 450"/>
              <a:gd name="T19" fmla="*/ 282 h 445"/>
              <a:gd name="T20" fmla="*/ 449 w 450"/>
              <a:gd name="T21" fmla="*/ 288 h 445"/>
              <a:gd name="T22" fmla="*/ 447 w 450"/>
              <a:gd name="T23" fmla="*/ 294 h 445"/>
              <a:gd name="T24" fmla="*/ 230 w 450"/>
              <a:gd name="T25" fmla="*/ 445 h 44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450" h="445">
                <a:moveTo>
                  <a:pt x="230" y="445"/>
                </a:moveTo>
                <a:cubicBezTo>
                  <a:pt x="103" y="445"/>
                  <a:pt x="0" y="342"/>
                  <a:pt x="0" y="215"/>
                </a:cubicBezTo>
                <a:cubicBezTo>
                  <a:pt x="0" y="120"/>
                  <a:pt x="57" y="36"/>
                  <a:pt x="145" y="0"/>
                </a:cubicBezTo>
                <a:cubicBezTo>
                  <a:pt x="147" y="0"/>
                  <a:pt x="150" y="1"/>
                  <a:pt x="151" y="3"/>
                </a:cubicBezTo>
                <a:cubicBezTo>
                  <a:pt x="152" y="5"/>
                  <a:pt x="151" y="8"/>
                  <a:pt x="148" y="9"/>
                </a:cubicBezTo>
                <a:cubicBezTo>
                  <a:pt x="64" y="43"/>
                  <a:pt x="9" y="123"/>
                  <a:pt x="9" y="215"/>
                </a:cubicBezTo>
                <a:cubicBezTo>
                  <a:pt x="9" y="337"/>
                  <a:pt x="108" y="436"/>
                  <a:pt x="230" y="436"/>
                </a:cubicBezTo>
                <a:cubicBezTo>
                  <a:pt x="323" y="436"/>
                  <a:pt x="406" y="378"/>
                  <a:pt x="438" y="291"/>
                </a:cubicBezTo>
                <a:cubicBezTo>
                  <a:pt x="439" y="289"/>
                  <a:pt x="439" y="287"/>
                  <a:pt x="440" y="285"/>
                </a:cubicBezTo>
                <a:cubicBezTo>
                  <a:pt x="441" y="283"/>
                  <a:pt x="443" y="282"/>
                  <a:pt x="446" y="282"/>
                </a:cubicBezTo>
                <a:cubicBezTo>
                  <a:pt x="448" y="283"/>
                  <a:pt x="450" y="286"/>
                  <a:pt x="449" y="288"/>
                </a:cubicBezTo>
                <a:cubicBezTo>
                  <a:pt x="448" y="290"/>
                  <a:pt x="447" y="292"/>
                  <a:pt x="447" y="294"/>
                </a:cubicBezTo>
                <a:cubicBezTo>
                  <a:pt x="413" y="384"/>
                  <a:pt x="326" y="445"/>
                  <a:pt x="230" y="445"/>
                </a:cubicBezTo>
                <a:close/>
              </a:path>
            </a:pathLst>
          </a:custGeom>
          <a:solidFill>
            <a:srgbClr val="FDD0E0"/>
          </a:solidFill>
          <a:ln>
            <a:noFill/>
          </a:ln>
        </p:spPr>
        <p:txBody>
          <a:bodyPr vert="horz" wrap="square" lIns="45720" tIns="22860" rIns="45720" bIns="22860" numCol="1" anchor="t" anchorCtr="0" compatLnSpc="1"/>
          <a:lstStyle/>
          <a:p>
            <a:endParaRPr lang="en-US" sz="450" dirty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</p:txBody>
      </p:sp>
      <p:sp>
        <p:nvSpPr>
          <p:cNvPr id="11" name="Freeform 114"/>
          <p:cNvSpPr/>
          <p:nvPr>
            <p:custDataLst>
              <p:tags r:id="rId3"/>
            </p:custDataLst>
          </p:nvPr>
        </p:nvSpPr>
        <p:spPr bwMode="auto">
          <a:xfrm>
            <a:off x="6581007" y="2798619"/>
            <a:ext cx="1614248" cy="1907747"/>
          </a:xfrm>
          <a:custGeom>
            <a:avLst/>
            <a:gdLst>
              <a:gd name="T0" fmla="*/ 136 w 330"/>
              <a:gd name="T1" fmla="*/ 390 h 390"/>
              <a:gd name="T2" fmla="*/ 2 w 330"/>
              <a:gd name="T3" fmla="*/ 337 h 390"/>
              <a:gd name="T4" fmla="*/ 2 w 330"/>
              <a:gd name="T5" fmla="*/ 330 h 390"/>
              <a:gd name="T6" fmla="*/ 8 w 330"/>
              <a:gd name="T7" fmla="*/ 330 h 390"/>
              <a:gd name="T8" fmla="*/ 136 w 330"/>
              <a:gd name="T9" fmla="*/ 381 h 390"/>
              <a:gd name="T10" fmla="*/ 321 w 330"/>
              <a:gd name="T11" fmla="*/ 195 h 390"/>
              <a:gd name="T12" fmla="*/ 136 w 330"/>
              <a:gd name="T13" fmla="*/ 9 h 390"/>
              <a:gd name="T14" fmla="*/ 45 w 330"/>
              <a:gd name="T15" fmla="*/ 33 h 390"/>
              <a:gd name="T16" fmla="*/ 39 w 330"/>
              <a:gd name="T17" fmla="*/ 31 h 390"/>
              <a:gd name="T18" fmla="*/ 40 w 330"/>
              <a:gd name="T19" fmla="*/ 25 h 390"/>
              <a:gd name="T20" fmla="*/ 136 w 330"/>
              <a:gd name="T21" fmla="*/ 0 h 390"/>
              <a:gd name="T22" fmla="*/ 330 w 330"/>
              <a:gd name="T23" fmla="*/ 195 h 390"/>
              <a:gd name="T24" fmla="*/ 136 w 330"/>
              <a:gd name="T25" fmla="*/ 390 h 39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330" h="390">
                <a:moveTo>
                  <a:pt x="136" y="390"/>
                </a:moveTo>
                <a:cubicBezTo>
                  <a:pt x="86" y="390"/>
                  <a:pt x="38" y="371"/>
                  <a:pt x="2" y="337"/>
                </a:cubicBezTo>
                <a:cubicBezTo>
                  <a:pt x="0" y="335"/>
                  <a:pt x="0" y="332"/>
                  <a:pt x="2" y="330"/>
                </a:cubicBezTo>
                <a:cubicBezTo>
                  <a:pt x="4" y="328"/>
                  <a:pt x="7" y="328"/>
                  <a:pt x="8" y="330"/>
                </a:cubicBezTo>
                <a:cubicBezTo>
                  <a:pt x="43" y="363"/>
                  <a:pt x="88" y="381"/>
                  <a:pt x="136" y="381"/>
                </a:cubicBezTo>
                <a:cubicBezTo>
                  <a:pt x="238" y="381"/>
                  <a:pt x="321" y="297"/>
                  <a:pt x="321" y="195"/>
                </a:cubicBezTo>
                <a:cubicBezTo>
                  <a:pt x="321" y="92"/>
                  <a:pt x="238" y="9"/>
                  <a:pt x="136" y="9"/>
                </a:cubicBezTo>
                <a:cubicBezTo>
                  <a:pt x="104" y="9"/>
                  <a:pt x="72" y="17"/>
                  <a:pt x="45" y="33"/>
                </a:cubicBezTo>
                <a:cubicBezTo>
                  <a:pt x="43" y="34"/>
                  <a:pt x="40" y="33"/>
                  <a:pt x="39" y="31"/>
                </a:cubicBezTo>
                <a:cubicBezTo>
                  <a:pt x="37" y="29"/>
                  <a:pt x="38" y="26"/>
                  <a:pt x="40" y="25"/>
                </a:cubicBezTo>
                <a:cubicBezTo>
                  <a:pt x="69" y="9"/>
                  <a:pt x="102" y="0"/>
                  <a:pt x="136" y="0"/>
                </a:cubicBezTo>
                <a:cubicBezTo>
                  <a:pt x="243" y="0"/>
                  <a:pt x="330" y="87"/>
                  <a:pt x="330" y="195"/>
                </a:cubicBezTo>
                <a:cubicBezTo>
                  <a:pt x="330" y="302"/>
                  <a:pt x="243" y="390"/>
                  <a:pt x="136" y="390"/>
                </a:cubicBezTo>
                <a:close/>
              </a:path>
            </a:pathLst>
          </a:custGeom>
          <a:solidFill>
            <a:srgbClr val="FDD0E0"/>
          </a:solidFill>
          <a:ln>
            <a:noFill/>
          </a:ln>
        </p:spPr>
        <p:txBody>
          <a:bodyPr vert="horz" wrap="square" lIns="45720" tIns="22860" rIns="45720" bIns="22860" numCol="1" anchor="t" anchorCtr="0" compatLnSpc="1"/>
          <a:lstStyle/>
          <a:p>
            <a:endParaRPr lang="en-US" sz="450" dirty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</p:txBody>
      </p:sp>
      <p:sp>
        <p:nvSpPr>
          <p:cNvPr id="12" name="Freeform 115"/>
          <p:cNvSpPr/>
          <p:nvPr>
            <p:custDataLst>
              <p:tags r:id="rId4"/>
            </p:custDataLst>
          </p:nvPr>
        </p:nvSpPr>
        <p:spPr bwMode="auto">
          <a:xfrm>
            <a:off x="5214787" y="2058670"/>
            <a:ext cx="1616314" cy="965241"/>
          </a:xfrm>
          <a:custGeom>
            <a:avLst/>
            <a:gdLst>
              <a:gd name="T0" fmla="*/ 7 w 330"/>
              <a:gd name="T1" fmla="*/ 197 h 197"/>
              <a:gd name="T2" fmla="*/ 2 w 330"/>
              <a:gd name="T3" fmla="*/ 194 h 197"/>
              <a:gd name="T4" fmla="*/ 0 w 330"/>
              <a:gd name="T5" fmla="*/ 166 h 197"/>
              <a:gd name="T6" fmla="*/ 166 w 330"/>
              <a:gd name="T7" fmla="*/ 0 h 197"/>
              <a:gd name="T8" fmla="*/ 329 w 330"/>
              <a:gd name="T9" fmla="*/ 132 h 197"/>
              <a:gd name="T10" fmla="*/ 326 w 330"/>
              <a:gd name="T11" fmla="*/ 137 h 197"/>
              <a:gd name="T12" fmla="*/ 321 w 330"/>
              <a:gd name="T13" fmla="*/ 134 h 197"/>
              <a:gd name="T14" fmla="*/ 166 w 330"/>
              <a:gd name="T15" fmla="*/ 9 h 197"/>
              <a:gd name="T16" fmla="*/ 9 w 330"/>
              <a:gd name="T17" fmla="*/ 166 h 197"/>
              <a:gd name="T18" fmla="*/ 11 w 330"/>
              <a:gd name="T19" fmla="*/ 192 h 197"/>
              <a:gd name="T20" fmla="*/ 7 w 330"/>
              <a:gd name="T21" fmla="*/ 197 h 197"/>
              <a:gd name="T22" fmla="*/ 7 w 330"/>
              <a:gd name="T23" fmla="*/ 197 h 1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330" h="197">
                <a:moveTo>
                  <a:pt x="7" y="197"/>
                </a:moveTo>
                <a:cubicBezTo>
                  <a:pt x="5" y="197"/>
                  <a:pt x="3" y="196"/>
                  <a:pt x="2" y="194"/>
                </a:cubicBezTo>
                <a:cubicBezTo>
                  <a:pt x="1" y="184"/>
                  <a:pt x="0" y="175"/>
                  <a:pt x="0" y="166"/>
                </a:cubicBezTo>
                <a:cubicBezTo>
                  <a:pt x="0" y="74"/>
                  <a:pt x="75" y="0"/>
                  <a:pt x="166" y="0"/>
                </a:cubicBezTo>
                <a:cubicBezTo>
                  <a:pt x="245" y="0"/>
                  <a:pt x="313" y="55"/>
                  <a:pt x="329" y="132"/>
                </a:cubicBezTo>
                <a:cubicBezTo>
                  <a:pt x="330" y="134"/>
                  <a:pt x="328" y="137"/>
                  <a:pt x="326" y="137"/>
                </a:cubicBezTo>
                <a:cubicBezTo>
                  <a:pt x="323" y="138"/>
                  <a:pt x="321" y="136"/>
                  <a:pt x="321" y="134"/>
                </a:cubicBezTo>
                <a:cubicBezTo>
                  <a:pt x="305" y="61"/>
                  <a:pt x="241" y="9"/>
                  <a:pt x="166" y="9"/>
                </a:cubicBezTo>
                <a:cubicBezTo>
                  <a:pt x="80" y="9"/>
                  <a:pt x="9" y="79"/>
                  <a:pt x="9" y="166"/>
                </a:cubicBezTo>
                <a:cubicBezTo>
                  <a:pt x="9" y="175"/>
                  <a:pt x="10" y="183"/>
                  <a:pt x="11" y="192"/>
                </a:cubicBezTo>
                <a:cubicBezTo>
                  <a:pt x="12" y="195"/>
                  <a:pt x="10" y="197"/>
                  <a:pt x="7" y="197"/>
                </a:cubicBezTo>
                <a:cubicBezTo>
                  <a:pt x="7" y="197"/>
                  <a:pt x="7" y="197"/>
                  <a:pt x="7" y="197"/>
                </a:cubicBezTo>
                <a:close/>
              </a:path>
            </a:pathLst>
          </a:custGeom>
          <a:solidFill>
            <a:srgbClr val="FDD0E0"/>
          </a:solidFill>
          <a:ln>
            <a:noFill/>
          </a:ln>
        </p:spPr>
        <p:txBody>
          <a:bodyPr vert="horz" wrap="square" lIns="45720" tIns="22860" rIns="45720" bIns="22860" numCol="1" anchor="t" anchorCtr="0" compatLnSpc="1"/>
          <a:lstStyle/>
          <a:p>
            <a:endParaRPr lang="en-US" sz="450" dirty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</p:txBody>
      </p:sp>
      <p:sp>
        <p:nvSpPr>
          <p:cNvPr id="13" name="Oval 116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4408697" y="4365327"/>
            <a:ext cx="248028" cy="248028"/>
          </a:xfrm>
          <a:prstGeom prst="ellipse">
            <a:avLst/>
          </a:prstGeom>
          <a:solidFill>
            <a:srgbClr val="C94B8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</p:txBody>
      </p:sp>
      <p:sp>
        <p:nvSpPr>
          <p:cNvPr id="30" name="Oval 116" descr="D:\51PPT模板网\51pptmoban.com\图片.jpg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7962366" y="3985442"/>
            <a:ext cx="248028" cy="248028"/>
          </a:xfrm>
          <a:prstGeom prst="ellipse">
            <a:avLst/>
          </a:prstGeom>
          <a:solidFill>
            <a:srgbClr val="C94B8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</p:txBody>
      </p:sp>
      <p:sp>
        <p:nvSpPr>
          <p:cNvPr id="35" name="Oval 116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5852502" y="1944019"/>
            <a:ext cx="248028" cy="248028"/>
          </a:xfrm>
          <a:prstGeom prst="ellipse">
            <a:avLst/>
          </a:prstGeom>
          <a:solidFill>
            <a:srgbClr val="C94B8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</p:txBody>
      </p:sp>
      <p:grpSp>
        <p:nvGrpSpPr>
          <p:cNvPr id="41" name="组合 40"/>
          <p:cNvGrpSpPr/>
          <p:nvPr>
            <p:custDataLst>
              <p:tags r:id="rId8"/>
            </p:custDataLst>
          </p:nvPr>
        </p:nvGrpSpPr>
        <p:grpSpPr>
          <a:xfrm>
            <a:off x="3164455" y="1009236"/>
            <a:ext cx="2984539" cy="816522"/>
            <a:chOff x="283598" y="1906534"/>
            <a:chExt cx="2984539" cy="816522"/>
          </a:xfrm>
        </p:grpSpPr>
        <p:sp>
          <p:nvSpPr>
            <p:cNvPr id="42" name="文本框 41"/>
            <p:cNvSpPr txBox="1"/>
            <p:nvPr>
              <p:custDataLst>
                <p:tags r:id="rId9"/>
              </p:custDataLst>
            </p:nvPr>
          </p:nvSpPr>
          <p:spPr>
            <a:xfrm>
              <a:off x="283598" y="2190603"/>
              <a:ext cx="2966425" cy="53245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>
                <a:lnSpc>
                  <a:spcPct val="150000"/>
                </a:lnSpc>
                <a:defRPr sz="1050" b="0" i="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pPr algn="r"/>
              <a:r>
                <a:rPr lang="zh-CN" altLang="en-US" sz="10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根据自己的需要添加适当的文字，此处添加详细文本描述，建议与标题相关尽量简洁</a:t>
              </a:r>
              <a:r>
                <a:rPr lang="en-US" altLang="zh-CN" sz="10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... ...</a:t>
              </a:r>
              <a:endParaRPr lang="en-US" altLang="zh-CN" sz="10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  <p:sp>
          <p:nvSpPr>
            <p:cNvPr id="36" name="文本框 35"/>
            <p:cNvSpPr txBox="1"/>
            <p:nvPr>
              <p:custDataLst>
                <p:tags r:id="rId10"/>
              </p:custDataLst>
            </p:nvPr>
          </p:nvSpPr>
          <p:spPr>
            <a:xfrm>
              <a:off x="1032570" y="1906534"/>
              <a:ext cx="2235567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>
                <a:defRPr b="1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pPr algn="r"/>
              <a:r>
                <a:rPr lang="zh-CN" altLang="en-US" sz="16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sym typeface="HarmonyOS Sans SC Light" panose="00000400000000000000" pitchFamily="2" charset="-122"/>
                </a:rPr>
                <a:t>添加标题文本</a:t>
              </a:r>
              <a:endParaRPr lang="zh-CN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40" name="组合 39"/>
          <p:cNvGrpSpPr/>
          <p:nvPr>
            <p:custDataLst>
              <p:tags r:id="rId11"/>
            </p:custDataLst>
          </p:nvPr>
        </p:nvGrpSpPr>
        <p:grpSpPr>
          <a:xfrm>
            <a:off x="8308935" y="3952933"/>
            <a:ext cx="2966425" cy="816522"/>
            <a:chOff x="1216580" y="1906534"/>
            <a:chExt cx="2966425" cy="816522"/>
          </a:xfrm>
        </p:grpSpPr>
        <p:sp>
          <p:nvSpPr>
            <p:cNvPr id="50" name="文本框 49"/>
            <p:cNvSpPr txBox="1"/>
            <p:nvPr>
              <p:custDataLst>
                <p:tags r:id="rId12"/>
              </p:custDataLst>
            </p:nvPr>
          </p:nvSpPr>
          <p:spPr>
            <a:xfrm>
              <a:off x="1216580" y="2190603"/>
              <a:ext cx="2966425" cy="53245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>
                <a:lnSpc>
                  <a:spcPct val="150000"/>
                </a:lnSpc>
                <a:defRPr sz="1050" b="0" i="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r>
                <a:rPr lang="zh-CN" altLang="en-US" sz="10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根据自己的需要添加适当的文字，此处添加详细文本描述，建议与标题相关尽量简洁</a:t>
              </a:r>
              <a:r>
                <a:rPr lang="en-US" altLang="zh-CN" sz="10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... ...</a:t>
              </a:r>
              <a:endParaRPr lang="en-US" altLang="zh-CN" sz="10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  <p:sp>
          <p:nvSpPr>
            <p:cNvPr id="52" name="文本框 51"/>
            <p:cNvSpPr txBox="1"/>
            <p:nvPr>
              <p:custDataLst>
                <p:tags r:id="rId13"/>
              </p:custDataLst>
            </p:nvPr>
          </p:nvSpPr>
          <p:spPr>
            <a:xfrm>
              <a:off x="1216581" y="1906534"/>
              <a:ext cx="2235567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>
                <a:defRPr sz="1600" b="1">
                  <a:solidFill>
                    <a:schemeClr val="tx1">
                      <a:lumMod val="95000"/>
                      <a:lumOff val="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r>
                <a:rPr lang="zh-CN" altLang="en-US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sym typeface="HarmonyOS Sans SC Light" panose="00000400000000000000" pitchFamily="2" charset="-122"/>
                </a:rPr>
                <a:t>添加标题文本</a:t>
              </a:r>
              <a:endParaRPr lang="zh-CN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53" name="组合 52"/>
          <p:cNvGrpSpPr/>
          <p:nvPr>
            <p:custDataLst>
              <p:tags r:id="rId14"/>
            </p:custDataLst>
          </p:nvPr>
        </p:nvGrpSpPr>
        <p:grpSpPr>
          <a:xfrm>
            <a:off x="1352703" y="4269558"/>
            <a:ext cx="2984539" cy="816522"/>
            <a:chOff x="283598" y="1906534"/>
            <a:chExt cx="2984539" cy="816522"/>
          </a:xfrm>
        </p:grpSpPr>
        <p:sp>
          <p:nvSpPr>
            <p:cNvPr id="54" name="文本框 53"/>
            <p:cNvSpPr txBox="1"/>
            <p:nvPr>
              <p:custDataLst>
                <p:tags r:id="rId15"/>
              </p:custDataLst>
            </p:nvPr>
          </p:nvSpPr>
          <p:spPr>
            <a:xfrm>
              <a:off x="283598" y="2190603"/>
              <a:ext cx="2966425" cy="53245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>
                <a:lnSpc>
                  <a:spcPct val="150000"/>
                </a:lnSpc>
                <a:defRPr sz="1050" b="0" i="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pPr algn="r"/>
              <a:r>
                <a:rPr lang="zh-CN" altLang="en-US" sz="10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根据自己的需要添加适当的文字，此处添加详细文本描述，建议与标题相关尽量简洁</a:t>
              </a:r>
              <a:r>
                <a:rPr lang="en-US" altLang="zh-CN" sz="10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... ...</a:t>
              </a:r>
              <a:endParaRPr lang="en-US" altLang="zh-CN" sz="10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  <p:sp>
          <p:nvSpPr>
            <p:cNvPr id="55" name="文本框 54"/>
            <p:cNvSpPr txBox="1"/>
            <p:nvPr>
              <p:custDataLst>
                <p:tags r:id="rId16"/>
              </p:custDataLst>
            </p:nvPr>
          </p:nvSpPr>
          <p:spPr>
            <a:xfrm>
              <a:off x="1032570" y="1906534"/>
              <a:ext cx="2235567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>
                <a:defRPr b="1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pPr algn="r"/>
              <a:r>
                <a:rPr lang="zh-CN" altLang="en-US" sz="16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sym typeface="HarmonyOS Sans SC Light" panose="00000400000000000000" pitchFamily="2" charset="-122"/>
                </a:rPr>
                <a:t>添加标题文本</a:t>
              </a:r>
              <a:endParaRPr lang="zh-CN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</p:grpSp>
      <p:pic>
        <p:nvPicPr>
          <p:cNvPr id="57" name="图片 56" descr="微信图片_20260113154732_351_3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8"/>
          <a:srcRect l="12267" t="-167" r="31454" b="167"/>
          <a:stretch>
            <a:fillRect/>
          </a:stretch>
        </p:blipFill>
        <p:spPr>
          <a:xfrm>
            <a:off x="4791075" y="3594100"/>
            <a:ext cx="1623060" cy="1623060"/>
          </a:xfrm>
          <a:prstGeom prst="ellipse">
            <a:avLst/>
          </a:prstGeom>
          <a:ln w="28575" cmpd="sng">
            <a:solidFill>
              <a:srgbClr val="FDD0E0"/>
            </a:solidFill>
            <a:prstDash val="soli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59" name="图片 58" descr="微信图片_20260113154617_345_3"/>
          <p:cNvPicPr>
            <a:picLocks noChangeAspect="1"/>
          </p:cNvPicPr>
          <p:nvPr>
            <p:custDataLst>
              <p:tags r:id="rId19"/>
            </p:custDataLst>
          </p:nvPr>
        </p:nvPicPr>
        <p:blipFill>
          <a:blip r:embed="rId20"/>
          <a:srcRect t="12486" b="12486"/>
          <a:stretch>
            <a:fillRect/>
          </a:stretch>
        </p:blipFill>
        <p:spPr>
          <a:xfrm>
            <a:off x="5438140" y="2275840"/>
            <a:ext cx="1234440" cy="1234440"/>
          </a:xfrm>
          <a:prstGeom prst="ellipse">
            <a:avLst/>
          </a:prstGeom>
          <a:ln w="28575" cmpd="sng">
            <a:solidFill>
              <a:srgbClr val="C94B82"/>
            </a:solidFill>
            <a:prstDash val="soli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60" name="图片 59" descr="微信图片_20260113154835_355_3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22"/>
          <a:srcRect l="-210" t="23880" r="210" b="1120"/>
          <a:stretch>
            <a:fillRect/>
          </a:stretch>
        </p:blipFill>
        <p:spPr>
          <a:xfrm>
            <a:off x="6549390" y="3023870"/>
            <a:ext cx="1421765" cy="1421765"/>
          </a:xfrm>
          <a:prstGeom prst="ellipse">
            <a:avLst/>
          </a:prstGeom>
          <a:ln w="28575" cmpd="sng">
            <a:solidFill>
              <a:srgbClr val="FEF2F6"/>
            </a:solidFill>
            <a:prstDash val="soli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grpSp>
        <p:nvGrpSpPr>
          <p:cNvPr id="195" name="组合 194"/>
          <p:cNvGrpSpPr/>
          <p:nvPr/>
        </p:nvGrpSpPr>
        <p:grpSpPr>
          <a:xfrm>
            <a:off x="10192385" y="3810000"/>
            <a:ext cx="1419860" cy="459105"/>
            <a:chOff x="4575540" y="492013"/>
            <a:chExt cx="3901032" cy="1262077"/>
          </a:xfrm>
          <a:gradFill>
            <a:gsLst>
              <a:gs pos="71000">
                <a:srgbClr val="F2D5E0"/>
              </a:gs>
              <a:gs pos="20000">
                <a:srgbClr val="C84980"/>
              </a:gs>
            </a:gsLst>
            <a:lin ang="4260000" scaled="0"/>
          </a:gradFill>
        </p:grpSpPr>
        <p:sp>
          <p:nvSpPr>
            <p:cNvPr id="61" name="任意多边形: 形状 57"/>
            <p:cNvSpPr/>
            <p:nvPr/>
          </p:nvSpPr>
          <p:spPr>
            <a:xfrm>
              <a:off x="4575540" y="492013"/>
              <a:ext cx="3896636" cy="968637"/>
            </a:xfrm>
            <a:custGeom>
              <a:avLst/>
              <a:gdLst>
                <a:gd name="connsiteX0" fmla="*/ 388471 w 1113327"/>
                <a:gd name="connsiteY0" fmla="*/ 181120 h 276754"/>
                <a:gd name="connsiteX1" fmla="*/ 373144 w 1113327"/>
                <a:gd name="connsiteY1" fmla="*/ 149573 h 276754"/>
                <a:gd name="connsiteX2" fmla="*/ 336110 w 1113327"/>
                <a:gd name="connsiteY2" fmla="*/ 136474 h 276754"/>
                <a:gd name="connsiteX3" fmla="*/ 68237 w 1113327"/>
                <a:gd name="connsiteY3" fmla="*/ 136474 h 276754"/>
                <a:gd name="connsiteX4" fmla="*/ 19991 w 1113327"/>
                <a:gd name="connsiteY4" fmla="*/ 116483 h 276754"/>
                <a:gd name="connsiteX5" fmla="*/ 0 w 1113327"/>
                <a:gd name="connsiteY5" fmla="*/ 68237 h 276754"/>
                <a:gd name="connsiteX6" fmla="*/ 68237 w 1113327"/>
                <a:gd name="connsiteY6" fmla="*/ 0 h 276754"/>
                <a:gd name="connsiteX7" fmla="*/ 708671 w 1113327"/>
                <a:gd name="connsiteY7" fmla="*/ 0 h 276754"/>
                <a:gd name="connsiteX8" fmla="*/ 756952 w 1113327"/>
                <a:gd name="connsiteY8" fmla="*/ 19991 h 276754"/>
                <a:gd name="connsiteX9" fmla="*/ 776943 w 1113327"/>
                <a:gd name="connsiteY9" fmla="*/ 68237 h 276754"/>
                <a:gd name="connsiteX10" fmla="*/ 708671 w 1113327"/>
                <a:gd name="connsiteY10" fmla="*/ 136474 h 276754"/>
                <a:gd name="connsiteX11" fmla="*/ 621918 w 1113327"/>
                <a:gd name="connsiteY11" fmla="*/ 136474 h 276754"/>
                <a:gd name="connsiteX12" fmla="*/ 569557 w 1113327"/>
                <a:gd name="connsiteY12" fmla="*/ 181120 h 276754"/>
                <a:gd name="connsiteX13" fmla="*/ 584919 w 1113327"/>
                <a:gd name="connsiteY13" fmla="*/ 212667 h 276754"/>
                <a:gd name="connsiteX14" fmla="*/ 621918 w 1113327"/>
                <a:gd name="connsiteY14" fmla="*/ 225731 h 276754"/>
                <a:gd name="connsiteX15" fmla="*/ 1047285 w 1113327"/>
                <a:gd name="connsiteY15" fmla="*/ 225731 h 276754"/>
                <a:gd name="connsiteX16" fmla="*/ 1113328 w 1113327"/>
                <a:gd name="connsiteY16" fmla="*/ 276755 h 276754"/>
                <a:gd name="connsiteX17" fmla="*/ 248911 w 1113327"/>
                <a:gd name="connsiteY17" fmla="*/ 276755 h 276754"/>
                <a:gd name="connsiteX18" fmla="*/ 314988 w 1113327"/>
                <a:gd name="connsiteY18" fmla="*/ 225731 h 276754"/>
                <a:gd name="connsiteX19" fmla="*/ 336110 w 1113327"/>
                <a:gd name="connsiteY19" fmla="*/ 225731 h 276754"/>
                <a:gd name="connsiteX20" fmla="*/ 388471 w 1113327"/>
                <a:gd name="connsiteY20" fmla="*/ 181120 h 276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113327" h="276754">
                  <a:moveTo>
                    <a:pt x="388471" y="181120"/>
                  </a:moveTo>
                  <a:cubicBezTo>
                    <a:pt x="388471" y="168776"/>
                    <a:pt x="382608" y="157631"/>
                    <a:pt x="373144" y="149573"/>
                  </a:cubicBezTo>
                  <a:cubicBezTo>
                    <a:pt x="363645" y="141481"/>
                    <a:pt x="350546" y="136474"/>
                    <a:pt x="336110" y="136474"/>
                  </a:cubicBezTo>
                  <a:lnTo>
                    <a:pt x="68237" y="136474"/>
                  </a:lnTo>
                  <a:cubicBezTo>
                    <a:pt x="49377" y="136474"/>
                    <a:pt x="32335" y="128828"/>
                    <a:pt x="19991" y="116483"/>
                  </a:cubicBezTo>
                  <a:cubicBezTo>
                    <a:pt x="7647" y="104139"/>
                    <a:pt x="0" y="87097"/>
                    <a:pt x="0" y="68237"/>
                  </a:cubicBezTo>
                  <a:cubicBezTo>
                    <a:pt x="0" y="30553"/>
                    <a:pt x="30552" y="0"/>
                    <a:pt x="68237" y="0"/>
                  </a:cubicBezTo>
                  <a:lnTo>
                    <a:pt x="708671" y="0"/>
                  </a:lnTo>
                  <a:cubicBezTo>
                    <a:pt x="727531" y="0"/>
                    <a:pt x="744607" y="7647"/>
                    <a:pt x="756952" y="19991"/>
                  </a:cubicBezTo>
                  <a:cubicBezTo>
                    <a:pt x="769296" y="32336"/>
                    <a:pt x="776943" y="49378"/>
                    <a:pt x="776943" y="68237"/>
                  </a:cubicBezTo>
                  <a:cubicBezTo>
                    <a:pt x="776943" y="105922"/>
                    <a:pt x="746390" y="136474"/>
                    <a:pt x="708671" y="136474"/>
                  </a:cubicBezTo>
                  <a:lnTo>
                    <a:pt x="621918" y="136474"/>
                  </a:lnTo>
                  <a:cubicBezTo>
                    <a:pt x="593011" y="136474"/>
                    <a:pt x="569557" y="156465"/>
                    <a:pt x="569557" y="181120"/>
                  </a:cubicBezTo>
                  <a:cubicBezTo>
                    <a:pt x="569557" y="193430"/>
                    <a:pt x="575421" y="204574"/>
                    <a:pt x="584919" y="212667"/>
                  </a:cubicBezTo>
                  <a:cubicBezTo>
                    <a:pt x="594383" y="220759"/>
                    <a:pt x="607482" y="225731"/>
                    <a:pt x="621918" y="225731"/>
                  </a:cubicBezTo>
                  <a:lnTo>
                    <a:pt x="1047285" y="225731"/>
                  </a:lnTo>
                  <a:cubicBezTo>
                    <a:pt x="1079003" y="225731"/>
                    <a:pt x="1105681" y="247402"/>
                    <a:pt x="1113328" y="276755"/>
                  </a:cubicBezTo>
                  <a:lnTo>
                    <a:pt x="248911" y="276755"/>
                  </a:lnTo>
                  <a:cubicBezTo>
                    <a:pt x="256558" y="247402"/>
                    <a:pt x="283236" y="225731"/>
                    <a:pt x="314988" y="225731"/>
                  </a:cubicBezTo>
                  <a:lnTo>
                    <a:pt x="336110" y="225731"/>
                  </a:lnTo>
                  <a:cubicBezTo>
                    <a:pt x="365017" y="225731"/>
                    <a:pt x="388471" y="205740"/>
                    <a:pt x="388471" y="181120"/>
                  </a:cubicBezTo>
                  <a:close/>
                </a:path>
              </a:pathLst>
            </a:custGeom>
            <a:grpFill/>
            <a:ln w="342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endParaRPr>
            </a:p>
          </p:txBody>
        </p:sp>
        <p:sp>
          <p:nvSpPr>
            <p:cNvPr id="193" name="任意多边形: 形状 192"/>
            <p:cNvSpPr/>
            <p:nvPr/>
          </p:nvSpPr>
          <p:spPr>
            <a:xfrm flipV="1">
              <a:off x="5442344" y="1375835"/>
              <a:ext cx="3034228" cy="378255"/>
            </a:xfrm>
            <a:custGeom>
              <a:avLst/>
              <a:gdLst>
                <a:gd name="connsiteX0" fmla="*/ 48505 w 3034228"/>
                <a:gd name="connsiteY0" fmla="*/ 378255 h 378255"/>
                <a:gd name="connsiteX1" fmla="*/ 2670792 w 3034228"/>
                <a:gd name="connsiteY1" fmla="*/ 378255 h 378255"/>
                <a:gd name="connsiteX2" fmla="*/ 2672399 w 3034228"/>
                <a:gd name="connsiteY2" fmla="*/ 375873 h 378255"/>
                <a:gd name="connsiteX3" fmla="*/ 2985726 w 3034228"/>
                <a:gd name="connsiteY3" fmla="*/ 375873 h 378255"/>
                <a:gd name="connsiteX4" fmla="*/ 3015456 w 3034228"/>
                <a:gd name="connsiteY4" fmla="*/ 331790 h 378255"/>
                <a:gd name="connsiteX5" fmla="*/ 3034228 w 3034228"/>
                <a:gd name="connsiteY5" fmla="*/ 238829 h 378255"/>
                <a:gd name="connsiteX6" fmla="*/ 2964259 w 3034228"/>
                <a:gd name="connsiteY6" fmla="*/ 69969 h 378255"/>
                <a:gd name="connsiteX7" fmla="*/ 2795276 w 3034228"/>
                <a:gd name="connsiteY7" fmla="*/ 0 h 378255"/>
                <a:gd name="connsiteX8" fmla="*/ 553763 w 3034228"/>
                <a:gd name="connsiteY8" fmla="*/ 0 h 378255"/>
                <a:gd name="connsiteX9" fmla="*/ 530137 w 3034228"/>
                <a:gd name="connsiteY9" fmla="*/ 2382 h 378255"/>
                <a:gd name="connsiteX10" fmla="*/ 238829 w 3034228"/>
                <a:gd name="connsiteY10" fmla="*/ 2382 h 378255"/>
                <a:gd name="connsiteX11" fmla="*/ 0 w 3034228"/>
                <a:gd name="connsiteY11" fmla="*/ 241211 h 378255"/>
                <a:gd name="connsiteX12" fmla="*/ 18782 w 3034228"/>
                <a:gd name="connsiteY12" fmla="*/ 334194 h 3782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034228" h="378255">
                  <a:moveTo>
                    <a:pt x="48505" y="378255"/>
                  </a:moveTo>
                  <a:lnTo>
                    <a:pt x="2670792" y="378255"/>
                  </a:lnTo>
                  <a:lnTo>
                    <a:pt x="2672399" y="375873"/>
                  </a:lnTo>
                  <a:lnTo>
                    <a:pt x="2985726" y="375873"/>
                  </a:lnTo>
                  <a:lnTo>
                    <a:pt x="3015456" y="331790"/>
                  </a:lnTo>
                  <a:cubicBezTo>
                    <a:pt x="3027544" y="303217"/>
                    <a:pt x="3034228" y="271803"/>
                    <a:pt x="3034228" y="238829"/>
                  </a:cubicBezTo>
                  <a:cubicBezTo>
                    <a:pt x="3034228" y="172823"/>
                    <a:pt x="3007463" y="113176"/>
                    <a:pt x="2964259" y="69969"/>
                  </a:cubicBezTo>
                  <a:cubicBezTo>
                    <a:pt x="2921052" y="26765"/>
                    <a:pt x="2861286" y="0"/>
                    <a:pt x="2795276" y="0"/>
                  </a:cubicBezTo>
                  <a:lnTo>
                    <a:pt x="553763" y="0"/>
                  </a:lnTo>
                  <a:lnTo>
                    <a:pt x="530137" y="2382"/>
                  </a:lnTo>
                  <a:lnTo>
                    <a:pt x="238829" y="2382"/>
                  </a:lnTo>
                  <a:cubicBezTo>
                    <a:pt x="106931" y="2382"/>
                    <a:pt x="0" y="109318"/>
                    <a:pt x="0" y="241211"/>
                  </a:cubicBezTo>
                  <a:cubicBezTo>
                    <a:pt x="0" y="274216"/>
                    <a:pt x="6691" y="305631"/>
                    <a:pt x="18782" y="334194"/>
                  </a:cubicBezTo>
                  <a:close/>
                </a:path>
              </a:pathLst>
            </a:custGeom>
            <a:grpFill/>
            <a:ln w="3429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zh-CN" altLang="en-US"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endParaRPr>
            </a:p>
          </p:txBody>
        </p:sp>
      </p:grpSp>
      <p:grpSp>
        <p:nvGrpSpPr>
          <p:cNvPr id="62" name="组合 61"/>
          <p:cNvGrpSpPr/>
          <p:nvPr/>
        </p:nvGrpSpPr>
        <p:grpSpPr>
          <a:xfrm>
            <a:off x="2495550" y="1591310"/>
            <a:ext cx="1419860" cy="459105"/>
            <a:chOff x="4575540" y="492013"/>
            <a:chExt cx="3901032" cy="1262077"/>
          </a:xfrm>
          <a:gradFill>
            <a:gsLst>
              <a:gs pos="71000">
                <a:srgbClr val="F2D5E0"/>
              </a:gs>
              <a:gs pos="20000">
                <a:srgbClr val="C84980"/>
              </a:gs>
            </a:gsLst>
            <a:lin ang="4260000" scaled="0"/>
          </a:gradFill>
        </p:grpSpPr>
        <p:sp>
          <p:nvSpPr>
            <p:cNvPr id="63" name="任意多边形: 形状 57"/>
            <p:cNvSpPr/>
            <p:nvPr/>
          </p:nvSpPr>
          <p:spPr>
            <a:xfrm>
              <a:off x="4575540" y="492013"/>
              <a:ext cx="3896636" cy="968637"/>
            </a:xfrm>
            <a:custGeom>
              <a:avLst/>
              <a:gdLst>
                <a:gd name="connsiteX0" fmla="*/ 388471 w 1113327"/>
                <a:gd name="connsiteY0" fmla="*/ 181120 h 276754"/>
                <a:gd name="connsiteX1" fmla="*/ 373144 w 1113327"/>
                <a:gd name="connsiteY1" fmla="*/ 149573 h 276754"/>
                <a:gd name="connsiteX2" fmla="*/ 336110 w 1113327"/>
                <a:gd name="connsiteY2" fmla="*/ 136474 h 276754"/>
                <a:gd name="connsiteX3" fmla="*/ 68237 w 1113327"/>
                <a:gd name="connsiteY3" fmla="*/ 136474 h 276754"/>
                <a:gd name="connsiteX4" fmla="*/ 19991 w 1113327"/>
                <a:gd name="connsiteY4" fmla="*/ 116483 h 276754"/>
                <a:gd name="connsiteX5" fmla="*/ 0 w 1113327"/>
                <a:gd name="connsiteY5" fmla="*/ 68237 h 276754"/>
                <a:gd name="connsiteX6" fmla="*/ 68237 w 1113327"/>
                <a:gd name="connsiteY6" fmla="*/ 0 h 276754"/>
                <a:gd name="connsiteX7" fmla="*/ 708671 w 1113327"/>
                <a:gd name="connsiteY7" fmla="*/ 0 h 276754"/>
                <a:gd name="connsiteX8" fmla="*/ 756952 w 1113327"/>
                <a:gd name="connsiteY8" fmla="*/ 19991 h 276754"/>
                <a:gd name="connsiteX9" fmla="*/ 776943 w 1113327"/>
                <a:gd name="connsiteY9" fmla="*/ 68237 h 276754"/>
                <a:gd name="connsiteX10" fmla="*/ 708671 w 1113327"/>
                <a:gd name="connsiteY10" fmla="*/ 136474 h 276754"/>
                <a:gd name="connsiteX11" fmla="*/ 621918 w 1113327"/>
                <a:gd name="connsiteY11" fmla="*/ 136474 h 276754"/>
                <a:gd name="connsiteX12" fmla="*/ 569557 w 1113327"/>
                <a:gd name="connsiteY12" fmla="*/ 181120 h 276754"/>
                <a:gd name="connsiteX13" fmla="*/ 584919 w 1113327"/>
                <a:gd name="connsiteY13" fmla="*/ 212667 h 276754"/>
                <a:gd name="connsiteX14" fmla="*/ 621918 w 1113327"/>
                <a:gd name="connsiteY14" fmla="*/ 225731 h 276754"/>
                <a:gd name="connsiteX15" fmla="*/ 1047285 w 1113327"/>
                <a:gd name="connsiteY15" fmla="*/ 225731 h 276754"/>
                <a:gd name="connsiteX16" fmla="*/ 1113328 w 1113327"/>
                <a:gd name="connsiteY16" fmla="*/ 276755 h 276754"/>
                <a:gd name="connsiteX17" fmla="*/ 248911 w 1113327"/>
                <a:gd name="connsiteY17" fmla="*/ 276755 h 276754"/>
                <a:gd name="connsiteX18" fmla="*/ 314988 w 1113327"/>
                <a:gd name="connsiteY18" fmla="*/ 225731 h 276754"/>
                <a:gd name="connsiteX19" fmla="*/ 336110 w 1113327"/>
                <a:gd name="connsiteY19" fmla="*/ 225731 h 276754"/>
                <a:gd name="connsiteX20" fmla="*/ 388471 w 1113327"/>
                <a:gd name="connsiteY20" fmla="*/ 181120 h 276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113327" h="276754">
                  <a:moveTo>
                    <a:pt x="388471" y="181120"/>
                  </a:moveTo>
                  <a:cubicBezTo>
                    <a:pt x="388471" y="168776"/>
                    <a:pt x="382608" y="157631"/>
                    <a:pt x="373144" y="149573"/>
                  </a:cubicBezTo>
                  <a:cubicBezTo>
                    <a:pt x="363645" y="141481"/>
                    <a:pt x="350546" y="136474"/>
                    <a:pt x="336110" y="136474"/>
                  </a:cubicBezTo>
                  <a:lnTo>
                    <a:pt x="68237" y="136474"/>
                  </a:lnTo>
                  <a:cubicBezTo>
                    <a:pt x="49377" y="136474"/>
                    <a:pt x="32335" y="128828"/>
                    <a:pt x="19991" y="116483"/>
                  </a:cubicBezTo>
                  <a:cubicBezTo>
                    <a:pt x="7647" y="104139"/>
                    <a:pt x="0" y="87097"/>
                    <a:pt x="0" y="68237"/>
                  </a:cubicBezTo>
                  <a:cubicBezTo>
                    <a:pt x="0" y="30553"/>
                    <a:pt x="30552" y="0"/>
                    <a:pt x="68237" y="0"/>
                  </a:cubicBezTo>
                  <a:lnTo>
                    <a:pt x="708671" y="0"/>
                  </a:lnTo>
                  <a:cubicBezTo>
                    <a:pt x="727531" y="0"/>
                    <a:pt x="744607" y="7647"/>
                    <a:pt x="756952" y="19991"/>
                  </a:cubicBezTo>
                  <a:cubicBezTo>
                    <a:pt x="769296" y="32336"/>
                    <a:pt x="776943" y="49378"/>
                    <a:pt x="776943" y="68237"/>
                  </a:cubicBezTo>
                  <a:cubicBezTo>
                    <a:pt x="776943" y="105922"/>
                    <a:pt x="746390" y="136474"/>
                    <a:pt x="708671" y="136474"/>
                  </a:cubicBezTo>
                  <a:lnTo>
                    <a:pt x="621918" y="136474"/>
                  </a:lnTo>
                  <a:cubicBezTo>
                    <a:pt x="593011" y="136474"/>
                    <a:pt x="569557" y="156465"/>
                    <a:pt x="569557" y="181120"/>
                  </a:cubicBezTo>
                  <a:cubicBezTo>
                    <a:pt x="569557" y="193430"/>
                    <a:pt x="575421" y="204574"/>
                    <a:pt x="584919" y="212667"/>
                  </a:cubicBezTo>
                  <a:cubicBezTo>
                    <a:pt x="594383" y="220759"/>
                    <a:pt x="607482" y="225731"/>
                    <a:pt x="621918" y="225731"/>
                  </a:cubicBezTo>
                  <a:lnTo>
                    <a:pt x="1047285" y="225731"/>
                  </a:lnTo>
                  <a:cubicBezTo>
                    <a:pt x="1079003" y="225731"/>
                    <a:pt x="1105681" y="247402"/>
                    <a:pt x="1113328" y="276755"/>
                  </a:cubicBezTo>
                  <a:lnTo>
                    <a:pt x="248911" y="276755"/>
                  </a:lnTo>
                  <a:cubicBezTo>
                    <a:pt x="256558" y="247402"/>
                    <a:pt x="283236" y="225731"/>
                    <a:pt x="314988" y="225731"/>
                  </a:cubicBezTo>
                  <a:lnTo>
                    <a:pt x="336110" y="225731"/>
                  </a:lnTo>
                  <a:cubicBezTo>
                    <a:pt x="365017" y="225731"/>
                    <a:pt x="388471" y="205740"/>
                    <a:pt x="388471" y="181120"/>
                  </a:cubicBezTo>
                  <a:close/>
                </a:path>
              </a:pathLst>
            </a:custGeom>
            <a:grpFill/>
            <a:ln w="342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endParaRPr>
            </a:p>
          </p:txBody>
        </p:sp>
        <p:sp>
          <p:nvSpPr>
            <p:cNvPr id="64" name="任意多边形: 形状 192"/>
            <p:cNvSpPr/>
            <p:nvPr/>
          </p:nvSpPr>
          <p:spPr>
            <a:xfrm flipV="1">
              <a:off x="5442344" y="1375835"/>
              <a:ext cx="3034228" cy="378255"/>
            </a:xfrm>
            <a:custGeom>
              <a:avLst/>
              <a:gdLst>
                <a:gd name="connsiteX0" fmla="*/ 48505 w 3034228"/>
                <a:gd name="connsiteY0" fmla="*/ 378255 h 378255"/>
                <a:gd name="connsiteX1" fmla="*/ 2670792 w 3034228"/>
                <a:gd name="connsiteY1" fmla="*/ 378255 h 378255"/>
                <a:gd name="connsiteX2" fmla="*/ 2672399 w 3034228"/>
                <a:gd name="connsiteY2" fmla="*/ 375873 h 378255"/>
                <a:gd name="connsiteX3" fmla="*/ 2985726 w 3034228"/>
                <a:gd name="connsiteY3" fmla="*/ 375873 h 378255"/>
                <a:gd name="connsiteX4" fmla="*/ 3015456 w 3034228"/>
                <a:gd name="connsiteY4" fmla="*/ 331790 h 378255"/>
                <a:gd name="connsiteX5" fmla="*/ 3034228 w 3034228"/>
                <a:gd name="connsiteY5" fmla="*/ 238829 h 378255"/>
                <a:gd name="connsiteX6" fmla="*/ 2964259 w 3034228"/>
                <a:gd name="connsiteY6" fmla="*/ 69969 h 378255"/>
                <a:gd name="connsiteX7" fmla="*/ 2795276 w 3034228"/>
                <a:gd name="connsiteY7" fmla="*/ 0 h 378255"/>
                <a:gd name="connsiteX8" fmla="*/ 553763 w 3034228"/>
                <a:gd name="connsiteY8" fmla="*/ 0 h 378255"/>
                <a:gd name="connsiteX9" fmla="*/ 530137 w 3034228"/>
                <a:gd name="connsiteY9" fmla="*/ 2382 h 378255"/>
                <a:gd name="connsiteX10" fmla="*/ 238829 w 3034228"/>
                <a:gd name="connsiteY10" fmla="*/ 2382 h 378255"/>
                <a:gd name="connsiteX11" fmla="*/ 0 w 3034228"/>
                <a:gd name="connsiteY11" fmla="*/ 241211 h 378255"/>
                <a:gd name="connsiteX12" fmla="*/ 18782 w 3034228"/>
                <a:gd name="connsiteY12" fmla="*/ 334194 h 3782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034228" h="378255">
                  <a:moveTo>
                    <a:pt x="48505" y="378255"/>
                  </a:moveTo>
                  <a:lnTo>
                    <a:pt x="2670792" y="378255"/>
                  </a:lnTo>
                  <a:lnTo>
                    <a:pt x="2672399" y="375873"/>
                  </a:lnTo>
                  <a:lnTo>
                    <a:pt x="2985726" y="375873"/>
                  </a:lnTo>
                  <a:lnTo>
                    <a:pt x="3015456" y="331790"/>
                  </a:lnTo>
                  <a:cubicBezTo>
                    <a:pt x="3027544" y="303217"/>
                    <a:pt x="3034228" y="271803"/>
                    <a:pt x="3034228" y="238829"/>
                  </a:cubicBezTo>
                  <a:cubicBezTo>
                    <a:pt x="3034228" y="172823"/>
                    <a:pt x="3007463" y="113176"/>
                    <a:pt x="2964259" y="69969"/>
                  </a:cubicBezTo>
                  <a:cubicBezTo>
                    <a:pt x="2921052" y="26765"/>
                    <a:pt x="2861286" y="0"/>
                    <a:pt x="2795276" y="0"/>
                  </a:cubicBezTo>
                  <a:lnTo>
                    <a:pt x="553763" y="0"/>
                  </a:lnTo>
                  <a:lnTo>
                    <a:pt x="530137" y="2382"/>
                  </a:lnTo>
                  <a:lnTo>
                    <a:pt x="238829" y="2382"/>
                  </a:lnTo>
                  <a:cubicBezTo>
                    <a:pt x="106931" y="2382"/>
                    <a:pt x="0" y="109318"/>
                    <a:pt x="0" y="241211"/>
                  </a:cubicBezTo>
                  <a:cubicBezTo>
                    <a:pt x="0" y="274216"/>
                    <a:pt x="6691" y="305631"/>
                    <a:pt x="18782" y="334194"/>
                  </a:cubicBezTo>
                  <a:close/>
                </a:path>
              </a:pathLst>
            </a:custGeom>
            <a:grpFill/>
            <a:ln w="3429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zh-CN" altLang="en-US"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endParaRPr>
            </a:p>
          </p:txBody>
        </p:sp>
      </p:grpSp>
      <p:pic>
        <p:nvPicPr>
          <p:cNvPr id="65" name="图片 64" descr="微信图片_20240716094715"/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>
            <a:off x="9194165" y="301625"/>
            <a:ext cx="2719070" cy="543560"/>
          </a:xfrm>
          <a:prstGeom prst="rect">
            <a:avLst/>
          </a:prstGeom>
        </p:spPr>
      </p:pic>
    </p:spTree>
    <p:custDataLst>
      <p:tags r:id="rId24"/>
    </p:custData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2" name="矩形 1"/>
          <p:cNvSpPr/>
          <p:nvPr/>
        </p:nvSpPr>
        <p:spPr>
          <a:xfrm>
            <a:off x="0" y="-43815"/>
            <a:ext cx="12192000" cy="6971030"/>
          </a:xfrm>
          <a:prstGeom prst="rect">
            <a:avLst/>
          </a:prstGeom>
          <a:gradFill>
            <a:gsLst>
              <a:gs pos="4000">
                <a:srgbClr val="FDD2E2">
                  <a:alpha val="0"/>
                </a:srgbClr>
              </a:gs>
              <a:gs pos="100000">
                <a:srgbClr val="C84980"/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32" name="椭圆 31"/>
          <p:cNvSpPr/>
          <p:nvPr/>
        </p:nvSpPr>
        <p:spPr>
          <a:xfrm>
            <a:off x="4851063" y="2184063"/>
            <a:ext cx="2489874" cy="2489874"/>
          </a:xfrm>
          <a:prstGeom prst="ellipse">
            <a:avLst/>
          </a:prstGeom>
          <a:gradFill>
            <a:gsLst>
              <a:gs pos="4000">
                <a:srgbClr val="FDD2E2"/>
              </a:gs>
              <a:gs pos="90000">
                <a:srgbClr val="C84980"/>
              </a:gs>
            </a:gsLst>
            <a:lin ang="426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0" name="文本框 49"/>
          <p:cNvSpPr txBox="1"/>
          <p:nvPr/>
        </p:nvSpPr>
        <p:spPr>
          <a:xfrm>
            <a:off x="5614173" y="2685630"/>
            <a:ext cx="970915" cy="8299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4800" dirty="0">
                <a:solidFill>
                  <a:schemeClr val="bg1"/>
                </a:solidFill>
                <a:latin typeface="MiSans Semibold" panose="00000700000000000000" pitchFamily="2" charset="-122"/>
                <a:ea typeface="MiSans Semibold" panose="00000700000000000000" pitchFamily="2" charset="-122"/>
              </a:rPr>
              <a:t>03</a:t>
            </a:r>
            <a:endParaRPr lang="en-US" altLang="zh-CN" sz="4800" dirty="0">
              <a:solidFill>
                <a:schemeClr val="bg1"/>
              </a:solidFill>
              <a:latin typeface="MiSans Semibold" panose="00000700000000000000" pitchFamily="2" charset="-122"/>
              <a:ea typeface="MiSans Semibold" panose="00000700000000000000" pitchFamily="2" charset="-122"/>
            </a:endParaRPr>
          </a:p>
        </p:txBody>
      </p:sp>
      <p:sp>
        <p:nvSpPr>
          <p:cNvPr id="52" name="文本框 51"/>
          <p:cNvSpPr txBox="1"/>
          <p:nvPr/>
        </p:nvSpPr>
        <p:spPr>
          <a:xfrm>
            <a:off x="5187325" y="3515265"/>
            <a:ext cx="175891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zh-CN" altLang="en-US" b="1" dirty="0">
                <a:solidFill>
                  <a:schemeClr val="bg1"/>
                </a:solidFill>
              </a:rPr>
              <a:t>添加标题文本</a:t>
            </a:r>
            <a:endParaRPr lang="zh-CN" altLang="en-US" b="1" dirty="0">
              <a:solidFill>
                <a:schemeClr val="bg1"/>
              </a:solidFill>
            </a:endParaRPr>
          </a:p>
        </p:txBody>
      </p:sp>
      <p:sp>
        <p:nvSpPr>
          <p:cNvPr id="3" name="Oval 31+" descr="D:\51PPT模板网\51pptmoban.com\图片.jpg"/>
          <p:cNvSpPr/>
          <p:nvPr/>
        </p:nvSpPr>
        <p:spPr>
          <a:xfrm>
            <a:off x="4540405" y="1873405"/>
            <a:ext cx="3111190" cy="3111190"/>
          </a:xfrm>
          <a:prstGeom prst="ellipse">
            <a:avLst/>
          </a:prstGeom>
          <a:noFill/>
          <a:ln>
            <a:gradFill>
              <a:gsLst>
                <a:gs pos="0">
                  <a:srgbClr val="CA5185">
                    <a:alpha val="100000"/>
                  </a:srgbClr>
                </a:gs>
                <a:gs pos="100000">
                  <a:schemeClr val="bg1"/>
                </a:gs>
              </a:gsLst>
              <a:lin ang="54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" name="Oval 31++"/>
          <p:cNvSpPr/>
          <p:nvPr/>
        </p:nvSpPr>
        <p:spPr>
          <a:xfrm>
            <a:off x="3940098" y="1273098"/>
            <a:ext cx="4311804" cy="4311804"/>
          </a:xfrm>
          <a:prstGeom prst="ellipse">
            <a:avLst/>
          </a:prstGeom>
          <a:noFill/>
          <a:ln>
            <a:gradFill>
              <a:gsLst>
                <a:gs pos="0">
                  <a:srgbClr val="C84980"/>
                </a:gs>
                <a:gs pos="100000">
                  <a:srgbClr val="FEFBFC"/>
                </a:gs>
              </a:gsLst>
              <a:lin ang="54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195" name="组合 194"/>
          <p:cNvGrpSpPr/>
          <p:nvPr/>
        </p:nvGrpSpPr>
        <p:grpSpPr>
          <a:xfrm>
            <a:off x="7995285" y="3653155"/>
            <a:ext cx="918845" cy="297180"/>
            <a:chOff x="4575540" y="492013"/>
            <a:chExt cx="3901032" cy="1262077"/>
          </a:xfrm>
          <a:gradFill>
            <a:gsLst>
              <a:gs pos="52000">
                <a:srgbClr val="E4A4C0">
                  <a:alpha val="100000"/>
                </a:srgbClr>
              </a:gs>
              <a:gs pos="90000">
                <a:srgbClr val="FFFFFF"/>
              </a:gs>
              <a:gs pos="20000">
                <a:srgbClr val="C84980"/>
              </a:gs>
            </a:gsLst>
            <a:lin ang="4260000" scaled="0"/>
          </a:gradFill>
        </p:grpSpPr>
        <p:sp>
          <p:nvSpPr>
            <p:cNvPr id="58" name="任意多边形: 形状 57"/>
            <p:cNvSpPr/>
            <p:nvPr/>
          </p:nvSpPr>
          <p:spPr>
            <a:xfrm>
              <a:off x="4575540" y="492013"/>
              <a:ext cx="3896636" cy="968637"/>
            </a:xfrm>
            <a:custGeom>
              <a:avLst/>
              <a:gdLst>
                <a:gd name="connsiteX0" fmla="*/ 388471 w 1113327"/>
                <a:gd name="connsiteY0" fmla="*/ 181120 h 276754"/>
                <a:gd name="connsiteX1" fmla="*/ 373144 w 1113327"/>
                <a:gd name="connsiteY1" fmla="*/ 149573 h 276754"/>
                <a:gd name="connsiteX2" fmla="*/ 336110 w 1113327"/>
                <a:gd name="connsiteY2" fmla="*/ 136474 h 276754"/>
                <a:gd name="connsiteX3" fmla="*/ 68237 w 1113327"/>
                <a:gd name="connsiteY3" fmla="*/ 136474 h 276754"/>
                <a:gd name="connsiteX4" fmla="*/ 19991 w 1113327"/>
                <a:gd name="connsiteY4" fmla="*/ 116483 h 276754"/>
                <a:gd name="connsiteX5" fmla="*/ 0 w 1113327"/>
                <a:gd name="connsiteY5" fmla="*/ 68237 h 276754"/>
                <a:gd name="connsiteX6" fmla="*/ 68237 w 1113327"/>
                <a:gd name="connsiteY6" fmla="*/ 0 h 276754"/>
                <a:gd name="connsiteX7" fmla="*/ 708671 w 1113327"/>
                <a:gd name="connsiteY7" fmla="*/ 0 h 276754"/>
                <a:gd name="connsiteX8" fmla="*/ 756952 w 1113327"/>
                <a:gd name="connsiteY8" fmla="*/ 19991 h 276754"/>
                <a:gd name="connsiteX9" fmla="*/ 776943 w 1113327"/>
                <a:gd name="connsiteY9" fmla="*/ 68237 h 276754"/>
                <a:gd name="connsiteX10" fmla="*/ 708671 w 1113327"/>
                <a:gd name="connsiteY10" fmla="*/ 136474 h 276754"/>
                <a:gd name="connsiteX11" fmla="*/ 621918 w 1113327"/>
                <a:gd name="connsiteY11" fmla="*/ 136474 h 276754"/>
                <a:gd name="connsiteX12" fmla="*/ 569557 w 1113327"/>
                <a:gd name="connsiteY12" fmla="*/ 181120 h 276754"/>
                <a:gd name="connsiteX13" fmla="*/ 584919 w 1113327"/>
                <a:gd name="connsiteY13" fmla="*/ 212667 h 276754"/>
                <a:gd name="connsiteX14" fmla="*/ 621918 w 1113327"/>
                <a:gd name="connsiteY14" fmla="*/ 225731 h 276754"/>
                <a:gd name="connsiteX15" fmla="*/ 1047285 w 1113327"/>
                <a:gd name="connsiteY15" fmla="*/ 225731 h 276754"/>
                <a:gd name="connsiteX16" fmla="*/ 1113328 w 1113327"/>
                <a:gd name="connsiteY16" fmla="*/ 276755 h 276754"/>
                <a:gd name="connsiteX17" fmla="*/ 248911 w 1113327"/>
                <a:gd name="connsiteY17" fmla="*/ 276755 h 276754"/>
                <a:gd name="connsiteX18" fmla="*/ 314988 w 1113327"/>
                <a:gd name="connsiteY18" fmla="*/ 225731 h 276754"/>
                <a:gd name="connsiteX19" fmla="*/ 336110 w 1113327"/>
                <a:gd name="connsiteY19" fmla="*/ 225731 h 276754"/>
                <a:gd name="connsiteX20" fmla="*/ 388471 w 1113327"/>
                <a:gd name="connsiteY20" fmla="*/ 181120 h 276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113327" h="276754">
                  <a:moveTo>
                    <a:pt x="388471" y="181120"/>
                  </a:moveTo>
                  <a:cubicBezTo>
                    <a:pt x="388471" y="168776"/>
                    <a:pt x="382608" y="157631"/>
                    <a:pt x="373144" y="149573"/>
                  </a:cubicBezTo>
                  <a:cubicBezTo>
                    <a:pt x="363645" y="141481"/>
                    <a:pt x="350546" y="136474"/>
                    <a:pt x="336110" y="136474"/>
                  </a:cubicBezTo>
                  <a:lnTo>
                    <a:pt x="68237" y="136474"/>
                  </a:lnTo>
                  <a:cubicBezTo>
                    <a:pt x="49377" y="136474"/>
                    <a:pt x="32335" y="128828"/>
                    <a:pt x="19991" y="116483"/>
                  </a:cubicBezTo>
                  <a:cubicBezTo>
                    <a:pt x="7647" y="104139"/>
                    <a:pt x="0" y="87097"/>
                    <a:pt x="0" y="68237"/>
                  </a:cubicBezTo>
                  <a:cubicBezTo>
                    <a:pt x="0" y="30553"/>
                    <a:pt x="30552" y="0"/>
                    <a:pt x="68237" y="0"/>
                  </a:cubicBezTo>
                  <a:lnTo>
                    <a:pt x="708671" y="0"/>
                  </a:lnTo>
                  <a:cubicBezTo>
                    <a:pt x="727531" y="0"/>
                    <a:pt x="744607" y="7647"/>
                    <a:pt x="756952" y="19991"/>
                  </a:cubicBezTo>
                  <a:cubicBezTo>
                    <a:pt x="769296" y="32336"/>
                    <a:pt x="776943" y="49378"/>
                    <a:pt x="776943" y="68237"/>
                  </a:cubicBezTo>
                  <a:cubicBezTo>
                    <a:pt x="776943" y="105922"/>
                    <a:pt x="746390" y="136474"/>
                    <a:pt x="708671" y="136474"/>
                  </a:cubicBezTo>
                  <a:lnTo>
                    <a:pt x="621918" y="136474"/>
                  </a:lnTo>
                  <a:cubicBezTo>
                    <a:pt x="593011" y="136474"/>
                    <a:pt x="569557" y="156465"/>
                    <a:pt x="569557" y="181120"/>
                  </a:cubicBezTo>
                  <a:cubicBezTo>
                    <a:pt x="569557" y="193430"/>
                    <a:pt x="575421" y="204574"/>
                    <a:pt x="584919" y="212667"/>
                  </a:cubicBezTo>
                  <a:cubicBezTo>
                    <a:pt x="594383" y="220759"/>
                    <a:pt x="607482" y="225731"/>
                    <a:pt x="621918" y="225731"/>
                  </a:cubicBezTo>
                  <a:lnTo>
                    <a:pt x="1047285" y="225731"/>
                  </a:lnTo>
                  <a:cubicBezTo>
                    <a:pt x="1079003" y="225731"/>
                    <a:pt x="1105681" y="247402"/>
                    <a:pt x="1113328" y="276755"/>
                  </a:cubicBezTo>
                  <a:lnTo>
                    <a:pt x="248911" y="276755"/>
                  </a:lnTo>
                  <a:cubicBezTo>
                    <a:pt x="256558" y="247402"/>
                    <a:pt x="283236" y="225731"/>
                    <a:pt x="314988" y="225731"/>
                  </a:cubicBezTo>
                  <a:lnTo>
                    <a:pt x="336110" y="225731"/>
                  </a:lnTo>
                  <a:cubicBezTo>
                    <a:pt x="365017" y="225731"/>
                    <a:pt x="388471" y="205740"/>
                    <a:pt x="388471" y="181120"/>
                  </a:cubicBezTo>
                  <a:close/>
                </a:path>
              </a:pathLst>
            </a:custGeom>
            <a:grpFill/>
            <a:ln w="342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93" name="任意多边形: 形状 192"/>
            <p:cNvSpPr/>
            <p:nvPr/>
          </p:nvSpPr>
          <p:spPr>
            <a:xfrm flipV="1">
              <a:off x="5442344" y="1375835"/>
              <a:ext cx="3034228" cy="378255"/>
            </a:xfrm>
            <a:custGeom>
              <a:avLst/>
              <a:gdLst>
                <a:gd name="connsiteX0" fmla="*/ 48505 w 3034228"/>
                <a:gd name="connsiteY0" fmla="*/ 378255 h 378255"/>
                <a:gd name="connsiteX1" fmla="*/ 2670792 w 3034228"/>
                <a:gd name="connsiteY1" fmla="*/ 378255 h 378255"/>
                <a:gd name="connsiteX2" fmla="*/ 2672399 w 3034228"/>
                <a:gd name="connsiteY2" fmla="*/ 375873 h 378255"/>
                <a:gd name="connsiteX3" fmla="*/ 2985726 w 3034228"/>
                <a:gd name="connsiteY3" fmla="*/ 375873 h 378255"/>
                <a:gd name="connsiteX4" fmla="*/ 3015456 w 3034228"/>
                <a:gd name="connsiteY4" fmla="*/ 331790 h 378255"/>
                <a:gd name="connsiteX5" fmla="*/ 3034228 w 3034228"/>
                <a:gd name="connsiteY5" fmla="*/ 238829 h 378255"/>
                <a:gd name="connsiteX6" fmla="*/ 2964259 w 3034228"/>
                <a:gd name="connsiteY6" fmla="*/ 69969 h 378255"/>
                <a:gd name="connsiteX7" fmla="*/ 2795276 w 3034228"/>
                <a:gd name="connsiteY7" fmla="*/ 0 h 378255"/>
                <a:gd name="connsiteX8" fmla="*/ 553763 w 3034228"/>
                <a:gd name="connsiteY8" fmla="*/ 0 h 378255"/>
                <a:gd name="connsiteX9" fmla="*/ 530137 w 3034228"/>
                <a:gd name="connsiteY9" fmla="*/ 2382 h 378255"/>
                <a:gd name="connsiteX10" fmla="*/ 238829 w 3034228"/>
                <a:gd name="connsiteY10" fmla="*/ 2382 h 378255"/>
                <a:gd name="connsiteX11" fmla="*/ 0 w 3034228"/>
                <a:gd name="connsiteY11" fmla="*/ 241211 h 378255"/>
                <a:gd name="connsiteX12" fmla="*/ 18782 w 3034228"/>
                <a:gd name="connsiteY12" fmla="*/ 334194 h 3782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034228" h="378255">
                  <a:moveTo>
                    <a:pt x="48505" y="378255"/>
                  </a:moveTo>
                  <a:lnTo>
                    <a:pt x="2670792" y="378255"/>
                  </a:lnTo>
                  <a:lnTo>
                    <a:pt x="2672399" y="375873"/>
                  </a:lnTo>
                  <a:lnTo>
                    <a:pt x="2985726" y="375873"/>
                  </a:lnTo>
                  <a:lnTo>
                    <a:pt x="3015456" y="331790"/>
                  </a:lnTo>
                  <a:cubicBezTo>
                    <a:pt x="3027544" y="303217"/>
                    <a:pt x="3034228" y="271803"/>
                    <a:pt x="3034228" y="238829"/>
                  </a:cubicBezTo>
                  <a:cubicBezTo>
                    <a:pt x="3034228" y="172823"/>
                    <a:pt x="3007463" y="113176"/>
                    <a:pt x="2964259" y="69969"/>
                  </a:cubicBezTo>
                  <a:cubicBezTo>
                    <a:pt x="2921052" y="26765"/>
                    <a:pt x="2861286" y="0"/>
                    <a:pt x="2795276" y="0"/>
                  </a:cubicBezTo>
                  <a:lnTo>
                    <a:pt x="553763" y="0"/>
                  </a:lnTo>
                  <a:lnTo>
                    <a:pt x="530137" y="2382"/>
                  </a:lnTo>
                  <a:lnTo>
                    <a:pt x="238829" y="2382"/>
                  </a:lnTo>
                  <a:cubicBezTo>
                    <a:pt x="106931" y="2382"/>
                    <a:pt x="0" y="109318"/>
                    <a:pt x="0" y="241211"/>
                  </a:cubicBezTo>
                  <a:cubicBezTo>
                    <a:pt x="0" y="274216"/>
                    <a:pt x="6691" y="305631"/>
                    <a:pt x="18782" y="334194"/>
                  </a:cubicBezTo>
                  <a:close/>
                </a:path>
              </a:pathLst>
            </a:custGeom>
            <a:grpFill/>
            <a:ln w="3429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zh-CN" altLang="en-US">
                <a:cs typeface="+mn-ea"/>
                <a:sym typeface="+mn-lt"/>
              </a:endParaRPr>
            </a:p>
          </p:txBody>
        </p:sp>
      </p:grpSp>
      <p:grpSp>
        <p:nvGrpSpPr>
          <p:cNvPr id="4" name="组合 3"/>
          <p:cNvGrpSpPr/>
          <p:nvPr/>
        </p:nvGrpSpPr>
        <p:grpSpPr>
          <a:xfrm>
            <a:off x="3484880" y="1823085"/>
            <a:ext cx="1115060" cy="360680"/>
            <a:chOff x="4575540" y="492013"/>
            <a:chExt cx="3901032" cy="1262077"/>
          </a:xfrm>
          <a:gradFill>
            <a:gsLst>
              <a:gs pos="74000">
                <a:srgbClr val="E39DBB">
                  <a:alpha val="100000"/>
                </a:srgbClr>
              </a:gs>
              <a:gs pos="98000">
                <a:srgbClr val="FEF2F6"/>
              </a:gs>
              <a:gs pos="20000">
                <a:srgbClr val="C84980"/>
              </a:gs>
            </a:gsLst>
            <a:lin ang="4260000" scaled="0"/>
          </a:gradFill>
        </p:grpSpPr>
        <p:sp>
          <p:nvSpPr>
            <p:cNvPr id="5" name="任意多边形: 形状 57"/>
            <p:cNvSpPr/>
            <p:nvPr/>
          </p:nvSpPr>
          <p:spPr>
            <a:xfrm>
              <a:off x="4575540" y="492013"/>
              <a:ext cx="3896636" cy="968637"/>
            </a:xfrm>
            <a:custGeom>
              <a:avLst/>
              <a:gdLst>
                <a:gd name="connsiteX0" fmla="*/ 388471 w 1113327"/>
                <a:gd name="connsiteY0" fmla="*/ 181120 h 276754"/>
                <a:gd name="connsiteX1" fmla="*/ 373144 w 1113327"/>
                <a:gd name="connsiteY1" fmla="*/ 149573 h 276754"/>
                <a:gd name="connsiteX2" fmla="*/ 336110 w 1113327"/>
                <a:gd name="connsiteY2" fmla="*/ 136474 h 276754"/>
                <a:gd name="connsiteX3" fmla="*/ 68237 w 1113327"/>
                <a:gd name="connsiteY3" fmla="*/ 136474 h 276754"/>
                <a:gd name="connsiteX4" fmla="*/ 19991 w 1113327"/>
                <a:gd name="connsiteY4" fmla="*/ 116483 h 276754"/>
                <a:gd name="connsiteX5" fmla="*/ 0 w 1113327"/>
                <a:gd name="connsiteY5" fmla="*/ 68237 h 276754"/>
                <a:gd name="connsiteX6" fmla="*/ 68237 w 1113327"/>
                <a:gd name="connsiteY6" fmla="*/ 0 h 276754"/>
                <a:gd name="connsiteX7" fmla="*/ 708671 w 1113327"/>
                <a:gd name="connsiteY7" fmla="*/ 0 h 276754"/>
                <a:gd name="connsiteX8" fmla="*/ 756952 w 1113327"/>
                <a:gd name="connsiteY8" fmla="*/ 19991 h 276754"/>
                <a:gd name="connsiteX9" fmla="*/ 776943 w 1113327"/>
                <a:gd name="connsiteY9" fmla="*/ 68237 h 276754"/>
                <a:gd name="connsiteX10" fmla="*/ 708671 w 1113327"/>
                <a:gd name="connsiteY10" fmla="*/ 136474 h 276754"/>
                <a:gd name="connsiteX11" fmla="*/ 621918 w 1113327"/>
                <a:gd name="connsiteY11" fmla="*/ 136474 h 276754"/>
                <a:gd name="connsiteX12" fmla="*/ 569557 w 1113327"/>
                <a:gd name="connsiteY12" fmla="*/ 181120 h 276754"/>
                <a:gd name="connsiteX13" fmla="*/ 584919 w 1113327"/>
                <a:gd name="connsiteY13" fmla="*/ 212667 h 276754"/>
                <a:gd name="connsiteX14" fmla="*/ 621918 w 1113327"/>
                <a:gd name="connsiteY14" fmla="*/ 225731 h 276754"/>
                <a:gd name="connsiteX15" fmla="*/ 1047285 w 1113327"/>
                <a:gd name="connsiteY15" fmla="*/ 225731 h 276754"/>
                <a:gd name="connsiteX16" fmla="*/ 1113328 w 1113327"/>
                <a:gd name="connsiteY16" fmla="*/ 276755 h 276754"/>
                <a:gd name="connsiteX17" fmla="*/ 248911 w 1113327"/>
                <a:gd name="connsiteY17" fmla="*/ 276755 h 276754"/>
                <a:gd name="connsiteX18" fmla="*/ 314988 w 1113327"/>
                <a:gd name="connsiteY18" fmla="*/ 225731 h 276754"/>
                <a:gd name="connsiteX19" fmla="*/ 336110 w 1113327"/>
                <a:gd name="connsiteY19" fmla="*/ 225731 h 276754"/>
                <a:gd name="connsiteX20" fmla="*/ 388471 w 1113327"/>
                <a:gd name="connsiteY20" fmla="*/ 181120 h 276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113327" h="276754">
                  <a:moveTo>
                    <a:pt x="388471" y="181120"/>
                  </a:moveTo>
                  <a:cubicBezTo>
                    <a:pt x="388471" y="168776"/>
                    <a:pt x="382608" y="157631"/>
                    <a:pt x="373144" y="149573"/>
                  </a:cubicBezTo>
                  <a:cubicBezTo>
                    <a:pt x="363645" y="141481"/>
                    <a:pt x="350546" y="136474"/>
                    <a:pt x="336110" y="136474"/>
                  </a:cubicBezTo>
                  <a:lnTo>
                    <a:pt x="68237" y="136474"/>
                  </a:lnTo>
                  <a:cubicBezTo>
                    <a:pt x="49377" y="136474"/>
                    <a:pt x="32335" y="128828"/>
                    <a:pt x="19991" y="116483"/>
                  </a:cubicBezTo>
                  <a:cubicBezTo>
                    <a:pt x="7647" y="104139"/>
                    <a:pt x="0" y="87097"/>
                    <a:pt x="0" y="68237"/>
                  </a:cubicBezTo>
                  <a:cubicBezTo>
                    <a:pt x="0" y="30553"/>
                    <a:pt x="30552" y="0"/>
                    <a:pt x="68237" y="0"/>
                  </a:cubicBezTo>
                  <a:lnTo>
                    <a:pt x="708671" y="0"/>
                  </a:lnTo>
                  <a:cubicBezTo>
                    <a:pt x="727531" y="0"/>
                    <a:pt x="744607" y="7647"/>
                    <a:pt x="756952" y="19991"/>
                  </a:cubicBezTo>
                  <a:cubicBezTo>
                    <a:pt x="769296" y="32336"/>
                    <a:pt x="776943" y="49378"/>
                    <a:pt x="776943" y="68237"/>
                  </a:cubicBezTo>
                  <a:cubicBezTo>
                    <a:pt x="776943" y="105922"/>
                    <a:pt x="746390" y="136474"/>
                    <a:pt x="708671" y="136474"/>
                  </a:cubicBezTo>
                  <a:lnTo>
                    <a:pt x="621918" y="136474"/>
                  </a:lnTo>
                  <a:cubicBezTo>
                    <a:pt x="593011" y="136474"/>
                    <a:pt x="569557" y="156465"/>
                    <a:pt x="569557" y="181120"/>
                  </a:cubicBezTo>
                  <a:cubicBezTo>
                    <a:pt x="569557" y="193430"/>
                    <a:pt x="575421" y="204574"/>
                    <a:pt x="584919" y="212667"/>
                  </a:cubicBezTo>
                  <a:cubicBezTo>
                    <a:pt x="594383" y="220759"/>
                    <a:pt x="607482" y="225731"/>
                    <a:pt x="621918" y="225731"/>
                  </a:cubicBezTo>
                  <a:lnTo>
                    <a:pt x="1047285" y="225731"/>
                  </a:lnTo>
                  <a:cubicBezTo>
                    <a:pt x="1079003" y="225731"/>
                    <a:pt x="1105681" y="247402"/>
                    <a:pt x="1113328" y="276755"/>
                  </a:cubicBezTo>
                  <a:lnTo>
                    <a:pt x="248911" y="276755"/>
                  </a:lnTo>
                  <a:cubicBezTo>
                    <a:pt x="256558" y="247402"/>
                    <a:pt x="283236" y="225731"/>
                    <a:pt x="314988" y="225731"/>
                  </a:cubicBezTo>
                  <a:lnTo>
                    <a:pt x="336110" y="225731"/>
                  </a:lnTo>
                  <a:cubicBezTo>
                    <a:pt x="365017" y="225731"/>
                    <a:pt x="388471" y="205740"/>
                    <a:pt x="388471" y="181120"/>
                  </a:cubicBezTo>
                  <a:close/>
                </a:path>
              </a:pathLst>
            </a:custGeom>
            <a:grpFill/>
            <a:ln w="342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6" name="任意多边形: 形状 192"/>
            <p:cNvSpPr/>
            <p:nvPr/>
          </p:nvSpPr>
          <p:spPr>
            <a:xfrm flipV="1">
              <a:off x="5442344" y="1375835"/>
              <a:ext cx="3034228" cy="378255"/>
            </a:xfrm>
            <a:custGeom>
              <a:avLst/>
              <a:gdLst>
                <a:gd name="connsiteX0" fmla="*/ 48505 w 3034228"/>
                <a:gd name="connsiteY0" fmla="*/ 378255 h 378255"/>
                <a:gd name="connsiteX1" fmla="*/ 2670792 w 3034228"/>
                <a:gd name="connsiteY1" fmla="*/ 378255 h 378255"/>
                <a:gd name="connsiteX2" fmla="*/ 2672399 w 3034228"/>
                <a:gd name="connsiteY2" fmla="*/ 375873 h 378255"/>
                <a:gd name="connsiteX3" fmla="*/ 2985726 w 3034228"/>
                <a:gd name="connsiteY3" fmla="*/ 375873 h 378255"/>
                <a:gd name="connsiteX4" fmla="*/ 3015456 w 3034228"/>
                <a:gd name="connsiteY4" fmla="*/ 331790 h 378255"/>
                <a:gd name="connsiteX5" fmla="*/ 3034228 w 3034228"/>
                <a:gd name="connsiteY5" fmla="*/ 238829 h 378255"/>
                <a:gd name="connsiteX6" fmla="*/ 2964259 w 3034228"/>
                <a:gd name="connsiteY6" fmla="*/ 69969 h 378255"/>
                <a:gd name="connsiteX7" fmla="*/ 2795276 w 3034228"/>
                <a:gd name="connsiteY7" fmla="*/ 0 h 378255"/>
                <a:gd name="connsiteX8" fmla="*/ 553763 w 3034228"/>
                <a:gd name="connsiteY8" fmla="*/ 0 h 378255"/>
                <a:gd name="connsiteX9" fmla="*/ 530137 w 3034228"/>
                <a:gd name="connsiteY9" fmla="*/ 2382 h 378255"/>
                <a:gd name="connsiteX10" fmla="*/ 238829 w 3034228"/>
                <a:gd name="connsiteY10" fmla="*/ 2382 h 378255"/>
                <a:gd name="connsiteX11" fmla="*/ 0 w 3034228"/>
                <a:gd name="connsiteY11" fmla="*/ 241211 h 378255"/>
                <a:gd name="connsiteX12" fmla="*/ 18782 w 3034228"/>
                <a:gd name="connsiteY12" fmla="*/ 334194 h 3782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034228" h="378255">
                  <a:moveTo>
                    <a:pt x="48505" y="378255"/>
                  </a:moveTo>
                  <a:lnTo>
                    <a:pt x="2670792" y="378255"/>
                  </a:lnTo>
                  <a:lnTo>
                    <a:pt x="2672399" y="375873"/>
                  </a:lnTo>
                  <a:lnTo>
                    <a:pt x="2985726" y="375873"/>
                  </a:lnTo>
                  <a:lnTo>
                    <a:pt x="3015456" y="331790"/>
                  </a:lnTo>
                  <a:cubicBezTo>
                    <a:pt x="3027544" y="303217"/>
                    <a:pt x="3034228" y="271803"/>
                    <a:pt x="3034228" y="238829"/>
                  </a:cubicBezTo>
                  <a:cubicBezTo>
                    <a:pt x="3034228" y="172823"/>
                    <a:pt x="3007463" y="113176"/>
                    <a:pt x="2964259" y="69969"/>
                  </a:cubicBezTo>
                  <a:cubicBezTo>
                    <a:pt x="2921052" y="26765"/>
                    <a:pt x="2861286" y="0"/>
                    <a:pt x="2795276" y="0"/>
                  </a:cubicBezTo>
                  <a:lnTo>
                    <a:pt x="553763" y="0"/>
                  </a:lnTo>
                  <a:lnTo>
                    <a:pt x="530137" y="2382"/>
                  </a:lnTo>
                  <a:lnTo>
                    <a:pt x="238829" y="2382"/>
                  </a:lnTo>
                  <a:cubicBezTo>
                    <a:pt x="106931" y="2382"/>
                    <a:pt x="0" y="109318"/>
                    <a:pt x="0" y="241211"/>
                  </a:cubicBezTo>
                  <a:cubicBezTo>
                    <a:pt x="0" y="274216"/>
                    <a:pt x="6691" y="305631"/>
                    <a:pt x="18782" y="334194"/>
                  </a:cubicBezTo>
                  <a:close/>
                </a:path>
              </a:pathLst>
            </a:custGeom>
            <a:grpFill/>
            <a:ln w="3429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zh-CN" altLang="en-US">
                <a:cs typeface="+mn-ea"/>
                <a:sym typeface="+mn-lt"/>
              </a:endParaRPr>
            </a:p>
          </p:txBody>
        </p:sp>
      </p:grpSp>
      <p:pic>
        <p:nvPicPr>
          <p:cNvPr id="8" name="图片 7" descr="微信图片_2024071609471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94165" y="301625"/>
            <a:ext cx="2719070" cy="543560"/>
          </a:xfrm>
          <a:prstGeom prst="rect">
            <a:avLst/>
          </a:prstGeom>
        </p:spPr>
      </p:pic>
      <p:sp>
        <p:nvSpPr>
          <p:cNvPr id="9" name="任意多边形: 形状 235"/>
          <p:cNvSpPr/>
          <p:nvPr/>
        </p:nvSpPr>
        <p:spPr>
          <a:xfrm>
            <a:off x="-1" y="0"/>
            <a:ext cx="2072654" cy="1206867"/>
          </a:xfrm>
          <a:custGeom>
            <a:avLst/>
            <a:gdLst>
              <a:gd name="connsiteX0" fmla="*/ 592188 w 592188"/>
              <a:gd name="connsiteY0" fmla="*/ 260432 h 344820"/>
              <a:gd name="connsiteX1" fmla="*/ 592188 w 592188"/>
              <a:gd name="connsiteY1" fmla="*/ 276583 h 344820"/>
              <a:gd name="connsiteX2" fmla="*/ 523951 w 592188"/>
              <a:gd name="connsiteY2" fmla="*/ 344820 h 344820"/>
              <a:gd name="connsiteX3" fmla="*/ 0 w 592188"/>
              <a:gd name="connsiteY3" fmla="*/ 344820 h 344820"/>
              <a:gd name="connsiteX4" fmla="*/ 0 w 592188"/>
              <a:gd name="connsiteY4" fmla="*/ 0 h 344820"/>
              <a:gd name="connsiteX5" fmla="*/ 244145 w 592188"/>
              <a:gd name="connsiteY5" fmla="*/ 0 h 344820"/>
              <a:gd name="connsiteX6" fmla="*/ 253609 w 592188"/>
              <a:gd name="connsiteY6" fmla="*/ 34701 h 344820"/>
              <a:gd name="connsiteX7" fmla="*/ 185338 w 592188"/>
              <a:gd name="connsiteY7" fmla="*/ 102939 h 344820"/>
              <a:gd name="connsiteX8" fmla="*/ 98584 w 592188"/>
              <a:gd name="connsiteY8" fmla="*/ 102939 h 344820"/>
              <a:gd name="connsiteX9" fmla="*/ 46223 w 592188"/>
              <a:gd name="connsiteY9" fmla="*/ 147584 h 344820"/>
              <a:gd name="connsiteX10" fmla="*/ 61585 w 592188"/>
              <a:gd name="connsiteY10" fmla="*/ 179131 h 344820"/>
              <a:gd name="connsiteX11" fmla="*/ 98584 w 592188"/>
              <a:gd name="connsiteY11" fmla="*/ 192196 h 344820"/>
              <a:gd name="connsiteX12" fmla="*/ 523951 w 592188"/>
              <a:gd name="connsiteY12" fmla="*/ 192196 h 344820"/>
              <a:gd name="connsiteX13" fmla="*/ 592188 w 592188"/>
              <a:gd name="connsiteY13" fmla="*/ 260432 h 3448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92188" h="344820">
                <a:moveTo>
                  <a:pt x="592188" y="260432"/>
                </a:moveTo>
                <a:lnTo>
                  <a:pt x="592188" y="276583"/>
                </a:lnTo>
                <a:cubicBezTo>
                  <a:pt x="592188" y="314268"/>
                  <a:pt x="561636" y="344820"/>
                  <a:pt x="523951" y="344820"/>
                </a:cubicBezTo>
                <a:lnTo>
                  <a:pt x="0" y="344820"/>
                </a:lnTo>
                <a:lnTo>
                  <a:pt x="0" y="0"/>
                </a:lnTo>
                <a:lnTo>
                  <a:pt x="244145" y="0"/>
                </a:lnTo>
                <a:cubicBezTo>
                  <a:pt x="250146" y="10150"/>
                  <a:pt x="253609" y="22014"/>
                  <a:pt x="253609" y="34701"/>
                </a:cubicBezTo>
                <a:cubicBezTo>
                  <a:pt x="253609" y="72386"/>
                  <a:pt x="223057" y="102939"/>
                  <a:pt x="185338" y="102939"/>
                </a:cubicBezTo>
                <a:lnTo>
                  <a:pt x="98584" y="102939"/>
                </a:lnTo>
                <a:cubicBezTo>
                  <a:pt x="69677" y="102939"/>
                  <a:pt x="46223" y="122930"/>
                  <a:pt x="46223" y="147584"/>
                </a:cubicBezTo>
                <a:cubicBezTo>
                  <a:pt x="46223" y="159894"/>
                  <a:pt x="52087" y="171039"/>
                  <a:pt x="61585" y="179131"/>
                </a:cubicBezTo>
                <a:cubicBezTo>
                  <a:pt x="71049" y="187223"/>
                  <a:pt x="84148" y="192196"/>
                  <a:pt x="98584" y="192196"/>
                </a:cubicBezTo>
                <a:lnTo>
                  <a:pt x="523951" y="192196"/>
                </a:lnTo>
                <a:cubicBezTo>
                  <a:pt x="561636" y="192196"/>
                  <a:pt x="592188" y="222748"/>
                  <a:pt x="592188" y="260432"/>
                </a:cubicBezTo>
                <a:close/>
              </a:path>
            </a:pathLst>
          </a:custGeom>
          <a:gradFill>
            <a:gsLst>
              <a:gs pos="97000">
                <a:srgbClr val="FDD9E6"/>
              </a:gs>
              <a:gs pos="20000">
                <a:srgbClr val="C84980"/>
              </a:gs>
            </a:gsLst>
            <a:lin ang="1260000" scaled="0"/>
          </a:gradFill>
          <a:ln w="3429" cap="flat">
            <a:noFill/>
            <a:prstDash val="solid"/>
            <a:miter/>
          </a:ln>
        </p:spPr>
        <p:txBody>
          <a:bodyPr rtlCol="0" anchor="ctr"/>
          <a:lstStyle/>
          <a:p>
            <a:endParaRPr lang="zh-CN" altLang="en-US">
              <a:cs typeface="+mn-ea"/>
              <a:sym typeface="+mn-lt"/>
            </a:endParaRPr>
          </a:p>
        </p:txBody>
      </p:sp>
    </p:spTree>
    <p:custDataLst>
      <p:tags r:id="rId3"/>
    </p:custData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9" name="任意多边形: 形状 235"/>
          <p:cNvSpPr/>
          <p:nvPr/>
        </p:nvSpPr>
        <p:spPr>
          <a:xfrm>
            <a:off x="-1" y="0"/>
            <a:ext cx="2072654" cy="1206867"/>
          </a:xfrm>
          <a:custGeom>
            <a:avLst/>
            <a:gdLst>
              <a:gd name="connsiteX0" fmla="*/ 592188 w 592188"/>
              <a:gd name="connsiteY0" fmla="*/ 260432 h 344820"/>
              <a:gd name="connsiteX1" fmla="*/ 592188 w 592188"/>
              <a:gd name="connsiteY1" fmla="*/ 276583 h 344820"/>
              <a:gd name="connsiteX2" fmla="*/ 523951 w 592188"/>
              <a:gd name="connsiteY2" fmla="*/ 344820 h 344820"/>
              <a:gd name="connsiteX3" fmla="*/ 0 w 592188"/>
              <a:gd name="connsiteY3" fmla="*/ 344820 h 344820"/>
              <a:gd name="connsiteX4" fmla="*/ 0 w 592188"/>
              <a:gd name="connsiteY4" fmla="*/ 0 h 344820"/>
              <a:gd name="connsiteX5" fmla="*/ 244145 w 592188"/>
              <a:gd name="connsiteY5" fmla="*/ 0 h 344820"/>
              <a:gd name="connsiteX6" fmla="*/ 253609 w 592188"/>
              <a:gd name="connsiteY6" fmla="*/ 34701 h 344820"/>
              <a:gd name="connsiteX7" fmla="*/ 185338 w 592188"/>
              <a:gd name="connsiteY7" fmla="*/ 102939 h 344820"/>
              <a:gd name="connsiteX8" fmla="*/ 98584 w 592188"/>
              <a:gd name="connsiteY8" fmla="*/ 102939 h 344820"/>
              <a:gd name="connsiteX9" fmla="*/ 46223 w 592188"/>
              <a:gd name="connsiteY9" fmla="*/ 147584 h 344820"/>
              <a:gd name="connsiteX10" fmla="*/ 61585 w 592188"/>
              <a:gd name="connsiteY10" fmla="*/ 179131 h 344820"/>
              <a:gd name="connsiteX11" fmla="*/ 98584 w 592188"/>
              <a:gd name="connsiteY11" fmla="*/ 192196 h 344820"/>
              <a:gd name="connsiteX12" fmla="*/ 523951 w 592188"/>
              <a:gd name="connsiteY12" fmla="*/ 192196 h 344820"/>
              <a:gd name="connsiteX13" fmla="*/ 592188 w 592188"/>
              <a:gd name="connsiteY13" fmla="*/ 260432 h 3448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92188" h="344820">
                <a:moveTo>
                  <a:pt x="592188" y="260432"/>
                </a:moveTo>
                <a:lnTo>
                  <a:pt x="592188" y="276583"/>
                </a:lnTo>
                <a:cubicBezTo>
                  <a:pt x="592188" y="314268"/>
                  <a:pt x="561636" y="344820"/>
                  <a:pt x="523951" y="344820"/>
                </a:cubicBezTo>
                <a:lnTo>
                  <a:pt x="0" y="344820"/>
                </a:lnTo>
                <a:lnTo>
                  <a:pt x="0" y="0"/>
                </a:lnTo>
                <a:lnTo>
                  <a:pt x="244145" y="0"/>
                </a:lnTo>
                <a:cubicBezTo>
                  <a:pt x="250146" y="10150"/>
                  <a:pt x="253609" y="22014"/>
                  <a:pt x="253609" y="34701"/>
                </a:cubicBezTo>
                <a:cubicBezTo>
                  <a:pt x="253609" y="72386"/>
                  <a:pt x="223057" y="102939"/>
                  <a:pt x="185338" y="102939"/>
                </a:cubicBezTo>
                <a:lnTo>
                  <a:pt x="98584" y="102939"/>
                </a:lnTo>
                <a:cubicBezTo>
                  <a:pt x="69677" y="102939"/>
                  <a:pt x="46223" y="122930"/>
                  <a:pt x="46223" y="147584"/>
                </a:cubicBezTo>
                <a:cubicBezTo>
                  <a:pt x="46223" y="159894"/>
                  <a:pt x="52087" y="171039"/>
                  <a:pt x="61585" y="179131"/>
                </a:cubicBezTo>
                <a:cubicBezTo>
                  <a:pt x="71049" y="187223"/>
                  <a:pt x="84148" y="192196"/>
                  <a:pt x="98584" y="192196"/>
                </a:cubicBezTo>
                <a:lnTo>
                  <a:pt x="523951" y="192196"/>
                </a:lnTo>
                <a:cubicBezTo>
                  <a:pt x="561636" y="192196"/>
                  <a:pt x="592188" y="222748"/>
                  <a:pt x="592188" y="260432"/>
                </a:cubicBezTo>
                <a:close/>
              </a:path>
            </a:pathLst>
          </a:custGeom>
          <a:gradFill>
            <a:gsLst>
              <a:gs pos="97000">
                <a:srgbClr val="FDD9E6"/>
              </a:gs>
              <a:gs pos="20000">
                <a:srgbClr val="C84980"/>
              </a:gs>
            </a:gsLst>
            <a:lin ang="1260000" scaled="0"/>
          </a:gradFill>
          <a:ln w="3429" cap="flat">
            <a:noFill/>
            <a:prstDash val="solid"/>
            <a:miter/>
          </a:ln>
        </p:spPr>
        <p:txBody>
          <a:bodyPr rtlCol="0" anchor="ctr"/>
          <a:lstStyle/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853152" y="188675"/>
            <a:ext cx="3628390" cy="8299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>
              <a:buClrTx/>
              <a:buSzTx/>
              <a:buFontTx/>
            </a:pPr>
            <a:r>
              <a:rPr lang="en-US" altLang="zh-CN" sz="4800" dirty="0">
                <a:solidFill>
                  <a:schemeClr val="tx1">
                    <a:lumMod val="75000"/>
                    <a:lumOff val="25000"/>
                  </a:schemeClr>
                </a:solidFill>
                <a:latin typeface="MiSans Semibold" panose="00000700000000000000" pitchFamily="2" charset="-122"/>
                <a:ea typeface="MiSans Semibold" panose="00000700000000000000" pitchFamily="2" charset="-122"/>
                <a:sym typeface="+mn-lt"/>
              </a:rPr>
              <a:t>01</a:t>
            </a:r>
            <a:r>
              <a:rPr lang="zh-CN" altLang="en-US" sz="3600" dirty="0">
                <a:solidFill>
                  <a:schemeClr val="tx1">
                    <a:lumMod val="75000"/>
                    <a:lumOff val="25000"/>
                  </a:schemeClr>
                </a:solidFill>
                <a:latin typeface="MiSans Semibold" panose="00000700000000000000" pitchFamily="2" charset="-122"/>
                <a:ea typeface="MiSans Semibold" panose="00000700000000000000" pitchFamily="2" charset="-122"/>
                <a:sym typeface="+mn-lt"/>
              </a:rPr>
              <a:t>输入标题文本</a:t>
            </a:r>
            <a:endParaRPr lang="zh-CN" altLang="en-US" sz="3600" dirty="0">
              <a:solidFill>
                <a:schemeClr val="tx1">
                  <a:lumMod val="75000"/>
                  <a:lumOff val="25000"/>
                </a:schemeClr>
              </a:solidFill>
              <a:latin typeface="MiSans Semibold" panose="00000700000000000000" pitchFamily="2" charset="-122"/>
              <a:ea typeface="MiSans Semibold" panose="00000700000000000000" pitchFamily="2" charset="-122"/>
              <a:sym typeface="+mn-lt"/>
            </a:endParaRPr>
          </a:p>
        </p:txBody>
      </p:sp>
      <p:sp>
        <p:nvSpPr>
          <p:cNvPr id="2" name="Freeform 107"/>
          <p:cNvSpPr>
            <a:spLocks noEditPoints="1"/>
          </p:cNvSpPr>
          <p:nvPr>
            <p:custDataLst>
              <p:tags r:id="rId2"/>
            </p:custDataLst>
          </p:nvPr>
        </p:nvSpPr>
        <p:spPr bwMode="auto">
          <a:xfrm>
            <a:off x="2256155" y="2367915"/>
            <a:ext cx="1968500" cy="1965325"/>
          </a:xfrm>
          <a:custGeom>
            <a:avLst/>
            <a:gdLst>
              <a:gd name="T0" fmla="*/ 352 w 352"/>
              <a:gd name="T1" fmla="*/ 201 h 352"/>
              <a:gd name="T2" fmla="*/ 352 w 352"/>
              <a:gd name="T3" fmla="*/ 150 h 352"/>
              <a:gd name="T4" fmla="*/ 312 w 352"/>
              <a:gd name="T5" fmla="*/ 136 h 352"/>
              <a:gd name="T6" fmla="*/ 300 w 352"/>
              <a:gd name="T7" fmla="*/ 108 h 352"/>
              <a:gd name="T8" fmla="*/ 318 w 352"/>
              <a:gd name="T9" fmla="*/ 69 h 352"/>
              <a:gd name="T10" fmla="*/ 282 w 352"/>
              <a:gd name="T11" fmla="*/ 33 h 352"/>
              <a:gd name="T12" fmla="*/ 244 w 352"/>
              <a:gd name="T13" fmla="*/ 52 h 352"/>
              <a:gd name="T14" fmla="*/ 215 w 352"/>
              <a:gd name="T15" fmla="*/ 40 h 352"/>
              <a:gd name="T16" fmla="*/ 201 w 352"/>
              <a:gd name="T17" fmla="*/ 0 h 352"/>
              <a:gd name="T18" fmla="*/ 151 w 352"/>
              <a:gd name="T19" fmla="*/ 0 h 352"/>
              <a:gd name="T20" fmla="*/ 137 w 352"/>
              <a:gd name="T21" fmla="*/ 40 h 352"/>
              <a:gd name="T22" fmla="*/ 108 w 352"/>
              <a:gd name="T23" fmla="*/ 52 h 352"/>
              <a:gd name="T24" fmla="*/ 70 w 352"/>
              <a:gd name="T25" fmla="*/ 33 h 352"/>
              <a:gd name="T26" fmla="*/ 34 w 352"/>
              <a:gd name="T27" fmla="*/ 69 h 352"/>
              <a:gd name="T28" fmla="*/ 52 w 352"/>
              <a:gd name="T29" fmla="*/ 108 h 352"/>
              <a:gd name="T30" fmla="*/ 40 w 352"/>
              <a:gd name="T31" fmla="*/ 136 h 352"/>
              <a:gd name="T32" fmla="*/ 0 w 352"/>
              <a:gd name="T33" fmla="*/ 150 h 352"/>
              <a:gd name="T34" fmla="*/ 0 w 352"/>
              <a:gd name="T35" fmla="*/ 201 h 352"/>
              <a:gd name="T36" fmla="*/ 40 w 352"/>
              <a:gd name="T37" fmla="*/ 215 h 352"/>
              <a:gd name="T38" fmla="*/ 52 w 352"/>
              <a:gd name="T39" fmla="*/ 244 h 352"/>
              <a:gd name="T40" fmla="*/ 34 w 352"/>
              <a:gd name="T41" fmla="*/ 282 h 352"/>
              <a:gd name="T42" fmla="*/ 70 w 352"/>
              <a:gd name="T43" fmla="*/ 318 h 352"/>
              <a:gd name="T44" fmla="*/ 108 w 352"/>
              <a:gd name="T45" fmla="*/ 300 h 352"/>
              <a:gd name="T46" fmla="*/ 137 w 352"/>
              <a:gd name="T47" fmla="*/ 311 h 352"/>
              <a:gd name="T48" fmla="*/ 151 w 352"/>
              <a:gd name="T49" fmla="*/ 352 h 352"/>
              <a:gd name="T50" fmla="*/ 201 w 352"/>
              <a:gd name="T51" fmla="*/ 352 h 352"/>
              <a:gd name="T52" fmla="*/ 215 w 352"/>
              <a:gd name="T53" fmla="*/ 311 h 352"/>
              <a:gd name="T54" fmla="*/ 244 w 352"/>
              <a:gd name="T55" fmla="*/ 300 h 352"/>
              <a:gd name="T56" fmla="*/ 282 w 352"/>
              <a:gd name="T57" fmla="*/ 318 h 352"/>
              <a:gd name="T58" fmla="*/ 318 w 352"/>
              <a:gd name="T59" fmla="*/ 282 h 352"/>
              <a:gd name="T60" fmla="*/ 300 w 352"/>
              <a:gd name="T61" fmla="*/ 244 h 352"/>
              <a:gd name="T62" fmla="*/ 312 w 352"/>
              <a:gd name="T63" fmla="*/ 215 h 352"/>
              <a:gd name="T64" fmla="*/ 352 w 352"/>
              <a:gd name="T65" fmla="*/ 201 h 352"/>
              <a:gd name="T66" fmla="*/ 176 w 352"/>
              <a:gd name="T67" fmla="*/ 264 h 352"/>
              <a:gd name="T68" fmla="*/ 88 w 352"/>
              <a:gd name="T69" fmla="*/ 176 h 352"/>
              <a:gd name="T70" fmla="*/ 176 w 352"/>
              <a:gd name="T71" fmla="*/ 88 h 352"/>
              <a:gd name="T72" fmla="*/ 264 w 352"/>
              <a:gd name="T73" fmla="*/ 176 h 352"/>
              <a:gd name="T74" fmla="*/ 176 w 352"/>
              <a:gd name="T75" fmla="*/ 264 h 35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352" h="352">
                <a:moveTo>
                  <a:pt x="352" y="201"/>
                </a:moveTo>
                <a:cubicBezTo>
                  <a:pt x="352" y="150"/>
                  <a:pt x="352" y="150"/>
                  <a:pt x="352" y="150"/>
                </a:cubicBezTo>
                <a:cubicBezTo>
                  <a:pt x="312" y="136"/>
                  <a:pt x="312" y="136"/>
                  <a:pt x="312" y="136"/>
                </a:cubicBezTo>
                <a:cubicBezTo>
                  <a:pt x="309" y="126"/>
                  <a:pt x="305" y="117"/>
                  <a:pt x="300" y="108"/>
                </a:cubicBezTo>
                <a:cubicBezTo>
                  <a:pt x="318" y="69"/>
                  <a:pt x="318" y="69"/>
                  <a:pt x="318" y="69"/>
                </a:cubicBezTo>
                <a:cubicBezTo>
                  <a:pt x="282" y="33"/>
                  <a:pt x="282" y="33"/>
                  <a:pt x="282" y="33"/>
                </a:cubicBezTo>
                <a:cubicBezTo>
                  <a:pt x="244" y="52"/>
                  <a:pt x="244" y="52"/>
                  <a:pt x="244" y="52"/>
                </a:cubicBezTo>
                <a:cubicBezTo>
                  <a:pt x="235" y="47"/>
                  <a:pt x="225" y="43"/>
                  <a:pt x="215" y="40"/>
                </a:cubicBezTo>
                <a:cubicBezTo>
                  <a:pt x="201" y="0"/>
                  <a:pt x="201" y="0"/>
                  <a:pt x="201" y="0"/>
                </a:cubicBezTo>
                <a:cubicBezTo>
                  <a:pt x="151" y="0"/>
                  <a:pt x="151" y="0"/>
                  <a:pt x="151" y="0"/>
                </a:cubicBezTo>
                <a:cubicBezTo>
                  <a:pt x="137" y="40"/>
                  <a:pt x="137" y="40"/>
                  <a:pt x="137" y="40"/>
                </a:cubicBezTo>
                <a:cubicBezTo>
                  <a:pt x="127" y="43"/>
                  <a:pt x="117" y="47"/>
                  <a:pt x="108" y="52"/>
                </a:cubicBezTo>
                <a:cubicBezTo>
                  <a:pt x="70" y="33"/>
                  <a:pt x="70" y="33"/>
                  <a:pt x="70" y="33"/>
                </a:cubicBezTo>
                <a:cubicBezTo>
                  <a:pt x="34" y="69"/>
                  <a:pt x="34" y="69"/>
                  <a:pt x="34" y="69"/>
                </a:cubicBezTo>
                <a:cubicBezTo>
                  <a:pt x="52" y="108"/>
                  <a:pt x="52" y="108"/>
                  <a:pt x="52" y="108"/>
                </a:cubicBezTo>
                <a:cubicBezTo>
                  <a:pt x="47" y="117"/>
                  <a:pt x="43" y="126"/>
                  <a:pt x="40" y="136"/>
                </a:cubicBezTo>
                <a:cubicBezTo>
                  <a:pt x="0" y="150"/>
                  <a:pt x="0" y="150"/>
                  <a:pt x="0" y="150"/>
                </a:cubicBezTo>
                <a:cubicBezTo>
                  <a:pt x="0" y="201"/>
                  <a:pt x="0" y="201"/>
                  <a:pt x="0" y="201"/>
                </a:cubicBezTo>
                <a:cubicBezTo>
                  <a:pt x="40" y="215"/>
                  <a:pt x="40" y="215"/>
                  <a:pt x="40" y="215"/>
                </a:cubicBezTo>
                <a:cubicBezTo>
                  <a:pt x="43" y="225"/>
                  <a:pt x="47" y="235"/>
                  <a:pt x="52" y="244"/>
                </a:cubicBezTo>
                <a:cubicBezTo>
                  <a:pt x="34" y="282"/>
                  <a:pt x="34" y="282"/>
                  <a:pt x="34" y="282"/>
                </a:cubicBezTo>
                <a:cubicBezTo>
                  <a:pt x="70" y="318"/>
                  <a:pt x="70" y="318"/>
                  <a:pt x="70" y="318"/>
                </a:cubicBezTo>
                <a:cubicBezTo>
                  <a:pt x="108" y="300"/>
                  <a:pt x="108" y="300"/>
                  <a:pt x="108" y="300"/>
                </a:cubicBezTo>
                <a:cubicBezTo>
                  <a:pt x="117" y="304"/>
                  <a:pt x="127" y="309"/>
                  <a:pt x="137" y="311"/>
                </a:cubicBezTo>
                <a:cubicBezTo>
                  <a:pt x="151" y="352"/>
                  <a:pt x="151" y="352"/>
                  <a:pt x="151" y="352"/>
                </a:cubicBezTo>
                <a:cubicBezTo>
                  <a:pt x="201" y="352"/>
                  <a:pt x="201" y="352"/>
                  <a:pt x="201" y="352"/>
                </a:cubicBezTo>
                <a:cubicBezTo>
                  <a:pt x="215" y="311"/>
                  <a:pt x="215" y="311"/>
                  <a:pt x="215" y="311"/>
                </a:cubicBezTo>
                <a:cubicBezTo>
                  <a:pt x="225" y="309"/>
                  <a:pt x="235" y="304"/>
                  <a:pt x="244" y="300"/>
                </a:cubicBezTo>
                <a:cubicBezTo>
                  <a:pt x="282" y="318"/>
                  <a:pt x="282" y="318"/>
                  <a:pt x="282" y="318"/>
                </a:cubicBezTo>
                <a:cubicBezTo>
                  <a:pt x="318" y="282"/>
                  <a:pt x="318" y="282"/>
                  <a:pt x="318" y="282"/>
                </a:cubicBezTo>
                <a:cubicBezTo>
                  <a:pt x="300" y="244"/>
                  <a:pt x="300" y="244"/>
                  <a:pt x="300" y="244"/>
                </a:cubicBezTo>
                <a:cubicBezTo>
                  <a:pt x="305" y="235"/>
                  <a:pt x="309" y="225"/>
                  <a:pt x="312" y="215"/>
                </a:cubicBezTo>
                <a:lnTo>
                  <a:pt x="352" y="201"/>
                </a:lnTo>
                <a:close/>
                <a:moveTo>
                  <a:pt x="176" y="264"/>
                </a:moveTo>
                <a:cubicBezTo>
                  <a:pt x="128" y="264"/>
                  <a:pt x="88" y="224"/>
                  <a:pt x="88" y="176"/>
                </a:cubicBezTo>
                <a:cubicBezTo>
                  <a:pt x="88" y="127"/>
                  <a:pt x="128" y="88"/>
                  <a:pt x="176" y="88"/>
                </a:cubicBezTo>
                <a:cubicBezTo>
                  <a:pt x="224" y="88"/>
                  <a:pt x="264" y="127"/>
                  <a:pt x="264" y="176"/>
                </a:cubicBezTo>
                <a:cubicBezTo>
                  <a:pt x="264" y="224"/>
                  <a:pt x="224" y="264"/>
                  <a:pt x="176" y="264"/>
                </a:cubicBezTo>
                <a:close/>
              </a:path>
            </a:pathLst>
          </a:custGeom>
          <a:solidFill>
            <a:srgbClr val="C94B8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75000"/>
                  <a:lumOff val="2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3" name="Freeform 107"/>
          <p:cNvSpPr>
            <a:spLocks noEditPoints="1"/>
          </p:cNvSpPr>
          <p:nvPr>
            <p:custDataLst>
              <p:tags r:id="rId3"/>
            </p:custDataLst>
          </p:nvPr>
        </p:nvSpPr>
        <p:spPr bwMode="auto">
          <a:xfrm>
            <a:off x="4245610" y="3133725"/>
            <a:ext cx="1263650" cy="1262380"/>
          </a:xfrm>
          <a:custGeom>
            <a:avLst/>
            <a:gdLst>
              <a:gd name="T0" fmla="*/ 352 w 352"/>
              <a:gd name="T1" fmla="*/ 201 h 352"/>
              <a:gd name="T2" fmla="*/ 352 w 352"/>
              <a:gd name="T3" fmla="*/ 150 h 352"/>
              <a:gd name="T4" fmla="*/ 312 w 352"/>
              <a:gd name="T5" fmla="*/ 136 h 352"/>
              <a:gd name="T6" fmla="*/ 300 w 352"/>
              <a:gd name="T7" fmla="*/ 108 h 352"/>
              <a:gd name="T8" fmla="*/ 318 w 352"/>
              <a:gd name="T9" fmla="*/ 69 h 352"/>
              <a:gd name="T10" fmla="*/ 282 w 352"/>
              <a:gd name="T11" fmla="*/ 33 h 352"/>
              <a:gd name="T12" fmla="*/ 244 w 352"/>
              <a:gd name="T13" fmla="*/ 52 h 352"/>
              <a:gd name="T14" fmla="*/ 215 w 352"/>
              <a:gd name="T15" fmla="*/ 40 h 352"/>
              <a:gd name="T16" fmla="*/ 201 w 352"/>
              <a:gd name="T17" fmla="*/ 0 h 352"/>
              <a:gd name="T18" fmla="*/ 151 w 352"/>
              <a:gd name="T19" fmla="*/ 0 h 352"/>
              <a:gd name="T20" fmla="*/ 137 w 352"/>
              <a:gd name="T21" fmla="*/ 40 h 352"/>
              <a:gd name="T22" fmla="*/ 108 w 352"/>
              <a:gd name="T23" fmla="*/ 52 h 352"/>
              <a:gd name="T24" fmla="*/ 70 w 352"/>
              <a:gd name="T25" fmla="*/ 33 h 352"/>
              <a:gd name="T26" fmla="*/ 34 w 352"/>
              <a:gd name="T27" fmla="*/ 69 h 352"/>
              <a:gd name="T28" fmla="*/ 52 w 352"/>
              <a:gd name="T29" fmla="*/ 108 h 352"/>
              <a:gd name="T30" fmla="*/ 40 w 352"/>
              <a:gd name="T31" fmla="*/ 136 h 352"/>
              <a:gd name="T32" fmla="*/ 0 w 352"/>
              <a:gd name="T33" fmla="*/ 150 h 352"/>
              <a:gd name="T34" fmla="*/ 0 w 352"/>
              <a:gd name="T35" fmla="*/ 201 h 352"/>
              <a:gd name="T36" fmla="*/ 40 w 352"/>
              <a:gd name="T37" fmla="*/ 215 h 352"/>
              <a:gd name="T38" fmla="*/ 52 w 352"/>
              <a:gd name="T39" fmla="*/ 244 h 352"/>
              <a:gd name="T40" fmla="*/ 34 w 352"/>
              <a:gd name="T41" fmla="*/ 282 h 352"/>
              <a:gd name="T42" fmla="*/ 70 w 352"/>
              <a:gd name="T43" fmla="*/ 318 h 352"/>
              <a:gd name="T44" fmla="*/ 108 w 352"/>
              <a:gd name="T45" fmla="*/ 300 h 352"/>
              <a:gd name="T46" fmla="*/ 137 w 352"/>
              <a:gd name="T47" fmla="*/ 311 h 352"/>
              <a:gd name="T48" fmla="*/ 151 w 352"/>
              <a:gd name="T49" fmla="*/ 352 h 352"/>
              <a:gd name="T50" fmla="*/ 201 w 352"/>
              <a:gd name="T51" fmla="*/ 352 h 352"/>
              <a:gd name="T52" fmla="*/ 215 w 352"/>
              <a:gd name="T53" fmla="*/ 311 h 352"/>
              <a:gd name="T54" fmla="*/ 244 w 352"/>
              <a:gd name="T55" fmla="*/ 300 h 352"/>
              <a:gd name="T56" fmla="*/ 282 w 352"/>
              <a:gd name="T57" fmla="*/ 318 h 352"/>
              <a:gd name="T58" fmla="*/ 318 w 352"/>
              <a:gd name="T59" fmla="*/ 282 h 352"/>
              <a:gd name="T60" fmla="*/ 300 w 352"/>
              <a:gd name="T61" fmla="*/ 244 h 352"/>
              <a:gd name="T62" fmla="*/ 312 w 352"/>
              <a:gd name="T63" fmla="*/ 215 h 352"/>
              <a:gd name="T64" fmla="*/ 352 w 352"/>
              <a:gd name="T65" fmla="*/ 201 h 352"/>
              <a:gd name="T66" fmla="*/ 176 w 352"/>
              <a:gd name="T67" fmla="*/ 264 h 352"/>
              <a:gd name="T68" fmla="*/ 88 w 352"/>
              <a:gd name="T69" fmla="*/ 176 h 352"/>
              <a:gd name="T70" fmla="*/ 176 w 352"/>
              <a:gd name="T71" fmla="*/ 88 h 352"/>
              <a:gd name="T72" fmla="*/ 264 w 352"/>
              <a:gd name="T73" fmla="*/ 176 h 352"/>
              <a:gd name="T74" fmla="*/ 176 w 352"/>
              <a:gd name="T75" fmla="*/ 264 h 35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352" h="352">
                <a:moveTo>
                  <a:pt x="352" y="201"/>
                </a:moveTo>
                <a:cubicBezTo>
                  <a:pt x="352" y="150"/>
                  <a:pt x="352" y="150"/>
                  <a:pt x="352" y="150"/>
                </a:cubicBezTo>
                <a:cubicBezTo>
                  <a:pt x="312" y="136"/>
                  <a:pt x="312" y="136"/>
                  <a:pt x="312" y="136"/>
                </a:cubicBezTo>
                <a:cubicBezTo>
                  <a:pt x="309" y="126"/>
                  <a:pt x="305" y="117"/>
                  <a:pt x="300" y="108"/>
                </a:cubicBezTo>
                <a:cubicBezTo>
                  <a:pt x="318" y="69"/>
                  <a:pt x="318" y="69"/>
                  <a:pt x="318" y="69"/>
                </a:cubicBezTo>
                <a:cubicBezTo>
                  <a:pt x="282" y="33"/>
                  <a:pt x="282" y="33"/>
                  <a:pt x="282" y="33"/>
                </a:cubicBezTo>
                <a:cubicBezTo>
                  <a:pt x="244" y="52"/>
                  <a:pt x="244" y="52"/>
                  <a:pt x="244" y="52"/>
                </a:cubicBezTo>
                <a:cubicBezTo>
                  <a:pt x="235" y="47"/>
                  <a:pt x="225" y="43"/>
                  <a:pt x="215" y="40"/>
                </a:cubicBezTo>
                <a:cubicBezTo>
                  <a:pt x="201" y="0"/>
                  <a:pt x="201" y="0"/>
                  <a:pt x="201" y="0"/>
                </a:cubicBezTo>
                <a:cubicBezTo>
                  <a:pt x="151" y="0"/>
                  <a:pt x="151" y="0"/>
                  <a:pt x="151" y="0"/>
                </a:cubicBezTo>
                <a:cubicBezTo>
                  <a:pt x="137" y="40"/>
                  <a:pt x="137" y="40"/>
                  <a:pt x="137" y="40"/>
                </a:cubicBezTo>
                <a:cubicBezTo>
                  <a:pt x="127" y="43"/>
                  <a:pt x="117" y="47"/>
                  <a:pt x="108" y="52"/>
                </a:cubicBezTo>
                <a:cubicBezTo>
                  <a:pt x="70" y="33"/>
                  <a:pt x="70" y="33"/>
                  <a:pt x="70" y="33"/>
                </a:cubicBezTo>
                <a:cubicBezTo>
                  <a:pt x="34" y="69"/>
                  <a:pt x="34" y="69"/>
                  <a:pt x="34" y="69"/>
                </a:cubicBezTo>
                <a:cubicBezTo>
                  <a:pt x="52" y="108"/>
                  <a:pt x="52" y="108"/>
                  <a:pt x="52" y="108"/>
                </a:cubicBezTo>
                <a:cubicBezTo>
                  <a:pt x="47" y="117"/>
                  <a:pt x="43" y="126"/>
                  <a:pt x="40" y="136"/>
                </a:cubicBezTo>
                <a:cubicBezTo>
                  <a:pt x="0" y="150"/>
                  <a:pt x="0" y="150"/>
                  <a:pt x="0" y="150"/>
                </a:cubicBezTo>
                <a:cubicBezTo>
                  <a:pt x="0" y="201"/>
                  <a:pt x="0" y="201"/>
                  <a:pt x="0" y="201"/>
                </a:cubicBezTo>
                <a:cubicBezTo>
                  <a:pt x="40" y="215"/>
                  <a:pt x="40" y="215"/>
                  <a:pt x="40" y="215"/>
                </a:cubicBezTo>
                <a:cubicBezTo>
                  <a:pt x="43" y="225"/>
                  <a:pt x="47" y="235"/>
                  <a:pt x="52" y="244"/>
                </a:cubicBezTo>
                <a:cubicBezTo>
                  <a:pt x="34" y="282"/>
                  <a:pt x="34" y="282"/>
                  <a:pt x="34" y="282"/>
                </a:cubicBezTo>
                <a:cubicBezTo>
                  <a:pt x="70" y="318"/>
                  <a:pt x="70" y="318"/>
                  <a:pt x="70" y="318"/>
                </a:cubicBezTo>
                <a:cubicBezTo>
                  <a:pt x="108" y="300"/>
                  <a:pt x="108" y="300"/>
                  <a:pt x="108" y="300"/>
                </a:cubicBezTo>
                <a:cubicBezTo>
                  <a:pt x="117" y="304"/>
                  <a:pt x="127" y="309"/>
                  <a:pt x="137" y="311"/>
                </a:cubicBezTo>
                <a:cubicBezTo>
                  <a:pt x="151" y="352"/>
                  <a:pt x="151" y="352"/>
                  <a:pt x="151" y="352"/>
                </a:cubicBezTo>
                <a:cubicBezTo>
                  <a:pt x="201" y="352"/>
                  <a:pt x="201" y="352"/>
                  <a:pt x="201" y="352"/>
                </a:cubicBezTo>
                <a:cubicBezTo>
                  <a:pt x="215" y="311"/>
                  <a:pt x="215" y="311"/>
                  <a:pt x="215" y="311"/>
                </a:cubicBezTo>
                <a:cubicBezTo>
                  <a:pt x="225" y="309"/>
                  <a:pt x="235" y="304"/>
                  <a:pt x="244" y="300"/>
                </a:cubicBezTo>
                <a:cubicBezTo>
                  <a:pt x="282" y="318"/>
                  <a:pt x="282" y="318"/>
                  <a:pt x="282" y="318"/>
                </a:cubicBezTo>
                <a:cubicBezTo>
                  <a:pt x="318" y="282"/>
                  <a:pt x="318" y="282"/>
                  <a:pt x="318" y="282"/>
                </a:cubicBezTo>
                <a:cubicBezTo>
                  <a:pt x="300" y="244"/>
                  <a:pt x="300" y="244"/>
                  <a:pt x="300" y="244"/>
                </a:cubicBezTo>
                <a:cubicBezTo>
                  <a:pt x="305" y="235"/>
                  <a:pt x="309" y="225"/>
                  <a:pt x="312" y="215"/>
                </a:cubicBezTo>
                <a:lnTo>
                  <a:pt x="352" y="201"/>
                </a:lnTo>
                <a:close/>
                <a:moveTo>
                  <a:pt x="176" y="264"/>
                </a:moveTo>
                <a:cubicBezTo>
                  <a:pt x="128" y="264"/>
                  <a:pt x="88" y="224"/>
                  <a:pt x="88" y="176"/>
                </a:cubicBezTo>
                <a:cubicBezTo>
                  <a:pt x="88" y="127"/>
                  <a:pt x="128" y="88"/>
                  <a:pt x="176" y="88"/>
                </a:cubicBezTo>
                <a:cubicBezTo>
                  <a:pt x="224" y="88"/>
                  <a:pt x="264" y="127"/>
                  <a:pt x="264" y="176"/>
                </a:cubicBezTo>
                <a:cubicBezTo>
                  <a:pt x="264" y="224"/>
                  <a:pt x="224" y="264"/>
                  <a:pt x="176" y="264"/>
                </a:cubicBezTo>
                <a:close/>
              </a:path>
            </a:pathLst>
          </a:custGeom>
          <a:solidFill>
            <a:srgbClr val="F2D5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75000"/>
                  <a:lumOff val="2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4" name="Freeform 107"/>
          <p:cNvSpPr>
            <a:spLocks noEditPoints="1"/>
          </p:cNvSpPr>
          <p:nvPr>
            <p:custDataLst>
              <p:tags r:id="rId4"/>
            </p:custDataLst>
          </p:nvPr>
        </p:nvSpPr>
        <p:spPr bwMode="auto">
          <a:xfrm>
            <a:off x="5778500" y="2367915"/>
            <a:ext cx="2422525" cy="2419350"/>
          </a:xfrm>
          <a:custGeom>
            <a:avLst/>
            <a:gdLst>
              <a:gd name="T0" fmla="*/ 352 w 352"/>
              <a:gd name="T1" fmla="*/ 201 h 352"/>
              <a:gd name="T2" fmla="*/ 352 w 352"/>
              <a:gd name="T3" fmla="*/ 150 h 352"/>
              <a:gd name="T4" fmla="*/ 312 w 352"/>
              <a:gd name="T5" fmla="*/ 136 h 352"/>
              <a:gd name="T6" fmla="*/ 300 w 352"/>
              <a:gd name="T7" fmla="*/ 108 h 352"/>
              <a:gd name="T8" fmla="*/ 318 w 352"/>
              <a:gd name="T9" fmla="*/ 69 h 352"/>
              <a:gd name="T10" fmla="*/ 282 w 352"/>
              <a:gd name="T11" fmla="*/ 33 h 352"/>
              <a:gd name="T12" fmla="*/ 244 w 352"/>
              <a:gd name="T13" fmla="*/ 52 h 352"/>
              <a:gd name="T14" fmla="*/ 215 w 352"/>
              <a:gd name="T15" fmla="*/ 40 h 352"/>
              <a:gd name="T16" fmla="*/ 201 w 352"/>
              <a:gd name="T17" fmla="*/ 0 h 352"/>
              <a:gd name="T18" fmla="*/ 151 w 352"/>
              <a:gd name="T19" fmla="*/ 0 h 352"/>
              <a:gd name="T20" fmla="*/ 137 w 352"/>
              <a:gd name="T21" fmla="*/ 40 h 352"/>
              <a:gd name="T22" fmla="*/ 108 w 352"/>
              <a:gd name="T23" fmla="*/ 52 h 352"/>
              <a:gd name="T24" fmla="*/ 70 w 352"/>
              <a:gd name="T25" fmla="*/ 33 h 352"/>
              <a:gd name="T26" fmla="*/ 34 w 352"/>
              <a:gd name="T27" fmla="*/ 69 h 352"/>
              <a:gd name="T28" fmla="*/ 52 w 352"/>
              <a:gd name="T29" fmla="*/ 108 h 352"/>
              <a:gd name="T30" fmla="*/ 40 w 352"/>
              <a:gd name="T31" fmla="*/ 136 h 352"/>
              <a:gd name="T32" fmla="*/ 0 w 352"/>
              <a:gd name="T33" fmla="*/ 150 h 352"/>
              <a:gd name="T34" fmla="*/ 0 w 352"/>
              <a:gd name="T35" fmla="*/ 201 h 352"/>
              <a:gd name="T36" fmla="*/ 40 w 352"/>
              <a:gd name="T37" fmla="*/ 215 h 352"/>
              <a:gd name="T38" fmla="*/ 52 w 352"/>
              <a:gd name="T39" fmla="*/ 244 h 352"/>
              <a:gd name="T40" fmla="*/ 34 w 352"/>
              <a:gd name="T41" fmla="*/ 282 h 352"/>
              <a:gd name="T42" fmla="*/ 70 w 352"/>
              <a:gd name="T43" fmla="*/ 318 h 352"/>
              <a:gd name="T44" fmla="*/ 108 w 352"/>
              <a:gd name="T45" fmla="*/ 300 h 352"/>
              <a:gd name="T46" fmla="*/ 137 w 352"/>
              <a:gd name="T47" fmla="*/ 311 h 352"/>
              <a:gd name="T48" fmla="*/ 151 w 352"/>
              <a:gd name="T49" fmla="*/ 352 h 352"/>
              <a:gd name="T50" fmla="*/ 201 w 352"/>
              <a:gd name="T51" fmla="*/ 352 h 352"/>
              <a:gd name="T52" fmla="*/ 215 w 352"/>
              <a:gd name="T53" fmla="*/ 311 h 352"/>
              <a:gd name="T54" fmla="*/ 244 w 352"/>
              <a:gd name="T55" fmla="*/ 300 h 352"/>
              <a:gd name="T56" fmla="*/ 282 w 352"/>
              <a:gd name="T57" fmla="*/ 318 h 352"/>
              <a:gd name="T58" fmla="*/ 318 w 352"/>
              <a:gd name="T59" fmla="*/ 282 h 352"/>
              <a:gd name="T60" fmla="*/ 300 w 352"/>
              <a:gd name="T61" fmla="*/ 244 h 352"/>
              <a:gd name="T62" fmla="*/ 312 w 352"/>
              <a:gd name="T63" fmla="*/ 215 h 352"/>
              <a:gd name="T64" fmla="*/ 352 w 352"/>
              <a:gd name="T65" fmla="*/ 201 h 352"/>
              <a:gd name="T66" fmla="*/ 176 w 352"/>
              <a:gd name="T67" fmla="*/ 264 h 352"/>
              <a:gd name="T68" fmla="*/ 88 w 352"/>
              <a:gd name="T69" fmla="*/ 176 h 352"/>
              <a:gd name="T70" fmla="*/ 176 w 352"/>
              <a:gd name="T71" fmla="*/ 88 h 352"/>
              <a:gd name="T72" fmla="*/ 264 w 352"/>
              <a:gd name="T73" fmla="*/ 176 h 352"/>
              <a:gd name="T74" fmla="*/ 176 w 352"/>
              <a:gd name="T75" fmla="*/ 264 h 35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352" h="352">
                <a:moveTo>
                  <a:pt x="352" y="201"/>
                </a:moveTo>
                <a:cubicBezTo>
                  <a:pt x="352" y="150"/>
                  <a:pt x="352" y="150"/>
                  <a:pt x="352" y="150"/>
                </a:cubicBezTo>
                <a:cubicBezTo>
                  <a:pt x="312" y="136"/>
                  <a:pt x="312" y="136"/>
                  <a:pt x="312" y="136"/>
                </a:cubicBezTo>
                <a:cubicBezTo>
                  <a:pt x="309" y="126"/>
                  <a:pt x="305" y="117"/>
                  <a:pt x="300" y="108"/>
                </a:cubicBezTo>
                <a:cubicBezTo>
                  <a:pt x="318" y="69"/>
                  <a:pt x="318" y="69"/>
                  <a:pt x="318" y="69"/>
                </a:cubicBezTo>
                <a:cubicBezTo>
                  <a:pt x="282" y="33"/>
                  <a:pt x="282" y="33"/>
                  <a:pt x="282" y="33"/>
                </a:cubicBezTo>
                <a:cubicBezTo>
                  <a:pt x="244" y="52"/>
                  <a:pt x="244" y="52"/>
                  <a:pt x="244" y="52"/>
                </a:cubicBezTo>
                <a:cubicBezTo>
                  <a:pt x="235" y="47"/>
                  <a:pt x="225" y="43"/>
                  <a:pt x="215" y="40"/>
                </a:cubicBezTo>
                <a:cubicBezTo>
                  <a:pt x="201" y="0"/>
                  <a:pt x="201" y="0"/>
                  <a:pt x="201" y="0"/>
                </a:cubicBezTo>
                <a:cubicBezTo>
                  <a:pt x="151" y="0"/>
                  <a:pt x="151" y="0"/>
                  <a:pt x="151" y="0"/>
                </a:cubicBezTo>
                <a:cubicBezTo>
                  <a:pt x="137" y="40"/>
                  <a:pt x="137" y="40"/>
                  <a:pt x="137" y="40"/>
                </a:cubicBezTo>
                <a:cubicBezTo>
                  <a:pt x="127" y="43"/>
                  <a:pt x="117" y="47"/>
                  <a:pt x="108" y="52"/>
                </a:cubicBezTo>
                <a:cubicBezTo>
                  <a:pt x="70" y="33"/>
                  <a:pt x="70" y="33"/>
                  <a:pt x="70" y="33"/>
                </a:cubicBezTo>
                <a:cubicBezTo>
                  <a:pt x="34" y="69"/>
                  <a:pt x="34" y="69"/>
                  <a:pt x="34" y="69"/>
                </a:cubicBezTo>
                <a:cubicBezTo>
                  <a:pt x="52" y="108"/>
                  <a:pt x="52" y="108"/>
                  <a:pt x="52" y="108"/>
                </a:cubicBezTo>
                <a:cubicBezTo>
                  <a:pt x="47" y="117"/>
                  <a:pt x="43" y="126"/>
                  <a:pt x="40" y="136"/>
                </a:cubicBezTo>
                <a:cubicBezTo>
                  <a:pt x="0" y="150"/>
                  <a:pt x="0" y="150"/>
                  <a:pt x="0" y="150"/>
                </a:cubicBezTo>
                <a:cubicBezTo>
                  <a:pt x="0" y="201"/>
                  <a:pt x="0" y="201"/>
                  <a:pt x="0" y="201"/>
                </a:cubicBezTo>
                <a:cubicBezTo>
                  <a:pt x="40" y="215"/>
                  <a:pt x="40" y="215"/>
                  <a:pt x="40" y="215"/>
                </a:cubicBezTo>
                <a:cubicBezTo>
                  <a:pt x="43" y="225"/>
                  <a:pt x="47" y="235"/>
                  <a:pt x="52" y="244"/>
                </a:cubicBezTo>
                <a:cubicBezTo>
                  <a:pt x="34" y="282"/>
                  <a:pt x="34" y="282"/>
                  <a:pt x="34" y="282"/>
                </a:cubicBezTo>
                <a:cubicBezTo>
                  <a:pt x="70" y="318"/>
                  <a:pt x="70" y="318"/>
                  <a:pt x="70" y="318"/>
                </a:cubicBezTo>
                <a:cubicBezTo>
                  <a:pt x="108" y="300"/>
                  <a:pt x="108" y="300"/>
                  <a:pt x="108" y="300"/>
                </a:cubicBezTo>
                <a:cubicBezTo>
                  <a:pt x="117" y="304"/>
                  <a:pt x="127" y="309"/>
                  <a:pt x="137" y="311"/>
                </a:cubicBezTo>
                <a:cubicBezTo>
                  <a:pt x="151" y="352"/>
                  <a:pt x="151" y="352"/>
                  <a:pt x="151" y="352"/>
                </a:cubicBezTo>
                <a:cubicBezTo>
                  <a:pt x="201" y="352"/>
                  <a:pt x="201" y="352"/>
                  <a:pt x="201" y="352"/>
                </a:cubicBezTo>
                <a:cubicBezTo>
                  <a:pt x="215" y="311"/>
                  <a:pt x="215" y="311"/>
                  <a:pt x="215" y="311"/>
                </a:cubicBezTo>
                <a:cubicBezTo>
                  <a:pt x="225" y="309"/>
                  <a:pt x="235" y="304"/>
                  <a:pt x="244" y="300"/>
                </a:cubicBezTo>
                <a:cubicBezTo>
                  <a:pt x="282" y="318"/>
                  <a:pt x="282" y="318"/>
                  <a:pt x="282" y="318"/>
                </a:cubicBezTo>
                <a:cubicBezTo>
                  <a:pt x="318" y="282"/>
                  <a:pt x="318" y="282"/>
                  <a:pt x="318" y="282"/>
                </a:cubicBezTo>
                <a:cubicBezTo>
                  <a:pt x="300" y="244"/>
                  <a:pt x="300" y="244"/>
                  <a:pt x="300" y="244"/>
                </a:cubicBezTo>
                <a:cubicBezTo>
                  <a:pt x="305" y="235"/>
                  <a:pt x="309" y="225"/>
                  <a:pt x="312" y="215"/>
                </a:cubicBezTo>
                <a:lnTo>
                  <a:pt x="352" y="201"/>
                </a:lnTo>
                <a:close/>
                <a:moveTo>
                  <a:pt x="176" y="264"/>
                </a:moveTo>
                <a:cubicBezTo>
                  <a:pt x="128" y="264"/>
                  <a:pt x="88" y="224"/>
                  <a:pt x="88" y="176"/>
                </a:cubicBezTo>
                <a:cubicBezTo>
                  <a:pt x="88" y="127"/>
                  <a:pt x="128" y="88"/>
                  <a:pt x="176" y="88"/>
                </a:cubicBezTo>
                <a:cubicBezTo>
                  <a:pt x="224" y="88"/>
                  <a:pt x="264" y="127"/>
                  <a:pt x="264" y="176"/>
                </a:cubicBezTo>
                <a:cubicBezTo>
                  <a:pt x="264" y="224"/>
                  <a:pt x="224" y="264"/>
                  <a:pt x="176" y="264"/>
                </a:cubicBezTo>
                <a:close/>
              </a:path>
            </a:pathLst>
          </a:custGeom>
          <a:solidFill>
            <a:srgbClr val="C94B8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75000"/>
                  <a:lumOff val="2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5" name="Freeform 107"/>
          <p:cNvSpPr>
            <a:spLocks noEditPoints="1"/>
          </p:cNvSpPr>
          <p:nvPr>
            <p:custDataLst>
              <p:tags r:id="rId5"/>
            </p:custDataLst>
          </p:nvPr>
        </p:nvSpPr>
        <p:spPr bwMode="auto">
          <a:xfrm>
            <a:off x="8201025" y="2367915"/>
            <a:ext cx="1480820" cy="1478915"/>
          </a:xfrm>
          <a:custGeom>
            <a:avLst/>
            <a:gdLst>
              <a:gd name="T0" fmla="*/ 352 w 352"/>
              <a:gd name="T1" fmla="*/ 201 h 352"/>
              <a:gd name="T2" fmla="*/ 352 w 352"/>
              <a:gd name="T3" fmla="*/ 150 h 352"/>
              <a:gd name="T4" fmla="*/ 312 w 352"/>
              <a:gd name="T5" fmla="*/ 136 h 352"/>
              <a:gd name="T6" fmla="*/ 300 w 352"/>
              <a:gd name="T7" fmla="*/ 108 h 352"/>
              <a:gd name="T8" fmla="*/ 318 w 352"/>
              <a:gd name="T9" fmla="*/ 69 h 352"/>
              <a:gd name="T10" fmla="*/ 282 w 352"/>
              <a:gd name="T11" fmla="*/ 33 h 352"/>
              <a:gd name="T12" fmla="*/ 244 w 352"/>
              <a:gd name="T13" fmla="*/ 52 h 352"/>
              <a:gd name="T14" fmla="*/ 215 w 352"/>
              <a:gd name="T15" fmla="*/ 40 h 352"/>
              <a:gd name="T16" fmla="*/ 201 w 352"/>
              <a:gd name="T17" fmla="*/ 0 h 352"/>
              <a:gd name="T18" fmla="*/ 151 w 352"/>
              <a:gd name="T19" fmla="*/ 0 h 352"/>
              <a:gd name="T20" fmla="*/ 137 w 352"/>
              <a:gd name="T21" fmla="*/ 40 h 352"/>
              <a:gd name="T22" fmla="*/ 108 w 352"/>
              <a:gd name="T23" fmla="*/ 52 h 352"/>
              <a:gd name="T24" fmla="*/ 70 w 352"/>
              <a:gd name="T25" fmla="*/ 33 h 352"/>
              <a:gd name="T26" fmla="*/ 34 w 352"/>
              <a:gd name="T27" fmla="*/ 69 h 352"/>
              <a:gd name="T28" fmla="*/ 52 w 352"/>
              <a:gd name="T29" fmla="*/ 108 h 352"/>
              <a:gd name="T30" fmla="*/ 40 w 352"/>
              <a:gd name="T31" fmla="*/ 136 h 352"/>
              <a:gd name="T32" fmla="*/ 0 w 352"/>
              <a:gd name="T33" fmla="*/ 150 h 352"/>
              <a:gd name="T34" fmla="*/ 0 w 352"/>
              <a:gd name="T35" fmla="*/ 201 h 352"/>
              <a:gd name="T36" fmla="*/ 40 w 352"/>
              <a:gd name="T37" fmla="*/ 215 h 352"/>
              <a:gd name="T38" fmla="*/ 52 w 352"/>
              <a:gd name="T39" fmla="*/ 244 h 352"/>
              <a:gd name="T40" fmla="*/ 34 w 352"/>
              <a:gd name="T41" fmla="*/ 282 h 352"/>
              <a:gd name="T42" fmla="*/ 70 w 352"/>
              <a:gd name="T43" fmla="*/ 318 h 352"/>
              <a:gd name="T44" fmla="*/ 108 w 352"/>
              <a:gd name="T45" fmla="*/ 300 h 352"/>
              <a:gd name="T46" fmla="*/ 137 w 352"/>
              <a:gd name="T47" fmla="*/ 311 h 352"/>
              <a:gd name="T48" fmla="*/ 151 w 352"/>
              <a:gd name="T49" fmla="*/ 352 h 352"/>
              <a:gd name="T50" fmla="*/ 201 w 352"/>
              <a:gd name="T51" fmla="*/ 352 h 352"/>
              <a:gd name="T52" fmla="*/ 215 w 352"/>
              <a:gd name="T53" fmla="*/ 311 h 352"/>
              <a:gd name="T54" fmla="*/ 244 w 352"/>
              <a:gd name="T55" fmla="*/ 300 h 352"/>
              <a:gd name="T56" fmla="*/ 282 w 352"/>
              <a:gd name="T57" fmla="*/ 318 h 352"/>
              <a:gd name="T58" fmla="*/ 318 w 352"/>
              <a:gd name="T59" fmla="*/ 282 h 352"/>
              <a:gd name="T60" fmla="*/ 300 w 352"/>
              <a:gd name="T61" fmla="*/ 244 h 352"/>
              <a:gd name="T62" fmla="*/ 312 w 352"/>
              <a:gd name="T63" fmla="*/ 215 h 352"/>
              <a:gd name="T64" fmla="*/ 352 w 352"/>
              <a:gd name="T65" fmla="*/ 201 h 352"/>
              <a:gd name="T66" fmla="*/ 176 w 352"/>
              <a:gd name="T67" fmla="*/ 264 h 352"/>
              <a:gd name="T68" fmla="*/ 88 w 352"/>
              <a:gd name="T69" fmla="*/ 176 h 352"/>
              <a:gd name="T70" fmla="*/ 176 w 352"/>
              <a:gd name="T71" fmla="*/ 88 h 352"/>
              <a:gd name="T72" fmla="*/ 264 w 352"/>
              <a:gd name="T73" fmla="*/ 176 h 352"/>
              <a:gd name="T74" fmla="*/ 176 w 352"/>
              <a:gd name="T75" fmla="*/ 264 h 35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352" h="352">
                <a:moveTo>
                  <a:pt x="352" y="201"/>
                </a:moveTo>
                <a:cubicBezTo>
                  <a:pt x="352" y="150"/>
                  <a:pt x="352" y="150"/>
                  <a:pt x="352" y="150"/>
                </a:cubicBezTo>
                <a:cubicBezTo>
                  <a:pt x="312" y="136"/>
                  <a:pt x="312" y="136"/>
                  <a:pt x="312" y="136"/>
                </a:cubicBezTo>
                <a:cubicBezTo>
                  <a:pt x="309" y="126"/>
                  <a:pt x="305" y="117"/>
                  <a:pt x="300" y="108"/>
                </a:cubicBezTo>
                <a:cubicBezTo>
                  <a:pt x="318" y="69"/>
                  <a:pt x="318" y="69"/>
                  <a:pt x="318" y="69"/>
                </a:cubicBezTo>
                <a:cubicBezTo>
                  <a:pt x="282" y="33"/>
                  <a:pt x="282" y="33"/>
                  <a:pt x="282" y="33"/>
                </a:cubicBezTo>
                <a:cubicBezTo>
                  <a:pt x="244" y="52"/>
                  <a:pt x="244" y="52"/>
                  <a:pt x="244" y="52"/>
                </a:cubicBezTo>
                <a:cubicBezTo>
                  <a:pt x="235" y="47"/>
                  <a:pt x="225" y="43"/>
                  <a:pt x="215" y="40"/>
                </a:cubicBezTo>
                <a:cubicBezTo>
                  <a:pt x="201" y="0"/>
                  <a:pt x="201" y="0"/>
                  <a:pt x="201" y="0"/>
                </a:cubicBezTo>
                <a:cubicBezTo>
                  <a:pt x="151" y="0"/>
                  <a:pt x="151" y="0"/>
                  <a:pt x="151" y="0"/>
                </a:cubicBezTo>
                <a:cubicBezTo>
                  <a:pt x="137" y="40"/>
                  <a:pt x="137" y="40"/>
                  <a:pt x="137" y="40"/>
                </a:cubicBezTo>
                <a:cubicBezTo>
                  <a:pt x="127" y="43"/>
                  <a:pt x="117" y="47"/>
                  <a:pt x="108" y="52"/>
                </a:cubicBezTo>
                <a:cubicBezTo>
                  <a:pt x="70" y="33"/>
                  <a:pt x="70" y="33"/>
                  <a:pt x="70" y="33"/>
                </a:cubicBezTo>
                <a:cubicBezTo>
                  <a:pt x="34" y="69"/>
                  <a:pt x="34" y="69"/>
                  <a:pt x="34" y="69"/>
                </a:cubicBezTo>
                <a:cubicBezTo>
                  <a:pt x="52" y="108"/>
                  <a:pt x="52" y="108"/>
                  <a:pt x="52" y="108"/>
                </a:cubicBezTo>
                <a:cubicBezTo>
                  <a:pt x="47" y="117"/>
                  <a:pt x="43" y="126"/>
                  <a:pt x="40" y="136"/>
                </a:cubicBezTo>
                <a:cubicBezTo>
                  <a:pt x="0" y="150"/>
                  <a:pt x="0" y="150"/>
                  <a:pt x="0" y="150"/>
                </a:cubicBezTo>
                <a:cubicBezTo>
                  <a:pt x="0" y="201"/>
                  <a:pt x="0" y="201"/>
                  <a:pt x="0" y="201"/>
                </a:cubicBezTo>
                <a:cubicBezTo>
                  <a:pt x="40" y="215"/>
                  <a:pt x="40" y="215"/>
                  <a:pt x="40" y="215"/>
                </a:cubicBezTo>
                <a:cubicBezTo>
                  <a:pt x="43" y="225"/>
                  <a:pt x="47" y="235"/>
                  <a:pt x="52" y="244"/>
                </a:cubicBezTo>
                <a:cubicBezTo>
                  <a:pt x="34" y="282"/>
                  <a:pt x="34" y="282"/>
                  <a:pt x="34" y="282"/>
                </a:cubicBezTo>
                <a:cubicBezTo>
                  <a:pt x="70" y="318"/>
                  <a:pt x="70" y="318"/>
                  <a:pt x="70" y="318"/>
                </a:cubicBezTo>
                <a:cubicBezTo>
                  <a:pt x="108" y="300"/>
                  <a:pt x="108" y="300"/>
                  <a:pt x="108" y="300"/>
                </a:cubicBezTo>
                <a:cubicBezTo>
                  <a:pt x="117" y="304"/>
                  <a:pt x="127" y="309"/>
                  <a:pt x="137" y="311"/>
                </a:cubicBezTo>
                <a:cubicBezTo>
                  <a:pt x="151" y="352"/>
                  <a:pt x="151" y="352"/>
                  <a:pt x="151" y="352"/>
                </a:cubicBezTo>
                <a:cubicBezTo>
                  <a:pt x="201" y="352"/>
                  <a:pt x="201" y="352"/>
                  <a:pt x="201" y="352"/>
                </a:cubicBezTo>
                <a:cubicBezTo>
                  <a:pt x="215" y="311"/>
                  <a:pt x="215" y="311"/>
                  <a:pt x="215" y="311"/>
                </a:cubicBezTo>
                <a:cubicBezTo>
                  <a:pt x="225" y="309"/>
                  <a:pt x="235" y="304"/>
                  <a:pt x="244" y="300"/>
                </a:cubicBezTo>
                <a:cubicBezTo>
                  <a:pt x="282" y="318"/>
                  <a:pt x="282" y="318"/>
                  <a:pt x="282" y="318"/>
                </a:cubicBezTo>
                <a:cubicBezTo>
                  <a:pt x="318" y="282"/>
                  <a:pt x="318" y="282"/>
                  <a:pt x="318" y="282"/>
                </a:cubicBezTo>
                <a:cubicBezTo>
                  <a:pt x="300" y="244"/>
                  <a:pt x="300" y="244"/>
                  <a:pt x="300" y="244"/>
                </a:cubicBezTo>
                <a:cubicBezTo>
                  <a:pt x="305" y="235"/>
                  <a:pt x="309" y="225"/>
                  <a:pt x="312" y="215"/>
                </a:cubicBezTo>
                <a:lnTo>
                  <a:pt x="352" y="201"/>
                </a:lnTo>
                <a:close/>
                <a:moveTo>
                  <a:pt x="176" y="264"/>
                </a:moveTo>
                <a:cubicBezTo>
                  <a:pt x="128" y="264"/>
                  <a:pt x="88" y="224"/>
                  <a:pt x="88" y="176"/>
                </a:cubicBezTo>
                <a:cubicBezTo>
                  <a:pt x="88" y="127"/>
                  <a:pt x="128" y="88"/>
                  <a:pt x="176" y="88"/>
                </a:cubicBezTo>
                <a:cubicBezTo>
                  <a:pt x="224" y="88"/>
                  <a:pt x="264" y="127"/>
                  <a:pt x="264" y="176"/>
                </a:cubicBezTo>
                <a:cubicBezTo>
                  <a:pt x="264" y="224"/>
                  <a:pt x="224" y="264"/>
                  <a:pt x="176" y="264"/>
                </a:cubicBezTo>
                <a:close/>
              </a:path>
            </a:pathLst>
          </a:custGeom>
          <a:solidFill>
            <a:srgbClr val="F2D5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75000"/>
                  <a:lumOff val="2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6" name="弧形 5"/>
          <p:cNvSpPr/>
          <p:nvPr>
            <p:custDataLst>
              <p:tags r:id="rId6"/>
            </p:custDataLst>
          </p:nvPr>
        </p:nvSpPr>
        <p:spPr>
          <a:xfrm rot="18840000">
            <a:off x="4194175" y="2141855"/>
            <a:ext cx="2171065" cy="2200910"/>
          </a:xfrm>
          <a:prstGeom prst="arc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p>
            <a:pPr algn="ctr"/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8" name="弧形 7"/>
          <p:cNvSpPr/>
          <p:nvPr>
            <p:custDataLst>
              <p:tags r:id="rId7"/>
            </p:custDataLst>
          </p:nvPr>
        </p:nvSpPr>
        <p:spPr>
          <a:xfrm rot="8040000">
            <a:off x="4965700" y="3100070"/>
            <a:ext cx="1657350" cy="1680210"/>
          </a:xfrm>
          <a:prstGeom prst="arc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p>
            <a:pPr algn="ctr"/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4" name="弧形 13"/>
          <p:cNvSpPr/>
          <p:nvPr>
            <p:custDataLst>
              <p:tags r:id="rId8"/>
            </p:custDataLst>
          </p:nvPr>
        </p:nvSpPr>
        <p:spPr>
          <a:xfrm rot="18840000">
            <a:off x="7526020" y="2185035"/>
            <a:ext cx="1136015" cy="1151890"/>
          </a:xfrm>
          <a:prstGeom prst="arc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p>
            <a:pPr algn="ctr"/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5" name="组合 14"/>
          <p:cNvGrpSpPr/>
          <p:nvPr>
            <p:custDataLst>
              <p:tags r:id="rId9"/>
            </p:custDataLst>
          </p:nvPr>
        </p:nvGrpSpPr>
        <p:grpSpPr>
          <a:xfrm>
            <a:off x="7285315" y="1259263"/>
            <a:ext cx="2966425" cy="824142"/>
            <a:chOff x="1216580" y="1898914"/>
            <a:chExt cx="2966425" cy="824142"/>
          </a:xfrm>
        </p:grpSpPr>
        <p:sp>
          <p:nvSpPr>
            <p:cNvPr id="16" name="文本框 15"/>
            <p:cNvSpPr txBox="1"/>
            <p:nvPr>
              <p:custDataLst>
                <p:tags r:id="rId10"/>
              </p:custDataLst>
            </p:nvPr>
          </p:nvSpPr>
          <p:spPr>
            <a:xfrm>
              <a:off x="1216580" y="2190603"/>
              <a:ext cx="2966425" cy="53245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>
                <a:lnSpc>
                  <a:spcPct val="150000"/>
                </a:lnSpc>
                <a:defRPr sz="1050" b="0" i="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pPr algn="ctr"/>
              <a:r>
                <a:rPr lang="zh-CN" altLang="en-US" sz="10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根据自己的需要添加适当的文字，此处添加详细文本描述，建议与标题相关尽量简洁</a:t>
              </a:r>
              <a:r>
                <a:rPr lang="en-US" altLang="zh-CN" sz="10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... ...</a:t>
              </a:r>
              <a:endParaRPr lang="en-US" altLang="zh-CN" sz="10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  <p:sp>
          <p:nvSpPr>
            <p:cNvPr id="17" name="文本框 16"/>
            <p:cNvSpPr txBox="1"/>
            <p:nvPr>
              <p:custDataLst>
                <p:tags r:id="rId11"/>
              </p:custDataLst>
            </p:nvPr>
          </p:nvSpPr>
          <p:spPr>
            <a:xfrm>
              <a:off x="1476931" y="1898914"/>
              <a:ext cx="2235567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>
                <a:defRPr sz="1600" b="1">
                  <a:solidFill>
                    <a:schemeClr val="tx1">
                      <a:lumMod val="95000"/>
                      <a:lumOff val="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pPr algn="ctr"/>
              <a:r>
                <a:rPr lang="zh-CN" altLang="en-US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sym typeface="HarmonyOS Sans SC Light" panose="00000400000000000000" pitchFamily="2" charset="-122"/>
                </a:rPr>
                <a:t>添加标题文本</a:t>
              </a:r>
              <a:endParaRPr lang="zh-CN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18" name="组合 17"/>
          <p:cNvGrpSpPr/>
          <p:nvPr>
            <p:custDataLst>
              <p:tags r:id="rId12"/>
            </p:custDataLst>
          </p:nvPr>
        </p:nvGrpSpPr>
        <p:grpSpPr>
          <a:xfrm>
            <a:off x="767040" y="4593648"/>
            <a:ext cx="2966425" cy="816522"/>
            <a:chOff x="1216580" y="1906534"/>
            <a:chExt cx="2966425" cy="816522"/>
          </a:xfrm>
        </p:grpSpPr>
        <p:sp>
          <p:nvSpPr>
            <p:cNvPr id="19" name="文本框 18"/>
            <p:cNvSpPr txBox="1"/>
            <p:nvPr>
              <p:custDataLst>
                <p:tags r:id="rId13"/>
              </p:custDataLst>
            </p:nvPr>
          </p:nvSpPr>
          <p:spPr>
            <a:xfrm>
              <a:off x="1216580" y="2190603"/>
              <a:ext cx="2966425" cy="53245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>
                <a:lnSpc>
                  <a:spcPct val="150000"/>
                </a:lnSpc>
                <a:defRPr sz="1050" b="0" i="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pPr algn="ctr"/>
              <a:r>
                <a:rPr lang="zh-CN" altLang="en-US" sz="10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根据自己的需要添加适当的文字，此处添加详细文本描述，建议与标题相关尽量简洁</a:t>
              </a:r>
              <a:r>
                <a:rPr lang="en-US" altLang="zh-CN" sz="10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... ...</a:t>
              </a:r>
              <a:endParaRPr lang="en-US" altLang="zh-CN" sz="10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  <p:sp>
          <p:nvSpPr>
            <p:cNvPr id="20" name="文本框 19"/>
            <p:cNvSpPr txBox="1"/>
            <p:nvPr>
              <p:custDataLst>
                <p:tags r:id="rId14"/>
              </p:custDataLst>
            </p:nvPr>
          </p:nvSpPr>
          <p:spPr>
            <a:xfrm>
              <a:off x="1600756" y="1906534"/>
              <a:ext cx="2235567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>
                <a:defRPr sz="1600" b="1">
                  <a:solidFill>
                    <a:schemeClr val="tx1">
                      <a:lumMod val="95000"/>
                      <a:lumOff val="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pPr algn="ctr"/>
              <a:r>
                <a:rPr lang="zh-CN" altLang="en-US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sym typeface="HarmonyOS Sans SC Light" panose="00000400000000000000" pitchFamily="2" charset="-122"/>
                </a:rPr>
                <a:t>添加标题文本</a:t>
              </a:r>
              <a:endParaRPr lang="zh-CN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21" name="组合 20"/>
          <p:cNvGrpSpPr/>
          <p:nvPr>
            <p:custDataLst>
              <p:tags r:id="rId15"/>
            </p:custDataLst>
          </p:nvPr>
        </p:nvGrpSpPr>
        <p:grpSpPr>
          <a:xfrm>
            <a:off x="3733760" y="1207193"/>
            <a:ext cx="2966425" cy="816522"/>
            <a:chOff x="1216580" y="1906534"/>
            <a:chExt cx="2966425" cy="816522"/>
          </a:xfrm>
        </p:grpSpPr>
        <p:sp>
          <p:nvSpPr>
            <p:cNvPr id="22" name="文本框 21"/>
            <p:cNvSpPr txBox="1"/>
            <p:nvPr>
              <p:custDataLst>
                <p:tags r:id="rId16"/>
              </p:custDataLst>
            </p:nvPr>
          </p:nvSpPr>
          <p:spPr>
            <a:xfrm>
              <a:off x="1216580" y="2190603"/>
              <a:ext cx="2966425" cy="53245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>
                <a:lnSpc>
                  <a:spcPct val="150000"/>
                </a:lnSpc>
                <a:defRPr sz="1050" b="0" i="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pPr algn="ctr"/>
              <a:r>
                <a:rPr lang="zh-CN" altLang="en-US" sz="10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根据自己的需要添加适当的文字，此处添加详细文本描述，建议与标题相关尽量简洁</a:t>
              </a:r>
              <a:r>
                <a:rPr lang="en-US" altLang="zh-CN" sz="10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... ...</a:t>
              </a:r>
              <a:endParaRPr lang="en-US" altLang="zh-CN" sz="10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  <p:sp>
          <p:nvSpPr>
            <p:cNvPr id="23" name="文本框 22"/>
            <p:cNvSpPr txBox="1"/>
            <p:nvPr>
              <p:custDataLst>
                <p:tags r:id="rId17"/>
              </p:custDataLst>
            </p:nvPr>
          </p:nvSpPr>
          <p:spPr>
            <a:xfrm>
              <a:off x="1600756" y="1906534"/>
              <a:ext cx="2235567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>
                <a:defRPr sz="1600" b="1">
                  <a:solidFill>
                    <a:schemeClr val="tx1">
                      <a:lumMod val="95000"/>
                      <a:lumOff val="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pPr algn="ctr"/>
              <a:r>
                <a:rPr lang="zh-CN" altLang="en-US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sym typeface="HarmonyOS Sans SC Light" panose="00000400000000000000" pitchFamily="2" charset="-122"/>
                </a:rPr>
                <a:t>添加标题文本</a:t>
              </a:r>
              <a:endParaRPr lang="zh-CN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24" name="组合 23"/>
          <p:cNvGrpSpPr/>
          <p:nvPr>
            <p:custDataLst>
              <p:tags r:id="rId18"/>
            </p:custDataLst>
          </p:nvPr>
        </p:nvGrpSpPr>
        <p:grpSpPr>
          <a:xfrm>
            <a:off x="4811355" y="4939088"/>
            <a:ext cx="2966425" cy="816522"/>
            <a:chOff x="1216580" y="1906534"/>
            <a:chExt cx="2966425" cy="816522"/>
          </a:xfrm>
        </p:grpSpPr>
        <p:sp>
          <p:nvSpPr>
            <p:cNvPr id="25" name="文本框 24"/>
            <p:cNvSpPr txBox="1"/>
            <p:nvPr>
              <p:custDataLst>
                <p:tags r:id="rId19"/>
              </p:custDataLst>
            </p:nvPr>
          </p:nvSpPr>
          <p:spPr>
            <a:xfrm>
              <a:off x="1216580" y="2190603"/>
              <a:ext cx="2966425" cy="53245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>
                <a:lnSpc>
                  <a:spcPct val="150000"/>
                </a:lnSpc>
                <a:defRPr sz="1050" b="0" i="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pPr algn="ctr"/>
              <a:r>
                <a:rPr lang="zh-CN" altLang="en-US" sz="10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根据自己的需要添加适当的文字，此处添加详细文本描述，建议与标题相关尽量简洁</a:t>
              </a:r>
              <a:r>
                <a:rPr lang="en-US" altLang="zh-CN" sz="10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... ...</a:t>
              </a:r>
              <a:endParaRPr lang="en-US" altLang="zh-CN" sz="10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  <p:sp>
          <p:nvSpPr>
            <p:cNvPr id="26" name="文本框 25"/>
            <p:cNvSpPr txBox="1"/>
            <p:nvPr>
              <p:custDataLst>
                <p:tags r:id="rId20"/>
              </p:custDataLst>
            </p:nvPr>
          </p:nvSpPr>
          <p:spPr>
            <a:xfrm>
              <a:off x="1600756" y="1906534"/>
              <a:ext cx="2235567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>
                <a:defRPr sz="1600" b="1">
                  <a:solidFill>
                    <a:schemeClr val="tx1">
                      <a:lumMod val="95000"/>
                      <a:lumOff val="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pPr algn="ctr"/>
              <a:r>
                <a:rPr lang="zh-CN" altLang="en-US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sym typeface="HarmonyOS Sans SC Light" panose="00000400000000000000" pitchFamily="2" charset="-122"/>
                </a:rPr>
                <a:t>添加标题文本</a:t>
              </a:r>
              <a:endParaRPr lang="zh-CN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195" name="组合 194"/>
          <p:cNvGrpSpPr/>
          <p:nvPr/>
        </p:nvGrpSpPr>
        <p:grpSpPr>
          <a:xfrm>
            <a:off x="10192385" y="3810000"/>
            <a:ext cx="1419860" cy="459105"/>
            <a:chOff x="4575540" y="492013"/>
            <a:chExt cx="3901032" cy="1262077"/>
          </a:xfrm>
          <a:gradFill>
            <a:gsLst>
              <a:gs pos="71000">
                <a:srgbClr val="F2D5E0"/>
              </a:gs>
              <a:gs pos="20000">
                <a:srgbClr val="C84980"/>
              </a:gs>
            </a:gsLst>
            <a:lin ang="4260000" scaled="0"/>
          </a:gradFill>
        </p:grpSpPr>
        <p:sp>
          <p:nvSpPr>
            <p:cNvPr id="58" name="任意多边形: 形状 57"/>
            <p:cNvSpPr/>
            <p:nvPr/>
          </p:nvSpPr>
          <p:spPr>
            <a:xfrm>
              <a:off x="4575540" y="492013"/>
              <a:ext cx="3896636" cy="968637"/>
            </a:xfrm>
            <a:custGeom>
              <a:avLst/>
              <a:gdLst>
                <a:gd name="connsiteX0" fmla="*/ 388471 w 1113327"/>
                <a:gd name="connsiteY0" fmla="*/ 181120 h 276754"/>
                <a:gd name="connsiteX1" fmla="*/ 373144 w 1113327"/>
                <a:gd name="connsiteY1" fmla="*/ 149573 h 276754"/>
                <a:gd name="connsiteX2" fmla="*/ 336110 w 1113327"/>
                <a:gd name="connsiteY2" fmla="*/ 136474 h 276754"/>
                <a:gd name="connsiteX3" fmla="*/ 68237 w 1113327"/>
                <a:gd name="connsiteY3" fmla="*/ 136474 h 276754"/>
                <a:gd name="connsiteX4" fmla="*/ 19991 w 1113327"/>
                <a:gd name="connsiteY4" fmla="*/ 116483 h 276754"/>
                <a:gd name="connsiteX5" fmla="*/ 0 w 1113327"/>
                <a:gd name="connsiteY5" fmla="*/ 68237 h 276754"/>
                <a:gd name="connsiteX6" fmla="*/ 68237 w 1113327"/>
                <a:gd name="connsiteY6" fmla="*/ 0 h 276754"/>
                <a:gd name="connsiteX7" fmla="*/ 708671 w 1113327"/>
                <a:gd name="connsiteY7" fmla="*/ 0 h 276754"/>
                <a:gd name="connsiteX8" fmla="*/ 756952 w 1113327"/>
                <a:gd name="connsiteY8" fmla="*/ 19991 h 276754"/>
                <a:gd name="connsiteX9" fmla="*/ 776943 w 1113327"/>
                <a:gd name="connsiteY9" fmla="*/ 68237 h 276754"/>
                <a:gd name="connsiteX10" fmla="*/ 708671 w 1113327"/>
                <a:gd name="connsiteY10" fmla="*/ 136474 h 276754"/>
                <a:gd name="connsiteX11" fmla="*/ 621918 w 1113327"/>
                <a:gd name="connsiteY11" fmla="*/ 136474 h 276754"/>
                <a:gd name="connsiteX12" fmla="*/ 569557 w 1113327"/>
                <a:gd name="connsiteY12" fmla="*/ 181120 h 276754"/>
                <a:gd name="connsiteX13" fmla="*/ 584919 w 1113327"/>
                <a:gd name="connsiteY13" fmla="*/ 212667 h 276754"/>
                <a:gd name="connsiteX14" fmla="*/ 621918 w 1113327"/>
                <a:gd name="connsiteY14" fmla="*/ 225731 h 276754"/>
                <a:gd name="connsiteX15" fmla="*/ 1047285 w 1113327"/>
                <a:gd name="connsiteY15" fmla="*/ 225731 h 276754"/>
                <a:gd name="connsiteX16" fmla="*/ 1113328 w 1113327"/>
                <a:gd name="connsiteY16" fmla="*/ 276755 h 276754"/>
                <a:gd name="connsiteX17" fmla="*/ 248911 w 1113327"/>
                <a:gd name="connsiteY17" fmla="*/ 276755 h 276754"/>
                <a:gd name="connsiteX18" fmla="*/ 314988 w 1113327"/>
                <a:gd name="connsiteY18" fmla="*/ 225731 h 276754"/>
                <a:gd name="connsiteX19" fmla="*/ 336110 w 1113327"/>
                <a:gd name="connsiteY19" fmla="*/ 225731 h 276754"/>
                <a:gd name="connsiteX20" fmla="*/ 388471 w 1113327"/>
                <a:gd name="connsiteY20" fmla="*/ 181120 h 276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113327" h="276754">
                  <a:moveTo>
                    <a:pt x="388471" y="181120"/>
                  </a:moveTo>
                  <a:cubicBezTo>
                    <a:pt x="388471" y="168776"/>
                    <a:pt x="382608" y="157631"/>
                    <a:pt x="373144" y="149573"/>
                  </a:cubicBezTo>
                  <a:cubicBezTo>
                    <a:pt x="363645" y="141481"/>
                    <a:pt x="350546" y="136474"/>
                    <a:pt x="336110" y="136474"/>
                  </a:cubicBezTo>
                  <a:lnTo>
                    <a:pt x="68237" y="136474"/>
                  </a:lnTo>
                  <a:cubicBezTo>
                    <a:pt x="49377" y="136474"/>
                    <a:pt x="32335" y="128828"/>
                    <a:pt x="19991" y="116483"/>
                  </a:cubicBezTo>
                  <a:cubicBezTo>
                    <a:pt x="7647" y="104139"/>
                    <a:pt x="0" y="87097"/>
                    <a:pt x="0" y="68237"/>
                  </a:cubicBezTo>
                  <a:cubicBezTo>
                    <a:pt x="0" y="30553"/>
                    <a:pt x="30552" y="0"/>
                    <a:pt x="68237" y="0"/>
                  </a:cubicBezTo>
                  <a:lnTo>
                    <a:pt x="708671" y="0"/>
                  </a:lnTo>
                  <a:cubicBezTo>
                    <a:pt x="727531" y="0"/>
                    <a:pt x="744607" y="7647"/>
                    <a:pt x="756952" y="19991"/>
                  </a:cubicBezTo>
                  <a:cubicBezTo>
                    <a:pt x="769296" y="32336"/>
                    <a:pt x="776943" y="49378"/>
                    <a:pt x="776943" y="68237"/>
                  </a:cubicBezTo>
                  <a:cubicBezTo>
                    <a:pt x="776943" y="105922"/>
                    <a:pt x="746390" y="136474"/>
                    <a:pt x="708671" y="136474"/>
                  </a:cubicBezTo>
                  <a:lnTo>
                    <a:pt x="621918" y="136474"/>
                  </a:lnTo>
                  <a:cubicBezTo>
                    <a:pt x="593011" y="136474"/>
                    <a:pt x="569557" y="156465"/>
                    <a:pt x="569557" y="181120"/>
                  </a:cubicBezTo>
                  <a:cubicBezTo>
                    <a:pt x="569557" y="193430"/>
                    <a:pt x="575421" y="204574"/>
                    <a:pt x="584919" y="212667"/>
                  </a:cubicBezTo>
                  <a:cubicBezTo>
                    <a:pt x="594383" y="220759"/>
                    <a:pt x="607482" y="225731"/>
                    <a:pt x="621918" y="225731"/>
                  </a:cubicBezTo>
                  <a:lnTo>
                    <a:pt x="1047285" y="225731"/>
                  </a:lnTo>
                  <a:cubicBezTo>
                    <a:pt x="1079003" y="225731"/>
                    <a:pt x="1105681" y="247402"/>
                    <a:pt x="1113328" y="276755"/>
                  </a:cubicBezTo>
                  <a:lnTo>
                    <a:pt x="248911" y="276755"/>
                  </a:lnTo>
                  <a:cubicBezTo>
                    <a:pt x="256558" y="247402"/>
                    <a:pt x="283236" y="225731"/>
                    <a:pt x="314988" y="225731"/>
                  </a:cubicBezTo>
                  <a:lnTo>
                    <a:pt x="336110" y="225731"/>
                  </a:lnTo>
                  <a:cubicBezTo>
                    <a:pt x="365017" y="225731"/>
                    <a:pt x="388471" y="205740"/>
                    <a:pt x="388471" y="181120"/>
                  </a:cubicBezTo>
                  <a:close/>
                </a:path>
              </a:pathLst>
            </a:custGeom>
            <a:grpFill/>
            <a:ln w="342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endParaRPr>
            </a:p>
          </p:txBody>
        </p:sp>
        <p:sp>
          <p:nvSpPr>
            <p:cNvPr id="193" name="任意多边形: 形状 192"/>
            <p:cNvSpPr/>
            <p:nvPr/>
          </p:nvSpPr>
          <p:spPr>
            <a:xfrm flipV="1">
              <a:off x="5442344" y="1375835"/>
              <a:ext cx="3034228" cy="378255"/>
            </a:xfrm>
            <a:custGeom>
              <a:avLst/>
              <a:gdLst>
                <a:gd name="connsiteX0" fmla="*/ 48505 w 3034228"/>
                <a:gd name="connsiteY0" fmla="*/ 378255 h 378255"/>
                <a:gd name="connsiteX1" fmla="*/ 2670792 w 3034228"/>
                <a:gd name="connsiteY1" fmla="*/ 378255 h 378255"/>
                <a:gd name="connsiteX2" fmla="*/ 2672399 w 3034228"/>
                <a:gd name="connsiteY2" fmla="*/ 375873 h 378255"/>
                <a:gd name="connsiteX3" fmla="*/ 2985726 w 3034228"/>
                <a:gd name="connsiteY3" fmla="*/ 375873 h 378255"/>
                <a:gd name="connsiteX4" fmla="*/ 3015456 w 3034228"/>
                <a:gd name="connsiteY4" fmla="*/ 331790 h 378255"/>
                <a:gd name="connsiteX5" fmla="*/ 3034228 w 3034228"/>
                <a:gd name="connsiteY5" fmla="*/ 238829 h 378255"/>
                <a:gd name="connsiteX6" fmla="*/ 2964259 w 3034228"/>
                <a:gd name="connsiteY6" fmla="*/ 69969 h 378255"/>
                <a:gd name="connsiteX7" fmla="*/ 2795276 w 3034228"/>
                <a:gd name="connsiteY7" fmla="*/ 0 h 378255"/>
                <a:gd name="connsiteX8" fmla="*/ 553763 w 3034228"/>
                <a:gd name="connsiteY8" fmla="*/ 0 h 378255"/>
                <a:gd name="connsiteX9" fmla="*/ 530137 w 3034228"/>
                <a:gd name="connsiteY9" fmla="*/ 2382 h 378255"/>
                <a:gd name="connsiteX10" fmla="*/ 238829 w 3034228"/>
                <a:gd name="connsiteY10" fmla="*/ 2382 h 378255"/>
                <a:gd name="connsiteX11" fmla="*/ 0 w 3034228"/>
                <a:gd name="connsiteY11" fmla="*/ 241211 h 378255"/>
                <a:gd name="connsiteX12" fmla="*/ 18782 w 3034228"/>
                <a:gd name="connsiteY12" fmla="*/ 334194 h 3782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034228" h="378255">
                  <a:moveTo>
                    <a:pt x="48505" y="378255"/>
                  </a:moveTo>
                  <a:lnTo>
                    <a:pt x="2670792" y="378255"/>
                  </a:lnTo>
                  <a:lnTo>
                    <a:pt x="2672399" y="375873"/>
                  </a:lnTo>
                  <a:lnTo>
                    <a:pt x="2985726" y="375873"/>
                  </a:lnTo>
                  <a:lnTo>
                    <a:pt x="3015456" y="331790"/>
                  </a:lnTo>
                  <a:cubicBezTo>
                    <a:pt x="3027544" y="303217"/>
                    <a:pt x="3034228" y="271803"/>
                    <a:pt x="3034228" y="238829"/>
                  </a:cubicBezTo>
                  <a:cubicBezTo>
                    <a:pt x="3034228" y="172823"/>
                    <a:pt x="3007463" y="113176"/>
                    <a:pt x="2964259" y="69969"/>
                  </a:cubicBezTo>
                  <a:cubicBezTo>
                    <a:pt x="2921052" y="26765"/>
                    <a:pt x="2861286" y="0"/>
                    <a:pt x="2795276" y="0"/>
                  </a:cubicBezTo>
                  <a:lnTo>
                    <a:pt x="553763" y="0"/>
                  </a:lnTo>
                  <a:lnTo>
                    <a:pt x="530137" y="2382"/>
                  </a:lnTo>
                  <a:lnTo>
                    <a:pt x="238829" y="2382"/>
                  </a:lnTo>
                  <a:cubicBezTo>
                    <a:pt x="106931" y="2382"/>
                    <a:pt x="0" y="109318"/>
                    <a:pt x="0" y="241211"/>
                  </a:cubicBezTo>
                  <a:cubicBezTo>
                    <a:pt x="0" y="274216"/>
                    <a:pt x="6691" y="305631"/>
                    <a:pt x="18782" y="334194"/>
                  </a:cubicBezTo>
                  <a:close/>
                </a:path>
              </a:pathLst>
            </a:custGeom>
            <a:grpFill/>
            <a:ln w="3429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zh-CN" altLang="en-US"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endParaRPr>
            </a:p>
          </p:txBody>
        </p:sp>
      </p:grpSp>
      <p:pic>
        <p:nvPicPr>
          <p:cNvPr id="27" name="图片 26" descr="微信图片_20240716094715"/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9194165" y="301625"/>
            <a:ext cx="2719070" cy="543560"/>
          </a:xfrm>
          <a:prstGeom prst="rect">
            <a:avLst/>
          </a:prstGeom>
        </p:spPr>
      </p:pic>
    </p:spTree>
    <p:custDataLst>
      <p:tags r:id="rId22"/>
    </p:custData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43" name="任意多边形: 形状 4"/>
          <p:cNvSpPr/>
          <p:nvPr>
            <p:custDataLst>
              <p:tags r:id="rId2"/>
            </p:custDataLst>
          </p:nvPr>
        </p:nvSpPr>
        <p:spPr>
          <a:xfrm>
            <a:off x="7905115" y="2052320"/>
            <a:ext cx="350520" cy="289560"/>
          </a:xfrm>
          <a:custGeom>
            <a:avLst/>
            <a:gdLst>
              <a:gd name="connsiteX0" fmla="*/ 0 w 350520"/>
              <a:gd name="connsiteY0" fmla="*/ 99060 h 289560"/>
              <a:gd name="connsiteX1" fmla="*/ 350520 w 350520"/>
              <a:gd name="connsiteY1" fmla="*/ 289560 h 289560"/>
              <a:gd name="connsiteX2" fmla="*/ 342900 w 350520"/>
              <a:gd name="connsiteY2" fmla="*/ 0 h 289560"/>
              <a:gd name="connsiteX3" fmla="*/ 0 w 350520"/>
              <a:gd name="connsiteY3" fmla="*/ 99060 h 2895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0520" h="289560">
                <a:moveTo>
                  <a:pt x="0" y="99060"/>
                </a:moveTo>
                <a:lnTo>
                  <a:pt x="350520" y="289560"/>
                </a:lnTo>
                <a:lnTo>
                  <a:pt x="342900" y="0"/>
                </a:lnTo>
                <a:lnTo>
                  <a:pt x="0" y="99060"/>
                </a:ln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  <a:ln w="8308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8" name="任意多边形: 形状 4"/>
          <p:cNvSpPr/>
          <p:nvPr>
            <p:custDataLst>
              <p:tags r:id="rId3"/>
            </p:custDataLst>
          </p:nvPr>
        </p:nvSpPr>
        <p:spPr>
          <a:xfrm>
            <a:off x="4346575" y="2052320"/>
            <a:ext cx="350520" cy="289560"/>
          </a:xfrm>
          <a:custGeom>
            <a:avLst/>
            <a:gdLst>
              <a:gd name="connsiteX0" fmla="*/ 0 w 350520"/>
              <a:gd name="connsiteY0" fmla="*/ 99060 h 289560"/>
              <a:gd name="connsiteX1" fmla="*/ 350520 w 350520"/>
              <a:gd name="connsiteY1" fmla="*/ 289560 h 289560"/>
              <a:gd name="connsiteX2" fmla="*/ 342900 w 350520"/>
              <a:gd name="connsiteY2" fmla="*/ 0 h 289560"/>
              <a:gd name="connsiteX3" fmla="*/ 0 w 350520"/>
              <a:gd name="connsiteY3" fmla="*/ 99060 h 2895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0520" h="289560">
                <a:moveTo>
                  <a:pt x="0" y="99060"/>
                </a:moveTo>
                <a:lnTo>
                  <a:pt x="350520" y="289560"/>
                </a:lnTo>
                <a:lnTo>
                  <a:pt x="342900" y="0"/>
                </a:lnTo>
                <a:lnTo>
                  <a:pt x="0" y="99060"/>
                </a:ln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  <a:ln w="8308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3" name="任意多边形: 形状 4"/>
          <p:cNvSpPr/>
          <p:nvPr>
            <p:custDataLst>
              <p:tags r:id="rId4"/>
            </p:custDataLst>
          </p:nvPr>
        </p:nvSpPr>
        <p:spPr>
          <a:xfrm>
            <a:off x="706120" y="2052320"/>
            <a:ext cx="350520" cy="289560"/>
          </a:xfrm>
          <a:custGeom>
            <a:avLst/>
            <a:gdLst>
              <a:gd name="connsiteX0" fmla="*/ 0 w 350520"/>
              <a:gd name="connsiteY0" fmla="*/ 99060 h 289560"/>
              <a:gd name="connsiteX1" fmla="*/ 350520 w 350520"/>
              <a:gd name="connsiteY1" fmla="*/ 289560 h 289560"/>
              <a:gd name="connsiteX2" fmla="*/ 342900 w 350520"/>
              <a:gd name="connsiteY2" fmla="*/ 0 h 289560"/>
              <a:gd name="connsiteX3" fmla="*/ 0 w 350520"/>
              <a:gd name="connsiteY3" fmla="*/ 99060 h 2895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0520" h="289560">
                <a:moveTo>
                  <a:pt x="0" y="99060"/>
                </a:moveTo>
                <a:lnTo>
                  <a:pt x="350520" y="289560"/>
                </a:lnTo>
                <a:lnTo>
                  <a:pt x="342900" y="0"/>
                </a:lnTo>
                <a:lnTo>
                  <a:pt x="0" y="99060"/>
                </a:ln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  <a:ln w="8308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9" name="任意多边形: 形状 235"/>
          <p:cNvSpPr/>
          <p:nvPr/>
        </p:nvSpPr>
        <p:spPr>
          <a:xfrm>
            <a:off x="-1" y="0"/>
            <a:ext cx="2072654" cy="1206867"/>
          </a:xfrm>
          <a:custGeom>
            <a:avLst/>
            <a:gdLst>
              <a:gd name="connsiteX0" fmla="*/ 592188 w 592188"/>
              <a:gd name="connsiteY0" fmla="*/ 260432 h 344820"/>
              <a:gd name="connsiteX1" fmla="*/ 592188 w 592188"/>
              <a:gd name="connsiteY1" fmla="*/ 276583 h 344820"/>
              <a:gd name="connsiteX2" fmla="*/ 523951 w 592188"/>
              <a:gd name="connsiteY2" fmla="*/ 344820 h 344820"/>
              <a:gd name="connsiteX3" fmla="*/ 0 w 592188"/>
              <a:gd name="connsiteY3" fmla="*/ 344820 h 344820"/>
              <a:gd name="connsiteX4" fmla="*/ 0 w 592188"/>
              <a:gd name="connsiteY4" fmla="*/ 0 h 344820"/>
              <a:gd name="connsiteX5" fmla="*/ 244145 w 592188"/>
              <a:gd name="connsiteY5" fmla="*/ 0 h 344820"/>
              <a:gd name="connsiteX6" fmla="*/ 253609 w 592188"/>
              <a:gd name="connsiteY6" fmla="*/ 34701 h 344820"/>
              <a:gd name="connsiteX7" fmla="*/ 185338 w 592188"/>
              <a:gd name="connsiteY7" fmla="*/ 102939 h 344820"/>
              <a:gd name="connsiteX8" fmla="*/ 98584 w 592188"/>
              <a:gd name="connsiteY8" fmla="*/ 102939 h 344820"/>
              <a:gd name="connsiteX9" fmla="*/ 46223 w 592188"/>
              <a:gd name="connsiteY9" fmla="*/ 147584 h 344820"/>
              <a:gd name="connsiteX10" fmla="*/ 61585 w 592188"/>
              <a:gd name="connsiteY10" fmla="*/ 179131 h 344820"/>
              <a:gd name="connsiteX11" fmla="*/ 98584 w 592188"/>
              <a:gd name="connsiteY11" fmla="*/ 192196 h 344820"/>
              <a:gd name="connsiteX12" fmla="*/ 523951 w 592188"/>
              <a:gd name="connsiteY12" fmla="*/ 192196 h 344820"/>
              <a:gd name="connsiteX13" fmla="*/ 592188 w 592188"/>
              <a:gd name="connsiteY13" fmla="*/ 260432 h 3448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92188" h="344820">
                <a:moveTo>
                  <a:pt x="592188" y="260432"/>
                </a:moveTo>
                <a:lnTo>
                  <a:pt x="592188" y="276583"/>
                </a:lnTo>
                <a:cubicBezTo>
                  <a:pt x="592188" y="314268"/>
                  <a:pt x="561636" y="344820"/>
                  <a:pt x="523951" y="344820"/>
                </a:cubicBezTo>
                <a:lnTo>
                  <a:pt x="0" y="344820"/>
                </a:lnTo>
                <a:lnTo>
                  <a:pt x="0" y="0"/>
                </a:lnTo>
                <a:lnTo>
                  <a:pt x="244145" y="0"/>
                </a:lnTo>
                <a:cubicBezTo>
                  <a:pt x="250146" y="10150"/>
                  <a:pt x="253609" y="22014"/>
                  <a:pt x="253609" y="34701"/>
                </a:cubicBezTo>
                <a:cubicBezTo>
                  <a:pt x="253609" y="72386"/>
                  <a:pt x="223057" y="102939"/>
                  <a:pt x="185338" y="102939"/>
                </a:cubicBezTo>
                <a:lnTo>
                  <a:pt x="98584" y="102939"/>
                </a:lnTo>
                <a:cubicBezTo>
                  <a:pt x="69677" y="102939"/>
                  <a:pt x="46223" y="122930"/>
                  <a:pt x="46223" y="147584"/>
                </a:cubicBezTo>
                <a:cubicBezTo>
                  <a:pt x="46223" y="159894"/>
                  <a:pt x="52087" y="171039"/>
                  <a:pt x="61585" y="179131"/>
                </a:cubicBezTo>
                <a:cubicBezTo>
                  <a:pt x="71049" y="187223"/>
                  <a:pt x="84148" y="192196"/>
                  <a:pt x="98584" y="192196"/>
                </a:cubicBezTo>
                <a:lnTo>
                  <a:pt x="523951" y="192196"/>
                </a:lnTo>
                <a:cubicBezTo>
                  <a:pt x="561636" y="192196"/>
                  <a:pt x="592188" y="222748"/>
                  <a:pt x="592188" y="260432"/>
                </a:cubicBezTo>
                <a:close/>
              </a:path>
            </a:pathLst>
          </a:custGeom>
          <a:gradFill>
            <a:gsLst>
              <a:gs pos="97000">
                <a:srgbClr val="FDD9E6"/>
              </a:gs>
              <a:gs pos="20000">
                <a:srgbClr val="C84980"/>
              </a:gs>
            </a:gsLst>
            <a:lin ang="1260000" scaled="0"/>
          </a:gradFill>
          <a:ln w="3429" cap="flat">
            <a:noFill/>
            <a:prstDash val="solid"/>
            <a:miter/>
          </a:ln>
        </p:spPr>
        <p:txBody>
          <a:bodyPr rtlCol="0" anchor="ctr"/>
          <a:lstStyle/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853152" y="188675"/>
            <a:ext cx="3707765" cy="8299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>
              <a:buClrTx/>
              <a:buSzTx/>
              <a:buFontTx/>
            </a:pPr>
            <a:r>
              <a:rPr lang="en-US" altLang="zh-CN" sz="4800" dirty="0">
                <a:solidFill>
                  <a:schemeClr val="tx1">
                    <a:lumMod val="75000"/>
                    <a:lumOff val="25000"/>
                  </a:schemeClr>
                </a:solidFill>
                <a:latin typeface="MiSans Semibold" panose="00000700000000000000" pitchFamily="2" charset="-122"/>
                <a:ea typeface="MiSans Semibold" panose="00000700000000000000" pitchFamily="2" charset="-122"/>
                <a:sym typeface="+mn-lt"/>
              </a:rPr>
              <a:t>02</a:t>
            </a:r>
            <a:r>
              <a:rPr lang="zh-CN" altLang="en-US" sz="3600" dirty="0">
                <a:solidFill>
                  <a:schemeClr val="tx1">
                    <a:lumMod val="75000"/>
                    <a:lumOff val="25000"/>
                  </a:schemeClr>
                </a:solidFill>
                <a:latin typeface="MiSans Semibold" panose="00000700000000000000" pitchFamily="2" charset="-122"/>
                <a:ea typeface="MiSans Semibold" panose="00000700000000000000" pitchFamily="2" charset="-122"/>
                <a:sym typeface="+mn-lt"/>
              </a:rPr>
              <a:t>输入标题文本</a:t>
            </a:r>
            <a:endParaRPr lang="zh-CN" altLang="en-US" sz="3600" dirty="0">
              <a:solidFill>
                <a:schemeClr val="tx1">
                  <a:lumMod val="75000"/>
                  <a:lumOff val="25000"/>
                </a:schemeClr>
              </a:solidFill>
              <a:latin typeface="MiSans Semibold" panose="00000700000000000000" pitchFamily="2" charset="-122"/>
              <a:ea typeface="MiSans Semibold" panose="00000700000000000000" pitchFamily="2" charset="-122"/>
              <a:sym typeface="+mn-lt"/>
            </a:endParaRPr>
          </a:p>
        </p:txBody>
      </p:sp>
      <p:grpSp>
        <p:nvGrpSpPr>
          <p:cNvPr id="29" name="组合 28"/>
          <p:cNvGrpSpPr/>
          <p:nvPr>
            <p:custDataLst>
              <p:tags r:id="rId5"/>
            </p:custDataLst>
          </p:nvPr>
        </p:nvGrpSpPr>
        <p:grpSpPr>
          <a:xfrm>
            <a:off x="858520" y="1456055"/>
            <a:ext cx="3200400" cy="3957955"/>
            <a:chOff x="1068" y="2083"/>
            <a:chExt cx="5040" cy="6233"/>
          </a:xfrm>
          <a:gradFill>
            <a:gsLst>
              <a:gs pos="75000">
                <a:srgbClr val="FEFCFD"/>
              </a:gs>
              <a:gs pos="100000">
                <a:srgbClr val="F2D5E0"/>
              </a:gs>
            </a:gsLst>
            <a:lin ang="6180000" scaled="0"/>
          </a:gradFill>
        </p:grpSpPr>
        <p:sp>
          <p:nvSpPr>
            <p:cNvPr id="30" name="矩形 29"/>
            <p:cNvSpPr/>
            <p:nvPr>
              <p:custDataLst>
                <p:tags r:id="rId6"/>
              </p:custDataLst>
            </p:nvPr>
          </p:nvSpPr>
          <p:spPr>
            <a:xfrm>
              <a:off x="1068" y="5436"/>
              <a:ext cx="5038" cy="2880"/>
            </a:xfrm>
            <a:prstGeom prst="rect">
              <a:avLst/>
            </a:prstGeom>
            <a:grpFill/>
            <a:ln w="19050" cmpd="sng">
              <a:noFill/>
              <a:prstDash val="soli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pic>
          <p:nvPicPr>
            <p:cNvPr id="10" name="图片 9" descr="微信图片_20260113154759_353_3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8"/>
            <a:srcRect t="50" r="14777" b="299"/>
            <a:stretch>
              <a:fillRect/>
            </a:stretch>
          </p:blipFill>
          <p:spPr>
            <a:xfrm>
              <a:off x="1068" y="2083"/>
              <a:ext cx="5041" cy="3317"/>
            </a:xfrm>
            <a:prstGeom prst="snip1Rect">
              <a:avLst/>
            </a:prstGeom>
            <a:grp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</p:grpSp>
      <p:grpSp>
        <p:nvGrpSpPr>
          <p:cNvPr id="31" name="组合 30"/>
          <p:cNvGrpSpPr/>
          <p:nvPr>
            <p:custDataLst>
              <p:tags r:id="rId9"/>
            </p:custDataLst>
          </p:nvPr>
        </p:nvGrpSpPr>
        <p:grpSpPr>
          <a:xfrm>
            <a:off x="4490085" y="1456055"/>
            <a:ext cx="3152140" cy="3957955"/>
            <a:chOff x="6787" y="2083"/>
            <a:chExt cx="4964" cy="6233"/>
          </a:xfrm>
        </p:grpSpPr>
        <p:pic>
          <p:nvPicPr>
            <p:cNvPr id="12" name="图片 11" descr="微信图片_20260113154825_354_3"/>
            <p:cNvPicPr>
              <a:picLocks noChangeAspect="1"/>
            </p:cNvPicPr>
            <p:nvPr>
              <p:custDataLst>
                <p:tags r:id="rId10"/>
              </p:custDataLst>
            </p:nvPr>
          </p:nvPicPr>
          <p:blipFill>
            <a:blip r:embed="rId11"/>
            <a:srcRect l="995" t="62" r="-269" b="280"/>
            <a:stretch>
              <a:fillRect/>
            </a:stretch>
          </p:blipFill>
          <p:spPr>
            <a:xfrm>
              <a:off x="6787" y="2083"/>
              <a:ext cx="4965" cy="3317"/>
            </a:xfrm>
            <a:prstGeom prst="snip1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27" name="矩形 26"/>
            <p:cNvSpPr/>
            <p:nvPr>
              <p:custDataLst>
                <p:tags r:id="rId12"/>
              </p:custDataLst>
            </p:nvPr>
          </p:nvSpPr>
          <p:spPr>
            <a:xfrm>
              <a:off x="6787" y="5436"/>
              <a:ext cx="4965" cy="2880"/>
            </a:xfrm>
            <a:prstGeom prst="rect">
              <a:avLst/>
            </a:prstGeom>
            <a:gradFill>
              <a:gsLst>
                <a:gs pos="75000">
                  <a:srgbClr val="FEFCFD"/>
                </a:gs>
                <a:gs pos="100000">
                  <a:srgbClr val="F2D5E0"/>
                </a:gs>
              </a:gsLst>
              <a:lin ang="6180000" scaled="0"/>
            </a:gradFill>
            <a:ln w="19050" cmpd="sng">
              <a:noFill/>
              <a:prstDash val="soli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</p:grpSp>
      <p:grpSp>
        <p:nvGrpSpPr>
          <p:cNvPr id="32" name="组合 31"/>
          <p:cNvGrpSpPr/>
          <p:nvPr>
            <p:custDataLst>
              <p:tags r:id="rId13"/>
            </p:custDataLst>
          </p:nvPr>
        </p:nvGrpSpPr>
        <p:grpSpPr>
          <a:xfrm>
            <a:off x="8075295" y="1456055"/>
            <a:ext cx="3224530" cy="3957955"/>
            <a:chOff x="12433" y="2083"/>
            <a:chExt cx="5078" cy="6233"/>
          </a:xfrm>
        </p:grpSpPr>
        <p:pic>
          <p:nvPicPr>
            <p:cNvPr id="13" name="图片 12" descr="微信图片_20260113154717_350_3"/>
            <p:cNvPicPr>
              <a:picLocks noChangeAspect="1"/>
            </p:cNvPicPr>
            <p:nvPr>
              <p:custDataLst>
                <p:tags r:id="rId14"/>
              </p:custDataLst>
            </p:nvPr>
          </p:nvPicPr>
          <p:blipFill>
            <a:blip r:embed="rId15"/>
            <a:srcRect l="9339" t="148" r="6123" b="704"/>
            <a:stretch>
              <a:fillRect/>
            </a:stretch>
          </p:blipFill>
          <p:spPr>
            <a:xfrm>
              <a:off x="12433" y="2083"/>
              <a:ext cx="5079" cy="3318"/>
            </a:xfrm>
            <a:prstGeom prst="snip1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28" name="矩形 27"/>
            <p:cNvSpPr/>
            <p:nvPr>
              <p:custDataLst>
                <p:tags r:id="rId16"/>
              </p:custDataLst>
            </p:nvPr>
          </p:nvSpPr>
          <p:spPr>
            <a:xfrm>
              <a:off x="12433" y="5436"/>
              <a:ext cx="5055" cy="2880"/>
            </a:xfrm>
            <a:prstGeom prst="rect">
              <a:avLst/>
            </a:prstGeom>
            <a:gradFill>
              <a:gsLst>
                <a:gs pos="75000">
                  <a:srgbClr val="FEFCFD"/>
                </a:gs>
                <a:gs pos="100000">
                  <a:srgbClr val="F2D5E0"/>
                </a:gs>
              </a:gsLst>
              <a:lin ang="6180000" scaled="0"/>
            </a:gradFill>
            <a:ln w="19050" cmpd="sng">
              <a:noFill/>
              <a:prstDash val="soli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</p:grpSp>
      <p:sp>
        <p:nvSpPr>
          <p:cNvPr id="34" name="任意多边形 8"/>
          <p:cNvSpPr/>
          <p:nvPr>
            <p:custDataLst>
              <p:tags r:id="rId17"/>
            </p:custDataLst>
          </p:nvPr>
        </p:nvSpPr>
        <p:spPr>
          <a:xfrm rot="5400000">
            <a:off x="898525" y="1492885"/>
            <a:ext cx="469900" cy="847725"/>
          </a:xfrm>
          <a:custGeom>
            <a:avLst/>
            <a:gdLst>
              <a:gd name="connsiteX0" fmla="*/ 0 w 618069"/>
              <a:gd name="connsiteY0" fmla="*/ 1272646 h 1272646"/>
              <a:gd name="connsiteX1" fmla="*/ 0 w 618069"/>
              <a:gd name="connsiteY1" fmla="*/ 330200 h 1272646"/>
              <a:gd name="connsiteX2" fmla="*/ 3 w 618069"/>
              <a:gd name="connsiteY2" fmla="*/ 330200 h 1272646"/>
              <a:gd name="connsiteX3" fmla="*/ 309036 w 618069"/>
              <a:gd name="connsiteY3" fmla="*/ 0 h 1272646"/>
              <a:gd name="connsiteX4" fmla="*/ 618069 w 618069"/>
              <a:gd name="connsiteY4" fmla="*/ 330200 h 1272646"/>
              <a:gd name="connsiteX5" fmla="*/ 618066 w 618069"/>
              <a:gd name="connsiteY5" fmla="*/ 330200 h 1272646"/>
              <a:gd name="connsiteX6" fmla="*/ 618066 w 618069"/>
              <a:gd name="connsiteY6" fmla="*/ 1272646 h 12726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8069" h="1272646">
                <a:moveTo>
                  <a:pt x="0" y="1272646"/>
                </a:moveTo>
                <a:lnTo>
                  <a:pt x="0" y="330200"/>
                </a:lnTo>
                <a:lnTo>
                  <a:pt x="3" y="330200"/>
                </a:lnTo>
                <a:lnTo>
                  <a:pt x="309036" y="0"/>
                </a:lnTo>
                <a:lnTo>
                  <a:pt x="618069" y="330200"/>
                </a:lnTo>
                <a:lnTo>
                  <a:pt x="618066" y="330200"/>
                </a:lnTo>
                <a:lnTo>
                  <a:pt x="618066" y="1272646"/>
                </a:lnTo>
                <a:close/>
              </a:path>
            </a:pathLst>
          </a:custGeom>
          <a:solidFill>
            <a:srgbClr val="C94B8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bg1"/>
              </a:solidFill>
              <a:sym typeface="+mn-lt"/>
            </a:endParaRPr>
          </a:p>
        </p:txBody>
      </p:sp>
      <p:sp>
        <p:nvSpPr>
          <p:cNvPr id="35" name="1"/>
          <p:cNvSpPr txBox="1">
            <a:spLocks noChangeArrowheads="1"/>
          </p:cNvSpPr>
          <p:nvPr>
            <p:custDataLst>
              <p:tags r:id="rId18"/>
            </p:custDataLst>
          </p:nvPr>
        </p:nvSpPr>
        <p:spPr bwMode="auto">
          <a:xfrm>
            <a:off x="766445" y="1765935"/>
            <a:ext cx="580390" cy="3073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lvl1pPr defTabSz="1216025"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 marL="742950" indent="-285750" defTabSz="1216025"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 marL="1143000" indent="-228600" defTabSz="1216025"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 marL="1600200" indent="-228600" defTabSz="1216025"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 marL="2057400" indent="-228600" defTabSz="1216025"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  <a:lvl6pPr marL="25146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6pPr>
            <a:lvl7pPr marL="29718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7pPr>
            <a:lvl8pPr marL="34290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8pPr>
            <a:lvl9pPr marL="38862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9pPr>
          </a:lstStyle>
          <a:p>
            <a:pPr marL="0" marR="0" lvl="0" indent="0" algn="ctr" defTabSz="121602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altLang="zh-CN" sz="2000" b="1">
                <a:solidFill>
                  <a:schemeClr val="bg1"/>
                </a:solidFill>
                <a:latin typeface="+mn-lt"/>
                <a:ea typeface="+mn-ea"/>
                <a:cs typeface="+mn-ea"/>
                <a:sym typeface="+mn-lt"/>
              </a:rPr>
              <a:t>01</a:t>
            </a:r>
            <a:endParaRPr kumimoji="0" lang="en-US" altLang="zh-CN" sz="2000" b="1" i="0" u="none" strike="noStrike" kern="120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39" name="任意多边形 8"/>
          <p:cNvSpPr/>
          <p:nvPr>
            <p:custDataLst>
              <p:tags r:id="rId19"/>
            </p:custDataLst>
          </p:nvPr>
        </p:nvSpPr>
        <p:spPr>
          <a:xfrm rot="5400000">
            <a:off x="4538980" y="1492885"/>
            <a:ext cx="469900" cy="847725"/>
          </a:xfrm>
          <a:custGeom>
            <a:avLst/>
            <a:gdLst>
              <a:gd name="connsiteX0" fmla="*/ 0 w 618069"/>
              <a:gd name="connsiteY0" fmla="*/ 1272646 h 1272646"/>
              <a:gd name="connsiteX1" fmla="*/ 0 w 618069"/>
              <a:gd name="connsiteY1" fmla="*/ 330200 h 1272646"/>
              <a:gd name="connsiteX2" fmla="*/ 3 w 618069"/>
              <a:gd name="connsiteY2" fmla="*/ 330200 h 1272646"/>
              <a:gd name="connsiteX3" fmla="*/ 309036 w 618069"/>
              <a:gd name="connsiteY3" fmla="*/ 0 h 1272646"/>
              <a:gd name="connsiteX4" fmla="*/ 618069 w 618069"/>
              <a:gd name="connsiteY4" fmla="*/ 330200 h 1272646"/>
              <a:gd name="connsiteX5" fmla="*/ 618066 w 618069"/>
              <a:gd name="connsiteY5" fmla="*/ 330200 h 1272646"/>
              <a:gd name="connsiteX6" fmla="*/ 618066 w 618069"/>
              <a:gd name="connsiteY6" fmla="*/ 1272646 h 12726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8069" h="1272646">
                <a:moveTo>
                  <a:pt x="0" y="1272646"/>
                </a:moveTo>
                <a:lnTo>
                  <a:pt x="0" y="330200"/>
                </a:lnTo>
                <a:lnTo>
                  <a:pt x="3" y="330200"/>
                </a:lnTo>
                <a:lnTo>
                  <a:pt x="309036" y="0"/>
                </a:lnTo>
                <a:lnTo>
                  <a:pt x="618069" y="330200"/>
                </a:lnTo>
                <a:lnTo>
                  <a:pt x="618066" y="330200"/>
                </a:lnTo>
                <a:lnTo>
                  <a:pt x="618066" y="1272646"/>
                </a:lnTo>
                <a:close/>
              </a:path>
            </a:pathLst>
          </a:custGeom>
          <a:solidFill>
            <a:srgbClr val="C94B8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bg1"/>
              </a:solidFill>
              <a:sym typeface="+mn-lt"/>
            </a:endParaRPr>
          </a:p>
        </p:txBody>
      </p:sp>
      <p:sp>
        <p:nvSpPr>
          <p:cNvPr id="40" name="1"/>
          <p:cNvSpPr txBox="1"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4406900" y="1765935"/>
            <a:ext cx="580390" cy="3073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lvl1pPr defTabSz="1216025"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 marL="742950" indent="-285750" defTabSz="1216025"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 marL="1143000" indent="-228600" defTabSz="1216025"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 marL="1600200" indent="-228600" defTabSz="1216025"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 marL="2057400" indent="-228600" defTabSz="1216025"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  <a:lvl6pPr marL="25146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6pPr>
            <a:lvl7pPr marL="29718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7pPr>
            <a:lvl8pPr marL="34290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8pPr>
            <a:lvl9pPr marL="38862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9pPr>
          </a:lstStyle>
          <a:p>
            <a:pPr marL="0" marR="0" lvl="0" indent="0" algn="ctr" defTabSz="121602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altLang="zh-CN" sz="2000" b="1">
                <a:solidFill>
                  <a:schemeClr val="bg1"/>
                </a:solidFill>
                <a:latin typeface="+mn-lt"/>
                <a:ea typeface="+mn-ea"/>
                <a:cs typeface="+mn-ea"/>
                <a:sym typeface="+mn-lt"/>
              </a:rPr>
              <a:t>02</a:t>
            </a:r>
            <a:endParaRPr kumimoji="0" lang="en-US" altLang="zh-CN" sz="2000" b="1" i="0" u="none" strike="noStrike" kern="120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44" name="任意多边形 8"/>
          <p:cNvSpPr/>
          <p:nvPr>
            <p:custDataLst>
              <p:tags r:id="rId21"/>
            </p:custDataLst>
          </p:nvPr>
        </p:nvSpPr>
        <p:spPr>
          <a:xfrm rot="5400000">
            <a:off x="8097520" y="1492885"/>
            <a:ext cx="469900" cy="847725"/>
          </a:xfrm>
          <a:custGeom>
            <a:avLst/>
            <a:gdLst>
              <a:gd name="connsiteX0" fmla="*/ 0 w 618069"/>
              <a:gd name="connsiteY0" fmla="*/ 1272646 h 1272646"/>
              <a:gd name="connsiteX1" fmla="*/ 0 w 618069"/>
              <a:gd name="connsiteY1" fmla="*/ 330200 h 1272646"/>
              <a:gd name="connsiteX2" fmla="*/ 3 w 618069"/>
              <a:gd name="connsiteY2" fmla="*/ 330200 h 1272646"/>
              <a:gd name="connsiteX3" fmla="*/ 309036 w 618069"/>
              <a:gd name="connsiteY3" fmla="*/ 0 h 1272646"/>
              <a:gd name="connsiteX4" fmla="*/ 618069 w 618069"/>
              <a:gd name="connsiteY4" fmla="*/ 330200 h 1272646"/>
              <a:gd name="connsiteX5" fmla="*/ 618066 w 618069"/>
              <a:gd name="connsiteY5" fmla="*/ 330200 h 1272646"/>
              <a:gd name="connsiteX6" fmla="*/ 618066 w 618069"/>
              <a:gd name="connsiteY6" fmla="*/ 1272646 h 12726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8069" h="1272646">
                <a:moveTo>
                  <a:pt x="0" y="1272646"/>
                </a:moveTo>
                <a:lnTo>
                  <a:pt x="0" y="330200"/>
                </a:lnTo>
                <a:lnTo>
                  <a:pt x="3" y="330200"/>
                </a:lnTo>
                <a:lnTo>
                  <a:pt x="309036" y="0"/>
                </a:lnTo>
                <a:lnTo>
                  <a:pt x="618069" y="330200"/>
                </a:lnTo>
                <a:lnTo>
                  <a:pt x="618066" y="330200"/>
                </a:lnTo>
                <a:lnTo>
                  <a:pt x="618066" y="1272646"/>
                </a:lnTo>
                <a:close/>
              </a:path>
            </a:pathLst>
          </a:custGeom>
          <a:solidFill>
            <a:srgbClr val="C94B8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bg1"/>
              </a:solidFill>
              <a:sym typeface="+mn-lt"/>
            </a:endParaRPr>
          </a:p>
        </p:txBody>
      </p:sp>
      <p:sp>
        <p:nvSpPr>
          <p:cNvPr id="45" name="1"/>
          <p:cNvSpPr txBox="1">
            <a:spLocks noChangeArrowheads="1"/>
          </p:cNvSpPr>
          <p:nvPr>
            <p:custDataLst>
              <p:tags r:id="rId22"/>
            </p:custDataLst>
          </p:nvPr>
        </p:nvSpPr>
        <p:spPr bwMode="auto">
          <a:xfrm>
            <a:off x="7965440" y="1765935"/>
            <a:ext cx="580390" cy="3073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lvl1pPr defTabSz="1216025"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 marL="742950" indent="-285750" defTabSz="1216025"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 marL="1143000" indent="-228600" defTabSz="1216025"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 marL="1600200" indent="-228600" defTabSz="1216025"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 marL="2057400" indent="-228600" defTabSz="1216025"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  <a:lvl6pPr marL="25146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6pPr>
            <a:lvl7pPr marL="29718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7pPr>
            <a:lvl8pPr marL="34290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8pPr>
            <a:lvl9pPr marL="38862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9pPr>
          </a:lstStyle>
          <a:p>
            <a:pPr marL="0" marR="0" lvl="0" indent="0" algn="ctr" defTabSz="121602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altLang="zh-CN" sz="2000" b="1">
                <a:solidFill>
                  <a:schemeClr val="bg1"/>
                </a:solidFill>
                <a:latin typeface="+mn-lt"/>
                <a:ea typeface="+mn-ea"/>
                <a:cs typeface="+mn-ea"/>
                <a:sym typeface="+mn-lt"/>
              </a:rPr>
              <a:t>03</a:t>
            </a:r>
            <a:endParaRPr kumimoji="0" lang="en-US" altLang="zh-CN" sz="2000" b="1" i="0" u="none" strike="noStrike" kern="120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ea"/>
              <a:sym typeface="+mn-lt"/>
            </a:endParaRPr>
          </a:p>
        </p:txBody>
      </p:sp>
      <p:grpSp>
        <p:nvGrpSpPr>
          <p:cNvPr id="71" name="组合 70"/>
          <p:cNvGrpSpPr/>
          <p:nvPr>
            <p:custDataLst>
              <p:tags r:id="rId23"/>
            </p:custDataLst>
          </p:nvPr>
        </p:nvGrpSpPr>
        <p:grpSpPr>
          <a:xfrm>
            <a:off x="7121525" y="3820795"/>
            <a:ext cx="358775" cy="207645"/>
            <a:chOff x="9467" y="7000"/>
            <a:chExt cx="565" cy="327"/>
          </a:xfrm>
        </p:grpSpPr>
        <p:sp>
          <p:nvSpPr>
            <p:cNvPr id="47" name="椭圆 46"/>
            <p:cNvSpPr/>
            <p:nvPr>
              <p:custDataLst>
                <p:tags r:id="rId24"/>
              </p:custDataLst>
            </p:nvPr>
          </p:nvSpPr>
          <p:spPr>
            <a:xfrm>
              <a:off x="9467" y="7000"/>
              <a:ext cx="128" cy="128"/>
            </a:xfrm>
            <a:prstGeom prst="ellipse">
              <a:avLst/>
            </a:prstGeom>
            <a:gradFill>
              <a:gsLst>
                <a:gs pos="33000">
                  <a:srgbClr val="FDDAE6"/>
                </a:gs>
                <a:gs pos="11000">
                  <a:schemeClr val="bg1"/>
                </a:gs>
                <a:gs pos="100000">
                  <a:srgbClr val="C8498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48" name="椭圆 47"/>
            <p:cNvSpPr/>
            <p:nvPr>
              <p:custDataLst>
                <p:tags r:id="rId25"/>
              </p:custDataLst>
            </p:nvPr>
          </p:nvSpPr>
          <p:spPr>
            <a:xfrm>
              <a:off x="9693" y="7000"/>
              <a:ext cx="128" cy="128"/>
            </a:xfrm>
            <a:prstGeom prst="ellipse">
              <a:avLst/>
            </a:prstGeom>
            <a:gradFill>
              <a:gsLst>
                <a:gs pos="33000">
                  <a:srgbClr val="FDDAE6"/>
                </a:gs>
                <a:gs pos="11000">
                  <a:schemeClr val="bg1"/>
                </a:gs>
                <a:gs pos="100000">
                  <a:srgbClr val="C8498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49" name="椭圆 48"/>
            <p:cNvSpPr/>
            <p:nvPr>
              <p:custDataLst>
                <p:tags r:id="rId26"/>
              </p:custDataLst>
            </p:nvPr>
          </p:nvSpPr>
          <p:spPr>
            <a:xfrm>
              <a:off x="9904" y="7000"/>
              <a:ext cx="128" cy="128"/>
            </a:xfrm>
            <a:prstGeom prst="ellipse">
              <a:avLst/>
            </a:prstGeom>
            <a:gradFill>
              <a:gsLst>
                <a:gs pos="33000">
                  <a:srgbClr val="FDDAE6"/>
                </a:gs>
                <a:gs pos="11000">
                  <a:schemeClr val="bg1"/>
                </a:gs>
                <a:gs pos="100000">
                  <a:srgbClr val="C8498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53" name="椭圆 52"/>
            <p:cNvSpPr/>
            <p:nvPr>
              <p:custDataLst>
                <p:tags r:id="rId27"/>
              </p:custDataLst>
            </p:nvPr>
          </p:nvSpPr>
          <p:spPr>
            <a:xfrm>
              <a:off x="9467" y="7199"/>
              <a:ext cx="128" cy="128"/>
            </a:xfrm>
            <a:prstGeom prst="ellipse">
              <a:avLst/>
            </a:prstGeom>
            <a:gradFill>
              <a:gsLst>
                <a:gs pos="33000">
                  <a:srgbClr val="FDDAE6"/>
                </a:gs>
                <a:gs pos="11000">
                  <a:schemeClr val="bg1"/>
                </a:gs>
                <a:gs pos="100000">
                  <a:srgbClr val="C8498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54" name="椭圆 53"/>
            <p:cNvSpPr/>
            <p:nvPr>
              <p:custDataLst>
                <p:tags r:id="rId28"/>
              </p:custDataLst>
            </p:nvPr>
          </p:nvSpPr>
          <p:spPr>
            <a:xfrm>
              <a:off x="9693" y="7199"/>
              <a:ext cx="128" cy="128"/>
            </a:xfrm>
            <a:prstGeom prst="ellipse">
              <a:avLst/>
            </a:prstGeom>
            <a:gradFill>
              <a:gsLst>
                <a:gs pos="33000">
                  <a:srgbClr val="FDDAE6"/>
                </a:gs>
                <a:gs pos="11000">
                  <a:schemeClr val="bg1"/>
                </a:gs>
                <a:gs pos="100000">
                  <a:srgbClr val="C8498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55" name="椭圆 54"/>
            <p:cNvSpPr/>
            <p:nvPr>
              <p:custDataLst>
                <p:tags r:id="rId29"/>
              </p:custDataLst>
            </p:nvPr>
          </p:nvSpPr>
          <p:spPr>
            <a:xfrm>
              <a:off x="9904" y="7199"/>
              <a:ext cx="128" cy="128"/>
            </a:xfrm>
            <a:prstGeom prst="ellipse">
              <a:avLst/>
            </a:prstGeom>
            <a:gradFill>
              <a:gsLst>
                <a:gs pos="33000">
                  <a:srgbClr val="FDDAE6"/>
                </a:gs>
                <a:gs pos="11000">
                  <a:schemeClr val="bg1"/>
                </a:gs>
                <a:gs pos="100000">
                  <a:srgbClr val="C8498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</p:grpSp>
      <p:grpSp>
        <p:nvGrpSpPr>
          <p:cNvPr id="72" name="组合 71"/>
          <p:cNvGrpSpPr/>
          <p:nvPr>
            <p:custDataLst>
              <p:tags r:id="rId30"/>
            </p:custDataLst>
          </p:nvPr>
        </p:nvGrpSpPr>
        <p:grpSpPr>
          <a:xfrm>
            <a:off x="3472815" y="3866515"/>
            <a:ext cx="358775" cy="207645"/>
            <a:chOff x="9467" y="7000"/>
            <a:chExt cx="565" cy="327"/>
          </a:xfrm>
        </p:grpSpPr>
        <p:sp>
          <p:nvSpPr>
            <p:cNvPr id="73" name="椭圆 72"/>
            <p:cNvSpPr/>
            <p:nvPr>
              <p:custDataLst>
                <p:tags r:id="rId31"/>
              </p:custDataLst>
            </p:nvPr>
          </p:nvSpPr>
          <p:spPr>
            <a:xfrm>
              <a:off x="9467" y="7000"/>
              <a:ext cx="128" cy="128"/>
            </a:xfrm>
            <a:prstGeom prst="ellipse">
              <a:avLst/>
            </a:prstGeom>
            <a:gradFill>
              <a:gsLst>
                <a:gs pos="33000">
                  <a:srgbClr val="FDDAE6"/>
                </a:gs>
                <a:gs pos="11000">
                  <a:schemeClr val="bg1"/>
                </a:gs>
                <a:gs pos="100000">
                  <a:srgbClr val="C8498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74" name="椭圆 73"/>
            <p:cNvSpPr/>
            <p:nvPr>
              <p:custDataLst>
                <p:tags r:id="rId32"/>
              </p:custDataLst>
            </p:nvPr>
          </p:nvSpPr>
          <p:spPr>
            <a:xfrm>
              <a:off x="9693" y="7000"/>
              <a:ext cx="128" cy="128"/>
            </a:xfrm>
            <a:prstGeom prst="ellipse">
              <a:avLst/>
            </a:prstGeom>
            <a:gradFill>
              <a:gsLst>
                <a:gs pos="33000">
                  <a:srgbClr val="FDDAE6"/>
                </a:gs>
                <a:gs pos="11000">
                  <a:schemeClr val="bg1"/>
                </a:gs>
                <a:gs pos="100000">
                  <a:srgbClr val="C8498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75" name="椭圆 74"/>
            <p:cNvSpPr/>
            <p:nvPr>
              <p:custDataLst>
                <p:tags r:id="rId33"/>
              </p:custDataLst>
            </p:nvPr>
          </p:nvSpPr>
          <p:spPr>
            <a:xfrm>
              <a:off x="9904" y="7000"/>
              <a:ext cx="128" cy="128"/>
            </a:xfrm>
            <a:prstGeom prst="ellipse">
              <a:avLst/>
            </a:prstGeom>
            <a:gradFill>
              <a:gsLst>
                <a:gs pos="33000">
                  <a:srgbClr val="FDDAE6"/>
                </a:gs>
                <a:gs pos="11000">
                  <a:schemeClr val="bg1"/>
                </a:gs>
                <a:gs pos="100000">
                  <a:srgbClr val="C8498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76" name="椭圆 75"/>
            <p:cNvSpPr/>
            <p:nvPr>
              <p:custDataLst>
                <p:tags r:id="rId34"/>
              </p:custDataLst>
            </p:nvPr>
          </p:nvSpPr>
          <p:spPr>
            <a:xfrm>
              <a:off x="9467" y="7199"/>
              <a:ext cx="128" cy="128"/>
            </a:xfrm>
            <a:prstGeom prst="ellipse">
              <a:avLst/>
            </a:prstGeom>
            <a:gradFill>
              <a:gsLst>
                <a:gs pos="33000">
                  <a:srgbClr val="FDDAE6"/>
                </a:gs>
                <a:gs pos="11000">
                  <a:schemeClr val="bg1"/>
                </a:gs>
                <a:gs pos="100000">
                  <a:srgbClr val="C8498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77" name="椭圆 76"/>
            <p:cNvSpPr/>
            <p:nvPr>
              <p:custDataLst>
                <p:tags r:id="rId35"/>
              </p:custDataLst>
            </p:nvPr>
          </p:nvSpPr>
          <p:spPr>
            <a:xfrm>
              <a:off x="9693" y="7199"/>
              <a:ext cx="128" cy="128"/>
            </a:xfrm>
            <a:prstGeom prst="ellipse">
              <a:avLst/>
            </a:prstGeom>
            <a:gradFill>
              <a:gsLst>
                <a:gs pos="33000">
                  <a:srgbClr val="FDDAE6"/>
                </a:gs>
                <a:gs pos="11000">
                  <a:schemeClr val="bg1"/>
                </a:gs>
                <a:gs pos="100000">
                  <a:srgbClr val="C8498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78" name="椭圆 77"/>
            <p:cNvSpPr/>
            <p:nvPr>
              <p:custDataLst>
                <p:tags r:id="rId36"/>
              </p:custDataLst>
            </p:nvPr>
          </p:nvSpPr>
          <p:spPr>
            <a:xfrm>
              <a:off x="9904" y="7199"/>
              <a:ext cx="128" cy="128"/>
            </a:xfrm>
            <a:prstGeom prst="ellipse">
              <a:avLst/>
            </a:prstGeom>
            <a:gradFill>
              <a:gsLst>
                <a:gs pos="33000">
                  <a:srgbClr val="FDDAE6"/>
                </a:gs>
                <a:gs pos="11000">
                  <a:schemeClr val="bg1"/>
                </a:gs>
                <a:gs pos="100000">
                  <a:srgbClr val="C8498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</p:grpSp>
      <p:grpSp>
        <p:nvGrpSpPr>
          <p:cNvPr id="79" name="组合 78"/>
          <p:cNvGrpSpPr/>
          <p:nvPr>
            <p:custDataLst>
              <p:tags r:id="rId37"/>
            </p:custDataLst>
          </p:nvPr>
        </p:nvGrpSpPr>
        <p:grpSpPr>
          <a:xfrm>
            <a:off x="10718800" y="3785235"/>
            <a:ext cx="358775" cy="207645"/>
            <a:chOff x="9467" y="7000"/>
            <a:chExt cx="565" cy="327"/>
          </a:xfrm>
        </p:grpSpPr>
        <p:sp>
          <p:nvSpPr>
            <p:cNvPr id="80" name="椭圆 79"/>
            <p:cNvSpPr/>
            <p:nvPr>
              <p:custDataLst>
                <p:tags r:id="rId38"/>
              </p:custDataLst>
            </p:nvPr>
          </p:nvSpPr>
          <p:spPr>
            <a:xfrm>
              <a:off x="9467" y="7000"/>
              <a:ext cx="128" cy="128"/>
            </a:xfrm>
            <a:prstGeom prst="ellipse">
              <a:avLst/>
            </a:prstGeom>
            <a:gradFill>
              <a:gsLst>
                <a:gs pos="33000">
                  <a:srgbClr val="FDDAE6"/>
                </a:gs>
                <a:gs pos="11000">
                  <a:schemeClr val="bg1"/>
                </a:gs>
                <a:gs pos="100000">
                  <a:srgbClr val="C8498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81" name="椭圆 80"/>
            <p:cNvSpPr/>
            <p:nvPr>
              <p:custDataLst>
                <p:tags r:id="rId39"/>
              </p:custDataLst>
            </p:nvPr>
          </p:nvSpPr>
          <p:spPr>
            <a:xfrm>
              <a:off x="9693" y="7000"/>
              <a:ext cx="128" cy="128"/>
            </a:xfrm>
            <a:prstGeom prst="ellipse">
              <a:avLst/>
            </a:prstGeom>
            <a:gradFill>
              <a:gsLst>
                <a:gs pos="33000">
                  <a:srgbClr val="FDDAE6"/>
                </a:gs>
                <a:gs pos="11000">
                  <a:schemeClr val="bg1"/>
                </a:gs>
                <a:gs pos="100000">
                  <a:srgbClr val="C8498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82" name="椭圆 81"/>
            <p:cNvSpPr/>
            <p:nvPr>
              <p:custDataLst>
                <p:tags r:id="rId40"/>
              </p:custDataLst>
            </p:nvPr>
          </p:nvSpPr>
          <p:spPr>
            <a:xfrm>
              <a:off x="9904" y="7000"/>
              <a:ext cx="128" cy="128"/>
            </a:xfrm>
            <a:prstGeom prst="ellipse">
              <a:avLst/>
            </a:prstGeom>
            <a:gradFill>
              <a:gsLst>
                <a:gs pos="33000">
                  <a:srgbClr val="FDDAE6"/>
                </a:gs>
                <a:gs pos="11000">
                  <a:schemeClr val="bg1"/>
                </a:gs>
                <a:gs pos="100000">
                  <a:srgbClr val="C8498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83" name="椭圆 82"/>
            <p:cNvSpPr/>
            <p:nvPr>
              <p:custDataLst>
                <p:tags r:id="rId41"/>
              </p:custDataLst>
            </p:nvPr>
          </p:nvSpPr>
          <p:spPr>
            <a:xfrm>
              <a:off x="9467" y="7199"/>
              <a:ext cx="128" cy="128"/>
            </a:xfrm>
            <a:prstGeom prst="ellipse">
              <a:avLst/>
            </a:prstGeom>
            <a:gradFill>
              <a:gsLst>
                <a:gs pos="33000">
                  <a:srgbClr val="FDDAE6"/>
                </a:gs>
                <a:gs pos="11000">
                  <a:schemeClr val="bg1"/>
                </a:gs>
                <a:gs pos="100000">
                  <a:srgbClr val="C8498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84" name="椭圆 83"/>
            <p:cNvSpPr/>
            <p:nvPr>
              <p:custDataLst>
                <p:tags r:id="rId42"/>
              </p:custDataLst>
            </p:nvPr>
          </p:nvSpPr>
          <p:spPr>
            <a:xfrm>
              <a:off x="9693" y="7199"/>
              <a:ext cx="128" cy="128"/>
            </a:xfrm>
            <a:prstGeom prst="ellipse">
              <a:avLst/>
            </a:prstGeom>
            <a:gradFill>
              <a:gsLst>
                <a:gs pos="33000">
                  <a:srgbClr val="FDDAE6"/>
                </a:gs>
                <a:gs pos="11000">
                  <a:schemeClr val="bg1"/>
                </a:gs>
                <a:gs pos="100000">
                  <a:srgbClr val="C8498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85" name="椭圆 84"/>
            <p:cNvSpPr/>
            <p:nvPr>
              <p:custDataLst>
                <p:tags r:id="rId43"/>
              </p:custDataLst>
            </p:nvPr>
          </p:nvSpPr>
          <p:spPr>
            <a:xfrm>
              <a:off x="9904" y="7199"/>
              <a:ext cx="128" cy="128"/>
            </a:xfrm>
            <a:prstGeom prst="ellipse">
              <a:avLst/>
            </a:prstGeom>
            <a:gradFill>
              <a:gsLst>
                <a:gs pos="33000">
                  <a:srgbClr val="FDDAE6"/>
                </a:gs>
                <a:gs pos="11000">
                  <a:schemeClr val="bg1"/>
                </a:gs>
                <a:gs pos="100000">
                  <a:srgbClr val="C8498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</p:grpSp>
      <p:grpSp>
        <p:nvGrpSpPr>
          <p:cNvPr id="87" name="组合 86"/>
          <p:cNvGrpSpPr/>
          <p:nvPr>
            <p:custDataLst>
              <p:tags r:id="rId44"/>
            </p:custDataLst>
          </p:nvPr>
        </p:nvGrpSpPr>
        <p:grpSpPr>
          <a:xfrm>
            <a:off x="1183912" y="3898819"/>
            <a:ext cx="2379980" cy="1086485"/>
            <a:chOff x="283599" y="1906534"/>
            <a:chExt cx="2379980" cy="1086485"/>
          </a:xfrm>
        </p:grpSpPr>
        <p:sp>
          <p:nvSpPr>
            <p:cNvPr id="88" name="文本框 87"/>
            <p:cNvSpPr txBox="1"/>
            <p:nvPr>
              <p:custDataLst>
                <p:tags r:id="rId45"/>
              </p:custDataLst>
            </p:nvPr>
          </p:nvSpPr>
          <p:spPr>
            <a:xfrm>
              <a:off x="283599" y="2190379"/>
              <a:ext cx="2379980" cy="802640"/>
            </a:xfrm>
            <a:prstGeom prst="rect">
              <a:avLst/>
            </a:prstGeom>
            <a:noFill/>
          </p:spPr>
          <p:txBody>
            <a:bodyPr wrap="square">
              <a:noAutofit/>
            </a:bodyPr>
            <a:lstStyle>
              <a:defPPr>
                <a:defRPr lang="zh-CN"/>
              </a:defPPr>
              <a:lvl1pPr>
                <a:lnSpc>
                  <a:spcPct val="150000"/>
                </a:lnSpc>
                <a:defRPr sz="1050" b="0" i="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r>
                <a:rPr lang="zh-CN" altLang="en-US" sz="10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根据自己的需要添加适当的文字，此处添加详细文本描述，建议与标题相关尽量简洁</a:t>
              </a:r>
              <a:r>
                <a:rPr lang="en-US" altLang="zh-CN" sz="10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... ...</a:t>
              </a:r>
              <a:endParaRPr lang="en-US" altLang="zh-CN" sz="10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  <p:sp>
          <p:nvSpPr>
            <p:cNvPr id="89" name="文本框 88"/>
            <p:cNvSpPr txBox="1"/>
            <p:nvPr>
              <p:custDataLst>
                <p:tags r:id="rId46"/>
              </p:custDataLst>
            </p:nvPr>
          </p:nvSpPr>
          <p:spPr>
            <a:xfrm>
              <a:off x="283599" y="1906534"/>
              <a:ext cx="2235567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>
                <a:defRPr sz="1600" b="1">
                  <a:solidFill>
                    <a:schemeClr val="tx1">
                      <a:lumMod val="95000"/>
                      <a:lumOff val="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r>
                <a:rPr lang="zh-CN" altLang="en-US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sym typeface="HarmonyOS Sans SC Light" panose="00000400000000000000" pitchFamily="2" charset="-122"/>
                </a:rPr>
                <a:t>添加标题文本</a:t>
              </a:r>
              <a:endParaRPr lang="zh-CN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90" name="组合 89"/>
          <p:cNvGrpSpPr/>
          <p:nvPr>
            <p:custDataLst>
              <p:tags r:id="rId47"/>
            </p:custDataLst>
          </p:nvPr>
        </p:nvGrpSpPr>
        <p:grpSpPr>
          <a:xfrm>
            <a:off x="4924062" y="3910884"/>
            <a:ext cx="2379980" cy="1086485"/>
            <a:chOff x="283599" y="1906534"/>
            <a:chExt cx="2379980" cy="1086485"/>
          </a:xfrm>
        </p:grpSpPr>
        <p:sp>
          <p:nvSpPr>
            <p:cNvPr id="91" name="文本框 90"/>
            <p:cNvSpPr txBox="1"/>
            <p:nvPr>
              <p:custDataLst>
                <p:tags r:id="rId48"/>
              </p:custDataLst>
            </p:nvPr>
          </p:nvSpPr>
          <p:spPr>
            <a:xfrm>
              <a:off x="283599" y="2190379"/>
              <a:ext cx="2379980" cy="802640"/>
            </a:xfrm>
            <a:prstGeom prst="rect">
              <a:avLst/>
            </a:prstGeom>
            <a:noFill/>
          </p:spPr>
          <p:txBody>
            <a:bodyPr wrap="square">
              <a:noAutofit/>
            </a:bodyPr>
            <a:lstStyle>
              <a:defPPr>
                <a:defRPr lang="zh-CN"/>
              </a:defPPr>
              <a:lvl1pPr>
                <a:lnSpc>
                  <a:spcPct val="150000"/>
                </a:lnSpc>
                <a:defRPr sz="1050" b="0" i="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r>
                <a:rPr lang="zh-CN" altLang="en-US" sz="10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根据自己的需要添加适当的文字，此处添加详细文本描述，建议与标题相关尽量简洁</a:t>
              </a:r>
              <a:r>
                <a:rPr lang="en-US" altLang="zh-CN" sz="10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... ...</a:t>
              </a:r>
              <a:endParaRPr lang="en-US" altLang="zh-CN" sz="10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  <p:sp>
          <p:nvSpPr>
            <p:cNvPr id="92" name="文本框 91"/>
            <p:cNvSpPr txBox="1"/>
            <p:nvPr>
              <p:custDataLst>
                <p:tags r:id="rId49"/>
              </p:custDataLst>
            </p:nvPr>
          </p:nvSpPr>
          <p:spPr>
            <a:xfrm>
              <a:off x="283599" y="1906534"/>
              <a:ext cx="2235567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>
                <a:defRPr sz="1600" b="1">
                  <a:solidFill>
                    <a:schemeClr val="tx1">
                      <a:lumMod val="95000"/>
                      <a:lumOff val="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r>
                <a:rPr lang="zh-CN" altLang="en-US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sym typeface="HarmonyOS Sans SC Light" panose="00000400000000000000" pitchFamily="2" charset="-122"/>
                </a:rPr>
                <a:t>添加标题文本</a:t>
              </a:r>
              <a:endParaRPr lang="zh-CN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93" name="组合 92"/>
          <p:cNvGrpSpPr/>
          <p:nvPr>
            <p:custDataLst>
              <p:tags r:id="rId50"/>
            </p:custDataLst>
          </p:nvPr>
        </p:nvGrpSpPr>
        <p:grpSpPr>
          <a:xfrm>
            <a:off x="8419102" y="3911519"/>
            <a:ext cx="2379980" cy="1086485"/>
            <a:chOff x="283599" y="1906534"/>
            <a:chExt cx="2379980" cy="1086485"/>
          </a:xfrm>
        </p:grpSpPr>
        <p:sp>
          <p:nvSpPr>
            <p:cNvPr id="94" name="文本框 93"/>
            <p:cNvSpPr txBox="1"/>
            <p:nvPr>
              <p:custDataLst>
                <p:tags r:id="rId51"/>
              </p:custDataLst>
            </p:nvPr>
          </p:nvSpPr>
          <p:spPr>
            <a:xfrm>
              <a:off x="283599" y="2190379"/>
              <a:ext cx="2379980" cy="802640"/>
            </a:xfrm>
            <a:prstGeom prst="rect">
              <a:avLst/>
            </a:prstGeom>
            <a:noFill/>
          </p:spPr>
          <p:txBody>
            <a:bodyPr wrap="square">
              <a:noAutofit/>
            </a:bodyPr>
            <a:lstStyle>
              <a:defPPr>
                <a:defRPr lang="zh-CN"/>
              </a:defPPr>
              <a:lvl1pPr>
                <a:lnSpc>
                  <a:spcPct val="150000"/>
                </a:lnSpc>
                <a:defRPr sz="1050" b="0" i="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r>
                <a:rPr lang="zh-CN" altLang="en-US" sz="10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根据自己的需要添加适当的文字，此处添加详细文本描述，建议与标题相关尽量简洁</a:t>
              </a:r>
              <a:r>
                <a:rPr lang="en-US" altLang="zh-CN" sz="10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HarmonyOS Sans SC Light" panose="00000400000000000000" pitchFamily="2" charset="-122"/>
                </a:rPr>
                <a:t>... ...</a:t>
              </a:r>
              <a:endParaRPr lang="en-US" altLang="zh-CN" sz="10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  <p:sp>
          <p:nvSpPr>
            <p:cNvPr id="95" name="文本框 94"/>
            <p:cNvSpPr txBox="1"/>
            <p:nvPr>
              <p:custDataLst>
                <p:tags r:id="rId52"/>
              </p:custDataLst>
            </p:nvPr>
          </p:nvSpPr>
          <p:spPr>
            <a:xfrm>
              <a:off x="283599" y="1906534"/>
              <a:ext cx="2235567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>
                <a:defRPr sz="1600" b="1">
                  <a:solidFill>
                    <a:schemeClr val="tx1">
                      <a:lumMod val="95000"/>
                      <a:lumOff val="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r>
                <a:rPr lang="zh-CN" altLang="en-US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sym typeface="HarmonyOS Sans SC Light" panose="00000400000000000000" pitchFamily="2" charset="-122"/>
                </a:rPr>
                <a:t>添加标题文本</a:t>
              </a:r>
              <a:endParaRPr lang="zh-CN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HarmonyOS Sans SC Light" panose="00000400000000000000" pitchFamily="2" charset="-122"/>
              </a:endParaRPr>
            </a:p>
          </p:txBody>
        </p:sp>
      </p:grpSp>
      <p:pic>
        <p:nvPicPr>
          <p:cNvPr id="97" name="图片 96" descr="微信图片_20240716094715"/>
          <p:cNvPicPr>
            <a:picLocks noChangeAspect="1"/>
          </p:cNvPicPr>
          <p:nvPr/>
        </p:nvPicPr>
        <p:blipFill>
          <a:blip r:embed="rId53"/>
          <a:stretch>
            <a:fillRect/>
          </a:stretch>
        </p:blipFill>
        <p:spPr>
          <a:xfrm>
            <a:off x="9194165" y="301625"/>
            <a:ext cx="2719070" cy="543560"/>
          </a:xfrm>
          <a:prstGeom prst="rect">
            <a:avLst/>
          </a:prstGeom>
        </p:spPr>
      </p:pic>
    </p:spTree>
    <p:custDataLst>
      <p:tags r:id="rId54"/>
    </p:custData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9" name="任意多边形: 形状 235"/>
          <p:cNvSpPr/>
          <p:nvPr/>
        </p:nvSpPr>
        <p:spPr>
          <a:xfrm>
            <a:off x="-1" y="0"/>
            <a:ext cx="2072654" cy="1206867"/>
          </a:xfrm>
          <a:custGeom>
            <a:avLst/>
            <a:gdLst>
              <a:gd name="connsiteX0" fmla="*/ 592188 w 592188"/>
              <a:gd name="connsiteY0" fmla="*/ 260432 h 344820"/>
              <a:gd name="connsiteX1" fmla="*/ 592188 w 592188"/>
              <a:gd name="connsiteY1" fmla="*/ 276583 h 344820"/>
              <a:gd name="connsiteX2" fmla="*/ 523951 w 592188"/>
              <a:gd name="connsiteY2" fmla="*/ 344820 h 344820"/>
              <a:gd name="connsiteX3" fmla="*/ 0 w 592188"/>
              <a:gd name="connsiteY3" fmla="*/ 344820 h 344820"/>
              <a:gd name="connsiteX4" fmla="*/ 0 w 592188"/>
              <a:gd name="connsiteY4" fmla="*/ 0 h 344820"/>
              <a:gd name="connsiteX5" fmla="*/ 244145 w 592188"/>
              <a:gd name="connsiteY5" fmla="*/ 0 h 344820"/>
              <a:gd name="connsiteX6" fmla="*/ 253609 w 592188"/>
              <a:gd name="connsiteY6" fmla="*/ 34701 h 344820"/>
              <a:gd name="connsiteX7" fmla="*/ 185338 w 592188"/>
              <a:gd name="connsiteY7" fmla="*/ 102939 h 344820"/>
              <a:gd name="connsiteX8" fmla="*/ 98584 w 592188"/>
              <a:gd name="connsiteY8" fmla="*/ 102939 h 344820"/>
              <a:gd name="connsiteX9" fmla="*/ 46223 w 592188"/>
              <a:gd name="connsiteY9" fmla="*/ 147584 h 344820"/>
              <a:gd name="connsiteX10" fmla="*/ 61585 w 592188"/>
              <a:gd name="connsiteY10" fmla="*/ 179131 h 344820"/>
              <a:gd name="connsiteX11" fmla="*/ 98584 w 592188"/>
              <a:gd name="connsiteY11" fmla="*/ 192196 h 344820"/>
              <a:gd name="connsiteX12" fmla="*/ 523951 w 592188"/>
              <a:gd name="connsiteY12" fmla="*/ 192196 h 344820"/>
              <a:gd name="connsiteX13" fmla="*/ 592188 w 592188"/>
              <a:gd name="connsiteY13" fmla="*/ 260432 h 3448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92188" h="344820">
                <a:moveTo>
                  <a:pt x="592188" y="260432"/>
                </a:moveTo>
                <a:lnTo>
                  <a:pt x="592188" y="276583"/>
                </a:lnTo>
                <a:cubicBezTo>
                  <a:pt x="592188" y="314268"/>
                  <a:pt x="561636" y="344820"/>
                  <a:pt x="523951" y="344820"/>
                </a:cubicBezTo>
                <a:lnTo>
                  <a:pt x="0" y="344820"/>
                </a:lnTo>
                <a:lnTo>
                  <a:pt x="0" y="0"/>
                </a:lnTo>
                <a:lnTo>
                  <a:pt x="244145" y="0"/>
                </a:lnTo>
                <a:cubicBezTo>
                  <a:pt x="250146" y="10150"/>
                  <a:pt x="253609" y="22014"/>
                  <a:pt x="253609" y="34701"/>
                </a:cubicBezTo>
                <a:cubicBezTo>
                  <a:pt x="253609" y="72386"/>
                  <a:pt x="223057" y="102939"/>
                  <a:pt x="185338" y="102939"/>
                </a:cubicBezTo>
                <a:lnTo>
                  <a:pt x="98584" y="102939"/>
                </a:lnTo>
                <a:cubicBezTo>
                  <a:pt x="69677" y="102939"/>
                  <a:pt x="46223" y="122930"/>
                  <a:pt x="46223" y="147584"/>
                </a:cubicBezTo>
                <a:cubicBezTo>
                  <a:pt x="46223" y="159894"/>
                  <a:pt x="52087" y="171039"/>
                  <a:pt x="61585" y="179131"/>
                </a:cubicBezTo>
                <a:cubicBezTo>
                  <a:pt x="71049" y="187223"/>
                  <a:pt x="84148" y="192196"/>
                  <a:pt x="98584" y="192196"/>
                </a:cubicBezTo>
                <a:lnTo>
                  <a:pt x="523951" y="192196"/>
                </a:lnTo>
                <a:cubicBezTo>
                  <a:pt x="561636" y="192196"/>
                  <a:pt x="592188" y="222748"/>
                  <a:pt x="592188" y="260432"/>
                </a:cubicBezTo>
                <a:close/>
              </a:path>
            </a:pathLst>
          </a:custGeom>
          <a:gradFill>
            <a:gsLst>
              <a:gs pos="97000">
                <a:srgbClr val="FDD9E6"/>
              </a:gs>
              <a:gs pos="20000">
                <a:srgbClr val="C84980"/>
              </a:gs>
            </a:gsLst>
            <a:lin ang="1260000" scaled="0"/>
          </a:gradFill>
          <a:ln w="3429" cap="flat">
            <a:noFill/>
            <a:prstDash val="solid"/>
            <a:miter/>
          </a:ln>
        </p:spPr>
        <p:txBody>
          <a:bodyPr rtlCol="0" anchor="ctr"/>
          <a:lstStyle/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853152" y="188675"/>
            <a:ext cx="3714115" cy="8299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>
              <a:buClrTx/>
              <a:buSzTx/>
              <a:buFontTx/>
            </a:pPr>
            <a:r>
              <a:rPr lang="en-US" altLang="zh-CN" sz="4800" dirty="0">
                <a:solidFill>
                  <a:schemeClr val="tx1">
                    <a:lumMod val="75000"/>
                    <a:lumOff val="25000"/>
                  </a:schemeClr>
                </a:solidFill>
                <a:latin typeface="MiSans Semibold" panose="00000700000000000000" pitchFamily="2" charset="-122"/>
                <a:ea typeface="MiSans Semibold" panose="00000700000000000000" pitchFamily="2" charset="-122"/>
                <a:sym typeface="+mn-lt"/>
              </a:rPr>
              <a:t>03</a:t>
            </a:r>
            <a:r>
              <a:rPr lang="zh-CN" altLang="en-US" sz="3600" dirty="0">
                <a:solidFill>
                  <a:schemeClr val="tx1">
                    <a:lumMod val="75000"/>
                    <a:lumOff val="25000"/>
                  </a:schemeClr>
                </a:solidFill>
                <a:latin typeface="MiSans Semibold" panose="00000700000000000000" pitchFamily="2" charset="-122"/>
                <a:ea typeface="MiSans Semibold" panose="00000700000000000000" pitchFamily="2" charset="-122"/>
                <a:sym typeface="+mn-lt"/>
              </a:rPr>
              <a:t>输入标题文本</a:t>
            </a:r>
            <a:endParaRPr lang="zh-CN" altLang="en-US" sz="3600" dirty="0">
              <a:solidFill>
                <a:schemeClr val="tx1">
                  <a:lumMod val="75000"/>
                  <a:lumOff val="25000"/>
                </a:schemeClr>
              </a:solidFill>
              <a:latin typeface="MiSans Semibold" panose="00000700000000000000" pitchFamily="2" charset="-122"/>
              <a:ea typeface="MiSans Semibold" panose="00000700000000000000" pitchFamily="2" charset="-122"/>
              <a:sym typeface="+mn-lt"/>
            </a:endParaRPr>
          </a:p>
        </p:txBody>
      </p:sp>
      <p:grpSp>
        <p:nvGrpSpPr>
          <p:cNvPr id="10" name="组合 9"/>
          <p:cNvGrpSpPr/>
          <p:nvPr/>
        </p:nvGrpSpPr>
        <p:grpSpPr>
          <a:xfrm>
            <a:off x="4526915" y="2409825"/>
            <a:ext cx="2788920" cy="2788920"/>
            <a:chOff x="7193" y="2367"/>
            <a:chExt cx="4842" cy="4842"/>
          </a:xfrm>
        </p:grpSpPr>
        <p:sp>
          <p:nvSpPr>
            <p:cNvPr id="32" name="椭圆 31"/>
            <p:cNvSpPr/>
            <p:nvPr/>
          </p:nvSpPr>
          <p:spPr>
            <a:xfrm>
              <a:off x="7193" y="2367"/>
              <a:ext cx="4842" cy="4842"/>
            </a:xfrm>
            <a:prstGeom prst="ellipse">
              <a:avLst/>
            </a:prstGeom>
            <a:gradFill>
              <a:gsLst>
                <a:gs pos="4000">
                  <a:srgbClr val="FDD2E2"/>
                </a:gs>
                <a:gs pos="90000">
                  <a:srgbClr val="C84980"/>
                </a:gs>
              </a:gsLst>
              <a:lin ang="426000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pic>
          <p:nvPicPr>
            <p:cNvPr id="12" name="图片 11" descr="微信图片_20260113154825_354_3"/>
            <p:cNvPicPr>
              <a:picLocks noChangeAspect="1"/>
            </p:cNvPicPr>
            <p:nvPr>
              <p:custDataLst>
                <p:tags r:id="rId2"/>
              </p:custDataLst>
            </p:nvPr>
          </p:nvPicPr>
          <p:blipFill>
            <a:blip r:embed="rId3"/>
            <a:srcRect l="16725" r="16725"/>
            <a:stretch>
              <a:fillRect/>
            </a:stretch>
          </p:blipFill>
          <p:spPr>
            <a:xfrm>
              <a:off x="7486" y="2719"/>
              <a:ext cx="4227" cy="4227"/>
            </a:xfrm>
            <a:prstGeom prst="ellipse">
              <a:avLst/>
            </a:prstGeom>
            <a:effectLst/>
          </p:spPr>
        </p:pic>
      </p:grpSp>
      <p:sp>
        <p:nvSpPr>
          <p:cNvPr id="55" name="Shape 1628" descr="D:\51PPT模板网\51pptmoban.com\图片.jpg"/>
          <p:cNvSpPr/>
          <p:nvPr>
            <p:custDataLst>
              <p:tags r:id="rId4"/>
            </p:custDataLst>
          </p:nvPr>
        </p:nvSpPr>
        <p:spPr>
          <a:xfrm rot="5400000" flipV="1">
            <a:off x="3791948" y="1989374"/>
            <a:ext cx="0" cy="1807210"/>
          </a:xfrm>
          <a:prstGeom prst="line">
            <a:avLst/>
          </a:prstGeom>
          <a:noFill/>
          <a:ln w="12700" cap="flat" cmpd="sng" algn="ctr">
            <a:solidFill>
              <a:srgbClr val="C94B82"/>
            </a:solidFill>
            <a:prstDash val="dash"/>
            <a:miter lim="800000"/>
            <a:headEnd type="oval" w="sm" len="sm"/>
            <a:tailEnd type="oval" w="sm" len="sm"/>
          </a:ln>
          <a:effectLst/>
        </p:spPr>
        <p:txBody>
          <a:bodyPr vert="horz" wrap="square" lIns="91428" tIns="45714" rIns="91428" bIns="45714" numCol="1" anchor="t" anchorCtr="0" compatLnSpc="1"/>
          <a:lstStyle/>
          <a:p>
            <a:endParaRPr sz="1400">
              <a:solidFill>
                <a:schemeClr val="accent4">
                  <a:lumMod val="20000"/>
                  <a:lumOff val="80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11" name="Shape 1628" descr="D:\51PPT模板网\51pptmoban.com\图片.jpg"/>
          <p:cNvSpPr/>
          <p:nvPr>
            <p:custDataLst>
              <p:tags r:id="rId5"/>
            </p:custDataLst>
          </p:nvPr>
        </p:nvSpPr>
        <p:spPr>
          <a:xfrm rot="5400000" flipV="1">
            <a:off x="8395698" y="2402124"/>
            <a:ext cx="0" cy="1807210"/>
          </a:xfrm>
          <a:prstGeom prst="line">
            <a:avLst/>
          </a:prstGeom>
          <a:noFill/>
          <a:ln w="12700" cap="flat" cmpd="sng" algn="ctr">
            <a:solidFill>
              <a:srgbClr val="C94B82"/>
            </a:solidFill>
            <a:prstDash val="dash"/>
            <a:miter lim="800000"/>
            <a:headEnd type="oval" w="sm" len="sm"/>
            <a:tailEnd type="oval" w="sm" len="sm"/>
          </a:ln>
          <a:effectLst/>
        </p:spPr>
        <p:txBody>
          <a:bodyPr vert="horz" wrap="square" lIns="91428" tIns="45714" rIns="91428" bIns="45714" numCol="1" anchor="t" anchorCtr="0" compatLnSpc="1"/>
          <a:lstStyle/>
          <a:p>
            <a:endParaRPr sz="1400">
              <a:solidFill>
                <a:schemeClr val="accent4">
                  <a:lumMod val="20000"/>
                  <a:lumOff val="80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13" name="Shape 1628" descr="D:\51PPT模板网\51pptmoban.com\图片.jpg"/>
          <p:cNvSpPr/>
          <p:nvPr>
            <p:custDataLst>
              <p:tags r:id="rId6"/>
            </p:custDataLst>
          </p:nvPr>
        </p:nvSpPr>
        <p:spPr>
          <a:xfrm rot="5400000" flipV="1">
            <a:off x="8033748" y="3930569"/>
            <a:ext cx="0" cy="1807210"/>
          </a:xfrm>
          <a:prstGeom prst="line">
            <a:avLst/>
          </a:prstGeom>
          <a:noFill/>
          <a:ln w="12700" cap="flat" cmpd="sng" algn="ctr">
            <a:solidFill>
              <a:srgbClr val="C94B82"/>
            </a:solidFill>
            <a:prstDash val="dash"/>
            <a:miter lim="800000"/>
            <a:headEnd type="oval" w="sm" len="sm"/>
            <a:tailEnd type="oval" w="sm" len="sm"/>
          </a:ln>
          <a:effectLst/>
        </p:spPr>
        <p:txBody>
          <a:bodyPr vert="horz" wrap="square" lIns="91428" tIns="45714" rIns="91428" bIns="45714" numCol="1" anchor="t" anchorCtr="0" compatLnSpc="1"/>
          <a:lstStyle/>
          <a:p>
            <a:endParaRPr sz="1400">
              <a:solidFill>
                <a:schemeClr val="accent4">
                  <a:lumMod val="20000"/>
                  <a:lumOff val="80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27" name="Shape 1628" descr="D:\51PPT模板网\51pptmoban.com\图片.jpg"/>
          <p:cNvSpPr/>
          <p:nvPr>
            <p:custDataLst>
              <p:tags r:id="rId7"/>
            </p:custDataLst>
          </p:nvPr>
        </p:nvSpPr>
        <p:spPr>
          <a:xfrm rot="5400000" flipV="1">
            <a:off x="3319508" y="3432094"/>
            <a:ext cx="0" cy="1807210"/>
          </a:xfrm>
          <a:prstGeom prst="line">
            <a:avLst/>
          </a:prstGeom>
          <a:noFill/>
          <a:ln w="12700" cap="flat" cmpd="sng" algn="ctr">
            <a:solidFill>
              <a:srgbClr val="C94B82"/>
            </a:solidFill>
            <a:prstDash val="dash"/>
            <a:miter lim="800000"/>
            <a:headEnd type="oval" w="sm" len="sm"/>
            <a:tailEnd type="oval" w="sm" len="sm"/>
          </a:ln>
          <a:effectLst/>
        </p:spPr>
        <p:txBody>
          <a:bodyPr vert="horz" wrap="square" lIns="91428" tIns="45714" rIns="91428" bIns="45714" numCol="1" anchor="t" anchorCtr="0" compatLnSpc="1"/>
          <a:lstStyle/>
          <a:p>
            <a:endParaRPr sz="1400">
              <a:solidFill>
                <a:schemeClr val="accent4">
                  <a:lumMod val="20000"/>
                  <a:lumOff val="80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29" name="文本框 28"/>
          <p:cNvSpPr txBox="1"/>
          <p:nvPr>
            <p:custDataLst>
              <p:tags r:id="rId8"/>
            </p:custDataLst>
          </p:nvPr>
        </p:nvSpPr>
        <p:spPr>
          <a:xfrm>
            <a:off x="1256030" y="2986405"/>
            <a:ext cx="2966720" cy="5327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lnSpc>
                <a:spcPct val="150000"/>
              </a:lnSpc>
              <a:defRPr sz="1050" b="0" i="0">
                <a:solidFill>
                  <a:schemeClr val="bg1">
                    <a:lumMod val="50000"/>
                  </a:schemeClr>
                </a:solidFill>
                <a:effectLst/>
                <a:latin typeface="HarmonyOS Sans SC Light" panose="00000400000000000000" pitchFamily="2" charset="-122"/>
                <a:ea typeface="阿里巴巴普惠体 2.0 55 Regular" panose="00020600040101010101" pitchFamily="18" charset="-122"/>
                <a:cs typeface="阿里巴巴普惠体 2.0 55 Regular" panose="00020600040101010101" pitchFamily="18" charset="-122"/>
              </a:defRPr>
            </a:lvl1pPr>
          </a:lstStyle>
          <a:p>
            <a:pPr algn="ctr"/>
            <a:r>
              <a:rPr lang="zh-CN" altLang="en-US" sz="10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rPr>
              <a:t>根据自己的需要添加适当的文字，此处添加详细文本描述，建议与标题相关尽量简洁</a:t>
            </a:r>
            <a:r>
              <a:rPr lang="en-US" altLang="zh-CN" sz="10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rPr>
              <a:t>... ...</a:t>
            </a:r>
            <a:endParaRPr lang="en-US" altLang="zh-CN" sz="1000" dirty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HarmonyOS Sans SC Light" panose="00000400000000000000" pitchFamily="2" charset="-122"/>
            </a:endParaRPr>
          </a:p>
        </p:txBody>
      </p:sp>
      <p:sp>
        <p:nvSpPr>
          <p:cNvPr id="33" name="文本框 32"/>
          <p:cNvSpPr txBox="1"/>
          <p:nvPr>
            <p:custDataLst>
              <p:tags r:id="rId9"/>
            </p:custDataLst>
          </p:nvPr>
        </p:nvSpPr>
        <p:spPr>
          <a:xfrm>
            <a:off x="1272540" y="4658360"/>
            <a:ext cx="2966720" cy="5327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lnSpc>
                <a:spcPct val="150000"/>
              </a:lnSpc>
              <a:defRPr sz="1050" b="0" i="0">
                <a:solidFill>
                  <a:schemeClr val="bg1">
                    <a:lumMod val="50000"/>
                  </a:schemeClr>
                </a:solidFill>
                <a:effectLst/>
                <a:latin typeface="HarmonyOS Sans SC Light" panose="00000400000000000000" pitchFamily="2" charset="-122"/>
                <a:ea typeface="阿里巴巴普惠体 2.0 55 Regular" panose="00020600040101010101" pitchFamily="18" charset="-122"/>
                <a:cs typeface="阿里巴巴普惠体 2.0 55 Regular" panose="00020600040101010101" pitchFamily="18" charset="-122"/>
              </a:defRPr>
            </a:lvl1pPr>
          </a:lstStyle>
          <a:p>
            <a:pPr algn="ctr"/>
            <a:r>
              <a:rPr lang="zh-CN" altLang="en-US" sz="10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rPr>
              <a:t>根据自己的需要添加适当的文字，此处添加详细文本描述，建议与标题相关尽量简洁</a:t>
            </a:r>
            <a:r>
              <a:rPr lang="en-US" altLang="zh-CN" sz="10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rPr>
              <a:t>... ...</a:t>
            </a:r>
            <a:endParaRPr lang="en-US" altLang="zh-CN" sz="1000" dirty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HarmonyOS Sans SC Light" panose="00000400000000000000" pitchFamily="2" charset="-122"/>
            </a:endParaRPr>
          </a:p>
        </p:txBody>
      </p:sp>
      <p:sp>
        <p:nvSpPr>
          <p:cNvPr id="36" name="文本框 35"/>
          <p:cNvSpPr txBox="1"/>
          <p:nvPr>
            <p:custDataLst>
              <p:tags r:id="rId10"/>
            </p:custDataLst>
          </p:nvPr>
        </p:nvSpPr>
        <p:spPr>
          <a:xfrm>
            <a:off x="7586980" y="3519170"/>
            <a:ext cx="2966720" cy="5327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lnSpc>
                <a:spcPct val="150000"/>
              </a:lnSpc>
              <a:defRPr sz="1050" b="0" i="0">
                <a:solidFill>
                  <a:schemeClr val="bg1">
                    <a:lumMod val="50000"/>
                  </a:schemeClr>
                </a:solidFill>
                <a:effectLst/>
                <a:latin typeface="HarmonyOS Sans SC Light" panose="00000400000000000000" pitchFamily="2" charset="-122"/>
                <a:ea typeface="阿里巴巴普惠体 2.0 55 Regular" panose="00020600040101010101" pitchFamily="18" charset="-122"/>
                <a:cs typeface="阿里巴巴普惠体 2.0 55 Regular" panose="00020600040101010101" pitchFamily="18" charset="-122"/>
              </a:defRPr>
            </a:lvl1pPr>
          </a:lstStyle>
          <a:p>
            <a:pPr algn="ctr"/>
            <a:r>
              <a:rPr lang="zh-CN" altLang="en-US" sz="10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rPr>
              <a:t>根据自己的需要添加适当的文字，此处添加详细文本描述，建议与标题相关尽量简洁</a:t>
            </a:r>
            <a:r>
              <a:rPr lang="en-US" altLang="zh-CN" sz="10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rPr>
              <a:t>... ...</a:t>
            </a:r>
            <a:endParaRPr lang="en-US" altLang="zh-CN" sz="1000" dirty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HarmonyOS Sans SC Light" panose="00000400000000000000" pitchFamily="2" charset="-122"/>
            </a:endParaRPr>
          </a:p>
        </p:txBody>
      </p:sp>
      <p:sp>
        <p:nvSpPr>
          <p:cNvPr id="39" name="文本框 38"/>
          <p:cNvSpPr txBox="1"/>
          <p:nvPr>
            <p:custDataLst>
              <p:tags r:id="rId11"/>
            </p:custDataLst>
          </p:nvPr>
        </p:nvSpPr>
        <p:spPr>
          <a:xfrm>
            <a:off x="7586980" y="4915535"/>
            <a:ext cx="2966720" cy="5327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lnSpc>
                <a:spcPct val="150000"/>
              </a:lnSpc>
              <a:defRPr sz="1050" b="0" i="0">
                <a:solidFill>
                  <a:schemeClr val="bg1">
                    <a:lumMod val="50000"/>
                  </a:schemeClr>
                </a:solidFill>
                <a:effectLst/>
                <a:latin typeface="HarmonyOS Sans SC Light" panose="00000400000000000000" pitchFamily="2" charset="-122"/>
                <a:ea typeface="阿里巴巴普惠体 2.0 55 Regular" panose="00020600040101010101" pitchFamily="18" charset="-122"/>
                <a:cs typeface="阿里巴巴普惠体 2.0 55 Regular" panose="00020600040101010101" pitchFamily="18" charset="-122"/>
              </a:defRPr>
            </a:lvl1pPr>
          </a:lstStyle>
          <a:p>
            <a:pPr algn="ctr"/>
            <a:r>
              <a:rPr lang="zh-CN" altLang="en-US" sz="10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rPr>
              <a:t>根据自己的需要添加适当的文字，此处添加详细文本描述，建议与标题相关尽量简洁</a:t>
            </a:r>
            <a:r>
              <a:rPr lang="en-US" altLang="zh-CN" sz="10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rPr>
              <a:t>... ...</a:t>
            </a:r>
            <a:endParaRPr lang="en-US" altLang="zh-CN" sz="1000" dirty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HarmonyOS Sans SC Light" panose="00000400000000000000" pitchFamily="2" charset="-122"/>
            </a:endParaRPr>
          </a:p>
        </p:txBody>
      </p:sp>
      <p:sp>
        <p:nvSpPr>
          <p:cNvPr id="41" name="矩形: 圆角 37"/>
          <p:cNvSpPr/>
          <p:nvPr>
            <p:custDataLst>
              <p:tags r:id="rId12"/>
            </p:custDataLst>
          </p:nvPr>
        </p:nvSpPr>
        <p:spPr>
          <a:xfrm>
            <a:off x="7586980" y="2797810"/>
            <a:ext cx="1667510" cy="375920"/>
          </a:xfrm>
          <a:prstGeom prst="roundRect">
            <a:avLst>
              <a:gd name="adj" fmla="val 50000"/>
            </a:avLst>
          </a:prstGeom>
          <a:solidFill>
            <a:srgbClr val="C94B82"/>
          </a:solidFill>
          <a:ln w="3429" cap="flat">
            <a:noFill/>
            <a:prstDash val="solid"/>
            <a:miter/>
          </a:ln>
        </p:spPr>
        <p:txBody>
          <a:bodyPr rtlCol="0" anchor="ctr"/>
          <a:lstStyle/>
          <a:p>
            <a:endParaRPr lang="zh-CN" altLang="en-US" sz="1600">
              <a:cs typeface="+mn-ea"/>
            </a:endParaRPr>
          </a:p>
        </p:txBody>
      </p:sp>
      <p:sp>
        <p:nvSpPr>
          <p:cNvPr id="42" name="文本框 41"/>
          <p:cNvSpPr txBox="1"/>
          <p:nvPr/>
        </p:nvSpPr>
        <p:spPr>
          <a:xfrm>
            <a:off x="7535545" y="2851785"/>
            <a:ext cx="1831975" cy="33528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algn="ctr"/>
            <a:r>
              <a:rPr lang="zh-CN" altLang="en-US" sz="12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添加</a:t>
            </a:r>
            <a:r>
              <a:rPr lang="zh-CN" altLang="en-US" sz="12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标题文本</a:t>
            </a:r>
            <a:endParaRPr lang="zh-CN" altLang="en-US" sz="1200" b="1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47" name="矩形: 圆角 37"/>
          <p:cNvSpPr/>
          <p:nvPr>
            <p:custDataLst>
              <p:tags r:id="rId13"/>
            </p:custDataLst>
          </p:nvPr>
        </p:nvSpPr>
        <p:spPr>
          <a:xfrm>
            <a:off x="7315835" y="4384040"/>
            <a:ext cx="1667510" cy="375920"/>
          </a:xfrm>
          <a:prstGeom prst="roundRect">
            <a:avLst>
              <a:gd name="adj" fmla="val 50000"/>
            </a:avLst>
          </a:prstGeom>
          <a:solidFill>
            <a:srgbClr val="C94B82"/>
          </a:solidFill>
          <a:ln w="3429" cap="flat">
            <a:noFill/>
            <a:prstDash val="solid"/>
            <a:miter/>
          </a:ln>
        </p:spPr>
        <p:txBody>
          <a:bodyPr rtlCol="0" anchor="ctr"/>
          <a:lstStyle/>
          <a:p>
            <a:endParaRPr lang="zh-CN" altLang="en-US" sz="1600">
              <a:cs typeface="+mn-ea"/>
            </a:endParaRPr>
          </a:p>
        </p:txBody>
      </p:sp>
      <p:sp>
        <p:nvSpPr>
          <p:cNvPr id="48" name="文本框 47"/>
          <p:cNvSpPr txBox="1"/>
          <p:nvPr>
            <p:custDataLst>
              <p:tags r:id="rId14"/>
            </p:custDataLst>
          </p:nvPr>
        </p:nvSpPr>
        <p:spPr>
          <a:xfrm>
            <a:off x="7264400" y="4438015"/>
            <a:ext cx="1831975" cy="33528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algn="ctr"/>
            <a:r>
              <a:rPr lang="zh-CN" altLang="en-US" sz="12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添加</a:t>
            </a:r>
            <a:r>
              <a:rPr lang="zh-CN" altLang="en-US" sz="12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标题文本</a:t>
            </a:r>
            <a:endParaRPr lang="zh-CN" altLang="en-US" sz="1200" b="1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49" name="矩形: 圆角 37"/>
          <p:cNvSpPr/>
          <p:nvPr>
            <p:custDataLst>
              <p:tags r:id="rId15"/>
            </p:custDataLst>
          </p:nvPr>
        </p:nvSpPr>
        <p:spPr>
          <a:xfrm>
            <a:off x="2894330" y="2409825"/>
            <a:ext cx="1667510" cy="375920"/>
          </a:xfrm>
          <a:prstGeom prst="roundRect">
            <a:avLst>
              <a:gd name="adj" fmla="val 50000"/>
            </a:avLst>
          </a:prstGeom>
          <a:solidFill>
            <a:srgbClr val="C94B82"/>
          </a:solidFill>
          <a:ln w="3429" cap="flat">
            <a:noFill/>
            <a:prstDash val="solid"/>
            <a:miter/>
          </a:ln>
        </p:spPr>
        <p:txBody>
          <a:bodyPr rtlCol="0" anchor="ctr"/>
          <a:lstStyle/>
          <a:p>
            <a:endParaRPr lang="zh-CN" altLang="en-US" sz="1600">
              <a:cs typeface="+mn-ea"/>
            </a:endParaRPr>
          </a:p>
        </p:txBody>
      </p:sp>
      <p:sp>
        <p:nvSpPr>
          <p:cNvPr id="50" name="文本框 49"/>
          <p:cNvSpPr txBox="1"/>
          <p:nvPr>
            <p:custDataLst>
              <p:tags r:id="rId16"/>
            </p:custDataLst>
          </p:nvPr>
        </p:nvSpPr>
        <p:spPr>
          <a:xfrm>
            <a:off x="2842895" y="2463800"/>
            <a:ext cx="1831975" cy="33528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algn="ctr"/>
            <a:r>
              <a:rPr lang="zh-CN" altLang="en-US" sz="12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添加</a:t>
            </a:r>
            <a:r>
              <a:rPr lang="zh-CN" altLang="en-US" sz="12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标题文本</a:t>
            </a:r>
            <a:endParaRPr lang="zh-CN" altLang="en-US" sz="1200" b="1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51" name="矩形: 圆角 37"/>
          <p:cNvSpPr/>
          <p:nvPr>
            <p:custDataLst>
              <p:tags r:id="rId17"/>
            </p:custDataLst>
          </p:nvPr>
        </p:nvSpPr>
        <p:spPr>
          <a:xfrm>
            <a:off x="2517775" y="3860800"/>
            <a:ext cx="1667510" cy="375920"/>
          </a:xfrm>
          <a:prstGeom prst="roundRect">
            <a:avLst>
              <a:gd name="adj" fmla="val 50000"/>
            </a:avLst>
          </a:prstGeom>
          <a:solidFill>
            <a:srgbClr val="C94B82"/>
          </a:solidFill>
          <a:ln w="3429" cap="flat">
            <a:noFill/>
            <a:prstDash val="solid"/>
            <a:miter/>
          </a:ln>
        </p:spPr>
        <p:txBody>
          <a:bodyPr rtlCol="0" anchor="ctr"/>
          <a:lstStyle/>
          <a:p>
            <a:endParaRPr lang="zh-CN" altLang="en-US" sz="1600">
              <a:cs typeface="+mn-ea"/>
            </a:endParaRPr>
          </a:p>
        </p:txBody>
      </p:sp>
      <p:sp>
        <p:nvSpPr>
          <p:cNvPr id="52" name="文本框 51"/>
          <p:cNvSpPr txBox="1"/>
          <p:nvPr>
            <p:custDataLst>
              <p:tags r:id="rId18"/>
            </p:custDataLst>
          </p:nvPr>
        </p:nvSpPr>
        <p:spPr>
          <a:xfrm>
            <a:off x="2466340" y="3914775"/>
            <a:ext cx="1831975" cy="33528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algn="ctr"/>
            <a:r>
              <a:rPr lang="zh-CN" altLang="en-US" sz="12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添加</a:t>
            </a:r>
            <a:r>
              <a:rPr lang="zh-CN" altLang="en-US" sz="12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标题文本</a:t>
            </a:r>
            <a:endParaRPr lang="zh-CN" altLang="en-US" sz="1200" b="1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53" name="文本框 52"/>
          <p:cNvSpPr txBox="1"/>
          <p:nvPr/>
        </p:nvSpPr>
        <p:spPr>
          <a:xfrm>
            <a:off x="1098550" y="1280160"/>
            <a:ext cx="9342755" cy="6451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zh-CN" altLang="en-US" sz="12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此处添加详细文本描述，建议与标题相关并符合整体语言风格，语言描述尽量简洁生动。尽量将每页幻灯片的字数控制在200字以内，据统计每页幻灯片的最好控制在5分钟之内。此处添加详细文本描述，建议与标题相关并符合整体语言风格，语言描述尽量简洁生动。</a:t>
            </a:r>
            <a:endParaRPr lang="zh-CN" altLang="en-US" sz="12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54" name="图片 53" descr="微信图片_20240716094715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9194165" y="301625"/>
            <a:ext cx="2719070" cy="543560"/>
          </a:xfrm>
          <a:prstGeom prst="rect">
            <a:avLst/>
          </a:prstGeom>
        </p:spPr>
      </p:pic>
    </p:spTree>
    <p:custDataLst>
      <p:tags r:id="rId20"/>
    </p:custData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2" name="矩形 1"/>
          <p:cNvSpPr/>
          <p:nvPr/>
        </p:nvSpPr>
        <p:spPr>
          <a:xfrm>
            <a:off x="0" y="-113030"/>
            <a:ext cx="12192000" cy="6971030"/>
          </a:xfrm>
          <a:prstGeom prst="rect">
            <a:avLst/>
          </a:prstGeom>
          <a:gradFill>
            <a:gsLst>
              <a:gs pos="4000">
                <a:srgbClr val="FDD2E2">
                  <a:alpha val="0"/>
                </a:srgbClr>
              </a:gs>
              <a:gs pos="100000">
                <a:srgbClr val="C84980"/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32" name="椭圆 31"/>
          <p:cNvSpPr/>
          <p:nvPr/>
        </p:nvSpPr>
        <p:spPr>
          <a:xfrm>
            <a:off x="4851063" y="2184063"/>
            <a:ext cx="2489874" cy="2489874"/>
          </a:xfrm>
          <a:prstGeom prst="ellipse">
            <a:avLst/>
          </a:prstGeom>
          <a:gradFill>
            <a:gsLst>
              <a:gs pos="4000">
                <a:srgbClr val="FDD2E2"/>
              </a:gs>
              <a:gs pos="90000">
                <a:srgbClr val="C84980"/>
              </a:gs>
            </a:gsLst>
            <a:lin ang="426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0" name="文本框 49"/>
          <p:cNvSpPr txBox="1"/>
          <p:nvPr/>
        </p:nvSpPr>
        <p:spPr>
          <a:xfrm>
            <a:off x="5614173" y="2685630"/>
            <a:ext cx="979170" cy="8299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4800" dirty="0">
                <a:solidFill>
                  <a:schemeClr val="bg1"/>
                </a:solidFill>
                <a:latin typeface="MiSans Semibold" panose="00000700000000000000" pitchFamily="2" charset="-122"/>
                <a:ea typeface="MiSans Semibold" panose="00000700000000000000" pitchFamily="2" charset="-122"/>
              </a:rPr>
              <a:t>04</a:t>
            </a:r>
            <a:endParaRPr lang="en-US" altLang="zh-CN" sz="4800" dirty="0">
              <a:solidFill>
                <a:schemeClr val="bg1"/>
              </a:solidFill>
              <a:latin typeface="MiSans Semibold" panose="00000700000000000000" pitchFamily="2" charset="-122"/>
              <a:ea typeface="MiSans Semibold" panose="00000700000000000000" pitchFamily="2" charset="-122"/>
            </a:endParaRPr>
          </a:p>
        </p:txBody>
      </p:sp>
      <p:sp>
        <p:nvSpPr>
          <p:cNvPr id="52" name="文本框 51"/>
          <p:cNvSpPr txBox="1"/>
          <p:nvPr/>
        </p:nvSpPr>
        <p:spPr>
          <a:xfrm>
            <a:off x="5187325" y="3515265"/>
            <a:ext cx="175891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zh-CN" altLang="en-US" b="1" dirty="0">
                <a:solidFill>
                  <a:schemeClr val="bg1"/>
                </a:solidFill>
              </a:rPr>
              <a:t>添加标题文本</a:t>
            </a:r>
            <a:endParaRPr lang="zh-CN" altLang="en-US" b="1" dirty="0">
              <a:solidFill>
                <a:schemeClr val="bg1"/>
              </a:solidFill>
            </a:endParaRPr>
          </a:p>
        </p:txBody>
      </p:sp>
      <p:sp>
        <p:nvSpPr>
          <p:cNvPr id="3" name="Oval 31+" descr="D:\51PPT模板网\51pptmoban.com\图片.jpg"/>
          <p:cNvSpPr/>
          <p:nvPr/>
        </p:nvSpPr>
        <p:spPr>
          <a:xfrm>
            <a:off x="4540405" y="1873405"/>
            <a:ext cx="3111190" cy="3111190"/>
          </a:xfrm>
          <a:prstGeom prst="ellipse">
            <a:avLst/>
          </a:prstGeom>
          <a:noFill/>
          <a:ln>
            <a:gradFill>
              <a:gsLst>
                <a:gs pos="0">
                  <a:srgbClr val="CA5185">
                    <a:alpha val="100000"/>
                  </a:srgbClr>
                </a:gs>
                <a:gs pos="100000">
                  <a:schemeClr val="bg1"/>
                </a:gs>
              </a:gsLst>
              <a:lin ang="54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" name="Oval 31++"/>
          <p:cNvSpPr/>
          <p:nvPr/>
        </p:nvSpPr>
        <p:spPr>
          <a:xfrm>
            <a:off x="3940098" y="1273098"/>
            <a:ext cx="4311804" cy="4311804"/>
          </a:xfrm>
          <a:prstGeom prst="ellipse">
            <a:avLst/>
          </a:prstGeom>
          <a:noFill/>
          <a:ln>
            <a:gradFill>
              <a:gsLst>
                <a:gs pos="0">
                  <a:srgbClr val="C84980"/>
                </a:gs>
                <a:gs pos="100000">
                  <a:srgbClr val="FEFBFC"/>
                </a:gs>
              </a:gsLst>
              <a:lin ang="54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195" name="组合 194"/>
          <p:cNvGrpSpPr/>
          <p:nvPr/>
        </p:nvGrpSpPr>
        <p:grpSpPr>
          <a:xfrm>
            <a:off x="7995285" y="3653155"/>
            <a:ext cx="918845" cy="297180"/>
            <a:chOff x="4575540" y="492013"/>
            <a:chExt cx="3901032" cy="1262077"/>
          </a:xfrm>
          <a:gradFill>
            <a:gsLst>
              <a:gs pos="52000">
                <a:srgbClr val="E4A4C0">
                  <a:alpha val="100000"/>
                </a:srgbClr>
              </a:gs>
              <a:gs pos="90000">
                <a:srgbClr val="FFFFFF"/>
              </a:gs>
              <a:gs pos="20000">
                <a:srgbClr val="C84980"/>
              </a:gs>
            </a:gsLst>
            <a:lin ang="4260000" scaled="0"/>
          </a:gradFill>
        </p:grpSpPr>
        <p:sp>
          <p:nvSpPr>
            <p:cNvPr id="58" name="任意多边形: 形状 57"/>
            <p:cNvSpPr/>
            <p:nvPr/>
          </p:nvSpPr>
          <p:spPr>
            <a:xfrm>
              <a:off x="4575540" y="492013"/>
              <a:ext cx="3896636" cy="968637"/>
            </a:xfrm>
            <a:custGeom>
              <a:avLst/>
              <a:gdLst>
                <a:gd name="connsiteX0" fmla="*/ 388471 w 1113327"/>
                <a:gd name="connsiteY0" fmla="*/ 181120 h 276754"/>
                <a:gd name="connsiteX1" fmla="*/ 373144 w 1113327"/>
                <a:gd name="connsiteY1" fmla="*/ 149573 h 276754"/>
                <a:gd name="connsiteX2" fmla="*/ 336110 w 1113327"/>
                <a:gd name="connsiteY2" fmla="*/ 136474 h 276754"/>
                <a:gd name="connsiteX3" fmla="*/ 68237 w 1113327"/>
                <a:gd name="connsiteY3" fmla="*/ 136474 h 276754"/>
                <a:gd name="connsiteX4" fmla="*/ 19991 w 1113327"/>
                <a:gd name="connsiteY4" fmla="*/ 116483 h 276754"/>
                <a:gd name="connsiteX5" fmla="*/ 0 w 1113327"/>
                <a:gd name="connsiteY5" fmla="*/ 68237 h 276754"/>
                <a:gd name="connsiteX6" fmla="*/ 68237 w 1113327"/>
                <a:gd name="connsiteY6" fmla="*/ 0 h 276754"/>
                <a:gd name="connsiteX7" fmla="*/ 708671 w 1113327"/>
                <a:gd name="connsiteY7" fmla="*/ 0 h 276754"/>
                <a:gd name="connsiteX8" fmla="*/ 756952 w 1113327"/>
                <a:gd name="connsiteY8" fmla="*/ 19991 h 276754"/>
                <a:gd name="connsiteX9" fmla="*/ 776943 w 1113327"/>
                <a:gd name="connsiteY9" fmla="*/ 68237 h 276754"/>
                <a:gd name="connsiteX10" fmla="*/ 708671 w 1113327"/>
                <a:gd name="connsiteY10" fmla="*/ 136474 h 276754"/>
                <a:gd name="connsiteX11" fmla="*/ 621918 w 1113327"/>
                <a:gd name="connsiteY11" fmla="*/ 136474 h 276754"/>
                <a:gd name="connsiteX12" fmla="*/ 569557 w 1113327"/>
                <a:gd name="connsiteY12" fmla="*/ 181120 h 276754"/>
                <a:gd name="connsiteX13" fmla="*/ 584919 w 1113327"/>
                <a:gd name="connsiteY13" fmla="*/ 212667 h 276754"/>
                <a:gd name="connsiteX14" fmla="*/ 621918 w 1113327"/>
                <a:gd name="connsiteY14" fmla="*/ 225731 h 276754"/>
                <a:gd name="connsiteX15" fmla="*/ 1047285 w 1113327"/>
                <a:gd name="connsiteY15" fmla="*/ 225731 h 276754"/>
                <a:gd name="connsiteX16" fmla="*/ 1113328 w 1113327"/>
                <a:gd name="connsiteY16" fmla="*/ 276755 h 276754"/>
                <a:gd name="connsiteX17" fmla="*/ 248911 w 1113327"/>
                <a:gd name="connsiteY17" fmla="*/ 276755 h 276754"/>
                <a:gd name="connsiteX18" fmla="*/ 314988 w 1113327"/>
                <a:gd name="connsiteY18" fmla="*/ 225731 h 276754"/>
                <a:gd name="connsiteX19" fmla="*/ 336110 w 1113327"/>
                <a:gd name="connsiteY19" fmla="*/ 225731 h 276754"/>
                <a:gd name="connsiteX20" fmla="*/ 388471 w 1113327"/>
                <a:gd name="connsiteY20" fmla="*/ 181120 h 276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113327" h="276754">
                  <a:moveTo>
                    <a:pt x="388471" y="181120"/>
                  </a:moveTo>
                  <a:cubicBezTo>
                    <a:pt x="388471" y="168776"/>
                    <a:pt x="382608" y="157631"/>
                    <a:pt x="373144" y="149573"/>
                  </a:cubicBezTo>
                  <a:cubicBezTo>
                    <a:pt x="363645" y="141481"/>
                    <a:pt x="350546" y="136474"/>
                    <a:pt x="336110" y="136474"/>
                  </a:cubicBezTo>
                  <a:lnTo>
                    <a:pt x="68237" y="136474"/>
                  </a:lnTo>
                  <a:cubicBezTo>
                    <a:pt x="49377" y="136474"/>
                    <a:pt x="32335" y="128828"/>
                    <a:pt x="19991" y="116483"/>
                  </a:cubicBezTo>
                  <a:cubicBezTo>
                    <a:pt x="7647" y="104139"/>
                    <a:pt x="0" y="87097"/>
                    <a:pt x="0" y="68237"/>
                  </a:cubicBezTo>
                  <a:cubicBezTo>
                    <a:pt x="0" y="30553"/>
                    <a:pt x="30552" y="0"/>
                    <a:pt x="68237" y="0"/>
                  </a:cubicBezTo>
                  <a:lnTo>
                    <a:pt x="708671" y="0"/>
                  </a:lnTo>
                  <a:cubicBezTo>
                    <a:pt x="727531" y="0"/>
                    <a:pt x="744607" y="7647"/>
                    <a:pt x="756952" y="19991"/>
                  </a:cubicBezTo>
                  <a:cubicBezTo>
                    <a:pt x="769296" y="32336"/>
                    <a:pt x="776943" y="49378"/>
                    <a:pt x="776943" y="68237"/>
                  </a:cubicBezTo>
                  <a:cubicBezTo>
                    <a:pt x="776943" y="105922"/>
                    <a:pt x="746390" y="136474"/>
                    <a:pt x="708671" y="136474"/>
                  </a:cubicBezTo>
                  <a:lnTo>
                    <a:pt x="621918" y="136474"/>
                  </a:lnTo>
                  <a:cubicBezTo>
                    <a:pt x="593011" y="136474"/>
                    <a:pt x="569557" y="156465"/>
                    <a:pt x="569557" y="181120"/>
                  </a:cubicBezTo>
                  <a:cubicBezTo>
                    <a:pt x="569557" y="193430"/>
                    <a:pt x="575421" y="204574"/>
                    <a:pt x="584919" y="212667"/>
                  </a:cubicBezTo>
                  <a:cubicBezTo>
                    <a:pt x="594383" y="220759"/>
                    <a:pt x="607482" y="225731"/>
                    <a:pt x="621918" y="225731"/>
                  </a:cubicBezTo>
                  <a:lnTo>
                    <a:pt x="1047285" y="225731"/>
                  </a:lnTo>
                  <a:cubicBezTo>
                    <a:pt x="1079003" y="225731"/>
                    <a:pt x="1105681" y="247402"/>
                    <a:pt x="1113328" y="276755"/>
                  </a:cubicBezTo>
                  <a:lnTo>
                    <a:pt x="248911" y="276755"/>
                  </a:lnTo>
                  <a:cubicBezTo>
                    <a:pt x="256558" y="247402"/>
                    <a:pt x="283236" y="225731"/>
                    <a:pt x="314988" y="225731"/>
                  </a:cubicBezTo>
                  <a:lnTo>
                    <a:pt x="336110" y="225731"/>
                  </a:lnTo>
                  <a:cubicBezTo>
                    <a:pt x="365017" y="225731"/>
                    <a:pt x="388471" y="205740"/>
                    <a:pt x="388471" y="181120"/>
                  </a:cubicBezTo>
                  <a:close/>
                </a:path>
              </a:pathLst>
            </a:custGeom>
            <a:grpFill/>
            <a:ln w="342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93" name="任意多边形: 形状 192"/>
            <p:cNvSpPr/>
            <p:nvPr/>
          </p:nvSpPr>
          <p:spPr>
            <a:xfrm flipV="1">
              <a:off x="5442344" y="1375835"/>
              <a:ext cx="3034228" cy="378255"/>
            </a:xfrm>
            <a:custGeom>
              <a:avLst/>
              <a:gdLst>
                <a:gd name="connsiteX0" fmla="*/ 48505 w 3034228"/>
                <a:gd name="connsiteY0" fmla="*/ 378255 h 378255"/>
                <a:gd name="connsiteX1" fmla="*/ 2670792 w 3034228"/>
                <a:gd name="connsiteY1" fmla="*/ 378255 h 378255"/>
                <a:gd name="connsiteX2" fmla="*/ 2672399 w 3034228"/>
                <a:gd name="connsiteY2" fmla="*/ 375873 h 378255"/>
                <a:gd name="connsiteX3" fmla="*/ 2985726 w 3034228"/>
                <a:gd name="connsiteY3" fmla="*/ 375873 h 378255"/>
                <a:gd name="connsiteX4" fmla="*/ 3015456 w 3034228"/>
                <a:gd name="connsiteY4" fmla="*/ 331790 h 378255"/>
                <a:gd name="connsiteX5" fmla="*/ 3034228 w 3034228"/>
                <a:gd name="connsiteY5" fmla="*/ 238829 h 378255"/>
                <a:gd name="connsiteX6" fmla="*/ 2964259 w 3034228"/>
                <a:gd name="connsiteY6" fmla="*/ 69969 h 378255"/>
                <a:gd name="connsiteX7" fmla="*/ 2795276 w 3034228"/>
                <a:gd name="connsiteY7" fmla="*/ 0 h 378255"/>
                <a:gd name="connsiteX8" fmla="*/ 553763 w 3034228"/>
                <a:gd name="connsiteY8" fmla="*/ 0 h 378255"/>
                <a:gd name="connsiteX9" fmla="*/ 530137 w 3034228"/>
                <a:gd name="connsiteY9" fmla="*/ 2382 h 378255"/>
                <a:gd name="connsiteX10" fmla="*/ 238829 w 3034228"/>
                <a:gd name="connsiteY10" fmla="*/ 2382 h 378255"/>
                <a:gd name="connsiteX11" fmla="*/ 0 w 3034228"/>
                <a:gd name="connsiteY11" fmla="*/ 241211 h 378255"/>
                <a:gd name="connsiteX12" fmla="*/ 18782 w 3034228"/>
                <a:gd name="connsiteY12" fmla="*/ 334194 h 3782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034228" h="378255">
                  <a:moveTo>
                    <a:pt x="48505" y="378255"/>
                  </a:moveTo>
                  <a:lnTo>
                    <a:pt x="2670792" y="378255"/>
                  </a:lnTo>
                  <a:lnTo>
                    <a:pt x="2672399" y="375873"/>
                  </a:lnTo>
                  <a:lnTo>
                    <a:pt x="2985726" y="375873"/>
                  </a:lnTo>
                  <a:lnTo>
                    <a:pt x="3015456" y="331790"/>
                  </a:lnTo>
                  <a:cubicBezTo>
                    <a:pt x="3027544" y="303217"/>
                    <a:pt x="3034228" y="271803"/>
                    <a:pt x="3034228" y="238829"/>
                  </a:cubicBezTo>
                  <a:cubicBezTo>
                    <a:pt x="3034228" y="172823"/>
                    <a:pt x="3007463" y="113176"/>
                    <a:pt x="2964259" y="69969"/>
                  </a:cubicBezTo>
                  <a:cubicBezTo>
                    <a:pt x="2921052" y="26765"/>
                    <a:pt x="2861286" y="0"/>
                    <a:pt x="2795276" y="0"/>
                  </a:cubicBezTo>
                  <a:lnTo>
                    <a:pt x="553763" y="0"/>
                  </a:lnTo>
                  <a:lnTo>
                    <a:pt x="530137" y="2382"/>
                  </a:lnTo>
                  <a:lnTo>
                    <a:pt x="238829" y="2382"/>
                  </a:lnTo>
                  <a:cubicBezTo>
                    <a:pt x="106931" y="2382"/>
                    <a:pt x="0" y="109318"/>
                    <a:pt x="0" y="241211"/>
                  </a:cubicBezTo>
                  <a:cubicBezTo>
                    <a:pt x="0" y="274216"/>
                    <a:pt x="6691" y="305631"/>
                    <a:pt x="18782" y="334194"/>
                  </a:cubicBezTo>
                  <a:close/>
                </a:path>
              </a:pathLst>
            </a:custGeom>
            <a:grpFill/>
            <a:ln w="3429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zh-CN" altLang="en-US">
                <a:cs typeface="+mn-ea"/>
                <a:sym typeface="+mn-lt"/>
              </a:endParaRPr>
            </a:p>
          </p:txBody>
        </p:sp>
      </p:grpSp>
      <p:grpSp>
        <p:nvGrpSpPr>
          <p:cNvPr id="4" name="组合 3"/>
          <p:cNvGrpSpPr/>
          <p:nvPr/>
        </p:nvGrpSpPr>
        <p:grpSpPr>
          <a:xfrm>
            <a:off x="3484880" y="1823085"/>
            <a:ext cx="1115060" cy="360680"/>
            <a:chOff x="4575540" y="492013"/>
            <a:chExt cx="3901032" cy="1262077"/>
          </a:xfrm>
          <a:gradFill>
            <a:gsLst>
              <a:gs pos="74000">
                <a:srgbClr val="E39DBB">
                  <a:alpha val="100000"/>
                </a:srgbClr>
              </a:gs>
              <a:gs pos="98000">
                <a:srgbClr val="FEF2F6"/>
              </a:gs>
              <a:gs pos="20000">
                <a:srgbClr val="C84980"/>
              </a:gs>
            </a:gsLst>
            <a:lin ang="4260000" scaled="0"/>
          </a:gradFill>
        </p:grpSpPr>
        <p:sp>
          <p:nvSpPr>
            <p:cNvPr id="5" name="任意多边形: 形状 57"/>
            <p:cNvSpPr/>
            <p:nvPr/>
          </p:nvSpPr>
          <p:spPr>
            <a:xfrm>
              <a:off x="4575540" y="492013"/>
              <a:ext cx="3896636" cy="968637"/>
            </a:xfrm>
            <a:custGeom>
              <a:avLst/>
              <a:gdLst>
                <a:gd name="connsiteX0" fmla="*/ 388471 w 1113327"/>
                <a:gd name="connsiteY0" fmla="*/ 181120 h 276754"/>
                <a:gd name="connsiteX1" fmla="*/ 373144 w 1113327"/>
                <a:gd name="connsiteY1" fmla="*/ 149573 h 276754"/>
                <a:gd name="connsiteX2" fmla="*/ 336110 w 1113327"/>
                <a:gd name="connsiteY2" fmla="*/ 136474 h 276754"/>
                <a:gd name="connsiteX3" fmla="*/ 68237 w 1113327"/>
                <a:gd name="connsiteY3" fmla="*/ 136474 h 276754"/>
                <a:gd name="connsiteX4" fmla="*/ 19991 w 1113327"/>
                <a:gd name="connsiteY4" fmla="*/ 116483 h 276754"/>
                <a:gd name="connsiteX5" fmla="*/ 0 w 1113327"/>
                <a:gd name="connsiteY5" fmla="*/ 68237 h 276754"/>
                <a:gd name="connsiteX6" fmla="*/ 68237 w 1113327"/>
                <a:gd name="connsiteY6" fmla="*/ 0 h 276754"/>
                <a:gd name="connsiteX7" fmla="*/ 708671 w 1113327"/>
                <a:gd name="connsiteY7" fmla="*/ 0 h 276754"/>
                <a:gd name="connsiteX8" fmla="*/ 756952 w 1113327"/>
                <a:gd name="connsiteY8" fmla="*/ 19991 h 276754"/>
                <a:gd name="connsiteX9" fmla="*/ 776943 w 1113327"/>
                <a:gd name="connsiteY9" fmla="*/ 68237 h 276754"/>
                <a:gd name="connsiteX10" fmla="*/ 708671 w 1113327"/>
                <a:gd name="connsiteY10" fmla="*/ 136474 h 276754"/>
                <a:gd name="connsiteX11" fmla="*/ 621918 w 1113327"/>
                <a:gd name="connsiteY11" fmla="*/ 136474 h 276754"/>
                <a:gd name="connsiteX12" fmla="*/ 569557 w 1113327"/>
                <a:gd name="connsiteY12" fmla="*/ 181120 h 276754"/>
                <a:gd name="connsiteX13" fmla="*/ 584919 w 1113327"/>
                <a:gd name="connsiteY13" fmla="*/ 212667 h 276754"/>
                <a:gd name="connsiteX14" fmla="*/ 621918 w 1113327"/>
                <a:gd name="connsiteY14" fmla="*/ 225731 h 276754"/>
                <a:gd name="connsiteX15" fmla="*/ 1047285 w 1113327"/>
                <a:gd name="connsiteY15" fmla="*/ 225731 h 276754"/>
                <a:gd name="connsiteX16" fmla="*/ 1113328 w 1113327"/>
                <a:gd name="connsiteY16" fmla="*/ 276755 h 276754"/>
                <a:gd name="connsiteX17" fmla="*/ 248911 w 1113327"/>
                <a:gd name="connsiteY17" fmla="*/ 276755 h 276754"/>
                <a:gd name="connsiteX18" fmla="*/ 314988 w 1113327"/>
                <a:gd name="connsiteY18" fmla="*/ 225731 h 276754"/>
                <a:gd name="connsiteX19" fmla="*/ 336110 w 1113327"/>
                <a:gd name="connsiteY19" fmla="*/ 225731 h 276754"/>
                <a:gd name="connsiteX20" fmla="*/ 388471 w 1113327"/>
                <a:gd name="connsiteY20" fmla="*/ 181120 h 276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113327" h="276754">
                  <a:moveTo>
                    <a:pt x="388471" y="181120"/>
                  </a:moveTo>
                  <a:cubicBezTo>
                    <a:pt x="388471" y="168776"/>
                    <a:pt x="382608" y="157631"/>
                    <a:pt x="373144" y="149573"/>
                  </a:cubicBezTo>
                  <a:cubicBezTo>
                    <a:pt x="363645" y="141481"/>
                    <a:pt x="350546" y="136474"/>
                    <a:pt x="336110" y="136474"/>
                  </a:cubicBezTo>
                  <a:lnTo>
                    <a:pt x="68237" y="136474"/>
                  </a:lnTo>
                  <a:cubicBezTo>
                    <a:pt x="49377" y="136474"/>
                    <a:pt x="32335" y="128828"/>
                    <a:pt x="19991" y="116483"/>
                  </a:cubicBezTo>
                  <a:cubicBezTo>
                    <a:pt x="7647" y="104139"/>
                    <a:pt x="0" y="87097"/>
                    <a:pt x="0" y="68237"/>
                  </a:cubicBezTo>
                  <a:cubicBezTo>
                    <a:pt x="0" y="30553"/>
                    <a:pt x="30552" y="0"/>
                    <a:pt x="68237" y="0"/>
                  </a:cubicBezTo>
                  <a:lnTo>
                    <a:pt x="708671" y="0"/>
                  </a:lnTo>
                  <a:cubicBezTo>
                    <a:pt x="727531" y="0"/>
                    <a:pt x="744607" y="7647"/>
                    <a:pt x="756952" y="19991"/>
                  </a:cubicBezTo>
                  <a:cubicBezTo>
                    <a:pt x="769296" y="32336"/>
                    <a:pt x="776943" y="49378"/>
                    <a:pt x="776943" y="68237"/>
                  </a:cubicBezTo>
                  <a:cubicBezTo>
                    <a:pt x="776943" y="105922"/>
                    <a:pt x="746390" y="136474"/>
                    <a:pt x="708671" y="136474"/>
                  </a:cubicBezTo>
                  <a:lnTo>
                    <a:pt x="621918" y="136474"/>
                  </a:lnTo>
                  <a:cubicBezTo>
                    <a:pt x="593011" y="136474"/>
                    <a:pt x="569557" y="156465"/>
                    <a:pt x="569557" y="181120"/>
                  </a:cubicBezTo>
                  <a:cubicBezTo>
                    <a:pt x="569557" y="193430"/>
                    <a:pt x="575421" y="204574"/>
                    <a:pt x="584919" y="212667"/>
                  </a:cubicBezTo>
                  <a:cubicBezTo>
                    <a:pt x="594383" y="220759"/>
                    <a:pt x="607482" y="225731"/>
                    <a:pt x="621918" y="225731"/>
                  </a:cubicBezTo>
                  <a:lnTo>
                    <a:pt x="1047285" y="225731"/>
                  </a:lnTo>
                  <a:cubicBezTo>
                    <a:pt x="1079003" y="225731"/>
                    <a:pt x="1105681" y="247402"/>
                    <a:pt x="1113328" y="276755"/>
                  </a:cubicBezTo>
                  <a:lnTo>
                    <a:pt x="248911" y="276755"/>
                  </a:lnTo>
                  <a:cubicBezTo>
                    <a:pt x="256558" y="247402"/>
                    <a:pt x="283236" y="225731"/>
                    <a:pt x="314988" y="225731"/>
                  </a:cubicBezTo>
                  <a:lnTo>
                    <a:pt x="336110" y="225731"/>
                  </a:lnTo>
                  <a:cubicBezTo>
                    <a:pt x="365017" y="225731"/>
                    <a:pt x="388471" y="205740"/>
                    <a:pt x="388471" y="181120"/>
                  </a:cubicBezTo>
                  <a:close/>
                </a:path>
              </a:pathLst>
            </a:custGeom>
            <a:grpFill/>
            <a:ln w="342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6" name="任意多边形: 形状 192"/>
            <p:cNvSpPr/>
            <p:nvPr/>
          </p:nvSpPr>
          <p:spPr>
            <a:xfrm flipV="1">
              <a:off x="5442344" y="1375835"/>
              <a:ext cx="3034228" cy="378255"/>
            </a:xfrm>
            <a:custGeom>
              <a:avLst/>
              <a:gdLst>
                <a:gd name="connsiteX0" fmla="*/ 48505 w 3034228"/>
                <a:gd name="connsiteY0" fmla="*/ 378255 h 378255"/>
                <a:gd name="connsiteX1" fmla="*/ 2670792 w 3034228"/>
                <a:gd name="connsiteY1" fmla="*/ 378255 h 378255"/>
                <a:gd name="connsiteX2" fmla="*/ 2672399 w 3034228"/>
                <a:gd name="connsiteY2" fmla="*/ 375873 h 378255"/>
                <a:gd name="connsiteX3" fmla="*/ 2985726 w 3034228"/>
                <a:gd name="connsiteY3" fmla="*/ 375873 h 378255"/>
                <a:gd name="connsiteX4" fmla="*/ 3015456 w 3034228"/>
                <a:gd name="connsiteY4" fmla="*/ 331790 h 378255"/>
                <a:gd name="connsiteX5" fmla="*/ 3034228 w 3034228"/>
                <a:gd name="connsiteY5" fmla="*/ 238829 h 378255"/>
                <a:gd name="connsiteX6" fmla="*/ 2964259 w 3034228"/>
                <a:gd name="connsiteY6" fmla="*/ 69969 h 378255"/>
                <a:gd name="connsiteX7" fmla="*/ 2795276 w 3034228"/>
                <a:gd name="connsiteY7" fmla="*/ 0 h 378255"/>
                <a:gd name="connsiteX8" fmla="*/ 553763 w 3034228"/>
                <a:gd name="connsiteY8" fmla="*/ 0 h 378255"/>
                <a:gd name="connsiteX9" fmla="*/ 530137 w 3034228"/>
                <a:gd name="connsiteY9" fmla="*/ 2382 h 378255"/>
                <a:gd name="connsiteX10" fmla="*/ 238829 w 3034228"/>
                <a:gd name="connsiteY10" fmla="*/ 2382 h 378255"/>
                <a:gd name="connsiteX11" fmla="*/ 0 w 3034228"/>
                <a:gd name="connsiteY11" fmla="*/ 241211 h 378255"/>
                <a:gd name="connsiteX12" fmla="*/ 18782 w 3034228"/>
                <a:gd name="connsiteY12" fmla="*/ 334194 h 3782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034228" h="378255">
                  <a:moveTo>
                    <a:pt x="48505" y="378255"/>
                  </a:moveTo>
                  <a:lnTo>
                    <a:pt x="2670792" y="378255"/>
                  </a:lnTo>
                  <a:lnTo>
                    <a:pt x="2672399" y="375873"/>
                  </a:lnTo>
                  <a:lnTo>
                    <a:pt x="2985726" y="375873"/>
                  </a:lnTo>
                  <a:lnTo>
                    <a:pt x="3015456" y="331790"/>
                  </a:lnTo>
                  <a:cubicBezTo>
                    <a:pt x="3027544" y="303217"/>
                    <a:pt x="3034228" y="271803"/>
                    <a:pt x="3034228" y="238829"/>
                  </a:cubicBezTo>
                  <a:cubicBezTo>
                    <a:pt x="3034228" y="172823"/>
                    <a:pt x="3007463" y="113176"/>
                    <a:pt x="2964259" y="69969"/>
                  </a:cubicBezTo>
                  <a:cubicBezTo>
                    <a:pt x="2921052" y="26765"/>
                    <a:pt x="2861286" y="0"/>
                    <a:pt x="2795276" y="0"/>
                  </a:cubicBezTo>
                  <a:lnTo>
                    <a:pt x="553763" y="0"/>
                  </a:lnTo>
                  <a:lnTo>
                    <a:pt x="530137" y="2382"/>
                  </a:lnTo>
                  <a:lnTo>
                    <a:pt x="238829" y="2382"/>
                  </a:lnTo>
                  <a:cubicBezTo>
                    <a:pt x="106931" y="2382"/>
                    <a:pt x="0" y="109318"/>
                    <a:pt x="0" y="241211"/>
                  </a:cubicBezTo>
                  <a:cubicBezTo>
                    <a:pt x="0" y="274216"/>
                    <a:pt x="6691" y="305631"/>
                    <a:pt x="18782" y="334194"/>
                  </a:cubicBezTo>
                  <a:close/>
                </a:path>
              </a:pathLst>
            </a:custGeom>
            <a:grpFill/>
            <a:ln w="3429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zh-CN" altLang="en-US">
                <a:cs typeface="+mn-ea"/>
                <a:sym typeface="+mn-lt"/>
              </a:endParaRPr>
            </a:p>
          </p:txBody>
        </p:sp>
      </p:grpSp>
      <p:pic>
        <p:nvPicPr>
          <p:cNvPr id="8" name="图片 7" descr="微信图片_2024071609471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94165" y="301625"/>
            <a:ext cx="2719070" cy="543560"/>
          </a:xfrm>
          <a:prstGeom prst="rect">
            <a:avLst/>
          </a:prstGeom>
        </p:spPr>
      </p:pic>
      <p:sp>
        <p:nvSpPr>
          <p:cNvPr id="9" name="任意多边形: 形状 235"/>
          <p:cNvSpPr/>
          <p:nvPr/>
        </p:nvSpPr>
        <p:spPr>
          <a:xfrm>
            <a:off x="-1" y="0"/>
            <a:ext cx="2072654" cy="1206867"/>
          </a:xfrm>
          <a:custGeom>
            <a:avLst/>
            <a:gdLst>
              <a:gd name="connsiteX0" fmla="*/ 592188 w 592188"/>
              <a:gd name="connsiteY0" fmla="*/ 260432 h 344820"/>
              <a:gd name="connsiteX1" fmla="*/ 592188 w 592188"/>
              <a:gd name="connsiteY1" fmla="*/ 276583 h 344820"/>
              <a:gd name="connsiteX2" fmla="*/ 523951 w 592188"/>
              <a:gd name="connsiteY2" fmla="*/ 344820 h 344820"/>
              <a:gd name="connsiteX3" fmla="*/ 0 w 592188"/>
              <a:gd name="connsiteY3" fmla="*/ 344820 h 344820"/>
              <a:gd name="connsiteX4" fmla="*/ 0 w 592188"/>
              <a:gd name="connsiteY4" fmla="*/ 0 h 344820"/>
              <a:gd name="connsiteX5" fmla="*/ 244145 w 592188"/>
              <a:gd name="connsiteY5" fmla="*/ 0 h 344820"/>
              <a:gd name="connsiteX6" fmla="*/ 253609 w 592188"/>
              <a:gd name="connsiteY6" fmla="*/ 34701 h 344820"/>
              <a:gd name="connsiteX7" fmla="*/ 185338 w 592188"/>
              <a:gd name="connsiteY7" fmla="*/ 102939 h 344820"/>
              <a:gd name="connsiteX8" fmla="*/ 98584 w 592188"/>
              <a:gd name="connsiteY8" fmla="*/ 102939 h 344820"/>
              <a:gd name="connsiteX9" fmla="*/ 46223 w 592188"/>
              <a:gd name="connsiteY9" fmla="*/ 147584 h 344820"/>
              <a:gd name="connsiteX10" fmla="*/ 61585 w 592188"/>
              <a:gd name="connsiteY10" fmla="*/ 179131 h 344820"/>
              <a:gd name="connsiteX11" fmla="*/ 98584 w 592188"/>
              <a:gd name="connsiteY11" fmla="*/ 192196 h 344820"/>
              <a:gd name="connsiteX12" fmla="*/ 523951 w 592188"/>
              <a:gd name="connsiteY12" fmla="*/ 192196 h 344820"/>
              <a:gd name="connsiteX13" fmla="*/ 592188 w 592188"/>
              <a:gd name="connsiteY13" fmla="*/ 260432 h 3448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92188" h="344820">
                <a:moveTo>
                  <a:pt x="592188" y="260432"/>
                </a:moveTo>
                <a:lnTo>
                  <a:pt x="592188" y="276583"/>
                </a:lnTo>
                <a:cubicBezTo>
                  <a:pt x="592188" y="314268"/>
                  <a:pt x="561636" y="344820"/>
                  <a:pt x="523951" y="344820"/>
                </a:cubicBezTo>
                <a:lnTo>
                  <a:pt x="0" y="344820"/>
                </a:lnTo>
                <a:lnTo>
                  <a:pt x="0" y="0"/>
                </a:lnTo>
                <a:lnTo>
                  <a:pt x="244145" y="0"/>
                </a:lnTo>
                <a:cubicBezTo>
                  <a:pt x="250146" y="10150"/>
                  <a:pt x="253609" y="22014"/>
                  <a:pt x="253609" y="34701"/>
                </a:cubicBezTo>
                <a:cubicBezTo>
                  <a:pt x="253609" y="72386"/>
                  <a:pt x="223057" y="102939"/>
                  <a:pt x="185338" y="102939"/>
                </a:cubicBezTo>
                <a:lnTo>
                  <a:pt x="98584" y="102939"/>
                </a:lnTo>
                <a:cubicBezTo>
                  <a:pt x="69677" y="102939"/>
                  <a:pt x="46223" y="122930"/>
                  <a:pt x="46223" y="147584"/>
                </a:cubicBezTo>
                <a:cubicBezTo>
                  <a:pt x="46223" y="159894"/>
                  <a:pt x="52087" y="171039"/>
                  <a:pt x="61585" y="179131"/>
                </a:cubicBezTo>
                <a:cubicBezTo>
                  <a:pt x="71049" y="187223"/>
                  <a:pt x="84148" y="192196"/>
                  <a:pt x="98584" y="192196"/>
                </a:cubicBezTo>
                <a:lnTo>
                  <a:pt x="523951" y="192196"/>
                </a:lnTo>
                <a:cubicBezTo>
                  <a:pt x="561636" y="192196"/>
                  <a:pt x="592188" y="222748"/>
                  <a:pt x="592188" y="260432"/>
                </a:cubicBezTo>
                <a:close/>
              </a:path>
            </a:pathLst>
          </a:custGeom>
          <a:gradFill>
            <a:gsLst>
              <a:gs pos="97000">
                <a:srgbClr val="FDD9E6"/>
              </a:gs>
              <a:gs pos="20000">
                <a:srgbClr val="C84980"/>
              </a:gs>
            </a:gsLst>
            <a:lin ang="1260000" scaled="0"/>
          </a:gradFill>
          <a:ln w="3429" cap="flat">
            <a:noFill/>
            <a:prstDash val="solid"/>
            <a:miter/>
          </a:ln>
        </p:spPr>
        <p:txBody>
          <a:bodyPr rtlCol="0" anchor="ctr"/>
          <a:lstStyle/>
          <a:p>
            <a:endParaRPr lang="zh-CN" altLang="en-US">
              <a:cs typeface="+mn-ea"/>
              <a:sym typeface="+mn-lt"/>
            </a:endParaRPr>
          </a:p>
        </p:txBody>
      </p:sp>
    </p:spTree>
    <p:custDataLst>
      <p:tags r:id="rId3"/>
    </p:custData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9" name="任意多边形: 形状 235"/>
          <p:cNvSpPr/>
          <p:nvPr/>
        </p:nvSpPr>
        <p:spPr>
          <a:xfrm>
            <a:off x="-1" y="0"/>
            <a:ext cx="2072654" cy="1206867"/>
          </a:xfrm>
          <a:custGeom>
            <a:avLst/>
            <a:gdLst>
              <a:gd name="connsiteX0" fmla="*/ 592188 w 592188"/>
              <a:gd name="connsiteY0" fmla="*/ 260432 h 344820"/>
              <a:gd name="connsiteX1" fmla="*/ 592188 w 592188"/>
              <a:gd name="connsiteY1" fmla="*/ 276583 h 344820"/>
              <a:gd name="connsiteX2" fmla="*/ 523951 w 592188"/>
              <a:gd name="connsiteY2" fmla="*/ 344820 h 344820"/>
              <a:gd name="connsiteX3" fmla="*/ 0 w 592188"/>
              <a:gd name="connsiteY3" fmla="*/ 344820 h 344820"/>
              <a:gd name="connsiteX4" fmla="*/ 0 w 592188"/>
              <a:gd name="connsiteY4" fmla="*/ 0 h 344820"/>
              <a:gd name="connsiteX5" fmla="*/ 244145 w 592188"/>
              <a:gd name="connsiteY5" fmla="*/ 0 h 344820"/>
              <a:gd name="connsiteX6" fmla="*/ 253609 w 592188"/>
              <a:gd name="connsiteY6" fmla="*/ 34701 h 344820"/>
              <a:gd name="connsiteX7" fmla="*/ 185338 w 592188"/>
              <a:gd name="connsiteY7" fmla="*/ 102939 h 344820"/>
              <a:gd name="connsiteX8" fmla="*/ 98584 w 592188"/>
              <a:gd name="connsiteY8" fmla="*/ 102939 h 344820"/>
              <a:gd name="connsiteX9" fmla="*/ 46223 w 592188"/>
              <a:gd name="connsiteY9" fmla="*/ 147584 h 344820"/>
              <a:gd name="connsiteX10" fmla="*/ 61585 w 592188"/>
              <a:gd name="connsiteY10" fmla="*/ 179131 h 344820"/>
              <a:gd name="connsiteX11" fmla="*/ 98584 w 592188"/>
              <a:gd name="connsiteY11" fmla="*/ 192196 h 344820"/>
              <a:gd name="connsiteX12" fmla="*/ 523951 w 592188"/>
              <a:gd name="connsiteY12" fmla="*/ 192196 h 344820"/>
              <a:gd name="connsiteX13" fmla="*/ 592188 w 592188"/>
              <a:gd name="connsiteY13" fmla="*/ 260432 h 3448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92188" h="344820">
                <a:moveTo>
                  <a:pt x="592188" y="260432"/>
                </a:moveTo>
                <a:lnTo>
                  <a:pt x="592188" y="276583"/>
                </a:lnTo>
                <a:cubicBezTo>
                  <a:pt x="592188" y="314268"/>
                  <a:pt x="561636" y="344820"/>
                  <a:pt x="523951" y="344820"/>
                </a:cubicBezTo>
                <a:lnTo>
                  <a:pt x="0" y="344820"/>
                </a:lnTo>
                <a:lnTo>
                  <a:pt x="0" y="0"/>
                </a:lnTo>
                <a:lnTo>
                  <a:pt x="244145" y="0"/>
                </a:lnTo>
                <a:cubicBezTo>
                  <a:pt x="250146" y="10150"/>
                  <a:pt x="253609" y="22014"/>
                  <a:pt x="253609" y="34701"/>
                </a:cubicBezTo>
                <a:cubicBezTo>
                  <a:pt x="253609" y="72386"/>
                  <a:pt x="223057" y="102939"/>
                  <a:pt x="185338" y="102939"/>
                </a:cubicBezTo>
                <a:lnTo>
                  <a:pt x="98584" y="102939"/>
                </a:lnTo>
                <a:cubicBezTo>
                  <a:pt x="69677" y="102939"/>
                  <a:pt x="46223" y="122930"/>
                  <a:pt x="46223" y="147584"/>
                </a:cubicBezTo>
                <a:cubicBezTo>
                  <a:pt x="46223" y="159894"/>
                  <a:pt x="52087" y="171039"/>
                  <a:pt x="61585" y="179131"/>
                </a:cubicBezTo>
                <a:cubicBezTo>
                  <a:pt x="71049" y="187223"/>
                  <a:pt x="84148" y="192196"/>
                  <a:pt x="98584" y="192196"/>
                </a:cubicBezTo>
                <a:lnTo>
                  <a:pt x="523951" y="192196"/>
                </a:lnTo>
                <a:cubicBezTo>
                  <a:pt x="561636" y="192196"/>
                  <a:pt x="592188" y="222748"/>
                  <a:pt x="592188" y="260432"/>
                </a:cubicBezTo>
                <a:close/>
              </a:path>
            </a:pathLst>
          </a:custGeom>
          <a:gradFill>
            <a:gsLst>
              <a:gs pos="97000">
                <a:srgbClr val="FDD9E6"/>
              </a:gs>
              <a:gs pos="20000">
                <a:srgbClr val="C84980"/>
              </a:gs>
            </a:gsLst>
            <a:lin ang="1260000" scaled="0"/>
          </a:gradFill>
          <a:ln w="3429" cap="flat">
            <a:noFill/>
            <a:prstDash val="solid"/>
            <a:miter/>
          </a:ln>
        </p:spPr>
        <p:txBody>
          <a:bodyPr rtlCol="0" anchor="ctr"/>
          <a:lstStyle/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853152" y="188675"/>
            <a:ext cx="3628390" cy="8299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>
              <a:buClrTx/>
              <a:buSzTx/>
              <a:buFontTx/>
            </a:pPr>
            <a:r>
              <a:rPr lang="en-US" altLang="zh-CN" sz="4800" dirty="0">
                <a:solidFill>
                  <a:schemeClr val="tx1">
                    <a:lumMod val="75000"/>
                    <a:lumOff val="25000"/>
                  </a:schemeClr>
                </a:solidFill>
                <a:latin typeface="MiSans Semibold" panose="00000700000000000000" pitchFamily="2" charset="-122"/>
                <a:ea typeface="MiSans Semibold" panose="00000700000000000000" pitchFamily="2" charset="-122"/>
                <a:sym typeface="+mn-lt"/>
              </a:rPr>
              <a:t>01</a:t>
            </a:r>
            <a:r>
              <a:rPr lang="zh-CN" altLang="en-US" sz="3600" dirty="0">
                <a:solidFill>
                  <a:schemeClr val="tx1">
                    <a:lumMod val="75000"/>
                    <a:lumOff val="25000"/>
                  </a:schemeClr>
                </a:solidFill>
                <a:latin typeface="MiSans Semibold" panose="00000700000000000000" pitchFamily="2" charset="-122"/>
                <a:ea typeface="MiSans Semibold" panose="00000700000000000000" pitchFamily="2" charset="-122"/>
                <a:sym typeface="+mn-lt"/>
              </a:rPr>
              <a:t>输入标题文本</a:t>
            </a:r>
            <a:endParaRPr lang="zh-CN" altLang="en-US" sz="3600" dirty="0">
              <a:solidFill>
                <a:schemeClr val="tx1">
                  <a:lumMod val="75000"/>
                  <a:lumOff val="25000"/>
                </a:schemeClr>
              </a:solidFill>
              <a:latin typeface="MiSans Semibold" panose="00000700000000000000" pitchFamily="2" charset="-122"/>
              <a:ea typeface="MiSans Semibold" panose="00000700000000000000" pitchFamily="2" charset="-122"/>
              <a:sym typeface="+mn-lt"/>
            </a:endParaRPr>
          </a:p>
        </p:txBody>
      </p:sp>
      <p:pic>
        <p:nvPicPr>
          <p:cNvPr id="89" name="图片 88" descr="E:/设计素材图片2/bernd-dittrich-e3rTQf9mtKw-unsplash.jpgbernd-dittrich-e3rTQf9mtKw-unsplash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3" cstate="email"/>
          <a:srcRect l="5" t="19748" r="5" b="19748"/>
          <a:stretch>
            <a:fillRect/>
          </a:stretch>
        </p:blipFill>
        <p:spPr>
          <a:xfrm>
            <a:off x="475615" y="1667192"/>
            <a:ext cx="4582948" cy="3696335"/>
          </a:xfrm>
          <a:custGeom>
            <a:avLst/>
            <a:gdLst/>
            <a:ahLst/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068" h="8120">
                <a:moveTo>
                  <a:pt x="3566" y="5216"/>
                </a:moveTo>
                <a:lnTo>
                  <a:pt x="6502" y="5216"/>
                </a:lnTo>
                <a:lnTo>
                  <a:pt x="6502" y="8120"/>
                </a:lnTo>
                <a:lnTo>
                  <a:pt x="3566" y="8120"/>
                </a:lnTo>
                <a:lnTo>
                  <a:pt x="3566" y="5216"/>
                </a:lnTo>
                <a:close/>
                <a:moveTo>
                  <a:pt x="710" y="4270"/>
                </a:moveTo>
                <a:lnTo>
                  <a:pt x="3385" y="4270"/>
                </a:lnTo>
                <a:lnTo>
                  <a:pt x="3385" y="6916"/>
                </a:lnTo>
                <a:lnTo>
                  <a:pt x="710" y="6916"/>
                </a:lnTo>
                <a:lnTo>
                  <a:pt x="710" y="4270"/>
                </a:lnTo>
                <a:close/>
                <a:moveTo>
                  <a:pt x="6683" y="3898"/>
                </a:moveTo>
                <a:lnTo>
                  <a:pt x="10068" y="3898"/>
                </a:lnTo>
                <a:lnTo>
                  <a:pt x="10068" y="7247"/>
                </a:lnTo>
                <a:lnTo>
                  <a:pt x="6683" y="7247"/>
                </a:lnTo>
                <a:lnTo>
                  <a:pt x="6683" y="3898"/>
                </a:lnTo>
                <a:close/>
                <a:moveTo>
                  <a:pt x="6668" y="1062"/>
                </a:moveTo>
                <a:lnTo>
                  <a:pt x="9342" y="1062"/>
                </a:lnTo>
                <a:lnTo>
                  <a:pt x="9342" y="3708"/>
                </a:lnTo>
                <a:lnTo>
                  <a:pt x="6668" y="3708"/>
                </a:lnTo>
                <a:lnTo>
                  <a:pt x="6668" y="1062"/>
                </a:lnTo>
                <a:close/>
                <a:moveTo>
                  <a:pt x="0" y="711"/>
                </a:moveTo>
                <a:lnTo>
                  <a:pt x="3385" y="711"/>
                </a:lnTo>
                <a:lnTo>
                  <a:pt x="3385" y="4060"/>
                </a:lnTo>
                <a:lnTo>
                  <a:pt x="0" y="4060"/>
                </a:lnTo>
                <a:lnTo>
                  <a:pt x="0" y="711"/>
                </a:lnTo>
                <a:close/>
                <a:moveTo>
                  <a:pt x="3559" y="0"/>
                </a:moveTo>
                <a:lnTo>
                  <a:pt x="6494" y="0"/>
                </a:lnTo>
                <a:lnTo>
                  <a:pt x="6494" y="5042"/>
                </a:lnTo>
                <a:lnTo>
                  <a:pt x="3559" y="5042"/>
                </a:lnTo>
                <a:lnTo>
                  <a:pt x="3559" y="0"/>
                </a:lnTo>
                <a:close/>
              </a:path>
            </a:pathLst>
          </a:custGeom>
        </p:spPr>
      </p:pic>
      <p:grpSp>
        <p:nvGrpSpPr>
          <p:cNvPr id="90" name="组合 89"/>
          <p:cNvGrpSpPr/>
          <p:nvPr/>
        </p:nvGrpSpPr>
        <p:grpSpPr>
          <a:xfrm>
            <a:off x="717550" y="1866900"/>
            <a:ext cx="358775" cy="207645"/>
            <a:chOff x="9467" y="7000"/>
            <a:chExt cx="565" cy="327"/>
          </a:xfrm>
        </p:grpSpPr>
        <p:sp>
          <p:nvSpPr>
            <p:cNvPr id="91" name="椭圆 90"/>
            <p:cNvSpPr/>
            <p:nvPr>
              <p:custDataLst>
                <p:tags r:id="rId4"/>
              </p:custDataLst>
            </p:nvPr>
          </p:nvSpPr>
          <p:spPr>
            <a:xfrm>
              <a:off x="9467" y="7000"/>
              <a:ext cx="128" cy="128"/>
            </a:xfrm>
            <a:prstGeom prst="ellipse">
              <a:avLst/>
            </a:prstGeom>
            <a:gradFill>
              <a:gsLst>
                <a:gs pos="33000">
                  <a:srgbClr val="FDDAE6"/>
                </a:gs>
                <a:gs pos="11000">
                  <a:schemeClr val="bg1"/>
                </a:gs>
                <a:gs pos="100000">
                  <a:srgbClr val="C8498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92" name="椭圆 91"/>
            <p:cNvSpPr/>
            <p:nvPr>
              <p:custDataLst>
                <p:tags r:id="rId5"/>
              </p:custDataLst>
            </p:nvPr>
          </p:nvSpPr>
          <p:spPr>
            <a:xfrm>
              <a:off x="9693" y="7000"/>
              <a:ext cx="128" cy="128"/>
            </a:xfrm>
            <a:prstGeom prst="ellipse">
              <a:avLst/>
            </a:prstGeom>
            <a:gradFill>
              <a:gsLst>
                <a:gs pos="33000">
                  <a:srgbClr val="FDDAE6"/>
                </a:gs>
                <a:gs pos="11000">
                  <a:schemeClr val="bg1"/>
                </a:gs>
                <a:gs pos="100000">
                  <a:srgbClr val="C8498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93" name="椭圆 92"/>
            <p:cNvSpPr/>
            <p:nvPr>
              <p:custDataLst>
                <p:tags r:id="rId6"/>
              </p:custDataLst>
            </p:nvPr>
          </p:nvSpPr>
          <p:spPr>
            <a:xfrm>
              <a:off x="9904" y="7000"/>
              <a:ext cx="128" cy="128"/>
            </a:xfrm>
            <a:prstGeom prst="ellipse">
              <a:avLst/>
            </a:prstGeom>
            <a:gradFill>
              <a:gsLst>
                <a:gs pos="33000">
                  <a:srgbClr val="FDDAE6"/>
                </a:gs>
                <a:gs pos="11000">
                  <a:schemeClr val="bg1"/>
                </a:gs>
                <a:gs pos="100000">
                  <a:srgbClr val="C8498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94" name="椭圆 93"/>
            <p:cNvSpPr/>
            <p:nvPr>
              <p:custDataLst>
                <p:tags r:id="rId7"/>
              </p:custDataLst>
            </p:nvPr>
          </p:nvSpPr>
          <p:spPr>
            <a:xfrm>
              <a:off x="9467" y="7199"/>
              <a:ext cx="128" cy="128"/>
            </a:xfrm>
            <a:prstGeom prst="ellipse">
              <a:avLst/>
            </a:prstGeom>
            <a:gradFill>
              <a:gsLst>
                <a:gs pos="33000">
                  <a:srgbClr val="FDDAE6"/>
                </a:gs>
                <a:gs pos="11000">
                  <a:schemeClr val="bg1"/>
                </a:gs>
                <a:gs pos="100000">
                  <a:srgbClr val="C8498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95" name="椭圆 94"/>
            <p:cNvSpPr/>
            <p:nvPr>
              <p:custDataLst>
                <p:tags r:id="rId8"/>
              </p:custDataLst>
            </p:nvPr>
          </p:nvSpPr>
          <p:spPr>
            <a:xfrm>
              <a:off x="9693" y="7199"/>
              <a:ext cx="128" cy="128"/>
            </a:xfrm>
            <a:prstGeom prst="ellipse">
              <a:avLst/>
            </a:prstGeom>
            <a:gradFill>
              <a:gsLst>
                <a:gs pos="33000">
                  <a:srgbClr val="FDDAE6"/>
                </a:gs>
                <a:gs pos="11000">
                  <a:schemeClr val="bg1"/>
                </a:gs>
                <a:gs pos="100000">
                  <a:srgbClr val="C8498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96" name="椭圆 95"/>
            <p:cNvSpPr/>
            <p:nvPr>
              <p:custDataLst>
                <p:tags r:id="rId9"/>
              </p:custDataLst>
            </p:nvPr>
          </p:nvSpPr>
          <p:spPr>
            <a:xfrm>
              <a:off x="9904" y="7199"/>
              <a:ext cx="128" cy="128"/>
            </a:xfrm>
            <a:prstGeom prst="ellipse">
              <a:avLst/>
            </a:prstGeom>
            <a:gradFill>
              <a:gsLst>
                <a:gs pos="33000">
                  <a:srgbClr val="FDDAE6"/>
                </a:gs>
                <a:gs pos="11000">
                  <a:schemeClr val="bg1"/>
                </a:gs>
                <a:gs pos="100000">
                  <a:srgbClr val="C8498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</p:grpSp>
      <p:grpSp>
        <p:nvGrpSpPr>
          <p:cNvPr id="97" name="组合 96"/>
          <p:cNvGrpSpPr/>
          <p:nvPr/>
        </p:nvGrpSpPr>
        <p:grpSpPr>
          <a:xfrm>
            <a:off x="4327525" y="4906010"/>
            <a:ext cx="358775" cy="207645"/>
            <a:chOff x="9467" y="7000"/>
            <a:chExt cx="565" cy="327"/>
          </a:xfrm>
        </p:grpSpPr>
        <p:sp>
          <p:nvSpPr>
            <p:cNvPr id="98" name="椭圆 97"/>
            <p:cNvSpPr/>
            <p:nvPr>
              <p:custDataLst>
                <p:tags r:id="rId10"/>
              </p:custDataLst>
            </p:nvPr>
          </p:nvSpPr>
          <p:spPr>
            <a:xfrm>
              <a:off x="9467" y="7000"/>
              <a:ext cx="128" cy="128"/>
            </a:xfrm>
            <a:prstGeom prst="ellipse">
              <a:avLst/>
            </a:prstGeom>
            <a:gradFill>
              <a:gsLst>
                <a:gs pos="33000">
                  <a:srgbClr val="FDDAE6"/>
                </a:gs>
                <a:gs pos="11000">
                  <a:schemeClr val="bg1"/>
                </a:gs>
                <a:gs pos="100000">
                  <a:srgbClr val="C8498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99" name="椭圆 98"/>
            <p:cNvSpPr/>
            <p:nvPr>
              <p:custDataLst>
                <p:tags r:id="rId11"/>
              </p:custDataLst>
            </p:nvPr>
          </p:nvSpPr>
          <p:spPr>
            <a:xfrm>
              <a:off x="9693" y="7000"/>
              <a:ext cx="128" cy="128"/>
            </a:xfrm>
            <a:prstGeom prst="ellipse">
              <a:avLst/>
            </a:prstGeom>
            <a:gradFill>
              <a:gsLst>
                <a:gs pos="33000">
                  <a:srgbClr val="FDDAE6"/>
                </a:gs>
                <a:gs pos="11000">
                  <a:schemeClr val="bg1"/>
                </a:gs>
                <a:gs pos="100000">
                  <a:srgbClr val="C8498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100" name="椭圆 99"/>
            <p:cNvSpPr/>
            <p:nvPr>
              <p:custDataLst>
                <p:tags r:id="rId12"/>
              </p:custDataLst>
            </p:nvPr>
          </p:nvSpPr>
          <p:spPr>
            <a:xfrm>
              <a:off x="9904" y="7000"/>
              <a:ext cx="128" cy="128"/>
            </a:xfrm>
            <a:prstGeom prst="ellipse">
              <a:avLst/>
            </a:prstGeom>
            <a:gradFill>
              <a:gsLst>
                <a:gs pos="33000">
                  <a:srgbClr val="FDDAE6"/>
                </a:gs>
                <a:gs pos="11000">
                  <a:schemeClr val="bg1"/>
                </a:gs>
                <a:gs pos="100000">
                  <a:srgbClr val="C8498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101" name="椭圆 100"/>
            <p:cNvSpPr/>
            <p:nvPr>
              <p:custDataLst>
                <p:tags r:id="rId13"/>
              </p:custDataLst>
            </p:nvPr>
          </p:nvSpPr>
          <p:spPr>
            <a:xfrm>
              <a:off x="9467" y="7199"/>
              <a:ext cx="128" cy="128"/>
            </a:xfrm>
            <a:prstGeom prst="ellipse">
              <a:avLst/>
            </a:prstGeom>
            <a:gradFill>
              <a:gsLst>
                <a:gs pos="33000">
                  <a:srgbClr val="FDDAE6"/>
                </a:gs>
                <a:gs pos="11000">
                  <a:schemeClr val="bg1"/>
                </a:gs>
                <a:gs pos="100000">
                  <a:srgbClr val="C8498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102" name="椭圆 101"/>
            <p:cNvSpPr/>
            <p:nvPr>
              <p:custDataLst>
                <p:tags r:id="rId14"/>
              </p:custDataLst>
            </p:nvPr>
          </p:nvSpPr>
          <p:spPr>
            <a:xfrm>
              <a:off x="9693" y="7199"/>
              <a:ext cx="128" cy="128"/>
            </a:xfrm>
            <a:prstGeom prst="ellipse">
              <a:avLst/>
            </a:prstGeom>
            <a:gradFill>
              <a:gsLst>
                <a:gs pos="33000">
                  <a:srgbClr val="FDDAE6"/>
                </a:gs>
                <a:gs pos="11000">
                  <a:schemeClr val="bg1"/>
                </a:gs>
                <a:gs pos="100000">
                  <a:srgbClr val="C8498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103" name="椭圆 102"/>
            <p:cNvSpPr/>
            <p:nvPr>
              <p:custDataLst>
                <p:tags r:id="rId15"/>
              </p:custDataLst>
            </p:nvPr>
          </p:nvSpPr>
          <p:spPr>
            <a:xfrm>
              <a:off x="9904" y="7199"/>
              <a:ext cx="128" cy="128"/>
            </a:xfrm>
            <a:prstGeom prst="ellipse">
              <a:avLst/>
            </a:prstGeom>
            <a:gradFill>
              <a:gsLst>
                <a:gs pos="33000">
                  <a:srgbClr val="FDDAE6"/>
                </a:gs>
                <a:gs pos="11000">
                  <a:schemeClr val="bg1"/>
                </a:gs>
                <a:gs pos="100000">
                  <a:srgbClr val="C8498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</p:grpSp>
      <p:grpSp>
        <p:nvGrpSpPr>
          <p:cNvPr id="108" name="组合 107"/>
          <p:cNvGrpSpPr/>
          <p:nvPr/>
        </p:nvGrpSpPr>
        <p:grpSpPr>
          <a:xfrm>
            <a:off x="5578475" y="1686560"/>
            <a:ext cx="2788920" cy="669290"/>
            <a:chOff x="8249" y="2213"/>
            <a:chExt cx="4392" cy="1054"/>
          </a:xfrm>
        </p:grpSpPr>
        <p:sp>
          <p:nvSpPr>
            <p:cNvPr id="107" name="圆角矩形 106"/>
            <p:cNvSpPr/>
            <p:nvPr/>
          </p:nvSpPr>
          <p:spPr>
            <a:xfrm>
              <a:off x="8249" y="2559"/>
              <a:ext cx="4392" cy="708"/>
            </a:xfrm>
            <a:prstGeom prst="roundRect">
              <a:avLst/>
            </a:prstGeom>
            <a:solidFill>
              <a:srgbClr val="C94B82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105" name="矩形: 圆角 53"/>
            <p:cNvSpPr/>
            <p:nvPr/>
          </p:nvSpPr>
          <p:spPr>
            <a:xfrm>
              <a:off x="8519" y="2213"/>
              <a:ext cx="922" cy="818"/>
            </a:xfrm>
            <a:prstGeom prst="roundRect">
              <a:avLst/>
            </a:prstGeom>
            <a:solidFill>
              <a:srgbClr val="FEEFF4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06" name="文本框 105"/>
            <p:cNvSpPr txBox="1"/>
            <p:nvPr/>
          </p:nvSpPr>
          <p:spPr>
            <a:xfrm>
              <a:off x="8595" y="2310"/>
              <a:ext cx="758" cy="62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zh-CN" sz="20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rPr>
                <a:t>01</a:t>
              </a:r>
              <a:endParaRPr lang="en-US" altLang="zh-CN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sp>
        <p:nvSpPr>
          <p:cNvPr id="109" name="文本框 108"/>
          <p:cNvSpPr txBox="1"/>
          <p:nvPr>
            <p:custDataLst>
              <p:tags r:id="rId16"/>
            </p:custDataLst>
          </p:nvPr>
        </p:nvSpPr>
        <p:spPr>
          <a:xfrm>
            <a:off x="5660390" y="2545715"/>
            <a:ext cx="4421505" cy="802640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>
              <a:lnSpc>
                <a:spcPct val="150000"/>
              </a:lnSpc>
              <a:defRPr sz="1050" b="0" i="0">
                <a:solidFill>
                  <a:schemeClr val="bg1">
                    <a:lumMod val="50000"/>
                  </a:schemeClr>
                </a:solidFill>
                <a:effectLst/>
                <a:latin typeface="HarmonyOS Sans SC Light" panose="00000400000000000000" pitchFamily="2" charset="-122"/>
                <a:ea typeface="阿里巴巴普惠体 2.0 55 Regular" panose="00020600040101010101" pitchFamily="18" charset="-122"/>
                <a:cs typeface="阿里巴巴普惠体 2.0 55 Regular" panose="00020600040101010101" pitchFamily="18" charset="-122"/>
              </a:defRPr>
            </a:lvl1pPr>
          </a:lstStyle>
          <a:p>
            <a:r>
              <a:rPr lang="zh-CN" altLang="en-US" sz="10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rPr>
              <a:t>根据自己的需要添加适当的文字，此处添加详细文本描述，建议与标题相关尽量简洁</a:t>
            </a:r>
            <a:r>
              <a:rPr lang="en-US" altLang="zh-CN" sz="10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rPr>
              <a:t>... ...</a:t>
            </a:r>
            <a:r>
              <a:rPr lang="zh-CN" altLang="en-US" sz="10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rPr>
              <a:t>根据自己的需要添加适当的文字，此处添加详细文本描述，建议与标题相关尽量简洁</a:t>
            </a:r>
            <a:r>
              <a:rPr lang="en-US" altLang="zh-CN" sz="10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rPr>
              <a:t>... ...</a:t>
            </a:r>
            <a:endParaRPr lang="en-US" altLang="zh-CN" sz="1000" dirty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HarmonyOS Sans SC Light" panose="00000400000000000000" pitchFamily="2" charset="-122"/>
            </a:endParaRPr>
          </a:p>
          <a:p>
            <a:endParaRPr lang="en-US" altLang="zh-CN" sz="1000" dirty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HarmonyOS Sans SC Light" panose="00000400000000000000" pitchFamily="2" charset="-122"/>
            </a:endParaRPr>
          </a:p>
        </p:txBody>
      </p:sp>
      <p:sp>
        <p:nvSpPr>
          <p:cNvPr id="110" name="文本框 109"/>
          <p:cNvSpPr txBox="1"/>
          <p:nvPr>
            <p:custDataLst>
              <p:tags r:id="rId17"/>
            </p:custDataLst>
          </p:nvPr>
        </p:nvSpPr>
        <p:spPr>
          <a:xfrm>
            <a:off x="6456952" y="1948099"/>
            <a:ext cx="223556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>
              <a:defRPr sz="1600" b="1">
                <a:solidFill>
                  <a:schemeClr val="tx1">
                    <a:lumMod val="95000"/>
                    <a:lumOff val="5000"/>
                  </a:schemeClr>
                </a:solidFill>
                <a:latin typeface="HarmonyOS Sans SC Light" panose="00000400000000000000" pitchFamily="2" charset="-122"/>
                <a:ea typeface="阿里巴巴普惠体 2.0 55 Regular" panose="00020600040101010101" pitchFamily="18" charset="-122"/>
                <a:cs typeface="阿里巴巴普惠体 2.0 55 Regular" panose="00020600040101010101" pitchFamily="18" charset="-122"/>
              </a:defRPr>
            </a:lvl1pPr>
          </a:lstStyle>
          <a:p>
            <a:r>
              <a:rPr lang="zh-CN" altLang="en-US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HarmonyOS Sans SC Light" panose="00000400000000000000" pitchFamily="2" charset="-122"/>
              </a:rPr>
              <a:t>添加标题文本</a:t>
            </a:r>
            <a:endParaRPr lang="zh-CN" altLang="en-US" dirty="0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  <a:sym typeface="HarmonyOS Sans SC Light" panose="00000400000000000000" pitchFamily="2" charset="-122"/>
            </a:endParaRPr>
          </a:p>
        </p:txBody>
      </p:sp>
      <p:grpSp>
        <p:nvGrpSpPr>
          <p:cNvPr id="111" name="组合 110"/>
          <p:cNvGrpSpPr/>
          <p:nvPr/>
        </p:nvGrpSpPr>
        <p:grpSpPr>
          <a:xfrm>
            <a:off x="5660390" y="3411220"/>
            <a:ext cx="2788920" cy="669290"/>
            <a:chOff x="8249" y="2213"/>
            <a:chExt cx="4392" cy="1054"/>
          </a:xfrm>
        </p:grpSpPr>
        <p:sp>
          <p:nvSpPr>
            <p:cNvPr id="112" name="圆角矩形 111"/>
            <p:cNvSpPr/>
            <p:nvPr/>
          </p:nvSpPr>
          <p:spPr>
            <a:xfrm>
              <a:off x="8249" y="2559"/>
              <a:ext cx="4392" cy="708"/>
            </a:xfrm>
            <a:prstGeom prst="roundRect">
              <a:avLst/>
            </a:prstGeom>
            <a:solidFill>
              <a:srgbClr val="C94B82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113" name="矩形: 圆角 53"/>
            <p:cNvSpPr/>
            <p:nvPr/>
          </p:nvSpPr>
          <p:spPr>
            <a:xfrm>
              <a:off x="8519" y="2213"/>
              <a:ext cx="922" cy="818"/>
            </a:xfrm>
            <a:prstGeom prst="roundRect">
              <a:avLst/>
            </a:prstGeom>
            <a:solidFill>
              <a:srgbClr val="FEEFF4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14" name="文本框 113"/>
            <p:cNvSpPr txBox="1"/>
            <p:nvPr/>
          </p:nvSpPr>
          <p:spPr>
            <a:xfrm>
              <a:off x="8595" y="2310"/>
              <a:ext cx="758" cy="62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zh-CN" sz="20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rPr>
                <a:t>02</a:t>
              </a:r>
              <a:endParaRPr lang="en-US" altLang="zh-CN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sp>
        <p:nvSpPr>
          <p:cNvPr id="115" name="文本框 114"/>
          <p:cNvSpPr txBox="1"/>
          <p:nvPr>
            <p:custDataLst>
              <p:tags r:id="rId18"/>
            </p:custDataLst>
          </p:nvPr>
        </p:nvSpPr>
        <p:spPr>
          <a:xfrm>
            <a:off x="5742305" y="4270375"/>
            <a:ext cx="4421505" cy="802640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>
              <a:lnSpc>
                <a:spcPct val="150000"/>
              </a:lnSpc>
              <a:defRPr sz="1050" b="0" i="0">
                <a:solidFill>
                  <a:schemeClr val="bg1">
                    <a:lumMod val="50000"/>
                  </a:schemeClr>
                </a:solidFill>
                <a:effectLst/>
                <a:latin typeface="HarmonyOS Sans SC Light" panose="00000400000000000000" pitchFamily="2" charset="-122"/>
                <a:ea typeface="阿里巴巴普惠体 2.0 55 Regular" panose="00020600040101010101" pitchFamily="18" charset="-122"/>
                <a:cs typeface="阿里巴巴普惠体 2.0 55 Regular" panose="00020600040101010101" pitchFamily="18" charset="-122"/>
              </a:defRPr>
            </a:lvl1pPr>
          </a:lstStyle>
          <a:p>
            <a:r>
              <a:rPr lang="zh-CN" altLang="en-US" sz="10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rPr>
              <a:t>根据自己的需要添加适当的文字，此处添加详细文本描述，建议与标题相关尽量简洁</a:t>
            </a:r>
            <a:r>
              <a:rPr lang="en-US" altLang="zh-CN" sz="10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rPr>
              <a:t>... ...</a:t>
            </a:r>
            <a:r>
              <a:rPr lang="zh-CN" altLang="en-US" sz="10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rPr>
              <a:t>根据自己的需要添加适当的文字，此处添加详细文本描述，建议与标题相关尽量简洁</a:t>
            </a:r>
            <a:r>
              <a:rPr lang="en-US" altLang="zh-CN" sz="10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HarmonyOS Sans SC Light" panose="00000400000000000000" pitchFamily="2" charset="-122"/>
              </a:rPr>
              <a:t>... ...</a:t>
            </a:r>
            <a:endParaRPr lang="en-US" altLang="zh-CN" sz="1000" dirty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HarmonyOS Sans SC Light" panose="00000400000000000000" pitchFamily="2" charset="-122"/>
            </a:endParaRPr>
          </a:p>
          <a:p>
            <a:endParaRPr lang="en-US" altLang="zh-CN" sz="1000" dirty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HarmonyOS Sans SC Light" panose="00000400000000000000" pitchFamily="2" charset="-122"/>
            </a:endParaRPr>
          </a:p>
        </p:txBody>
      </p:sp>
      <p:sp>
        <p:nvSpPr>
          <p:cNvPr id="116" name="文本框 115"/>
          <p:cNvSpPr txBox="1"/>
          <p:nvPr>
            <p:custDataLst>
              <p:tags r:id="rId19"/>
            </p:custDataLst>
          </p:nvPr>
        </p:nvSpPr>
        <p:spPr>
          <a:xfrm>
            <a:off x="6538867" y="3672759"/>
            <a:ext cx="223556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>
              <a:defRPr sz="1600" b="1">
                <a:solidFill>
                  <a:schemeClr val="tx1">
                    <a:lumMod val="95000"/>
                    <a:lumOff val="5000"/>
                  </a:schemeClr>
                </a:solidFill>
                <a:latin typeface="HarmonyOS Sans SC Light" panose="00000400000000000000" pitchFamily="2" charset="-122"/>
                <a:ea typeface="阿里巴巴普惠体 2.0 55 Regular" panose="00020600040101010101" pitchFamily="18" charset="-122"/>
                <a:cs typeface="阿里巴巴普惠体 2.0 55 Regular" panose="00020600040101010101" pitchFamily="18" charset="-122"/>
              </a:defRPr>
            </a:lvl1pPr>
          </a:lstStyle>
          <a:p>
            <a:r>
              <a:rPr lang="zh-CN" altLang="en-US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HarmonyOS Sans SC Light" panose="00000400000000000000" pitchFamily="2" charset="-122"/>
              </a:rPr>
              <a:t>添加标题文本</a:t>
            </a:r>
            <a:endParaRPr lang="zh-CN" altLang="en-US" dirty="0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  <a:sym typeface="HarmonyOS Sans SC Light" panose="00000400000000000000" pitchFamily="2" charset="-122"/>
            </a:endParaRPr>
          </a:p>
        </p:txBody>
      </p:sp>
      <p:grpSp>
        <p:nvGrpSpPr>
          <p:cNvPr id="195" name="组合 194"/>
          <p:cNvGrpSpPr/>
          <p:nvPr/>
        </p:nvGrpSpPr>
        <p:grpSpPr>
          <a:xfrm>
            <a:off x="10192385" y="3810000"/>
            <a:ext cx="1419860" cy="459105"/>
            <a:chOff x="4575540" y="492013"/>
            <a:chExt cx="3901032" cy="1262077"/>
          </a:xfrm>
          <a:gradFill>
            <a:gsLst>
              <a:gs pos="71000">
                <a:srgbClr val="F2D5E0"/>
              </a:gs>
              <a:gs pos="20000">
                <a:srgbClr val="C84980"/>
              </a:gs>
            </a:gsLst>
            <a:lin ang="4260000" scaled="0"/>
          </a:gradFill>
        </p:grpSpPr>
        <p:sp>
          <p:nvSpPr>
            <p:cNvPr id="117" name="任意多边形: 形状 57"/>
            <p:cNvSpPr/>
            <p:nvPr/>
          </p:nvSpPr>
          <p:spPr>
            <a:xfrm>
              <a:off x="4575540" y="492013"/>
              <a:ext cx="3896636" cy="968637"/>
            </a:xfrm>
            <a:custGeom>
              <a:avLst/>
              <a:gdLst>
                <a:gd name="connsiteX0" fmla="*/ 388471 w 1113327"/>
                <a:gd name="connsiteY0" fmla="*/ 181120 h 276754"/>
                <a:gd name="connsiteX1" fmla="*/ 373144 w 1113327"/>
                <a:gd name="connsiteY1" fmla="*/ 149573 h 276754"/>
                <a:gd name="connsiteX2" fmla="*/ 336110 w 1113327"/>
                <a:gd name="connsiteY2" fmla="*/ 136474 h 276754"/>
                <a:gd name="connsiteX3" fmla="*/ 68237 w 1113327"/>
                <a:gd name="connsiteY3" fmla="*/ 136474 h 276754"/>
                <a:gd name="connsiteX4" fmla="*/ 19991 w 1113327"/>
                <a:gd name="connsiteY4" fmla="*/ 116483 h 276754"/>
                <a:gd name="connsiteX5" fmla="*/ 0 w 1113327"/>
                <a:gd name="connsiteY5" fmla="*/ 68237 h 276754"/>
                <a:gd name="connsiteX6" fmla="*/ 68237 w 1113327"/>
                <a:gd name="connsiteY6" fmla="*/ 0 h 276754"/>
                <a:gd name="connsiteX7" fmla="*/ 708671 w 1113327"/>
                <a:gd name="connsiteY7" fmla="*/ 0 h 276754"/>
                <a:gd name="connsiteX8" fmla="*/ 756952 w 1113327"/>
                <a:gd name="connsiteY8" fmla="*/ 19991 h 276754"/>
                <a:gd name="connsiteX9" fmla="*/ 776943 w 1113327"/>
                <a:gd name="connsiteY9" fmla="*/ 68237 h 276754"/>
                <a:gd name="connsiteX10" fmla="*/ 708671 w 1113327"/>
                <a:gd name="connsiteY10" fmla="*/ 136474 h 276754"/>
                <a:gd name="connsiteX11" fmla="*/ 621918 w 1113327"/>
                <a:gd name="connsiteY11" fmla="*/ 136474 h 276754"/>
                <a:gd name="connsiteX12" fmla="*/ 569557 w 1113327"/>
                <a:gd name="connsiteY12" fmla="*/ 181120 h 276754"/>
                <a:gd name="connsiteX13" fmla="*/ 584919 w 1113327"/>
                <a:gd name="connsiteY13" fmla="*/ 212667 h 276754"/>
                <a:gd name="connsiteX14" fmla="*/ 621918 w 1113327"/>
                <a:gd name="connsiteY14" fmla="*/ 225731 h 276754"/>
                <a:gd name="connsiteX15" fmla="*/ 1047285 w 1113327"/>
                <a:gd name="connsiteY15" fmla="*/ 225731 h 276754"/>
                <a:gd name="connsiteX16" fmla="*/ 1113328 w 1113327"/>
                <a:gd name="connsiteY16" fmla="*/ 276755 h 276754"/>
                <a:gd name="connsiteX17" fmla="*/ 248911 w 1113327"/>
                <a:gd name="connsiteY17" fmla="*/ 276755 h 276754"/>
                <a:gd name="connsiteX18" fmla="*/ 314988 w 1113327"/>
                <a:gd name="connsiteY18" fmla="*/ 225731 h 276754"/>
                <a:gd name="connsiteX19" fmla="*/ 336110 w 1113327"/>
                <a:gd name="connsiteY19" fmla="*/ 225731 h 276754"/>
                <a:gd name="connsiteX20" fmla="*/ 388471 w 1113327"/>
                <a:gd name="connsiteY20" fmla="*/ 181120 h 276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113327" h="276754">
                  <a:moveTo>
                    <a:pt x="388471" y="181120"/>
                  </a:moveTo>
                  <a:cubicBezTo>
                    <a:pt x="388471" y="168776"/>
                    <a:pt x="382608" y="157631"/>
                    <a:pt x="373144" y="149573"/>
                  </a:cubicBezTo>
                  <a:cubicBezTo>
                    <a:pt x="363645" y="141481"/>
                    <a:pt x="350546" y="136474"/>
                    <a:pt x="336110" y="136474"/>
                  </a:cubicBezTo>
                  <a:lnTo>
                    <a:pt x="68237" y="136474"/>
                  </a:lnTo>
                  <a:cubicBezTo>
                    <a:pt x="49377" y="136474"/>
                    <a:pt x="32335" y="128828"/>
                    <a:pt x="19991" y="116483"/>
                  </a:cubicBezTo>
                  <a:cubicBezTo>
                    <a:pt x="7647" y="104139"/>
                    <a:pt x="0" y="87097"/>
                    <a:pt x="0" y="68237"/>
                  </a:cubicBezTo>
                  <a:cubicBezTo>
                    <a:pt x="0" y="30553"/>
                    <a:pt x="30552" y="0"/>
                    <a:pt x="68237" y="0"/>
                  </a:cubicBezTo>
                  <a:lnTo>
                    <a:pt x="708671" y="0"/>
                  </a:lnTo>
                  <a:cubicBezTo>
                    <a:pt x="727531" y="0"/>
                    <a:pt x="744607" y="7647"/>
                    <a:pt x="756952" y="19991"/>
                  </a:cubicBezTo>
                  <a:cubicBezTo>
                    <a:pt x="769296" y="32336"/>
                    <a:pt x="776943" y="49378"/>
                    <a:pt x="776943" y="68237"/>
                  </a:cubicBezTo>
                  <a:cubicBezTo>
                    <a:pt x="776943" y="105922"/>
                    <a:pt x="746390" y="136474"/>
                    <a:pt x="708671" y="136474"/>
                  </a:cubicBezTo>
                  <a:lnTo>
                    <a:pt x="621918" y="136474"/>
                  </a:lnTo>
                  <a:cubicBezTo>
                    <a:pt x="593011" y="136474"/>
                    <a:pt x="569557" y="156465"/>
                    <a:pt x="569557" y="181120"/>
                  </a:cubicBezTo>
                  <a:cubicBezTo>
                    <a:pt x="569557" y="193430"/>
                    <a:pt x="575421" y="204574"/>
                    <a:pt x="584919" y="212667"/>
                  </a:cubicBezTo>
                  <a:cubicBezTo>
                    <a:pt x="594383" y="220759"/>
                    <a:pt x="607482" y="225731"/>
                    <a:pt x="621918" y="225731"/>
                  </a:cubicBezTo>
                  <a:lnTo>
                    <a:pt x="1047285" y="225731"/>
                  </a:lnTo>
                  <a:cubicBezTo>
                    <a:pt x="1079003" y="225731"/>
                    <a:pt x="1105681" y="247402"/>
                    <a:pt x="1113328" y="276755"/>
                  </a:cubicBezTo>
                  <a:lnTo>
                    <a:pt x="248911" y="276755"/>
                  </a:lnTo>
                  <a:cubicBezTo>
                    <a:pt x="256558" y="247402"/>
                    <a:pt x="283236" y="225731"/>
                    <a:pt x="314988" y="225731"/>
                  </a:cubicBezTo>
                  <a:lnTo>
                    <a:pt x="336110" y="225731"/>
                  </a:lnTo>
                  <a:cubicBezTo>
                    <a:pt x="365017" y="225731"/>
                    <a:pt x="388471" y="205740"/>
                    <a:pt x="388471" y="181120"/>
                  </a:cubicBezTo>
                  <a:close/>
                </a:path>
              </a:pathLst>
            </a:custGeom>
            <a:grpFill/>
            <a:ln w="342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endParaRPr>
            </a:p>
          </p:txBody>
        </p:sp>
        <p:sp>
          <p:nvSpPr>
            <p:cNvPr id="193" name="任意多边形: 形状 192"/>
            <p:cNvSpPr/>
            <p:nvPr/>
          </p:nvSpPr>
          <p:spPr>
            <a:xfrm flipV="1">
              <a:off x="5442344" y="1375835"/>
              <a:ext cx="3034228" cy="378255"/>
            </a:xfrm>
            <a:custGeom>
              <a:avLst/>
              <a:gdLst>
                <a:gd name="connsiteX0" fmla="*/ 48505 w 3034228"/>
                <a:gd name="connsiteY0" fmla="*/ 378255 h 378255"/>
                <a:gd name="connsiteX1" fmla="*/ 2670792 w 3034228"/>
                <a:gd name="connsiteY1" fmla="*/ 378255 h 378255"/>
                <a:gd name="connsiteX2" fmla="*/ 2672399 w 3034228"/>
                <a:gd name="connsiteY2" fmla="*/ 375873 h 378255"/>
                <a:gd name="connsiteX3" fmla="*/ 2985726 w 3034228"/>
                <a:gd name="connsiteY3" fmla="*/ 375873 h 378255"/>
                <a:gd name="connsiteX4" fmla="*/ 3015456 w 3034228"/>
                <a:gd name="connsiteY4" fmla="*/ 331790 h 378255"/>
                <a:gd name="connsiteX5" fmla="*/ 3034228 w 3034228"/>
                <a:gd name="connsiteY5" fmla="*/ 238829 h 378255"/>
                <a:gd name="connsiteX6" fmla="*/ 2964259 w 3034228"/>
                <a:gd name="connsiteY6" fmla="*/ 69969 h 378255"/>
                <a:gd name="connsiteX7" fmla="*/ 2795276 w 3034228"/>
                <a:gd name="connsiteY7" fmla="*/ 0 h 378255"/>
                <a:gd name="connsiteX8" fmla="*/ 553763 w 3034228"/>
                <a:gd name="connsiteY8" fmla="*/ 0 h 378255"/>
                <a:gd name="connsiteX9" fmla="*/ 530137 w 3034228"/>
                <a:gd name="connsiteY9" fmla="*/ 2382 h 378255"/>
                <a:gd name="connsiteX10" fmla="*/ 238829 w 3034228"/>
                <a:gd name="connsiteY10" fmla="*/ 2382 h 378255"/>
                <a:gd name="connsiteX11" fmla="*/ 0 w 3034228"/>
                <a:gd name="connsiteY11" fmla="*/ 241211 h 378255"/>
                <a:gd name="connsiteX12" fmla="*/ 18782 w 3034228"/>
                <a:gd name="connsiteY12" fmla="*/ 334194 h 3782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034228" h="378255">
                  <a:moveTo>
                    <a:pt x="48505" y="378255"/>
                  </a:moveTo>
                  <a:lnTo>
                    <a:pt x="2670792" y="378255"/>
                  </a:lnTo>
                  <a:lnTo>
                    <a:pt x="2672399" y="375873"/>
                  </a:lnTo>
                  <a:lnTo>
                    <a:pt x="2985726" y="375873"/>
                  </a:lnTo>
                  <a:lnTo>
                    <a:pt x="3015456" y="331790"/>
                  </a:lnTo>
                  <a:cubicBezTo>
                    <a:pt x="3027544" y="303217"/>
                    <a:pt x="3034228" y="271803"/>
                    <a:pt x="3034228" y="238829"/>
                  </a:cubicBezTo>
                  <a:cubicBezTo>
                    <a:pt x="3034228" y="172823"/>
                    <a:pt x="3007463" y="113176"/>
                    <a:pt x="2964259" y="69969"/>
                  </a:cubicBezTo>
                  <a:cubicBezTo>
                    <a:pt x="2921052" y="26765"/>
                    <a:pt x="2861286" y="0"/>
                    <a:pt x="2795276" y="0"/>
                  </a:cubicBezTo>
                  <a:lnTo>
                    <a:pt x="553763" y="0"/>
                  </a:lnTo>
                  <a:lnTo>
                    <a:pt x="530137" y="2382"/>
                  </a:lnTo>
                  <a:lnTo>
                    <a:pt x="238829" y="2382"/>
                  </a:lnTo>
                  <a:cubicBezTo>
                    <a:pt x="106931" y="2382"/>
                    <a:pt x="0" y="109318"/>
                    <a:pt x="0" y="241211"/>
                  </a:cubicBezTo>
                  <a:cubicBezTo>
                    <a:pt x="0" y="274216"/>
                    <a:pt x="6691" y="305631"/>
                    <a:pt x="18782" y="334194"/>
                  </a:cubicBezTo>
                  <a:close/>
                </a:path>
              </a:pathLst>
            </a:custGeom>
            <a:grpFill/>
            <a:ln w="3429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zh-CN" altLang="en-US"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endParaRPr>
            </a:p>
          </p:txBody>
        </p:sp>
      </p:grpSp>
      <p:pic>
        <p:nvPicPr>
          <p:cNvPr id="118" name="图片 117" descr="微信图片_20240716094715"/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9194165" y="301625"/>
            <a:ext cx="2719070" cy="543560"/>
          </a:xfrm>
          <a:prstGeom prst="rect">
            <a:avLst/>
          </a:prstGeom>
        </p:spPr>
      </p:pic>
    </p:spTree>
    <p:custDataLst>
      <p:tags r:id="rId21"/>
    </p:custData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9" name="任意多边形: 形状 235"/>
          <p:cNvSpPr/>
          <p:nvPr/>
        </p:nvSpPr>
        <p:spPr>
          <a:xfrm>
            <a:off x="-1" y="0"/>
            <a:ext cx="2072654" cy="1206867"/>
          </a:xfrm>
          <a:custGeom>
            <a:avLst/>
            <a:gdLst>
              <a:gd name="connsiteX0" fmla="*/ 592188 w 592188"/>
              <a:gd name="connsiteY0" fmla="*/ 260432 h 344820"/>
              <a:gd name="connsiteX1" fmla="*/ 592188 w 592188"/>
              <a:gd name="connsiteY1" fmla="*/ 276583 h 344820"/>
              <a:gd name="connsiteX2" fmla="*/ 523951 w 592188"/>
              <a:gd name="connsiteY2" fmla="*/ 344820 h 344820"/>
              <a:gd name="connsiteX3" fmla="*/ 0 w 592188"/>
              <a:gd name="connsiteY3" fmla="*/ 344820 h 344820"/>
              <a:gd name="connsiteX4" fmla="*/ 0 w 592188"/>
              <a:gd name="connsiteY4" fmla="*/ 0 h 344820"/>
              <a:gd name="connsiteX5" fmla="*/ 244145 w 592188"/>
              <a:gd name="connsiteY5" fmla="*/ 0 h 344820"/>
              <a:gd name="connsiteX6" fmla="*/ 253609 w 592188"/>
              <a:gd name="connsiteY6" fmla="*/ 34701 h 344820"/>
              <a:gd name="connsiteX7" fmla="*/ 185338 w 592188"/>
              <a:gd name="connsiteY7" fmla="*/ 102939 h 344820"/>
              <a:gd name="connsiteX8" fmla="*/ 98584 w 592188"/>
              <a:gd name="connsiteY8" fmla="*/ 102939 h 344820"/>
              <a:gd name="connsiteX9" fmla="*/ 46223 w 592188"/>
              <a:gd name="connsiteY9" fmla="*/ 147584 h 344820"/>
              <a:gd name="connsiteX10" fmla="*/ 61585 w 592188"/>
              <a:gd name="connsiteY10" fmla="*/ 179131 h 344820"/>
              <a:gd name="connsiteX11" fmla="*/ 98584 w 592188"/>
              <a:gd name="connsiteY11" fmla="*/ 192196 h 344820"/>
              <a:gd name="connsiteX12" fmla="*/ 523951 w 592188"/>
              <a:gd name="connsiteY12" fmla="*/ 192196 h 344820"/>
              <a:gd name="connsiteX13" fmla="*/ 592188 w 592188"/>
              <a:gd name="connsiteY13" fmla="*/ 260432 h 3448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92188" h="344820">
                <a:moveTo>
                  <a:pt x="592188" y="260432"/>
                </a:moveTo>
                <a:lnTo>
                  <a:pt x="592188" y="276583"/>
                </a:lnTo>
                <a:cubicBezTo>
                  <a:pt x="592188" y="314268"/>
                  <a:pt x="561636" y="344820"/>
                  <a:pt x="523951" y="344820"/>
                </a:cubicBezTo>
                <a:lnTo>
                  <a:pt x="0" y="344820"/>
                </a:lnTo>
                <a:lnTo>
                  <a:pt x="0" y="0"/>
                </a:lnTo>
                <a:lnTo>
                  <a:pt x="244145" y="0"/>
                </a:lnTo>
                <a:cubicBezTo>
                  <a:pt x="250146" y="10150"/>
                  <a:pt x="253609" y="22014"/>
                  <a:pt x="253609" y="34701"/>
                </a:cubicBezTo>
                <a:cubicBezTo>
                  <a:pt x="253609" y="72386"/>
                  <a:pt x="223057" y="102939"/>
                  <a:pt x="185338" y="102939"/>
                </a:cubicBezTo>
                <a:lnTo>
                  <a:pt x="98584" y="102939"/>
                </a:lnTo>
                <a:cubicBezTo>
                  <a:pt x="69677" y="102939"/>
                  <a:pt x="46223" y="122930"/>
                  <a:pt x="46223" y="147584"/>
                </a:cubicBezTo>
                <a:cubicBezTo>
                  <a:pt x="46223" y="159894"/>
                  <a:pt x="52087" y="171039"/>
                  <a:pt x="61585" y="179131"/>
                </a:cubicBezTo>
                <a:cubicBezTo>
                  <a:pt x="71049" y="187223"/>
                  <a:pt x="84148" y="192196"/>
                  <a:pt x="98584" y="192196"/>
                </a:cubicBezTo>
                <a:lnTo>
                  <a:pt x="523951" y="192196"/>
                </a:lnTo>
                <a:cubicBezTo>
                  <a:pt x="561636" y="192196"/>
                  <a:pt x="592188" y="222748"/>
                  <a:pt x="592188" y="260432"/>
                </a:cubicBezTo>
                <a:close/>
              </a:path>
            </a:pathLst>
          </a:custGeom>
          <a:gradFill>
            <a:gsLst>
              <a:gs pos="97000">
                <a:srgbClr val="FDD9E6"/>
              </a:gs>
              <a:gs pos="20000">
                <a:srgbClr val="C84980"/>
              </a:gs>
            </a:gsLst>
            <a:lin ang="1260000" scaled="0"/>
          </a:gradFill>
          <a:ln w="3429" cap="flat">
            <a:noFill/>
            <a:prstDash val="solid"/>
            <a:miter/>
          </a:ln>
        </p:spPr>
        <p:txBody>
          <a:bodyPr rtlCol="0" anchor="ctr"/>
          <a:lstStyle/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853152" y="188675"/>
            <a:ext cx="3707765" cy="8299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>
              <a:buClrTx/>
              <a:buSzTx/>
              <a:buFontTx/>
            </a:pPr>
            <a:r>
              <a:rPr lang="en-US" altLang="zh-CN" sz="4800" dirty="0">
                <a:solidFill>
                  <a:schemeClr val="tx1">
                    <a:lumMod val="75000"/>
                    <a:lumOff val="25000"/>
                  </a:schemeClr>
                </a:solidFill>
                <a:latin typeface="MiSans Semibold" panose="00000700000000000000" pitchFamily="2" charset="-122"/>
                <a:ea typeface="MiSans Semibold" panose="00000700000000000000" pitchFamily="2" charset="-122"/>
                <a:sym typeface="+mn-lt"/>
              </a:rPr>
              <a:t>02</a:t>
            </a:r>
            <a:r>
              <a:rPr lang="zh-CN" altLang="en-US" sz="3600" dirty="0">
                <a:solidFill>
                  <a:schemeClr val="tx1">
                    <a:lumMod val="75000"/>
                    <a:lumOff val="25000"/>
                  </a:schemeClr>
                </a:solidFill>
                <a:latin typeface="MiSans Semibold" panose="00000700000000000000" pitchFamily="2" charset="-122"/>
                <a:ea typeface="MiSans Semibold" panose="00000700000000000000" pitchFamily="2" charset="-122"/>
                <a:sym typeface="+mn-lt"/>
              </a:rPr>
              <a:t>输入标题文本</a:t>
            </a:r>
            <a:endParaRPr lang="zh-CN" altLang="en-US" sz="3600" dirty="0">
              <a:solidFill>
                <a:schemeClr val="tx1">
                  <a:lumMod val="75000"/>
                  <a:lumOff val="25000"/>
                </a:schemeClr>
              </a:solidFill>
              <a:latin typeface="MiSans Semibold" panose="00000700000000000000" pitchFamily="2" charset="-122"/>
              <a:ea typeface="MiSans Semibold" panose="00000700000000000000" pitchFamily="2" charset="-122"/>
              <a:sym typeface="+mn-lt"/>
            </a:endParaRPr>
          </a:p>
        </p:txBody>
      </p:sp>
      <p:pic>
        <p:nvPicPr>
          <p:cNvPr id="3" name="图片 2" descr="微信图片_20260113154732_351_3"/>
          <p:cNvPicPr>
            <a:picLocks noChangeAspect="1"/>
          </p:cNvPicPr>
          <p:nvPr/>
        </p:nvPicPr>
        <p:blipFill>
          <a:blip r:embed="rId2"/>
          <a:srcRect r="57791"/>
          <a:stretch>
            <a:fillRect/>
          </a:stretch>
        </p:blipFill>
        <p:spPr>
          <a:xfrm>
            <a:off x="1431925" y="1519555"/>
            <a:ext cx="2316480" cy="387858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4" name="圆角矩形 3"/>
          <p:cNvSpPr/>
          <p:nvPr/>
        </p:nvSpPr>
        <p:spPr>
          <a:xfrm>
            <a:off x="1303020" y="1363980"/>
            <a:ext cx="2571750" cy="4191000"/>
          </a:xfrm>
          <a:prstGeom prst="roundRect">
            <a:avLst/>
          </a:prstGeom>
          <a:noFill/>
          <a:ln>
            <a:solidFill>
              <a:srgbClr val="C94B82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grpSp>
        <p:nvGrpSpPr>
          <p:cNvPr id="52" name="组合 51"/>
          <p:cNvGrpSpPr/>
          <p:nvPr>
            <p:custDataLst>
              <p:tags r:id="rId3"/>
            </p:custDataLst>
          </p:nvPr>
        </p:nvGrpSpPr>
        <p:grpSpPr>
          <a:xfrm>
            <a:off x="4784725" y="1256030"/>
            <a:ext cx="409575" cy="420370"/>
            <a:chOff x="6694" y="1964"/>
            <a:chExt cx="1230" cy="1262"/>
          </a:xfrm>
        </p:grpSpPr>
        <p:sp>
          <p:nvSpPr>
            <p:cNvPr id="5" name="Flowchart: Off-page Connector 22"/>
            <p:cNvSpPr/>
            <p:nvPr>
              <p:custDataLst>
                <p:tags r:id="rId4"/>
              </p:custDataLst>
            </p:nvPr>
          </p:nvSpPr>
          <p:spPr>
            <a:xfrm rot="2700000">
              <a:off x="6678" y="1980"/>
              <a:ext cx="1262" cy="1230"/>
            </a:xfrm>
            <a:prstGeom prst="roundRect">
              <a:avLst/>
            </a:prstGeom>
            <a:solidFill>
              <a:srgbClr val="C94B82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accent4">
                    <a:lumMod val="20000"/>
                    <a:lumOff val="80000"/>
                  </a:schemeClr>
                </a:solidFill>
                <a:sym typeface="+mn-lt"/>
              </a:endParaRPr>
            </a:p>
          </p:txBody>
        </p:sp>
        <p:sp>
          <p:nvSpPr>
            <p:cNvPr id="24" name="Freeform 35"/>
            <p:cNvSpPr>
              <a:spLocks noChangeAspect="1" noEditPoints="1"/>
            </p:cNvSpPr>
            <p:nvPr>
              <p:custDataLst>
                <p:tags r:id="rId5"/>
              </p:custDataLst>
            </p:nvPr>
          </p:nvSpPr>
          <p:spPr bwMode="auto">
            <a:xfrm>
              <a:off x="6797" y="2282"/>
              <a:ext cx="1018" cy="594"/>
            </a:xfrm>
            <a:custGeom>
              <a:avLst/>
              <a:gdLst>
                <a:gd name="T0" fmla="*/ 135 w 157"/>
                <a:gd name="T1" fmla="*/ 46 h 106"/>
                <a:gd name="T2" fmla="*/ 136 w 157"/>
                <a:gd name="T3" fmla="*/ 37 h 106"/>
                <a:gd name="T4" fmla="*/ 99 w 157"/>
                <a:gd name="T5" fmla="*/ 0 h 106"/>
                <a:gd name="T6" fmla="*/ 73 w 157"/>
                <a:gd name="T7" fmla="*/ 18 h 106"/>
                <a:gd name="T8" fmla="*/ 45 w 157"/>
                <a:gd name="T9" fmla="*/ 8 h 106"/>
                <a:gd name="T10" fmla="*/ 19 w 157"/>
                <a:gd name="T11" fmla="*/ 39 h 106"/>
                <a:gd name="T12" fmla="*/ 20 w 157"/>
                <a:gd name="T13" fmla="*/ 47 h 106"/>
                <a:gd name="T14" fmla="*/ 0 w 157"/>
                <a:gd name="T15" fmla="*/ 75 h 106"/>
                <a:gd name="T16" fmla="*/ 31 w 157"/>
                <a:gd name="T17" fmla="*/ 106 h 106"/>
                <a:gd name="T18" fmla="*/ 126 w 157"/>
                <a:gd name="T19" fmla="*/ 106 h 106"/>
                <a:gd name="T20" fmla="*/ 157 w 157"/>
                <a:gd name="T21" fmla="*/ 75 h 106"/>
                <a:gd name="T22" fmla="*/ 135 w 157"/>
                <a:gd name="T23" fmla="*/ 46 h 106"/>
                <a:gd name="T24" fmla="*/ 120 w 157"/>
                <a:gd name="T25" fmla="*/ 100 h 106"/>
                <a:gd name="T26" fmla="*/ 79 w 157"/>
                <a:gd name="T27" fmla="*/ 100 h 106"/>
                <a:gd name="T28" fmla="*/ 103 w 157"/>
                <a:gd name="T29" fmla="*/ 75 h 106"/>
                <a:gd name="T30" fmla="*/ 102 w 157"/>
                <a:gd name="T31" fmla="*/ 72 h 106"/>
                <a:gd name="T32" fmla="*/ 92 w 157"/>
                <a:gd name="T33" fmla="*/ 72 h 106"/>
                <a:gd name="T34" fmla="*/ 92 w 157"/>
                <a:gd name="T35" fmla="*/ 68 h 106"/>
                <a:gd name="T36" fmla="*/ 92 w 157"/>
                <a:gd name="T37" fmla="*/ 37 h 106"/>
                <a:gd name="T38" fmla="*/ 90 w 157"/>
                <a:gd name="T39" fmla="*/ 35 h 106"/>
                <a:gd name="T40" fmla="*/ 64 w 157"/>
                <a:gd name="T41" fmla="*/ 35 h 106"/>
                <a:gd name="T42" fmla="*/ 62 w 157"/>
                <a:gd name="T43" fmla="*/ 37 h 106"/>
                <a:gd name="T44" fmla="*/ 62 w 157"/>
                <a:gd name="T45" fmla="*/ 68 h 106"/>
                <a:gd name="T46" fmla="*/ 62 w 157"/>
                <a:gd name="T47" fmla="*/ 73 h 106"/>
                <a:gd name="T48" fmla="*/ 51 w 157"/>
                <a:gd name="T49" fmla="*/ 73 h 106"/>
                <a:gd name="T50" fmla="*/ 50 w 157"/>
                <a:gd name="T51" fmla="*/ 76 h 106"/>
                <a:gd name="T52" fmla="*/ 75 w 157"/>
                <a:gd name="T53" fmla="*/ 100 h 106"/>
                <a:gd name="T54" fmla="*/ 38 w 157"/>
                <a:gd name="T55" fmla="*/ 100 h 106"/>
                <a:gd name="T56" fmla="*/ 11 w 157"/>
                <a:gd name="T57" fmla="*/ 74 h 106"/>
                <a:gd name="T58" fmla="*/ 29 w 157"/>
                <a:gd name="T59" fmla="*/ 50 h 106"/>
                <a:gd name="T60" fmla="*/ 28 w 157"/>
                <a:gd name="T61" fmla="*/ 44 h 106"/>
                <a:gd name="T62" fmla="*/ 50 w 157"/>
                <a:gd name="T63" fmla="*/ 17 h 106"/>
                <a:gd name="T64" fmla="*/ 74 w 157"/>
                <a:gd name="T65" fmla="*/ 29 h 106"/>
                <a:gd name="T66" fmla="*/ 97 w 157"/>
                <a:gd name="T67" fmla="*/ 10 h 106"/>
                <a:gd name="T68" fmla="*/ 128 w 157"/>
                <a:gd name="T69" fmla="*/ 42 h 106"/>
                <a:gd name="T70" fmla="*/ 127 w 157"/>
                <a:gd name="T71" fmla="*/ 49 h 106"/>
                <a:gd name="T72" fmla="*/ 147 w 157"/>
                <a:gd name="T73" fmla="*/ 74 h 106"/>
                <a:gd name="T74" fmla="*/ 120 w 157"/>
                <a:gd name="T75" fmla="*/ 100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57" h="106">
                  <a:moveTo>
                    <a:pt x="135" y="46"/>
                  </a:moveTo>
                  <a:cubicBezTo>
                    <a:pt x="136" y="43"/>
                    <a:pt x="136" y="40"/>
                    <a:pt x="136" y="37"/>
                  </a:cubicBezTo>
                  <a:cubicBezTo>
                    <a:pt x="136" y="16"/>
                    <a:pt x="120" y="0"/>
                    <a:pt x="99" y="0"/>
                  </a:cubicBezTo>
                  <a:cubicBezTo>
                    <a:pt x="76" y="0"/>
                    <a:pt x="73" y="18"/>
                    <a:pt x="73" y="18"/>
                  </a:cubicBezTo>
                  <a:cubicBezTo>
                    <a:pt x="73" y="18"/>
                    <a:pt x="63" y="6"/>
                    <a:pt x="45" y="8"/>
                  </a:cubicBezTo>
                  <a:cubicBezTo>
                    <a:pt x="30" y="11"/>
                    <a:pt x="19" y="25"/>
                    <a:pt x="19" y="39"/>
                  </a:cubicBezTo>
                  <a:cubicBezTo>
                    <a:pt x="19" y="42"/>
                    <a:pt x="20" y="44"/>
                    <a:pt x="20" y="47"/>
                  </a:cubicBezTo>
                  <a:cubicBezTo>
                    <a:pt x="9" y="51"/>
                    <a:pt x="0" y="62"/>
                    <a:pt x="0" y="75"/>
                  </a:cubicBezTo>
                  <a:cubicBezTo>
                    <a:pt x="0" y="92"/>
                    <a:pt x="14" y="106"/>
                    <a:pt x="31" y="106"/>
                  </a:cubicBezTo>
                  <a:cubicBezTo>
                    <a:pt x="126" y="106"/>
                    <a:pt x="126" y="106"/>
                    <a:pt x="126" y="106"/>
                  </a:cubicBezTo>
                  <a:cubicBezTo>
                    <a:pt x="143" y="106"/>
                    <a:pt x="157" y="92"/>
                    <a:pt x="157" y="75"/>
                  </a:cubicBezTo>
                  <a:cubicBezTo>
                    <a:pt x="157" y="62"/>
                    <a:pt x="148" y="50"/>
                    <a:pt x="135" y="46"/>
                  </a:cubicBezTo>
                  <a:close/>
                  <a:moveTo>
                    <a:pt x="120" y="100"/>
                  </a:moveTo>
                  <a:cubicBezTo>
                    <a:pt x="79" y="100"/>
                    <a:pt x="79" y="100"/>
                    <a:pt x="79" y="100"/>
                  </a:cubicBezTo>
                  <a:cubicBezTo>
                    <a:pt x="82" y="97"/>
                    <a:pt x="103" y="75"/>
                    <a:pt x="103" y="75"/>
                  </a:cubicBezTo>
                  <a:cubicBezTo>
                    <a:pt x="103" y="75"/>
                    <a:pt x="106" y="72"/>
                    <a:pt x="102" y="72"/>
                  </a:cubicBezTo>
                  <a:cubicBezTo>
                    <a:pt x="98" y="72"/>
                    <a:pt x="92" y="72"/>
                    <a:pt x="92" y="72"/>
                  </a:cubicBezTo>
                  <a:cubicBezTo>
                    <a:pt x="92" y="72"/>
                    <a:pt x="92" y="70"/>
                    <a:pt x="92" y="68"/>
                  </a:cubicBezTo>
                  <a:cubicBezTo>
                    <a:pt x="92" y="59"/>
                    <a:pt x="92" y="43"/>
                    <a:pt x="92" y="37"/>
                  </a:cubicBezTo>
                  <a:cubicBezTo>
                    <a:pt x="92" y="37"/>
                    <a:pt x="92" y="35"/>
                    <a:pt x="90" y="35"/>
                  </a:cubicBezTo>
                  <a:cubicBezTo>
                    <a:pt x="88" y="35"/>
                    <a:pt x="67" y="35"/>
                    <a:pt x="64" y="35"/>
                  </a:cubicBezTo>
                  <a:cubicBezTo>
                    <a:pt x="61" y="35"/>
                    <a:pt x="62" y="37"/>
                    <a:pt x="62" y="37"/>
                  </a:cubicBezTo>
                  <a:cubicBezTo>
                    <a:pt x="62" y="44"/>
                    <a:pt x="62" y="59"/>
                    <a:pt x="62" y="68"/>
                  </a:cubicBezTo>
                  <a:cubicBezTo>
                    <a:pt x="62" y="71"/>
                    <a:pt x="62" y="73"/>
                    <a:pt x="62" y="73"/>
                  </a:cubicBezTo>
                  <a:cubicBezTo>
                    <a:pt x="62" y="73"/>
                    <a:pt x="54" y="73"/>
                    <a:pt x="51" y="73"/>
                  </a:cubicBezTo>
                  <a:cubicBezTo>
                    <a:pt x="47" y="73"/>
                    <a:pt x="50" y="76"/>
                    <a:pt x="50" y="76"/>
                  </a:cubicBezTo>
                  <a:cubicBezTo>
                    <a:pt x="75" y="100"/>
                    <a:pt x="75" y="100"/>
                    <a:pt x="75" y="100"/>
                  </a:cubicBezTo>
                  <a:cubicBezTo>
                    <a:pt x="38" y="100"/>
                    <a:pt x="38" y="100"/>
                    <a:pt x="38" y="100"/>
                  </a:cubicBezTo>
                  <a:cubicBezTo>
                    <a:pt x="23" y="100"/>
                    <a:pt x="11" y="88"/>
                    <a:pt x="11" y="74"/>
                  </a:cubicBezTo>
                  <a:cubicBezTo>
                    <a:pt x="11" y="63"/>
                    <a:pt x="18" y="53"/>
                    <a:pt x="29" y="50"/>
                  </a:cubicBezTo>
                  <a:cubicBezTo>
                    <a:pt x="28" y="48"/>
                    <a:pt x="28" y="46"/>
                    <a:pt x="28" y="44"/>
                  </a:cubicBezTo>
                  <a:cubicBezTo>
                    <a:pt x="28" y="31"/>
                    <a:pt x="37" y="19"/>
                    <a:pt x="50" y="17"/>
                  </a:cubicBezTo>
                  <a:cubicBezTo>
                    <a:pt x="65" y="15"/>
                    <a:pt x="74" y="29"/>
                    <a:pt x="74" y="29"/>
                  </a:cubicBezTo>
                  <a:cubicBezTo>
                    <a:pt x="74" y="29"/>
                    <a:pt x="77" y="10"/>
                    <a:pt x="97" y="10"/>
                  </a:cubicBezTo>
                  <a:cubicBezTo>
                    <a:pt x="115" y="10"/>
                    <a:pt x="128" y="24"/>
                    <a:pt x="128" y="42"/>
                  </a:cubicBezTo>
                  <a:cubicBezTo>
                    <a:pt x="128" y="44"/>
                    <a:pt x="127" y="47"/>
                    <a:pt x="127" y="49"/>
                  </a:cubicBezTo>
                  <a:cubicBezTo>
                    <a:pt x="138" y="53"/>
                    <a:pt x="147" y="62"/>
                    <a:pt x="147" y="74"/>
                  </a:cubicBezTo>
                  <a:cubicBezTo>
                    <a:pt x="147" y="88"/>
                    <a:pt x="135" y="100"/>
                    <a:pt x="120" y="10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ffectLst/>
          </p:spPr>
          <p:txBody>
            <a:bodyPr vert="horz" wrap="square" lIns="121920" tIns="60960" rIns="121920" bIns="60960" numCol="1" anchor="t" anchorCtr="0" compatLnSpc="1"/>
            <a:lstStyle/>
            <a:p>
              <a:endParaRPr lang="en-US">
                <a:solidFill>
                  <a:schemeClr val="accent4">
                    <a:lumMod val="20000"/>
                    <a:lumOff val="80000"/>
                  </a:schemeClr>
                </a:solidFill>
                <a:cs typeface="+mn-ea"/>
                <a:sym typeface="+mn-lt"/>
              </a:endParaRPr>
            </a:p>
          </p:txBody>
        </p:sp>
      </p:grpSp>
      <p:grpSp>
        <p:nvGrpSpPr>
          <p:cNvPr id="53" name="组合 52"/>
          <p:cNvGrpSpPr/>
          <p:nvPr>
            <p:custDataLst>
              <p:tags r:id="rId6"/>
            </p:custDataLst>
          </p:nvPr>
        </p:nvGrpSpPr>
        <p:grpSpPr>
          <a:xfrm>
            <a:off x="4788535" y="2720340"/>
            <a:ext cx="445135" cy="456565"/>
            <a:chOff x="6694" y="4364"/>
            <a:chExt cx="1230" cy="1262"/>
          </a:xfrm>
        </p:grpSpPr>
        <p:sp>
          <p:nvSpPr>
            <p:cNvPr id="27" name="Flowchart: Off-page Connector 32"/>
            <p:cNvSpPr/>
            <p:nvPr>
              <p:custDataLst>
                <p:tags r:id="rId7"/>
              </p:custDataLst>
            </p:nvPr>
          </p:nvSpPr>
          <p:spPr>
            <a:xfrm rot="2700000">
              <a:off x="6678" y="4380"/>
              <a:ext cx="1262" cy="1230"/>
            </a:xfrm>
            <a:prstGeom prst="roundRect">
              <a:avLst/>
            </a:prstGeom>
            <a:solidFill>
              <a:srgbClr val="C8498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accent4">
                    <a:lumMod val="20000"/>
                    <a:lumOff val="80000"/>
                  </a:schemeClr>
                </a:solidFill>
                <a:sym typeface="+mn-lt"/>
              </a:endParaRPr>
            </a:p>
          </p:txBody>
        </p:sp>
        <p:sp>
          <p:nvSpPr>
            <p:cNvPr id="28" name="Freeform 5" descr="D:\51PPT模板网\51pptmoban.com\图片.jpg"/>
            <p:cNvSpPr>
              <a:spLocks noEditPoints="1"/>
            </p:cNvSpPr>
            <p:nvPr>
              <p:custDataLst>
                <p:tags r:id="rId8"/>
              </p:custDataLst>
            </p:nvPr>
          </p:nvSpPr>
          <p:spPr bwMode="auto">
            <a:xfrm>
              <a:off x="6903" y="4710"/>
              <a:ext cx="806" cy="569"/>
            </a:xfrm>
            <a:custGeom>
              <a:avLst/>
              <a:gdLst>
                <a:gd name="T0" fmla="*/ 218 w 219"/>
                <a:gd name="T1" fmla="*/ 117 h 154"/>
                <a:gd name="T2" fmla="*/ 219 w 219"/>
                <a:gd name="T3" fmla="*/ 118 h 154"/>
                <a:gd name="T4" fmla="*/ 218 w 219"/>
                <a:gd name="T5" fmla="*/ 119 h 154"/>
                <a:gd name="T6" fmla="*/ 174 w 219"/>
                <a:gd name="T7" fmla="*/ 153 h 154"/>
                <a:gd name="T8" fmla="*/ 172 w 219"/>
                <a:gd name="T9" fmla="*/ 153 h 154"/>
                <a:gd name="T10" fmla="*/ 171 w 219"/>
                <a:gd name="T11" fmla="*/ 151 h 154"/>
                <a:gd name="T12" fmla="*/ 179 w 219"/>
                <a:gd name="T13" fmla="*/ 133 h 154"/>
                <a:gd name="T14" fmla="*/ 113 w 219"/>
                <a:gd name="T15" fmla="*/ 106 h 154"/>
                <a:gd name="T16" fmla="*/ 126 w 219"/>
                <a:gd name="T17" fmla="*/ 89 h 154"/>
                <a:gd name="T18" fmla="*/ 131 w 219"/>
                <a:gd name="T19" fmla="*/ 82 h 154"/>
                <a:gd name="T20" fmla="*/ 179 w 219"/>
                <a:gd name="T21" fmla="*/ 103 h 154"/>
                <a:gd name="T22" fmla="*/ 171 w 219"/>
                <a:gd name="T23" fmla="*/ 85 h 154"/>
                <a:gd name="T24" fmla="*/ 172 w 219"/>
                <a:gd name="T25" fmla="*/ 83 h 154"/>
                <a:gd name="T26" fmla="*/ 173 w 219"/>
                <a:gd name="T27" fmla="*/ 82 h 154"/>
                <a:gd name="T28" fmla="*/ 174 w 219"/>
                <a:gd name="T29" fmla="*/ 83 h 154"/>
                <a:gd name="T30" fmla="*/ 218 w 219"/>
                <a:gd name="T31" fmla="*/ 117 h 154"/>
                <a:gd name="T32" fmla="*/ 45 w 219"/>
                <a:gd name="T33" fmla="*/ 71 h 154"/>
                <a:gd name="T34" fmla="*/ 46 w 219"/>
                <a:gd name="T35" fmla="*/ 71 h 154"/>
                <a:gd name="T36" fmla="*/ 47 w 219"/>
                <a:gd name="T37" fmla="*/ 71 h 154"/>
                <a:gd name="T38" fmla="*/ 47 w 219"/>
                <a:gd name="T39" fmla="*/ 69 h 154"/>
                <a:gd name="T40" fmla="*/ 40 w 219"/>
                <a:gd name="T41" fmla="*/ 50 h 154"/>
                <a:gd name="T42" fmla="*/ 87 w 219"/>
                <a:gd name="T43" fmla="*/ 72 h 154"/>
                <a:gd name="T44" fmla="*/ 93 w 219"/>
                <a:gd name="T45" fmla="*/ 65 h 154"/>
                <a:gd name="T46" fmla="*/ 106 w 219"/>
                <a:gd name="T47" fmla="*/ 49 h 154"/>
                <a:gd name="T48" fmla="*/ 40 w 219"/>
                <a:gd name="T49" fmla="*/ 21 h 154"/>
                <a:gd name="T50" fmla="*/ 47 w 219"/>
                <a:gd name="T51" fmla="*/ 2 h 154"/>
                <a:gd name="T52" fmla="*/ 47 w 219"/>
                <a:gd name="T53" fmla="*/ 0 h 154"/>
                <a:gd name="T54" fmla="*/ 45 w 219"/>
                <a:gd name="T55" fmla="*/ 0 h 154"/>
                <a:gd name="T56" fmla="*/ 0 w 219"/>
                <a:gd name="T57" fmla="*/ 34 h 154"/>
                <a:gd name="T58" fmla="*/ 0 w 219"/>
                <a:gd name="T59" fmla="*/ 35 h 154"/>
                <a:gd name="T60" fmla="*/ 0 w 219"/>
                <a:gd name="T61" fmla="*/ 37 h 154"/>
                <a:gd name="T62" fmla="*/ 45 w 219"/>
                <a:gd name="T63" fmla="*/ 71 h 154"/>
                <a:gd name="T64" fmla="*/ 121 w 219"/>
                <a:gd name="T65" fmla="*/ 86 h 154"/>
                <a:gd name="T66" fmla="*/ 179 w 219"/>
                <a:gd name="T67" fmla="*/ 50 h 154"/>
                <a:gd name="T68" fmla="*/ 171 w 219"/>
                <a:gd name="T69" fmla="*/ 69 h 154"/>
                <a:gd name="T70" fmla="*/ 172 w 219"/>
                <a:gd name="T71" fmla="*/ 71 h 154"/>
                <a:gd name="T72" fmla="*/ 173 w 219"/>
                <a:gd name="T73" fmla="*/ 71 h 154"/>
                <a:gd name="T74" fmla="*/ 174 w 219"/>
                <a:gd name="T75" fmla="*/ 71 h 154"/>
                <a:gd name="T76" fmla="*/ 218 w 219"/>
                <a:gd name="T77" fmla="*/ 37 h 154"/>
                <a:gd name="T78" fmla="*/ 219 w 219"/>
                <a:gd name="T79" fmla="*/ 35 h 154"/>
                <a:gd name="T80" fmla="*/ 218 w 219"/>
                <a:gd name="T81" fmla="*/ 34 h 154"/>
                <a:gd name="T82" fmla="*/ 174 w 219"/>
                <a:gd name="T83" fmla="*/ 0 h 154"/>
                <a:gd name="T84" fmla="*/ 172 w 219"/>
                <a:gd name="T85" fmla="*/ 0 h 154"/>
                <a:gd name="T86" fmla="*/ 171 w 219"/>
                <a:gd name="T87" fmla="*/ 2 h 154"/>
                <a:gd name="T88" fmla="*/ 179 w 219"/>
                <a:gd name="T89" fmla="*/ 21 h 154"/>
                <a:gd name="T90" fmla="*/ 97 w 219"/>
                <a:gd name="T91" fmla="*/ 69 h 154"/>
                <a:gd name="T92" fmla="*/ 40 w 219"/>
                <a:gd name="T93" fmla="*/ 103 h 154"/>
                <a:gd name="T94" fmla="*/ 47 w 219"/>
                <a:gd name="T95" fmla="*/ 85 h 154"/>
                <a:gd name="T96" fmla="*/ 47 w 219"/>
                <a:gd name="T97" fmla="*/ 83 h 154"/>
                <a:gd name="T98" fmla="*/ 46 w 219"/>
                <a:gd name="T99" fmla="*/ 82 h 154"/>
                <a:gd name="T100" fmla="*/ 45 w 219"/>
                <a:gd name="T101" fmla="*/ 83 h 154"/>
                <a:gd name="T102" fmla="*/ 0 w 219"/>
                <a:gd name="T103" fmla="*/ 117 h 154"/>
                <a:gd name="T104" fmla="*/ 0 w 219"/>
                <a:gd name="T105" fmla="*/ 118 h 154"/>
                <a:gd name="T106" fmla="*/ 0 w 219"/>
                <a:gd name="T107" fmla="*/ 119 h 154"/>
                <a:gd name="T108" fmla="*/ 45 w 219"/>
                <a:gd name="T109" fmla="*/ 153 h 154"/>
                <a:gd name="T110" fmla="*/ 47 w 219"/>
                <a:gd name="T111" fmla="*/ 153 h 154"/>
                <a:gd name="T112" fmla="*/ 47 w 219"/>
                <a:gd name="T113" fmla="*/ 151 h 154"/>
                <a:gd name="T114" fmla="*/ 40 w 219"/>
                <a:gd name="T115" fmla="*/ 133 h 154"/>
                <a:gd name="T116" fmla="*/ 121 w 219"/>
                <a:gd name="T117" fmla="*/ 86 h 1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219" h="154">
                  <a:moveTo>
                    <a:pt x="218" y="117"/>
                  </a:moveTo>
                  <a:cubicBezTo>
                    <a:pt x="219" y="117"/>
                    <a:pt x="219" y="117"/>
                    <a:pt x="219" y="118"/>
                  </a:cubicBezTo>
                  <a:cubicBezTo>
                    <a:pt x="219" y="119"/>
                    <a:pt x="219" y="119"/>
                    <a:pt x="218" y="119"/>
                  </a:cubicBezTo>
                  <a:cubicBezTo>
                    <a:pt x="174" y="153"/>
                    <a:pt x="174" y="153"/>
                    <a:pt x="174" y="153"/>
                  </a:cubicBezTo>
                  <a:cubicBezTo>
                    <a:pt x="174" y="154"/>
                    <a:pt x="173" y="154"/>
                    <a:pt x="172" y="153"/>
                  </a:cubicBezTo>
                  <a:cubicBezTo>
                    <a:pt x="171" y="153"/>
                    <a:pt x="171" y="152"/>
                    <a:pt x="171" y="151"/>
                  </a:cubicBezTo>
                  <a:cubicBezTo>
                    <a:pt x="179" y="133"/>
                    <a:pt x="179" y="133"/>
                    <a:pt x="179" y="133"/>
                  </a:cubicBezTo>
                  <a:cubicBezTo>
                    <a:pt x="145" y="131"/>
                    <a:pt x="126" y="119"/>
                    <a:pt x="113" y="106"/>
                  </a:cubicBezTo>
                  <a:cubicBezTo>
                    <a:pt x="118" y="100"/>
                    <a:pt x="122" y="94"/>
                    <a:pt x="126" y="89"/>
                  </a:cubicBezTo>
                  <a:cubicBezTo>
                    <a:pt x="128" y="86"/>
                    <a:pt x="130" y="84"/>
                    <a:pt x="131" y="82"/>
                  </a:cubicBezTo>
                  <a:cubicBezTo>
                    <a:pt x="141" y="93"/>
                    <a:pt x="154" y="102"/>
                    <a:pt x="179" y="103"/>
                  </a:cubicBezTo>
                  <a:cubicBezTo>
                    <a:pt x="171" y="85"/>
                    <a:pt x="171" y="85"/>
                    <a:pt x="171" y="85"/>
                  </a:cubicBezTo>
                  <a:cubicBezTo>
                    <a:pt x="171" y="84"/>
                    <a:pt x="171" y="83"/>
                    <a:pt x="172" y="83"/>
                  </a:cubicBezTo>
                  <a:cubicBezTo>
                    <a:pt x="172" y="82"/>
                    <a:pt x="173" y="82"/>
                    <a:pt x="173" y="82"/>
                  </a:cubicBezTo>
                  <a:cubicBezTo>
                    <a:pt x="173" y="82"/>
                    <a:pt x="174" y="82"/>
                    <a:pt x="174" y="83"/>
                  </a:cubicBezTo>
                  <a:lnTo>
                    <a:pt x="218" y="117"/>
                  </a:lnTo>
                  <a:close/>
                  <a:moveTo>
                    <a:pt x="45" y="71"/>
                  </a:moveTo>
                  <a:cubicBezTo>
                    <a:pt x="45" y="71"/>
                    <a:pt x="45" y="71"/>
                    <a:pt x="46" y="71"/>
                  </a:cubicBezTo>
                  <a:cubicBezTo>
                    <a:pt x="46" y="71"/>
                    <a:pt x="46" y="71"/>
                    <a:pt x="47" y="71"/>
                  </a:cubicBezTo>
                  <a:cubicBezTo>
                    <a:pt x="47" y="70"/>
                    <a:pt x="48" y="69"/>
                    <a:pt x="47" y="69"/>
                  </a:cubicBezTo>
                  <a:cubicBezTo>
                    <a:pt x="40" y="50"/>
                    <a:pt x="40" y="50"/>
                    <a:pt x="40" y="50"/>
                  </a:cubicBezTo>
                  <a:cubicBezTo>
                    <a:pt x="65" y="52"/>
                    <a:pt x="77" y="61"/>
                    <a:pt x="87" y="72"/>
                  </a:cubicBezTo>
                  <a:cubicBezTo>
                    <a:pt x="89" y="70"/>
                    <a:pt x="91" y="68"/>
                    <a:pt x="93" y="65"/>
                  </a:cubicBezTo>
                  <a:cubicBezTo>
                    <a:pt x="96" y="60"/>
                    <a:pt x="101" y="54"/>
                    <a:pt x="106" y="49"/>
                  </a:cubicBezTo>
                  <a:cubicBezTo>
                    <a:pt x="92" y="35"/>
                    <a:pt x="73" y="23"/>
                    <a:pt x="40" y="21"/>
                  </a:cubicBezTo>
                  <a:cubicBezTo>
                    <a:pt x="47" y="2"/>
                    <a:pt x="47" y="2"/>
                    <a:pt x="47" y="2"/>
                  </a:cubicBezTo>
                  <a:cubicBezTo>
                    <a:pt x="48" y="1"/>
                    <a:pt x="47" y="1"/>
                    <a:pt x="47" y="0"/>
                  </a:cubicBezTo>
                  <a:cubicBezTo>
                    <a:pt x="46" y="0"/>
                    <a:pt x="45" y="0"/>
                    <a:pt x="45" y="0"/>
                  </a:cubicBezTo>
                  <a:cubicBezTo>
                    <a:pt x="0" y="34"/>
                    <a:pt x="0" y="34"/>
                    <a:pt x="0" y="34"/>
                  </a:cubicBezTo>
                  <a:cubicBezTo>
                    <a:pt x="0" y="34"/>
                    <a:pt x="0" y="35"/>
                    <a:pt x="0" y="35"/>
                  </a:cubicBezTo>
                  <a:cubicBezTo>
                    <a:pt x="0" y="36"/>
                    <a:pt x="0" y="36"/>
                    <a:pt x="0" y="37"/>
                  </a:cubicBezTo>
                  <a:lnTo>
                    <a:pt x="45" y="71"/>
                  </a:lnTo>
                  <a:close/>
                  <a:moveTo>
                    <a:pt x="121" y="86"/>
                  </a:moveTo>
                  <a:cubicBezTo>
                    <a:pt x="134" y="67"/>
                    <a:pt x="145" y="53"/>
                    <a:pt x="179" y="50"/>
                  </a:cubicBezTo>
                  <a:cubicBezTo>
                    <a:pt x="171" y="69"/>
                    <a:pt x="171" y="69"/>
                    <a:pt x="171" y="69"/>
                  </a:cubicBezTo>
                  <a:cubicBezTo>
                    <a:pt x="171" y="69"/>
                    <a:pt x="171" y="70"/>
                    <a:pt x="172" y="71"/>
                  </a:cubicBezTo>
                  <a:cubicBezTo>
                    <a:pt x="172" y="71"/>
                    <a:pt x="173" y="71"/>
                    <a:pt x="173" y="71"/>
                  </a:cubicBezTo>
                  <a:cubicBezTo>
                    <a:pt x="173" y="71"/>
                    <a:pt x="174" y="71"/>
                    <a:pt x="174" y="71"/>
                  </a:cubicBezTo>
                  <a:cubicBezTo>
                    <a:pt x="218" y="37"/>
                    <a:pt x="218" y="37"/>
                    <a:pt x="218" y="37"/>
                  </a:cubicBezTo>
                  <a:cubicBezTo>
                    <a:pt x="219" y="36"/>
                    <a:pt x="219" y="36"/>
                    <a:pt x="219" y="35"/>
                  </a:cubicBezTo>
                  <a:cubicBezTo>
                    <a:pt x="219" y="35"/>
                    <a:pt x="219" y="34"/>
                    <a:pt x="218" y="34"/>
                  </a:cubicBezTo>
                  <a:cubicBezTo>
                    <a:pt x="174" y="0"/>
                    <a:pt x="174" y="0"/>
                    <a:pt x="174" y="0"/>
                  </a:cubicBezTo>
                  <a:cubicBezTo>
                    <a:pt x="174" y="0"/>
                    <a:pt x="173" y="0"/>
                    <a:pt x="172" y="0"/>
                  </a:cubicBezTo>
                  <a:cubicBezTo>
                    <a:pt x="171" y="1"/>
                    <a:pt x="171" y="1"/>
                    <a:pt x="171" y="2"/>
                  </a:cubicBezTo>
                  <a:cubicBezTo>
                    <a:pt x="179" y="21"/>
                    <a:pt x="179" y="21"/>
                    <a:pt x="179" y="21"/>
                  </a:cubicBezTo>
                  <a:cubicBezTo>
                    <a:pt x="130" y="23"/>
                    <a:pt x="112" y="48"/>
                    <a:pt x="97" y="69"/>
                  </a:cubicBezTo>
                  <a:cubicBezTo>
                    <a:pt x="84" y="87"/>
                    <a:pt x="74" y="101"/>
                    <a:pt x="40" y="103"/>
                  </a:cubicBezTo>
                  <a:cubicBezTo>
                    <a:pt x="47" y="85"/>
                    <a:pt x="47" y="85"/>
                    <a:pt x="47" y="85"/>
                  </a:cubicBezTo>
                  <a:cubicBezTo>
                    <a:pt x="48" y="84"/>
                    <a:pt x="47" y="83"/>
                    <a:pt x="47" y="83"/>
                  </a:cubicBezTo>
                  <a:cubicBezTo>
                    <a:pt x="46" y="82"/>
                    <a:pt x="46" y="82"/>
                    <a:pt x="46" y="82"/>
                  </a:cubicBezTo>
                  <a:cubicBezTo>
                    <a:pt x="45" y="82"/>
                    <a:pt x="45" y="82"/>
                    <a:pt x="45" y="83"/>
                  </a:cubicBezTo>
                  <a:cubicBezTo>
                    <a:pt x="0" y="117"/>
                    <a:pt x="0" y="117"/>
                    <a:pt x="0" y="117"/>
                  </a:cubicBezTo>
                  <a:cubicBezTo>
                    <a:pt x="0" y="117"/>
                    <a:pt x="0" y="117"/>
                    <a:pt x="0" y="118"/>
                  </a:cubicBezTo>
                  <a:cubicBezTo>
                    <a:pt x="0" y="119"/>
                    <a:pt x="0" y="119"/>
                    <a:pt x="0" y="119"/>
                  </a:cubicBezTo>
                  <a:cubicBezTo>
                    <a:pt x="45" y="153"/>
                    <a:pt x="45" y="153"/>
                    <a:pt x="45" y="153"/>
                  </a:cubicBezTo>
                  <a:cubicBezTo>
                    <a:pt x="45" y="154"/>
                    <a:pt x="46" y="154"/>
                    <a:pt x="47" y="153"/>
                  </a:cubicBezTo>
                  <a:cubicBezTo>
                    <a:pt x="47" y="153"/>
                    <a:pt x="48" y="152"/>
                    <a:pt x="47" y="151"/>
                  </a:cubicBezTo>
                  <a:cubicBezTo>
                    <a:pt x="40" y="133"/>
                    <a:pt x="40" y="133"/>
                    <a:pt x="40" y="133"/>
                  </a:cubicBezTo>
                  <a:cubicBezTo>
                    <a:pt x="89" y="131"/>
                    <a:pt x="107" y="106"/>
                    <a:pt x="121" y="86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  <a:effectLst/>
          </p:spPr>
          <p:txBody>
            <a:bodyPr vert="horz" wrap="square" lIns="121920" tIns="60960" rIns="121920" bIns="60960" numCol="1" anchor="t" anchorCtr="0" compatLnSpc="1"/>
            <a:lstStyle/>
            <a:p>
              <a:endParaRPr lang="id-ID" sz="1400">
                <a:solidFill>
                  <a:schemeClr val="accent4">
                    <a:lumMod val="20000"/>
                    <a:lumOff val="80000"/>
                  </a:schemeClr>
                </a:solidFill>
                <a:cs typeface="+mn-ea"/>
                <a:sym typeface="+mn-lt"/>
              </a:endParaRPr>
            </a:p>
          </p:txBody>
        </p:sp>
      </p:grpSp>
      <p:grpSp>
        <p:nvGrpSpPr>
          <p:cNvPr id="54" name="组合 53"/>
          <p:cNvGrpSpPr/>
          <p:nvPr>
            <p:custDataLst>
              <p:tags r:id="rId9"/>
            </p:custDataLst>
          </p:nvPr>
        </p:nvGrpSpPr>
        <p:grpSpPr>
          <a:xfrm>
            <a:off x="4783455" y="4281805"/>
            <a:ext cx="436245" cy="447675"/>
            <a:chOff x="6683" y="6764"/>
            <a:chExt cx="1230" cy="1262"/>
          </a:xfrm>
        </p:grpSpPr>
        <p:sp>
          <p:nvSpPr>
            <p:cNvPr id="25" name="Flowchart: Off-page Connector 47"/>
            <p:cNvSpPr/>
            <p:nvPr>
              <p:custDataLst>
                <p:tags r:id="rId10"/>
              </p:custDataLst>
            </p:nvPr>
          </p:nvSpPr>
          <p:spPr>
            <a:xfrm rot="2700000">
              <a:off x="6667" y="6780"/>
              <a:ext cx="1262" cy="1230"/>
            </a:xfrm>
            <a:prstGeom prst="roundRect">
              <a:avLst/>
            </a:prstGeom>
            <a:solidFill>
              <a:srgbClr val="C8498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accent4">
                    <a:lumMod val="20000"/>
                    <a:lumOff val="80000"/>
                  </a:schemeClr>
                </a:solidFill>
                <a:sym typeface="+mn-lt"/>
              </a:endParaRPr>
            </a:p>
          </p:txBody>
        </p:sp>
        <p:sp>
          <p:nvSpPr>
            <p:cNvPr id="26" name="Freeform 61"/>
            <p:cNvSpPr/>
            <p:nvPr>
              <p:custDataLst>
                <p:tags r:id="rId11"/>
              </p:custDataLst>
            </p:nvPr>
          </p:nvSpPr>
          <p:spPr bwMode="auto">
            <a:xfrm>
              <a:off x="6932" y="7018"/>
              <a:ext cx="725" cy="753"/>
            </a:xfrm>
            <a:custGeom>
              <a:avLst/>
              <a:gdLst>
                <a:gd name="T0" fmla="*/ 99 w 137"/>
                <a:gd name="T1" fmla="*/ 57 h 142"/>
                <a:gd name="T2" fmla="*/ 137 w 137"/>
                <a:gd name="T3" fmla="*/ 57 h 142"/>
                <a:gd name="T4" fmla="*/ 76 w 137"/>
                <a:gd name="T5" fmla="*/ 4 h 142"/>
                <a:gd name="T6" fmla="*/ 69 w 137"/>
                <a:gd name="T7" fmla="*/ 0 h 142"/>
                <a:gd name="T8" fmla="*/ 62 w 137"/>
                <a:gd name="T9" fmla="*/ 4 h 142"/>
                <a:gd name="T10" fmla="*/ 0 w 137"/>
                <a:gd name="T11" fmla="*/ 57 h 142"/>
                <a:gd name="T12" fmla="*/ 39 w 137"/>
                <a:gd name="T13" fmla="*/ 57 h 142"/>
                <a:gd name="T14" fmla="*/ 62 w 137"/>
                <a:gd name="T15" fmla="*/ 4 h 142"/>
                <a:gd name="T16" fmla="*/ 62 w 137"/>
                <a:gd name="T17" fmla="*/ 5 h 142"/>
                <a:gd name="T18" fmla="*/ 43 w 137"/>
                <a:gd name="T19" fmla="*/ 57 h 142"/>
                <a:gd name="T20" fmla="*/ 64 w 137"/>
                <a:gd name="T21" fmla="*/ 57 h 142"/>
                <a:gd name="T22" fmla="*/ 64 w 137"/>
                <a:gd name="T23" fmla="*/ 122 h 142"/>
                <a:gd name="T24" fmla="*/ 64 w 137"/>
                <a:gd name="T25" fmla="*/ 125 h 142"/>
                <a:gd name="T26" fmla="*/ 64 w 137"/>
                <a:gd name="T27" fmla="*/ 130 h 142"/>
                <a:gd name="T28" fmla="*/ 76 w 137"/>
                <a:gd name="T29" fmla="*/ 142 h 142"/>
                <a:gd name="T30" fmla="*/ 87 w 137"/>
                <a:gd name="T31" fmla="*/ 130 h 142"/>
                <a:gd name="T32" fmla="*/ 87 w 137"/>
                <a:gd name="T33" fmla="*/ 125 h 142"/>
                <a:gd name="T34" fmla="*/ 79 w 137"/>
                <a:gd name="T35" fmla="*/ 125 h 142"/>
                <a:gd name="T36" fmla="*/ 79 w 137"/>
                <a:gd name="T37" fmla="*/ 127 h 142"/>
                <a:gd name="T38" fmla="*/ 79 w 137"/>
                <a:gd name="T39" fmla="*/ 129 h 142"/>
                <a:gd name="T40" fmla="*/ 76 w 137"/>
                <a:gd name="T41" fmla="*/ 133 h 142"/>
                <a:gd name="T42" fmla="*/ 72 w 137"/>
                <a:gd name="T43" fmla="*/ 129 h 142"/>
                <a:gd name="T44" fmla="*/ 72 w 137"/>
                <a:gd name="T45" fmla="*/ 127 h 142"/>
                <a:gd name="T46" fmla="*/ 72 w 137"/>
                <a:gd name="T47" fmla="*/ 125 h 142"/>
                <a:gd name="T48" fmla="*/ 72 w 137"/>
                <a:gd name="T49" fmla="*/ 111 h 142"/>
                <a:gd name="T50" fmla="*/ 72 w 137"/>
                <a:gd name="T51" fmla="*/ 57 h 142"/>
                <a:gd name="T52" fmla="*/ 94 w 137"/>
                <a:gd name="T53" fmla="*/ 57 h 142"/>
                <a:gd name="T54" fmla="*/ 76 w 137"/>
                <a:gd name="T55" fmla="*/ 5 h 142"/>
                <a:gd name="T56" fmla="*/ 76 w 137"/>
                <a:gd name="T57" fmla="*/ 4 h 142"/>
                <a:gd name="T58" fmla="*/ 99 w 137"/>
                <a:gd name="T59" fmla="*/ 57 h 1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37" h="142">
                  <a:moveTo>
                    <a:pt x="99" y="57"/>
                  </a:moveTo>
                  <a:cubicBezTo>
                    <a:pt x="137" y="57"/>
                    <a:pt x="137" y="57"/>
                    <a:pt x="137" y="57"/>
                  </a:cubicBezTo>
                  <a:cubicBezTo>
                    <a:pt x="130" y="28"/>
                    <a:pt x="105" y="7"/>
                    <a:pt x="76" y="4"/>
                  </a:cubicBezTo>
                  <a:cubicBezTo>
                    <a:pt x="74" y="1"/>
                    <a:pt x="72" y="0"/>
                    <a:pt x="69" y="0"/>
                  </a:cubicBezTo>
                  <a:cubicBezTo>
                    <a:pt x="66" y="0"/>
                    <a:pt x="64" y="1"/>
                    <a:pt x="62" y="4"/>
                  </a:cubicBezTo>
                  <a:cubicBezTo>
                    <a:pt x="32" y="6"/>
                    <a:pt x="7" y="28"/>
                    <a:pt x="0" y="57"/>
                  </a:cubicBezTo>
                  <a:cubicBezTo>
                    <a:pt x="39" y="57"/>
                    <a:pt x="39" y="57"/>
                    <a:pt x="39" y="57"/>
                  </a:cubicBezTo>
                  <a:cubicBezTo>
                    <a:pt x="39" y="24"/>
                    <a:pt x="58" y="7"/>
                    <a:pt x="62" y="4"/>
                  </a:cubicBezTo>
                  <a:cubicBezTo>
                    <a:pt x="62" y="4"/>
                    <a:pt x="62" y="5"/>
                    <a:pt x="62" y="5"/>
                  </a:cubicBezTo>
                  <a:cubicBezTo>
                    <a:pt x="41" y="31"/>
                    <a:pt x="43" y="57"/>
                    <a:pt x="43" y="57"/>
                  </a:cubicBezTo>
                  <a:cubicBezTo>
                    <a:pt x="64" y="57"/>
                    <a:pt x="64" y="57"/>
                    <a:pt x="64" y="57"/>
                  </a:cubicBezTo>
                  <a:cubicBezTo>
                    <a:pt x="64" y="122"/>
                    <a:pt x="64" y="122"/>
                    <a:pt x="64" y="122"/>
                  </a:cubicBezTo>
                  <a:cubicBezTo>
                    <a:pt x="64" y="125"/>
                    <a:pt x="64" y="125"/>
                    <a:pt x="64" y="125"/>
                  </a:cubicBezTo>
                  <a:cubicBezTo>
                    <a:pt x="64" y="130"/>
                    <a:pt x="64" y="130"/>
                    <a:pt x="64" y="130"/>
                  </a:cubicBezTo>
                  <a:cubicBezTo>
                    <a:pt x="64" y="136"/>
                    <a:pt x="69" y="142"/>
                    <a:pt x="76" y="142"/>
                  </a:cubicBezTo>
                  <a:cubicBezTo>
                    <a:pt x="82" y="142"/>
                    <a:pt x="87" y="136"/>
                    <a:pt x="87" y="130"/>
                  </a:cubicBezTo>
                  <a:cubicBezTo>
                    <a:pt x="87" y="125"/>
                    <a:pt x="87" y="125"/>
                    <a:pt x="87" y="125"/>
                  </a:cubicBezTo>
                  <a:cubicBezTo>
                    <a:pt x="79" y="125"/>
                    <a:pt x="79" y="125"/>
                    <a:pt x="79" y="125"/>
                  </a:cubicBezTo>
                  <a:cubicBezTo>
                    <a:pt x="79" y="127"/>
                    <a:pt x="79" y="127"/>
                    <a:pt x="79" y="127"/>
                  </a:cubicBezTo>
                  <a:cubicBezTo>
                    <a:pt x="79" y="129"/>
                    <a:pt x="79" y="129"/>
                    <a:pt x="79" y="129"/>
                  </a:cubicBezTo>
                  <a:cubicBezTo>
                    <a:pt x="79" y="131"/>
                    <a:pt x="78" y="133"/>
                    <a:pt x="76" y="133"/>
                  </a:cubicBezTo>
                  <a:cubicBezTo>
                    <a:pt x="74" y="133"/>
                    <a:pt x="72" y="131"/>
                    <a:pt x="72" y="129"/>
                  </a:cubicBezTo>
                  <a:cubicBezTo>
                    <a:pt x="72" y="127"/>
                    <a:pt x="72" y="127"/>
                    <a:pt x="72" y="127"/>
                  </a:cubicBezTo>
                  <a:cubicBezTo>
                    <a:pt x="72" y="125"/>
                    <a:pt x="72" y="125"/>
                    <a:pt x="72" y="125"/>
                  </a:cubicBezTo>
                  <a:cubicBezTo>
                    <a:pt x="72" y="111"/>
                    <a:pt x="72" y="111"/>
                    <a:pt x="72" y="111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94" y="57"/>
                    <a:pt x="94" y="57"/>
                    <a:pt x="94" y="57"/>
                  </a:cubicBezTo>
                  <a:cubicBezTo>
                    <a:pt x="94" y="57"/>
                    <a:pt x="97" y="31"/>
                    <a:pt x="76" y="5"/>
                  </a:cubicBezTo>
                  <a:cubicBezTo>
                    <a:pt x="76" y="5"/>
                    <a:pt x="76" y="4"/>
                    <a:pt x="76" y="4"/>
                  </a:cubicBezTo>
                  <a:cubicBezTo>
                    <a:pt x="80" y="7"/>
                    <a:pt x="99" y="24"/>
                    <a:pt x="99" y="5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ffectLst/>
          </p:spPr>
          <p:txBody>
            <a:bodyPr vert="horz" wrap="square" lIns="121920" tIns="60960" rIns="121920" bIns="60960" numCol="1" anchor="t" anchorCtr="0" compatLnSpc="1"/>
            <a:lstStyle/>
            <a:p>
              <a:endParaRPr lang="en-US">
                <a:solidFill>
                  <a:schemeClr val="accent4">
                    <a:lumMod val="20000"/>
                    <a:lumOff val="80000"/>
                  </a:schemeClr>
                </a:solidFill>
                <a:cs typeface="+mn-ea"/>
                <a:sym typeface="+mn-lt"/>
              </a:endParaRPr>
            </a:p>
          </p:txBody>
        </p:sp>
      </p:grpSp>
      <p:grpSp>
        <p:nvGrpSpPr>
          <p:cNvPr id="6" name="组合 5"/>
          <p:cNvGrpSpPr/>
          <p:nvPr>
            <p:custDataLst>
              <p:tags r:id="rId12"/>
            </p:custDataLst>
          </p:nvPr>
        </p:nvGrpSpPr>
        <p:grpSpPr>
          <a:xfrm>
            <a:off x="5227111" y="1221575"/>
            <a:ext cx="2966425" cy="816522"/>
            <a:chOff x="283598" y="1906534"/>
            <a:chExt cx="2966425" cy="816522"/>
          </a:xfrm>
        </p:grpSpPr>
        <p:sp>
          <p:nvSpPr>
            <p:cNvPr id="44" name="文本框 43"/>
            <p:cNvSpPr txBox="1"/>
            <p:nvPr>
              <p:custDataLst>
                <p:tags r:id="rId13"/>
              </p:custDataLst>
            </p:nvPr>
          </p:nvSpPr>
          <p:spPr>
            <a:xfrm>
              <a:off x="283598" y="2190603"/>
              <a:ext cx="2966425" cy="53245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>
                <a:lnSpc>
                  <a:spcPct val="150000"/>
                </a:lnSpc>
                <a:defRPr sz="1050" b="0" i="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r>
                <a:rPr lang="zh-CN" altLang="en-US" sz="1000" dirty="0">
                  <a:solidFill>
                    <a:schemeClr val="tx1">
                      <a:lumMod val="75000"/>
                      <a:lumOff val="25000"/>
                    </a:schemeClr>
                  </a:solidFill>
                  <a:sym typeface="HarmonyOS Sans SC Light" panose="00000400000000000000" pitchFamily="2" charset="-122"/>
                </a:rPr>
                <a:t>根据自己的需要添加适当的文字，此处添加详细文本描述，建议与标题相关尽量简洁</a:t>
              </a:r>
              <a:r>
                <a:rPr lang="en-US" altLang="zh-CN" sz="1000" dirty="0">
                  <a:solidFill>
                    <a:schemeClr val="tx1">
                      <a:lumMod val="75000"/>
                      <a:lumOff val="25000"/>
                    </a:schemeClr>
                  </a:solidFill>
                  <a:sym typeface="HarmonyOS Sans SC Light" panose="00000400000000000000" pitchFamily="2" charset="-122"/>
                </a:rPr>
                <a:t>... ..</a:t>
              </a:r>
              <a:r>
                <a:rPr lang="en-US" altLang="zh-CN" sz="1000" dirty="0">
                  <a:solidFill>
                    <a:schemeClr val="accent4">
                      <a:lumMod val="20000"/>
                      <a:lumOff val="80000"/>
                    </a:schemeClr>
                  </a:solidFill>
                  <a:sym typeface="HarmonyOS Sans SC Light" panose="00000400000000000000" pitchFamily="2" charset="-122"/>
                </a:rPr>
                <a:t>.</a:t>
              </a:r>
              <a:endParaRPr lang="en-US" altLang="zh-CN" sz="1000" dirty="0">
                <a:solidFill>
                  <a:schemeClr val="accent4">
                    <a:lumMod val="20000"/>
                    <a:lumOff val="80000"/>
                  </a:schemeClr>
                </a:solidFill>
                <a:sym typeface="HarmonyOS Sans SC Light" panose="00000400000000000000" pitchFamily="2" charset="-122"/>
              </a:endParaRPr>
            </a:p>
          </p:txBody>
        </p:sp>
        <p:sp>
          <p:nvSpPr>
            <p:cNvPr id="45" name="文本框 44"/>
            <p:cNvSpPr txBox="1"/>
            <p:nvPr>
              <p:custDataLst>
                <p:tags r:id="rId14"/>
              </p:custDataLst>
            </p:nvPr>
          </p:nvSpPr>
          <p:spPr>
            <a:xfrm>
              <a:off x="283599" y="1906534"/>
              <a:ext cx="2235567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>
                <a:defRPr sz="1600" b="1">
                  <a:solidFill>
                    <a:schemeClr val="tx1">
                      <a:lumMod val="95000"/>
                      <a:lumOff val="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r>
                <a:rPr lang="zh-CN" altLang="en-US" dirty="0">
                  <a:solidFill>
                    <a:schemeClr val="tx1">
                      <a:lumMod val="75000"/>
                      <a:lumOff val="25000"/>
                    </a:schemeClr>
                  </a:solidFill>
                  <a:sym typeface="HarmonyOS Sans SC Light" panose="00000400000000000000" pitchFamily="2" charset="-122"/>
                </a:rPr>
                <a:t>添加标题文本</a:t>
              </a:r>
              <a:endParaRPr lang="zh-CN" altLang="en-US" dirty="0">
                <a:solidFill>
                  <a:schemeClr val="tx1">
                    <a:lumMod val="75000"/>
                    <a:lumOff val="25000"/>
                  </a:schemeClr>
                </a:solidFill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46" name="组合 45"/>
          <p:cNvGrpSpPr/>
          <p:nvPr>
            <p:custDataLst>
              <p:tags r:id="rId15"/>
            </p:custDataLst>
          </p:nvPr>
        </p:nvGrpSpPr>
        <p:grpSpPr>
          <a:xfrm>
            <a:off x="5227111" y="2763452"/>
            <a:ext cx="2966425" cy="816522"/>
            <a:chOff x="283598" y="1906534"/>
            <a:chExt cx="2966425" cy="816522"/>
          </a:xfrm>
        </p:grpSpPr>
        <p:sp>
          <p:nvSpPr>
            <p:cNvPr id="47" name="文本框 46"/>
            <p:cNvSpPr txBox="1"/>
            <p:nvPr>
              <p:custDataLst>
                <p:tags r:id="rId16"/>
              </p:custDataLst>
            </p:nvPr>
          </p:nvSpPr>
          <p:spPr>
            <a:xfrm>
              <a:off x="283598" y="2190603"/>
              <a:ext cx="2966425" cy="53245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>
                <a:lnSpc>
                  <a:spcPct val="150000"/>
                </a:lnSpc>
                <a:defRPr sz="1050" b="0" i="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r>
                <a:rPr lang="zh-CN" altLang="en-US" sz="1000" dirty="0">
                  <a:solidFill>
                    <a:schemeClr val="tx1">
                      <a:lumMod val="75000"/>
                      <a:lumOff val="25000"/>
                    </a:schemeClr>
                  </a:solidFill>
                  <a:sym typeface="HarmonyOS Sans SC Light" panose="00000400000000000000" pitchFamily="2" charset="-122"/>
                </a:rPr>
                <a:t>根据自己的需要添加适当的文字，此处添加详细文本描述，建议与标题相关尽量简洁</a:t>
              </a:r>
              <a:r>
                <a:rPr lang="en-US" altLang="zh-CN" sz="1000" dirty="0">
                  <a:solidFill>
                    <a:schemeClr val="tx1">
                      <a:lumMod val="75000"/>
                      <a:lumOff val="25000"/>
                    </a:schemeClr>
                  </a:solidFill>
                  <a:sym typeface="HarmonyOS Sans SC Light" panose="00000400000000000000" pitchFamily="2" charset="-122"/>
                </a:rPr>
                <a:t>... ...</a:t>
              </a:r>
              <a:endParaRPr lang="en-US" altLang="zh-CN" sz="1000" dirty="0">
                <a:solidFill>
                  <a:schemeClr val="tx1">
                    <a:lumMod val="75000"/>
                    <a:lumOff val="25000"/>
                  </a:schemeClr>
                </a:solidFill>
                <a:sym typeface="HarmonyOS Sans SC Light" panose="00000400000000000000" pitchFamily="2" charset="-122"/>
              </a:endParaRPr>
            </a:p>
          </p:txBody>
        </p:sp>
        <p:sp>
          <p:nvSpPr>
            <p:cNvPr id="48" name="文本框 47"/>
            <p:cNvSpPr txBox="1"/>
            <p:nvPr>
              <p:custDataLst>
                <p:tags r:id="rId17"/>
              </p:custDataLst>
            </p:nvPr>
          </p:nvSpPr>
          <p:spPr>
            <a:xfrm>
              <a:off x="283599" y="1906534"/>
              <a:ext cx="2235567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>
                <a:defRPr sz="1600" b="1">
                  <a:solidFill>
                    <a:schemeClr val="tx1">
                      <a:lumMod val="95000"/>
                      <a:lumOff val="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r>
                <a:rPr lang="zh-CN" altLang="en-US" dirty="0">
                  <a:solidFill>
                    <a:schemeClr val="tx1">
                      <a:lumMod val="75000"/>
                      <a:lumOff val="25000"/>
                    </a:schemeClr>
                  </a:solidFill>
                  <a:sym typeface="HarmonyOS Sans SC Light" panose="00000400000000000000" pitchFamily="2" charset="-122"/>
                </a:rPr>
                <a:t>添加标题文本</a:t>
              </a:r>
              <a:endParaRPr lang="zh-CN" altLang="en-US" dirty="0">
                <a:solidFill>
                  <a:schemeClr val="tx1">
                    <a:lumMod val="75000"/>
                    <a:lumOff val="25000"/>
                  </a:schemeClr>
                </a:solidFill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49" name="组合 48"/>
          <p:cNvGrpSpPr/>
          <p:nvPr>
            <p:custDataLst>
              <p:tags r:id="rId18"/>
            </p:custDataLst>
          </p:nvPr>
        </p:nvGrpSpPr>
        <p:grpSpPr>
          <a:xfrm>
            <a:off x="5227111" y="4305329"/>
            <a:ext cx="2966425" cy="816522"/>
            <a:chOff x="283598" y="1906534"/>
            <a:chExt cx="2966425" cy="816522"/>
          </a:xfrm>
        </p:grpSpPr>
        <p:sp>
          <p:nvSpPr>
            <p:cNvPr id="50" name="文本框 49"/>
            <p:cNvSpPr txBox="1"/>
            <p:nvPr>
              <p:custDataLst>
                <p:tags r:id="rId19"/>
              </p:custDataLst>
            </p:nvPr>
          </p:nvSpPr>
          <p:spPr>
            <a:xfrm>
              <a:off x="283598" y="2190603"/>
              <a:ext cx="2966425" cy="53245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>
                <a:lnSpc>
                  <a:spcPct val="150000"/>
                </a:lnSpc>
                <a:defRPr sz="1050" b="0" i="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r>
                <a:rPr lang="zh-CN" altLang="en-US" sz="1000" dirty="0">
                  <a:solidFill>
                    <a:schemeClr val="tx1">
                      <a:lumMod val="75000"/>
                      <a:lumOff val="25000"/>
                    </a:schemeClr>
                  </a:solidFill>
                  <a:sym typeface="HarmonyOS Sans SC Light" panose="00000400000000000000" pitchFamily="2" charset="-122"/>
                </a:rPr>
                <a:t>根据自己的需要添加适当的文字，此处添加详细文本描述，建议与标题相关尽量简洁</a:t>
              </a:r>
              <a:r>
                <a:rPr lang="en-US" altLang="zh-CN" sz="1000" dirty="0">
                  <a:solidFill>
                    <a:schemeClr val="tx1">
                      <a:lumMod val="75000"/>
                      <a:lumOff val="25000"/>
                    </a:schemeClr>
                  </a:solidFill>
                  <a:sym typeface="HarmonyOS Sans SC Light" panose="00000400000000000000" pitchFamily="2" charset="-122"/>
                </a:rPr>
                <a:t>... ...</a:t>
              </a:r>
              <a:endParaRPr lang="en-US" altLang="zh-CN" sz="1000" dirty="0">
                <a:solidFill>
                  <a:schemeClr val="tx1">
                    <a:lumMod val="75000"/>
                    <a:lumOff val="25000"/>
                  </a:schemeClr>
                </a:solidFill>
                <a:sym typeface="HarmonyOS Sans SC Light" panose="00000400000000000000" pitchFamily="2" charset="-122"/>
              </a:endParaRPr>
            </a:p>
          </p:txBody>
        </p:sp>
        <p:sp>
          <p:nvSpPr>
            <p:cNvPr id="51" name="文本框 50"/>
            <p:cNvSpPr txBox="1"/>
            <p:nvPr>
              <p:custDataLst>
                <p:tags r:id="rId20"/>
              </p:custDataLst>
            </p:nvPr>
          </p:nvSpPr>
          <p:spPr>
            <a:xfrm>
              <a:off x="283599" y="1906534"/>
              <a:ext cx="2235567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>
                <a:defRPr sz="1600" b="1">
                  <a:solidFill>
                    <a:schemeClr val="tx1">
                      <a:lumMod val="95000"/>
                      <a:lumOff val="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r>
                <a:rPr lang="zh-CN" altLang="en-US" dirty="0">
                  <a:solidFill>
                    <a:schemeClr val="tx1">
                      <a:lumMod val="75000"/>
                      <a:lumOff val="25000"/>
                    </a:schemeClr>
                  </a:solidFill>
                  <a:sym typeface="HarmonyOS Sans SC Light" panose="00000400000000000000" pitchFamily="2" charset="-122"/>
                </a:rPr>
                <a:t>添加标题文本</a:t>
              </a:r>
              <a:endParaRPr lang="zh-CN" altLang="en-US" dirty="0">
                <a:solidFill>
                  <a:schemeClr val="tx1">
                    <a:lumMod val="75000"/>
                    <a:lumOff val="25000"/>
                  </a:schemeClr>
                </a:solidFill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29" name="组合 28"/>
          <p:cNvGrpSpPr/>
          <p:nvPr/>
        </p:nvGrpSpPr>
        <p:grpSpPr>
          <a:xfrm>
            <a:off x="3657600" y="1598930"/>
            <a:ext cx="358775" cy="207645"/>
            <a:chOff x="9467" y="7000"/>
            <a:chExt cx="565" cy="327"/>
          </a:xfrm>
        </p:grpSpPr>
        <p:sp>
          <p:nvSpPr>
            <p:cNvPr id="30" name="椭圆 29"/>
            <p:cNvSpPr/>
            <p:nvPr>
              <p:custDataLst>
                <p:tags r:id="rId21"/>
              </p:custDataLst>
            </p:nvPr>
          </p:nvSpPr>
          <p:spPr>
            <a:xfrm>
              <a:off x="9467" y="7000"/>
              <a:ext cx="128" cy="128"/>
            </a:xfrm>
            <a:prstGeom prst="ellipse">
              <a:avLst/>
            </a:prstGeom>
            <a:gradFill>
              <a:gsLst>
                <a:gs pos="33000">
                  <a:srgbClr val="FDDAE6"/>
                </a:gs>
                <a:gs pos="11000">
                  <a:schemeClr val="bg1"/>
                </a:gs>
                <a:gs pos="100000">
                  <a:srgbClr val="C8498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1" name="椭圆 30"/>
            <p:cNvSpPr/>
            <p:nvPr>
              <p:custDataLst>
                <p:tags r:id="rId22"/>
              </p:custDataLst>
            </p:nvPr>
          </p:nvSpPr>
          <p:spPr>
            <a:xfrm>
              <a:off x="9693" y="7000"/>
              <a:ext cx="128" cy="128"/>
            </a:xfrm>
            <a:prstGeom prst="ellipse">
              <a:avLst/>
            </a:prstGeom>
            <a:gradFill>
              <a:gsLst>
                <a:gs pos="33000">
                  <a:srgbClr val="FDDAE6"/>
                </a:gs>
                <a:gs pos="11000">
                  <a:schemeClr val="bg1"/>
                </a:gs>
                <a:gs pos="100000">
                  <a:srgbClr val="C8498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2" name="椭圆 31"/>
            <p:cNvSpPr/>
            <p:nvPr>
              <p:custDataLst>
                <p:tags r:id="rId23"/>
              </p:custDataLst>
            </p:nvPr>
          </p:nvSpPr>
          <p:spPr>
            <a:xfrm>
              <a:off x="9904" y="7000"/>
              <a:ext cx="128" cy="128"/>
            </a:xfrm>
            <a:prstGeom prst="ellipse">
              <a:avLst/>
            </a:prstGeom>
            <a:gradFill>
              <a:gsLst>
                <a:gs pos="33000">
                  <a:srgbClr val="FDDAE6"/>
                </a:gs>
                <a:gs pos="11000">
                  <a:schemeClr val="bg1"/>
                </a:gs>
                <a:gs pos="100000">
                  <a:srgbClr val="C8498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3" name="椭圆 32"/>
            <p:cNvSpPr/>
            <p:nvPr>
              <p:custDataLst>
                <p:tags r:id="rId24"/>
              </p:custDataLst>
            </p:nvPr>
          </p:nvSpPr>
          <p:spPr>
            <a:xfrm>
              <a:off x="9467" y="7199"/>
              <a:ext cx="128" cy="128"/>
            </a:xfrm>
            <a:prstGeom prst="ellipse">
              <a:avLst/>
            </a:prstGeom>
            <a:gradFill>
              <a:gsLst>
                <a:gs pos="33000">
                  <a:srgbClr val="FDDAE6"/>
                </a:gs>
                <a:gs pos="11000">
                  <a:schemeClr val="bg1"/>
                </a:gs>
                <a:gs pos="100000">
                  <a:srgbClr val="C8498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4" name="椭圆 33"/>
            <p:cNvSpPr/>
            <p:nvPr>
              <p:custDataLst>
                <p:tags r:id="rId25"/>
              </p:custDataLst>
            </p:nvPr>
          </p:nvSpPr>
          <p:spPr>
            <a:xfrm>
              <a:off x="9693" y="7199"/>
              <a:ext cx="128" cy="128"/>
            </a:xfrm>
            <a:prstGeom prst="ellipse">
              <a:avLst/>
            </a:prstGeom>
            <a:gradFill>
              <a:gsLst>
                <a:gs pos="33000">
                  <a:srgbClr val="FDDAE6"/>
                </a:gs>
                <a:gs pos="11000">
                  <a:schemeClr val="bg1"/>
                </a:gs>
                <a:gs pos="100000">
                  <a:srgbClr val="C8498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5" name="椭圆 34"/>
            <p:cNvSpPr/>
            <p:nvPr>
              <p:custDataLst>
                <p:tags r:id="rId26"/>
              </p:custDataLst>
            </p:nvPr>
          </p:nvSpPr>
          <p:spPr>
            <a:xfrm>
              <a:off x="9904" y="7199"/>
              <a:ext cx="128" cy="128"/>
            </a:xfrm>
            <a:prstGeom prst="ellipse">
              <a:avLst/>
            </a:prstGeom>
            <a:gradFill>
              <a:gsLst>
                <a:gs pos="33000">
                  <a:srgbClr val="FDDAE6"/>
                </a:gs>
                <a:gs pos="11000">
                  <a:schemeClr val="bg1"/>
                </a:gs>
                <a:gs pos="100000">
                  <a:srgbClr val="C8498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</p:grpSp>
      <p:grpSp>
        <p:nvGrpSpPr>
          <p:cNvPr id="36" name="组合 35"/>
          <p:cNvGrpSpPr/>
          <p:nvPr/>
        </p:nvGrpSpPr>
        <p:grpSpPr>
          <a:xfrm>
            <a:off x="1297940" y="5271770"/>
            <a:ext cx="358775" cy="207645"/>
            <a:chOff x="9467" y="7000"/>
            <a:chExt cx="565" cy="327"/>
          </a:xfrm>
        </p:grpSpPr>
        <p:sp>
          <p:nvSpPr>
            <p:cNvPr id="37" name="椭圆 36"/>
            <p:cNvSpPr/>
            <p:nvPr>
              <p:custDataLst>
                <p:tags r:id="rId27"/>
              </p:custDataLst>
            </p:nvPr>
          </p:nvSpPr>
          <p:spPr>
            <a:xfrm>
              <a:off x="9467" y="7000"/>
              <a:ext cx="128" cy="128"/>
            </a:xfrm>
            <a:prstGeom prst="ellipse">
              <a:avLst/>
            </a:prstGeom>
            <a:gradFill>
              <a:gsLst>
                <a:gs pos="33000">
                  <a:srgbClr val="FDDAE6"/>
                </a:gs>
                <a:gs pos="11000">
                  <a:schemeClr val="bg1"/>
                </a:gs>
                <a:gs pos="100000">
                  <a:srgbClr val="C8498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8" name="椭圆 37"/>
            <p:cNvSpPr/>
            <p:nvPr>
              <p:custDataLst>
                <p:tags r:id="rId28"/>
              </p:custDataLst>
            </p:nvPr>
          </p:nvSpPr>
          <p:spPr>
            <a:xfrm>
              <a:off x="9693" y="7000"/>
              <a:ext cx="128" cy="128"/>
            </a:xfrm>
            <a:prstGeom prst="ellipse">
              <a:avLst/>
            </a:prstGeom>
            <a:gradFill>
              <a:gsLst>
                <a:gs pos="33000">
                  <a:srgbClr val="FDDAE6"/>
                </a:gs>
                <a:gs pos="11000">
                  <a:schemeClr val="bg1"/>
                </a:gs>
                <a:gs pos="100000">
                  <a:srgbClr val="C8498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9" name="椭圆 38"/>
            <p:cNvSpPr/>
            <p:nvPr>
              <p:custDataLst>
                <p:tags r:id="rId29"/>
              </p:custDataLst>
            </p:nvPr>
          </p:nvSpPr>
          <p:spPr>
            <a:xfrm>
              <a:off x="9904" y="7000"/>
              <a:ext cx="128" cy="128"/>
            </a:xfrm>
            <a:prstGeom prst="ellipse">
              <a:avLst/>
            </a:prstGeom>
            <a:gradFill>
              <a:gsLst>
                <a:gs pos="33000">
                  <a:srgbClr val="FDDAE6"/>
                </a:gs>
                <a:gs pos="11000">
                  <a:schemeClr val="bg1"/>
                </a:gs>
                <a:gs pos="100000">
                  <a:srgbClr val="C8498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40" name="椭圆 39"/>
            <p:cNvSpPr/>
            <p:nvPr>
              <p:custDataLst>
                <p:tags r:id="rId30"/>
              </p:custDataLst>
            </p:nvPr>
          </p:nvSpPr>
          <p:spPr>
            <a:xfrm>
              <a:off x="9467" y="7199"/>
              <a:ext cx="128" cy="128"/>
            </a:xfrm>
            <a:prstGeom prst="ellipse">
              <a:avLst/>
            </a:prstGeom>
            <a:gradFill>
              <a:gsLst>
                <a:gs pos="33000">
                  <a:srgbClr val="FDDAE6"/>
                </a:gs>
                <a:gs pos="11000">
                  <a:schemeClr val="bg1"/>
                </a:gs>
                <a:gs pos="100000">
                  <a:srgbClr val="C8498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41" name="椭圆 40"/>
            <p:cNvSpPr/>
            <p:nvPr>
              <p:custDataLst>
                <p:tags r:id="rId31"/>
              </p:custDataLst>
            </p:nvPr>
          </p:nvSpPr>
          <p:spPr>
            <a:xfrm>
              <a:off x="9693" y="7199"/>
              <a:ext cx="128" cy="128"/>
            </a:xfrm>
            <a:prstGeom prst="ellipse">
              <a:avLst/>
            </a:prstGeom>
            <a:gradFill>
              <a:gsLst>
                <a:gs pos="33000">
                  <a:srgbClr val="FDDAE6"/>
                </a:gs>
                <a:gs pos="11000">
                  <a:schemeClr val="bg1"/>
                </a:gs>
                <a:gs pos="100000">
                  <a:srgbClr val="C8498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42" name="椭圆 41"/>
            <p:cNvSpPr/>
            <p:nvPr>
              <p:custDataLst>
                <p:tags r:id="rId32"/>
              </p:custDataLst>
            </p:nvPr>
          </p:nvSpPr>
          <p:spPr>
            <a:xfrm>
              <a:off x="9904" y="7199"/>
              <a:ext cx="128" cy="128"/>
            </a:xfrm>
            <a:prstGeom prst="ellipse">
              <a:avLst/>
            </a:prstGeom>
            <a:gradFill>
              <a:gsLst>
                <a:gs pos="33000">
                  <a:srgbClr val="FDDAE6"/>
                </a:gs>
                <a:gs pos="11000">
                  <a:schemeClr val="bg1"/>
                </a:gs>
                <a:gs pos="100000">
                  <a:srgbClr val="C84980"/>
                </a:gs>
              </a:gsLst>
              <a:lin ang="17040000" scaled="1"/>
            </a:gra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</p:grpSp>
      <p:grpSp>
        <p:nvGrpSpPr>
          <p:cNvPr id="56" name="组合 55"/>
          <p:cNvGrpSpPr/>
          <p:nvPr/>
        </p:nvGrpSpPr>
        <p:grpSpPr>
          <a:xfrm>
            <a:off x="9094470" y="2029460"/>
            <a:ext cx="1710055" cy="2781300"/>
            <a:chOff x="7570622" y="1457460"/>
            <a:chExt cx="2580877" cy="4196391"/>
          </a:xfrm>
          <a:solidFill>
            <a:srgbClr val="4472C4"/>
          </a:solidFill>
        </p:grpSpPr>
        <p:sp>
          <p:nvSpPr>
            <p:cNvPr id="57" name="Freeform 13"/>
            <p:cNvSpPr>
              <a:spLocks noEditPoints="1"/>
            </p:cNvSpPr>
            <p:nvPr/>
          </p:nvSpPr>
          <p:spPr bwMode="auto">
            <a:xfrm>
              <a:off x="7570622" y="1457460"/>
              <a:ext cx="2580877" cy="3051270"/>
            </a:xfrm>
            <a:custGeom>
              <a:avLst/>
              <a:gdLst>
                <a:gd name="T0" fmla="*/ 774 w 1058"/>
                <a:gd name="T1" fmla="*/ 1252 h 1252"/>
                <a:gd name="T2" fmla="*/ 283 w 1058"/>
                <a:gd name="T3" fmla="*/ 1252 h 1252"/>
                <a:gd name="T4" fmla="*/ 248 w 1058"/>
                <a:gd name="T5" fmla="*/ 1218 h 1252"/>
                <a:gd name="T6" fmla="*/ 142 w 1058"/>
                <a:gd name="T7" fmla="*/ 887 h 1252"/>
                <a:gd name="T8" fmla="*/ 110 w 1058"/>
                <a:gd name="T9" fmla="*/ 831 h 1252"/>
                <a:gd name="T10" fmla="*/ 0 w 1058"/>
                <a:gd name="T11" fmla="*/ 529 h 1252"/>
                <a:gd name="T12" fmla="*/ 529 w 1058"/>
                <a:gd name="T13" fmla="*/ 0 h 1252"/>
                <a:gd name="T14" fmla="*/ 1058 w 1058"/>
                <a:gd name="T15" fmla="*/ 529 h 1252"/>
                <a:gd name="T16" fmla="*/ 947 w 1058"/>
                <a:gd name="T17" fmla="*/ 831 h 1252"/>
                <a:gd name="T18" fmla="*/ 916 w 1058"/>
                <a:gd name="T19" fmla="*/ 887 h 1252"/>
                <a:gd name="T20" fmla="*/ 810 w 1058"/>
                <a:gd name="T21" fmla="*/ 1218 h 1252"/>
                <a:gd name="T22" fmla="*/ 774 w 1058"/>
                <a:gd name="T23" fmla="*/ 1252 h 1252"/>
                <a:gd name="T24" fmla="*/ 315 w 1058"/>
                <a:gd name="T25" fmla="*/ 1180 h 1252"/>
                <a:gd name="T26" fmla="*/ 742 w 1058"/>
                <a:gd name="T27" fmla="*/ 1180 h 1252"/>
                <a:gd name="T28" fmla="*/ 851 w 1058"/>
                <a:gd name="T29" fmla="*/ 857 h 1252"/>
                <a:gd name="T30" fmla="*/ 885 w 1058"/>
                <a:gd name="T31" fmla="*/ 794 h 1252"/>
                <a:gd name="T32" fmla="*/ 986 w 1058"/>
                <a:gd name="T33" fmla="*/ 529 h 1252"/>
                <a:gd name="T34" fmla="*/ 529 w 1058"/>
                <a:gd name="T35" fmla="*/ 72 h 1252"/>
                <a:gd name="T36" fmla="*/ 72 w 1058"/>
                <a:gd name="T37" fmla="*/ 529 h 1252"/>
                <a:gd name="T38" fmla="*/ 172 w 1058"/>
                <a:gd name="T39" fmla="*/ 794 h 1252"/>
                <a:gd name="T40" fmla="*/ 207 w 1058"/>
                <a:gd name="T41" fmla="*/ 857 h 1252"/>
                <a:gd name="T42" fmla="*/ 315 w 1058"/>
                <a:gd name="T43" fmla="*/ 1180 h 12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058" h="1252">
                  <a:moveTo>
                    <a:pt x="774" y="1252"/>
                  </a:moveTo>
                  <a:cubicBezTo>
                    <a:pt x="283" y="1252"/>
                    <a:pt x="283" y="1252"/>
                    <a:pt x="283" y="1252"/>
                  </a:cubicBezTo>
                  <a:cubicBezTo>
                    <a:pt x="264" y="1252"/>
                    <a:pt x="249" y="1237"/>
                    <a:pt x="248" y="1218"/>
                  </a:cubicBezTo>
                  <a:cubicBezTo>
                    <a:pt x="247" y="1217"/>
                    <a:pt x="239" y="1097"/>
                    <a:pt x="142" y="887"/>
                  </a:cubicBezTo>
                  <a:cubicBezTo>
                    <a:pt x="135" y="873"/>
                    <a:pt x="123" y="853"/>
                    <a:pt x="110" y="831"/>
                  </a:cubicBezTo>
                  <a:cubicBezTo>
                    <a:pt x="66" y="755"/>
                    <a:pt x="0" y="640"/>
                    <a:pt x="0" y="529"/>
                  </a:cubicBezTo>
                  <a:cubicBezTo>
                    <a:pt x="0" y="238"/>
                    <a:pt x="237" y="0"/>
                    <a:pt x="529" y="0"/>
                  </a:cubicBezTo>
                  <a:cubicBezTo>
                    <a:pt x="820" y="0"/>
                    <a:pt x="1058" y="238"/>
                    <a:pt x="1058" y="529"/>
                  </a:cubicBezTo>
                  <a:cubicBezTo>
                    <a:pt x="1058" y="640"/>
                    <a:pt x="991" y="755"/>
                    <a:pt x="947" y="831"/>
                  </a:cubicBezTo>
                  <a:cubicBezTo>
                    <a:pt x="934" y="853"/>
                    <a:pt x="923" y="873"/>
                    <a:pt x="916" y="887"/>
                  </a:cubicBezTo>
                  <a:cubicBezTo>
                    <a:pt x="818" y="1097"/>
                    <a:pt x="810" y="1217"/>
                    <a:pt x="810" y="1218"/>
                  </a:cubicBezTo>
                  <a:cubicBezTo>
                    <a:pt x="809" y="1237"/>
                    <a:pt x="793" y="1252"/>
                    <a:pt x="774" y="1252"/>
                  </a:cubicBezTo>
                  <a:close/>
                  <a:moveTo>
                    <a:pt x="315" y="1180"/>
                  </a:moveTo>
                  <a:cubicBezTo>
                    <a:pt x="742" y="1180"/>
                    <a:pt x="742" y="1180"/>
                    <a:pt x="742" y="1180"/>
                  </a:cubicBezTo>
                  <a:cubicBezTo>
                    <a:pt x="751" y="1127"/>
                    <a:pt x="776" y="1017"/>
                    <a:pt x="851" y="857"/>
                  </a:cubicBezTo>
                  <a:cubicBezTo>
                    <a:pt x="859" y="840"/>
                    <a:pt x="871" y="819"/>
                    <a:pt x="885" y="794"/>
                  </a:cubicBezTo>
                  <a:cubicBezTo>
                    <a:pt x="928" y="721"/>
                    <a:pt x="986" y="621"/>
                    <a:pt x="986" y="529"/>
                  </a:cubicBezTo>
                  <a:cubicBezTo>
                    <a:pt x="986" y="277"/>
                    <a:pt x="781" y="72"/>
                    <a:pt x="529" y="72"/>
                  </a:cubicBezTo>
                  <a:cubicBezTo>
                    <a:pt x="277" y="72"/>
                    <a:pt x="72" y="277"/>
                    <a:pt x="72" y="529"/>
                  </a:cubicBezTo>
                  <a:cubicBezTo>
                    <a:pt x="72" y="621"/>
                    <a:pt x="130" y="721"/>
                    <a:pt x="172" y="794"/>
                  </a:cubicBezTo>
                  <a:cubicBezTo>
                    <a:pt x="187" y="819"/>
                    <a:pt x="199" y="840"/>
                    <a:pt x="207" y="857"/>
                  </a:cubicBezTo>
                  <a:cubicBezTo>
                    <a:pt x="281" y="1017"/>
                    <a:pt x="307" y="1127"/>
                    <a:pt x="315" y="1180"/>
                  </a:cubicBezTo>
                  <a:close/>
                </a:path>
              </a:pathLst>
            </a:custGeom>
            <a:solidFill>
              <a:srgbClr val="C94B82"/>
            </a:solidFill>
            <a:ln>
              <a:noFill/>
            </a:ln>
          </p:spPr>
          <p:txBody>
            <a:bodyPr anchor="ctr"/>
            <a:lstStyle/>
            <a:p>
              <a:pPr algn="ctr"/>
              <a:endParaRPr lang="id-ID">
                <a:cs typeface="+mn-ea"/>
                <a:sym typeface="+mn-lt"/>
              </a:endParaRPr>
            </a:p>
          </p:txBody>
        </p:sp>
        <p:sp>
          <p:nvSpPr>
            <p:cNvPr id="58" name="Freeform 16"/>
            <p:cNvSpPr>
              <a:spLocks noEditPoints="1"/>
            </p:cNvSpPr>
            <p:nvPr/>
          </p:nvSpPr>
          <p:spPr bwMode="auto">
            <a:xfrm>
              <a:off x="8201534" y="4595817"/>
              <a:ext cx="1319053" cy="1058034"/>
            </a:xfrm>
            <a:custGeom>
              <a:avLst/>
              <a:gdLst>
                <a:gd name="T0" fmla="*/ 495 w 541"/>
                <a:gd name="T1" fmla="*/ 223 h 434"/>
                <a:gd name="T2" fmla="*/ 540 w 541"/>
                <a:gd name="T3" fmla="*/ 168 h 434"/>
                <a:gd name="T4" fmla="*/ 494 w 541"/>
                <a:gd name="T5" fmla="*/ 112 h 434"/>
                <a:gd name="T6" fmla="*/ 540 w 541"/>
                <a:gd name="T7" fmla="*/ 57 h 434"/>
                <a:gd name="T8" fmla="*/ 483 w 541"/>
                <a:gd name="T9" fmla="*/ 0 h 434"/>
                <a:gd name="T10" fmla="*/ 56 w 541"/>
                <a:gd name="T11" fmla="*/ 0 h 434"/>
                <a:gd name="T12" fmla="*/ 0 w 541"/>
                <a:gd name="T13" fmla="*/ 56 h 434"/>
                <a:gd name="T14" fmla="*/ 46 w 541"/>
                <a:gd name="T15" fmla="*/ 112 h 434"/>
                <a:gd name="T16" fmla="*/ 0 w 541"/>
                <a:gd name="T17" fmla="*/ 167 h 434"/>
                <a:gd name="T18" fmla="*/ 46 w 541"/>
                <a:gd name="T19" fmla="*/ 223 h 434"/>
                <a:gd name="T20" fmla="*/ 1 w 541"/>
                <a:gd name="T21" fmla="*/ 278 h 434"/>
                <a:gd name="T22" fmla="*/ 57 w 541"/>
                <a:gd name="T23" fmla="*/ 334 h 434"/>
                <a:gd name="T24" fmla="*/ 157 w 541"/>
                <a:gd name="T25" fmla="*/ 334 h 434"/>
                <a:gd name="T26" fmla="*/ 161 w 541"/>
                <a:gd name="T27" fmla="*/ 351 h 434"/>
                <a:gd name="T28" fmla="*/ 272 w 541"/>
                <a:gd name="T29" fmla="*/ 433 h 434"/>
                <a:gd name="T30" fmla="*/ 383 w 541"/>
                <a:gd name="T31" fmla="*/ 335 h 434"/>
                <a:gd name="T32" fmla="*/ 484 w 541"/>
                <a:gd name="T33" fmla="*/ 335 h 434"/>
                <a:gd name="T34" fmla="*/ 541 w 541"/>
                <a:gd name="T35" fmla="*/ 278 h 434"/>
                <a:gd name="T36" fmla="*/ 495 w 541"/>
                <a:gd name="T37" fmla="*/ 223 h 434"/>
                <a:gd name="T38" fmla="*/ 423 w 541"/>
                <a:gd name="T39" fmla="*/ 241 h 434"/>
                <a:gd name="T40" fmla="*/ 118 w 541"/>
                <a:gd name="T41" fmla="*/ 241 h 434"/>
                <a:gd name="T42" fmla="*/ 104 w 541"/>
                <a:gd name="T43" fmla="*/ 227 h 434"/>
                <a:gd name="T44" fmla="*/ 118 w 541"/>
                <a:gd name="T45" fmla="*/ 213 h 434"/>
                <a:gd name="T46" fmla="*/ 423 w 541"/>
                <a:gd name="T47" fmla="*/ 213 h 434"/>
                <a:gd name="T48" fmla="*/ 437 w 541"/>
                <a:gd name="T49" fmla="*/ 227 h 434"/>
                <a:gd name="T50" fmla="*/ 423 w 541"/>
                <a:gd name="T51" fmla="*/ 241 h 434"/>
                <a:gd name="T52" fmla="*/ 423 w 541"/>
                <a:gd name="T53" fmla="*/ 116 h 434"/>
                <a:gd name="T54" fmla="*/ 118 w 541"/>
                <a:gd name="T55" fmla="*/ 116 h 434"/>
                <a:gd name="T56" fmla="*/ 104 w 541"/>
                <a:gd name="T57" fmla="*/ 102 h 434"/>
                <a:gd name="T58" fmla="*/ 118 w 541"/>
                <a:gd name="T59" fmla="*/ 88 h 434"/>
                <a:gd name="T60" fmla="*/ 423 w 541"/>
                <a:gd name="T61" fmla="*/ 88 h 434"/>
                <a:gd name="T62" fmla="*/ 437 w 541"/>
                <a:gd name="T63" fmla="*/ 102 h 434"/>
                <a:gd name="T64" fmla="*/ 423 w 541"/>
                <a:gd name="T65" fmla="*/ 116 h 4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541" h="434">
                  <a:moveTo>
                    <a:pt x="495" y="223"/>
                  </a:moveTo>
                  <a:cubicBezTo>
                    <a:pt x="521" y="218"/>
                    <a:pt x="540" y="195"/>
                    <a:pt x="540" y="168"/>
                  </a:cubicBezTo>
                  <a:cubicBezTo>
                    <a:pt x="540" y="140"/>
                    <a:pt x="520" y="117"/>
                    <a:pt x="494" y="112"/>
                  </a:cubicBezTo>
                  <a:cubicBezTo>
                    <a:pt x="520" y="107"/>
                    <a:pt x="540" y="84"/>
                    <a:pt x="540" y="57"/>
                  </a:cubicBezTo>
                  <a:cubicBezTo>
                    <a:pt x="540" y="26"/>
                    <a:pt x="514" y="0"/>
                    <a:pt x="483" y="0"/>
                  </a:cubicBezTo>
                  <a:cubicBezTo>
                    <a:pt x="56" y="0"/>
                    <a:pt x="56" y="0"/>
                    <a:pt x="56" y="0"/>
                  </a:cubicBezTo>
                  <a:cubicBezTo>
                    <a:pt x="25" y="0"/>
                    <a:pt x="0" y="25"/>
                    <a:pt x="0" y="56"/>
                  </a:cubicBezTo>
                  <a:cubicBezTo>
                    <a:pt x="0" y="84"/>
                    <a:pt x="20" y="107"/>
                    <a:pt x="46" y="112"/>
                  </a:cubicBezTo>
                  <a:cubicBezTo>
                    <a:pt x="20" y="117"/>
                    <a:pt x="0" y="140"/>
                    <a:pt x="0" y="167"/>
                  </a:cubicBezTo>
                  <a:cubicBezTo>
                    <a:pt x="0" y="195"/>
                    <a:pt x="20" y="218"/>
                    <a:pt x="46" y="223"/>
                  </a:cubicBezTo>
                  <a:cubicBezTo>
                    <a:pt x="20" y="228"/>
                    <a:pt x="1" y="250"/>
                    <a:pt x="1" y="278"/>
                  </a:cubicBezTo>
                  <a:cubicBezTo>
                    <a:pt x="1" y="309"/>
                    <a:pt x="26" y="334"/>
                    <a:pt x="57" y="334"/>
                  </a:cubicBezTo>
                  <a:cubicBezTo>
                    <a:pt x="157" y="334"/>
                    <a:pt x="157" y="334"/>
                    <a:pt x="157" y="334"/>
                  </a:cubicBezTo>
                  <a:cubicBezTo>
                    <a:pt x="158" y="340"/>
                    <a:pt x="159" y="345"/>
                    <a:pt x="161" y="351"/>
                  </a:cubicBezTo>
                  <a:cubicBezTo>
                    <a:pt x="175" y="399"/>
                    <a:pt x="219" y="434"/>
                    <a:pt x="272" y="433"/>
                  </a:cubicBezTo>
                  <a:cubicBezTo>
                    <a:pt x="331" y="433"/>
                    <a:pt x="380" y="392"/>
                    <a:pt x="383" y="335"/>
                  </a:cubicBezTo>
                  <a:cubicBezTo>
                    <a:pt x="484" y="335"/>
                    <a:pt x="484" y="335"/>
                    <a:pt x="484" y="335"/>
                  </a:cubicBezTo>
                  <a:cubicBezTo>
                    <a:pt x="515" y="335"/>
                    <a:pt x="541" y="309"/>
                    <a:pt x="541" y="278"/>
                  </a:cubicBezTo>
                  <a:cubicBezTo>
                    <a:pt x="541" y="251"/>
                    <a:pt x="521" y="228"/>
                    <a:pt x="495" y="223"/>
                  </a:cubicBezTo>
                  <a:close/>
                  <a:moveTo>
                    <a:pt x="423" y="241"/>
                  </a:moveTo>
                  <a:cubicBezTo>
                    <a:pt x="118" y="241"/>
                    <a:pt x="118" y="241"/>
                    <a:pt x="118" y="241"/>
                  </a:cubicBezTo>
                  <a:cubicBezTo>
                    <a:pt x="110" y="241"/>
                    <a:pt x="104" y="234"/>
                    <a:pt x="104" y="227"/>
                  </a:cubicBezTo>
                  <a:cubicBezTo>
                    <a:pt x="104" y="219"/>
                    <a:pt x="110" y="213"/>
                    <a:pt x="118" y="213"/>
                  </a:cubicBezTo>
                  <a:cubicBezTo>
                    <a:pt x="423" y="213"/>
                    <a:pt x="423" y="213"/>
                    <a:pt x="423" y="213"/>
                  </a:cubicBezTo>
                  <a:cubicBezTo>
                    <a:pt x="431" y="213"/>
                    <a:pt x="437" y="219"/>
                    <a:pt x="437" y="227"/>
                  </a:cubicBezTo>
                  <a:cubicBezTo>
                    <a:pt x="437" y="234"/>
                    <a:pt x="431" y="241"/>
                    <a:pt x="423" y="241"/>
                  </a:cubicBezTo>
                  <a:close/>
                  <a:moveTo>
                    <a:pt x="423" y="116"/>
                  </a:moveTo>
                  <a:cubicBezTo>
                    <a:pt x="118" y="116"/>
                    <a:pt x="118" y="116"/>
                    <a:pt x="118" y="116"/>
                  </a:cubicBezTo>
                  <a:cubicBezTo>
                    <a:pt x="110" y="116"/>
                    <a:pt x="104" y="110"/>
                    <a:pt x="104" y="102"/>
                  </a:cubicBezTo>
                  <a:cubicBezTo>
                    <a:pt x="104" y="95"/>
                    <a:pt x="110" y="88"/>
                    <a:pt x="118" y="88"/>
                  </a:cubicBezTo>
                  <a:cubicBezTo>
                    <a:pt x="423" y="88"/>
                    <a:pt x="423" y="88"/>
                    <a:pt x="423" y="88"/>
                  </a:cubicBezTo>
                  <a:cubicBezTo>
                    <a:pt x="431" y="88"/>
                    <a:pt x="437" y="95"/>
                    <a:pt x="437" y="102"/>
                  </a:cubicBezTo>
                  <a:cubicBezTo>
                    <a:pt x="437" y="110"/>
                    <a:pt x="431" y="116"/>
                    <a:pt x="423" y="116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 anchor="ctr"/>
            <a:lstStyle/>
            <a:p>
              <a:pPr algn="ctr"/>
              <a:endParaRPr lang="id-ID">
                <a:cs typeface="+mn-ea"/>
                <a:sym typeface="+mn-lt"/>
              </a:endParaRPr>
            </a:p>
          </p:txBody>
        </p:sp>
        <p:grpSp>
          <p:nvGrpSpPr>
            <p:cNvPr id="59" name="Group 12"/>
            <p:cNvGrpSpPr/>
            <p:nvPr/>
          </p:nvGrpSpPr>
          <p:grpSpPr>
            <a:xfrm>
              <a:off x="7794210" y="1659679"/>
              <a:ext cx="2133701" cy="1909762"/>
              <a:chOff x="8169276" y="952501"/>
              <a:chExt cx="3781424" cy="3384550"/>
            </a:xfrm>
            <a:grpFill/>
          </p:grpSpPr>
          <p:sp>
            <p:nvSpPr>
              <p:cNvPr id="60" name="Freeform 10"/>
              <p:cNvSpPr/>
              <p:nvPr/>
            </p:nvSpPr>
            <p:spPr bwMode="auto">
              <a:xfrm>
                <a:off x="9297988" y="1533526"/>
                <a:ext cx="1392237" cy="1004888"/>
              </a:xfrm>
              <a:custGeom>
                <a:avLst/>
                <a:gdLst>
                  <a:gd name="T0" fmla="*/ 142 w 370"/>
                  <a:gd name="T1" fmla="*/ 228 h 267"/>
                  <a:gd name="T2" fmla="*/ 241 w 370"/>
                  <a:gd name="T3" fmla="*/ 248 h 267"/>
                  <a:gd name="T4" fmla="*/ 303 w 370"/>
                  <a:gd name="T5" fmla="*/ 226 h 267"/>
                  <a:gd name="T6" fmla="*/ 368 w 370"/>
                  <a:gd name="T7" fmla="*/ 107 h 267"/>
                  <a:gd name="T8" fmla="*/ 278 w 370"/>
                  <a:gd name="T9" fmla="*/ 11 h 267"/>
                  <a:gd name="T10" fmla="*/ 179 w 370"/>
                  <a:gd name="T11" fmla="*/ 58 h 267"/>
                  <a:gd name="T12" fmla="*/ 168 w 370"/>
                  <a:gd name="T13" fmla="*/ 65 h 267"/>
                  <a:gd name="T14" fmla="*/ 155 w 370"/>
                  <a:gd name="T15" fmla="*/ 60 h 267"/>
                  <a:gd name="T16" fmla="*/ 67 w 370"/>
                  <a:gd name="T17" fmla="*/ 47 h 267"/>
                  <a:gd name="T18" fmla="*/ 0 w 370"/>
                  <a:gd name="T19" fmla="*/ 116 h 267"/>
                  <a:gd name="T20" fmla="*/ 9 w 370"/>
                  <a:gd name="T21" fmla="*/ 121 h 267"/>
                  <a:gd name="T22" fmla="*/ 84 w 370"/>
                  <a:gd name="T23" fmla="*/ 267 h 267"/>
                  <a:gd name="T24" fmla="*/ 142 w 370"/>
                  <a:gd name="T25" fmla="*/ 228 h 2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370" h="267">
                    <a:moveTo>
                      <a:pt x="142" y="228"/>
                    </a:moveTo>
                    <a:cubicBezTo>
                      <a:pt x="189" y="219"/>
                      <a:pt x="225" y="237"/>
                      <a:pt x="241" y="248"/>
                    </a:cubicBezTo>
                    <a:cubicBezTo>
                      <a:pt x="253" y="241"/>
                      <a:pt x="275" y="230"/>
                      <a:pt x="303" y="226"/>
                    </a:cubicBezTo>
                    <a:cubicBezTo>
                      <a:pt x="304" y="191"/>
                      <a:pt x="319" y="134"/>
                      <a:pt x="368" y="107"/>
                    </a:cubicBezTo>
                    <a:cubicBezTo>
                      <a:pt x="370" y="82"/>
                      <a:pt x="350" y="22"/>
                      <a:pt x="278" y="11"/>
                    </a:cubicBezTo>
                    <a:cubicBezTo>
                      <a:pt x="211" y="0"/>
                      <a:pt x="181" y="56"/>
                      <a:pt x="179" y="58"/>
                    </a:cubicBezTo>
                    <a:cubicBezTo>
                      <a:pt x="177" y="62"/>
                      <a:pt x="173" y="65"/>
                      <a:pt x="168" y="65"/>
                    </a:cubicBezTo>
                    <a:cubicBezTo>
                      <a:pt x="163" y="66"/>
                      <a:pt x="158" y="64"/>
                      <a:pt x="155" y="60"/>
                    </a:cubicBezTo>
                    <a:cubicBezTo>
                      <a:pt x="155" y="59"/>
                      <a:pt x="133" y="32"/>
                      <a:pt x="67" y="47"/>
                    </a:cubicBezTo>
                    <a:cubicBezTo>
                      <a:pt x="14" y="60"/>
                      <a:pt x="2" y="101"/>
                      <a:pt x="0" y="116"/>
                    </a:cubicBezTo>
                    <a:cubicBezTo>
                      <a:pt x="3" y="117"/>
                      <a:pt x="6" y="119"/>
                      <a:pt x="9" y="121"/>
                    </a:cubicBezTo>
                    <a:cubicBezTo>
                      <a:pt x="63" y="161"/>
                      <a:pt x="80" y="224"/>
                      <a:pt x="84" y="267"/>
                    </a:cubicBezTo>
                    <a:cubicBezTo>
                      <a:pt x="96" y="250"/>
                      <a:pt x="114" y="234"/>
                      <a:pt x="142" y="228"/>
                    </a:cubicBezTo>
                    <a:close/>
                  </a:path>
                </a:pathLst>
              </a:custGeom>
              <a:solidFill>
                <a:schemeClr val="tx1">
                  <a:lumMod val="50000"/>
                  <a:lumOff val="50000"/>
                </a:schemeClr>
              </a:solidFill>
              <a:ln>
                <a:noFill/>
              </a:ln>
            </p:spPr>
            <p:txBody>
              <a:bodyPr anchor="ctr"/>
              <a:lstStyle/>
              <a:p>
                <a:pPr algn="ctr"/>
                <a:endParaRPr lang="id-ID">
                  <a:cs typeface="+mn-ea"/>
                  <a:sym typeface="+mn-lt"/>
                </a:endParaRPr>
              </a:p>
            </p:txBody>
          </p:sp>
          <p:sp>
            <p:nvSpPr>
              <p:cNvPr id="61" name="Freeform 11"/>
              <p:cNvSpPr/>
              <p:nvPr/>
            </p:nvSpPr>
            <p:spPr bwMode="auto">
              <a:xfrm>
                <a:off x="8169276" y="952501"/>
                <a:ext cx="3781424" cy="3384550"/>
              </a:xfrm>
              <a:custGeom>
                <a:avLst/>
                <a:gdLst>
                  <a:gd name="T0" fmla="*/ 932 w 1005"/>
                  <a:gd name="T1" fmla="*/ 313 h 899"/>
                  <a:gd name="T2" fmla="*/ 693 w 1005"/>
                  <a:gd name="T3" fmla="*/ 126 h 899"/>
                  <a:gd name="T4" fmla="*/ 192 w 1005"/>
                  <a:gd name="T5" fmla="*/ 181 h 899"/>
                  <a:gd name="T6" fmla="*/ 261 w 1005"/>
                  <a:gd name="T7" fmla="*/ 549 h 899"/>
                  <a:gd name="T8" fmla="*/ 292 w 1005"/>
                  <a:gd name="T9" fmla="*/ 298 h 899"/>
                  <a:gd name="T10" fmla="*/ 155 w 1005"/>
                  <a:gd name="T11" fmla="*/ 377 h 899"/>
                  <a:gd name="T12" fmla="*/ 244 w 1005"/>
                  <a:gd name="T13" fmla="*/ 409 h 899"/>
                  <a:gd name="T14" fmla="*/ 255 w 1005"/>
                  <a:gd name="T15" fmla="*/ 435 h 899"/>
                  <a:gd name="T16" fmla="*/ 128 w 1005"/>
                  <a:gd name="T17" fmla="*/ 388 h 899"/>
                  <a:gd name="T18" fmla="*/ 274 w 1005"/>
                  <a:gd name="T19" fmla="*/ 257 h 899"/>
                  <a:gd name="T20" fmla="*/ 464 w 1005"/>
                  <a:gd name="T21" fmla="*/ 184 h 899"/>
                  <a:gd name="T22" fmla="*/ 673 w 1005"/>
                  <a:gd name="T23" fmla="*/ 190 h 899"/>
                  <a:gd name="T24" fmla="*/ 851 w 1005"/>
                  <a:gd name="T25" fmla="*/ 291 h 899"/>
                  <a:gd name="T26" fmla="*/ 914 w 1005"/>
                  <a:gd name="T27" fmla="*/ 518 h 899"/>
                  <a:gd name="T28" fmla="*/ 747 w 1005"/>
                  <a:gd name="T29" fmla="*/ 572 h 899"/>
                  <a:gd name="T30" fmla="*/ 474 w 1005"/>
                  <a:gd name="T31" fmla="*/ 615 h 899"/>
                  <a:gd name="T32" fmla="*/ 421 w 1005"/>
                  <a:gd name="T33" fmla="*/ 572 h 899"/>
                  <a:gd name="T34" fmla="*/ 446 w 1005"/>
                  <a:gd name="T35" fmla="*/ 560 h 899"/>
                  <a:gd name="T36" fmla="*/ 553 w 1005"/>
                  <a:gd name="T37" fmla="*/ 547 h 899"/>
                  <a:gd name="T38" fmla="*/ 854 w 1005"/>
                  <a:gd name="T39" fmla="*/ 560 h 899"/>
                  <a:gd name="T40" fmla="*/ 857 w 1005"/>
                  <a:gd name="T41" fmla="*/ 427 h 899"/>
                  <a:gd name="T42" fmla="*/ 831 w 1005"/>
                  <a:gd name="T43" fmla="*/ 311 h 899"/>
                  <a:gd name="T44" fmla="*/ 632 w 1005"/>
                  <a:gd name="T45" fmla="*/ 378 h 899"/>
                  <a:gd name="T46" fmla="*/ 742 w 1005"/>
                  <a:gd name="T47" fmla="*/ 461 h 899"/>
                  <a:gd name="T48" fmla="*/ 549 w 1005"/>
                  <a:gd name="T49" fmla="*/ 430 h 899"/>
                  <a:gd name="T50" fmla="*/ 447 w 1005"/>
                  <a:gd name="T51" fmla="*/ 410 h 899"/>
                  <a:gd name="T52" fmla="*/ 381 w 1005"/>
                  <a:gd name="T53" fmla="*/ 488 h 899"/>
                  <a:gd name="T54" fmla="*/ 300 w 1005"/>
                  <a:gd name="T55" fmla="*/ 535 h 899"/>
                  <a:gd name="T56" fmla="*/ 298 w 1005"/>
                  <a:gd name="T57" fmla="*/ 538 h 899"/>
                  <a:gd name="T58" fmla="*/ 274 w 1005"/>
                  <a:gd name="T59" fmla="*/ 618 h 899"/>
                  <a:gd name="T60" fmla="*/ 288 w 1005"/>
                  <a:gd name="T61" fmla="*/ 665 h 899"/>
                  <a:gd name="T62" fmla="*/ 352 w 1005"/>
                  <a:gd name="T63" fmla="*/ 724 h 899"/>
                  <a:gd name="T64" fmla="*/ 571 w 1005"/>
                  <a:gd name="T65" fmla="*/ 769 h 899"/>
                  <a:gd name="T66" fmla="*/ 570 w 1005"/>
                  <a:gd name="T67" fmla="*/ 769 h 899"/>
                  <a:gd name="T68" fmla="*/ 681 w 1005"/>
                  <a:gd name="T69" fmla="*/ 675 h 899"/>
                  <a:gd name="T70" fmla="*/ 650 w 1005"/>
                  <a:gd name="T71" fmla="*/ 634 h 899"/>
                  <a:gd name="T72" fmla="*/ 708 w 1005"/>
                  <a:gd name="T73" fmla="*/ 665 h 899"/>
                  <a:gd name="T74" fmla="*/ 691 w 1005"/>
                  <a:gd name="T75" fmla="*/ 750 h 899"/>
                  <a:gd name="T76" fmla="*/ 491 w 1005"/>
                  <a:gd name="T77" fmla="*/ 785 h 899"/>
                  <a:gd name="T78" fmla="*/ 787 w 1005"/>
                  <a:gd name="T79" fmla="*/ 830 h 899"/>
                  <a:gd name="T80" fmla="*/ 1001 w 1005"/>
                  <a:gd name="T81" fmla="*/ 474 h 89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005" h="899">
                    <a:moveTo>
                      <a:pt x="1001" y="474"/>
                    </a:moveTo>
                    <a:cubicBezTo>
                      <a:pt x="997" y="357"/>
                      <a:pt x="932" y="313"/>
                      <a:pt x="932" y="313"/>
                    </a:cubicBezTo>
                    <a:cubicBezTo>
                      <a:pt x="932" y="313"/>
                      <a:pt x="924" y="257"/>
                      <a:pt x="873" y="197"/>
                    </a:cubicBezTo>
                    <a:cubicBezTo>
                      <a:pt x="794" y="111"/>
                      <a:pt x="693" y="126"/>
                      <a:pt x="693" y="126"/>
                    </a:cubicBezTo>
                    <a:cubicBezTo>
                      <a:pt x="563" y="0"/>
                      <a:pt x="430" y="97"/>
                      <a:pt x="430" y="97"/>
                    </a:cubicBezTo>
                    <a:cubicBezTo>
                      <a:pt x="245" y="36"/>
                      <a:pt x="192" y="181"/>
                      <a:pt x="192" y="181"/>
                    </a:cubicBezTo>
                    <a:cubicBezTo>
                      <a:pt x="86" y="193"/>
                      <a:pt x="0" y="317"/>
                      <a:pt x="77" y="450"/>
                    </a:cubicBezTo>
                    <a:cubicBezTo>
                      <a:pt x="136" y="552"/>
                      <a:pt x="224" y="554"/>
                      <a:pt x="261" y="549"/>
                    </a:cubicBezTo>
                    <a:cubicBezTo>
                      <a:pt x="274" y="517"/>
                      <a:pt x="300" y="481"/>
                      <a:pt x="357" y="465"/>
                    </a:cubicBezTo>
                    <a:cubicBezTo>
                      <a:pt x="358" y="459"/>
                      <a:pt x="365" y="350"/>
                      <a:pt x="292" y="298"/>
                    </a:cubicBezTo>
                    <a:cubicBezTo>
                      <a:pt x="249" y="267"/>
                      <a:pt x="201" y="275"/>
                      <a:pt x="174" y="295"/>
                    </a:cubicBezTo>
                    <a:cubicBezTo>
                      <a:pt x="149" y="315"/>
                      <a:pt x="142" y="345"/>
                      <a:pt x="155" y="377"/>
                    </a:cubicBezTo>
                    <a:cubicBezTo>
                      <a:pt x="161" y="394"/>
                      <a:pt x="171" y="405"/>
                      <a:pt x="185" y="411"/>
                    </a:cubicBezTo>
                    <a:cubicBezTo>
                      <a:pt x="212" y="422"/>
                      <a:pt x="243" y="409"/>
                      <a:pt x="244" y="409"/>
                    </a:cubicBezTo>
                    <a:cubicBezTo>
                      <a:pt x="251" y="406"/>
                      <a:pt x="259" y="410"/>
                      <a:pt x="262" y="417"/>
                    </a:cubicBezTo>
                    <a:cubicBezTo>
                      <a:pt x="265" y="424"/>
                      <a:pt x="262" y="432"/>
                      <a:pt x="255" y="435"/>
                    </a:cubicBezTo>
                    <a:cubicBezTo>
                      <a:pt x="253" y="436"/>
                      <a:pt x="212" y="453"/>
                      <a:pt x="174" y="437"/>
                    </a:cubicBezTo>
                    <a:cubicBezTo>
                      <a:pt x="154" y="429"/>
                      <a:pt x="138" y="412"/>
                      <a:pt x="128" y="388"/>
                    </a:cubicBezTo>
                    <a:cubicBezTo>
                      <a:pt x="111" y="343"/>
                      <a:pt x="122" y="300"/>
                      <a:pt x="157" y="273"/>
                    </a:cubicBezTo>
                    <a:cubicBezTo>
                      <a:pt x="189" y="248"/>
                      <a:pt x="234" y="243"/>
                      <a:pt x="274" y="257"/>
                    </a:cubicBezTo>
                    <a:cubicBezTo>
                      <a:pt x="281" y="227"/>
                      <a:pt x="304" y="187"/>
                      <a:pt x="361" y="174"/>
                    </a:cubicBezTo>
                    <a:cubicBezTo>
                      <a:pt x="415" y="161"/>
                      <a:pt x="447" y="173"/>
                      <a:pt x="464" y="184"/>
                    </a:cubicBezTo>
                    <a:cubicBezTo>
                      <a:pt x="484" y="158"/>
                      <a:pt x="524" y="127"/>
                      <a:pt x="582" y="137"/>
                    </a:cubicBezTo>
                    <a:cubicBezTo>
                      <a:pt x="631" y="145"/>
                      <a:pt x="658" y="170"/>
                      <a:pt x="673" y="190"/>
                    </a:cubicBezTo>
                    <a:cubicBezTo>
                      <a:pt x="686" y="208"/>
                      <a:pt x="694" y="230"/>
                      <a:pt x="696" y="250"/>
                    </a:cubicBezTo>
                    <a:cubicBezTo>
                      <a:pt x="751" y="237"/>
                      <a:pt x="814" y="253"/>
                      <a:pt x="851" y="291"/>
                    </a:cubicBezTo>
                    <a:cubicBezTo>
                      <a:pt x="881" y="322"/>
                      <a:pt x="892" y="365"/>
                      <a:pt x="881" y="411"/>
                    </a:cubicBezTo>
                    <a:cubicBezTo>
                      <a:pt x="895" y="424"/>
                      <a:pt x="922" y="459"/>
                      <a:pt x="914" y="518"/>
                    </a:cubicBezTo>
                    <a:cubicBezTo>
                      <a:pt x="910" y="549"/>
                      <a:pt x="893" y="573"/>
                      <a:pt x="866" y="586"/>
                    </a:cubicBezTo>
                    <a:cubicBezTo>
                      <a:pt x="831" y="602"/>
                      <a:pt x="785" y="596"/>
                      <a:pt x="747" y="572"/>
                    </a:cubicBezTo>
                    <a:cubicBezTo>
                      <a:pt x="693" y="538"/>
                      <a:pt x="609" y="536"/>
                      <a:pt x="571" y="568"/>
                    </a:cubicBezTo>
                    <a:cubicBezTo>
                      <a:pt x="541" y="593"/>
                      <a:pt x="507" y="618"/>
                      <a:pt x="474" y="615"/>
                    </a:cubicBezTo>
                    <a:cubicBezTo>
                      <a:pt x="472" y="615"/>
                      <a:pt x="469" y="615"/>
                      <a:pt x="466" y="614"/>
                    </a:cubicBezTo>
                    <a:cubicBezTo>
                      <a:pt x="447" y="610"/>
                      <a:pt x="432" y="596"/>
                      <a:pt x="421" y="572"/>
                    </a:cubicBezTo>
                    <a:cubicBezTo>
                      <a:pt x="417" y="565"/>
                      <a:pt x="420" y="557"/>
                      <a:pt x="427" y="554"/>
                    </a:cubicBezTo>
                    <a:cubicBezTo>
                      <a:pt x="434" y="550"/>
                      <a:pt x="443" y="553"/>
                      <a:pt x="446" y="560"/>
                    </a:cubicBezTo>
                    <a:cubicBezTo>
                      <a:pt x="453" y="576"/>
                      <a:pt x="462" y="584"/>
                      <a:pt x="473" y="586"/>
                    </a:cubicBezTo>
                    <a:cubicBezTo>
                      <a:pt x="496" y="592"/>
                      <a:pt x="530" y="566"/>
                      <a:pt x="553" y="547"/>
                    </a:cubicBezTo>
                    <a:cubicBezTo>
                      <a:pt x="601" y="506"/>
                      <a:pt x="697" y="507"/>
                      <a:pt x="762" y="548"/>
                    </a:cubicBezTo>
                    <a:cubicBezTo>
                      <a:pt x="792" y="567"/>
                      <a:pt x="828" y="572"/>
                      <a:pt x="854" y="560"/>
                    </a:cubicBezTo>
                    <a:cubicBezTo>
                      <a:pt x="872" y="552"/>
                      <a:pt x="883" y="536"/>
                      <a:pt x="886" y="514"/>
                    </a:cubicBezTo>
                    <a:cubicBezTo>
                      <a:pt x="895" y="455"/>
                      <a:pt x="858" y="427"/>
                      <a:pt x="857" y="427"/>
                    </a:cubicBezTo>
                    <a:cubicBezTo>
                      <a:pt x="852" y="424"/>
                      <a:pt x="850" y="418"/>
                      <a:pt x="852" y="412"/>
                    </a:cubicBezTo>
                    <a:cubicBezTo>
                      <a:pt x="863" y="372"/>
                      <a:pt x="856" y="337"/>
                      <a:pt x="831" y="311"/>
                    </a:cubicBezTo>
                    <a:cubicBezTo>
                      <a:pt x="800" y="280"/>
                      <a:pt x="747" y="266"/>
                      <a:pt x="702" y="278"/>
                    </a:cubicBezTo>
                    <a:cubicBezTo>
                      <a:pt x="642" y="293"/>
                      <a:pt x="633" y="357"/>
                      <a:pt x="632" y="378"/>
                    </a:cubicBezTo>
                    <a:cubicBezTo>
                      <a:pt x="667" y="380"/>
                      <a:pt x="707" y="396"/>
                      <a:pt x="744" y="441"/>
                    </a:cubicBezTo>
                    <a:cubicBezTo>
                      <a:pt x="749" y="447"/>
                      <a:pt x="748" y="456"/>
                      <a:pt x="742" y="461"/>
                    </a:cubicBezTo>
                    <a:cubicBezTo>
                      <a:pt x="736" y="466"/>
                      <a:pt x="727" y="465"/>
                      <a:pt x="722" y="459"/>
                    </a:cubicBezTo>
                    <a:cubicBezTo>
                      <a:pt x="643" y="362"/>
                      <a:pt x="552" y="428"/>
                      <a:pt x="549" y="430"/>
                    </a:cubicBezTo>
                    <a:cubicBezTo>
                      <a:pt x="543" y="434"/>
                      <a:pt x="536" y="434"/>
                      <a:pt x="531" y="430"/>
                    </a:cubicBezTo>
                    <a:cubicBezTo>
                      <a:pt x="529" y="429"/>
                      <a:pt x="496" y="400"/>
                      <a:pt x="447" y="410"/>
                    </a:cubicBezTo>
                    <a:cubicBezTo>
                      <a:pt x="401" y="419"/>
                      <a:pt x="393" y="476"/>
                      <a:pt x="393" y="476"/>
                    </a:cubicBezTo>
                    <a:cubicBezTo>
                      <a:pt x="392" y="482"/>
                      <a:pt x="387" y="487"/>
                      <a:pt x="381" y="488"/>
                    </a:cubicBezTo>
                    <a:cubicBezTo>
                      <a:pt x="339" y="496"/>
                      <a:pt x="315" y="514"/>
                      <a:pt x="300" y="535"/>
                    </a:cubicBezTo>
                    <a:cubicBezTo>
                      <a:pt x="300" y="535"/>
                      <a:pt x="300" y="535"/>
                      <a:pt x="300" y="535"/>
                    </a:cubicBezTo>
                    <a:cubicBezTo>
                      <a:pt x="300" y="535"/>
                      <a:pt x="300" y="535"/>
                      <a:pt x="300" y="535"/>
                    </a:cubicBezTo>
                    <a:cubicBezTo>
                      <a:pt x="299" y="536"/>
                      <a:pt x="299" y="537"/>
                      <a:pt x="298" y="538"/>
                    </a:cubicBezTo>
                    <a:cubicBezTo>
                      <a:pt x="278" y="568"/>
                      <a:pt x="273" y="596"/>
                      <a:pt x="275" y="618"/>
                    </a:cubicBezTo>
                    <a:cubicBezTo>
                      <a:pt x="275" y="618"/>
                      <a:pt x="274" y="618"/>
                      <a:pt x="274" y="618"/>
                    </a:cubicBezTo>
                    <a:cubicBezTo>
                      <a:pt x="275" y="625"/>
                      <a:pt x="276" y="631"/>
                      <a:pt x="278" y="637"/>
                    </a:cubicBezTo>
                    <a:cubicBezTo>
                      <a:pt x="281" y="654"/>
                      <a:pt x="288" y="664"/>
                      <a:pt x="288" y="665"/>
                    </a:cubicBezTo>
                    <a:cubicBezTo>
                      <a:pt x="302" y="693"/>
                      <a:pt x="326" y="711"/>
                      <a:pt x="352" y="724"/>
                    </a:cubicBezTo>
                    <a:cubicBezTo>
                      <a:pt x="352" y="724"/>
                      <a:pt x="352" y="724"/>
                      <a:pt x="352" y="724"/>
                    </a:cubicBezTo>
                    <a:cubicBezTo>
                      <a:pt x="352" y="724"/>
                      <a:pt x="418" y="758"/>
                      <a:pt x="552" y="768"/>
                    </a:cubicBezTo>
                    <a:cubicBezTo>
                      <a:pt x="558" y="768"/>
                      <a:pt x="565" y="769"/>
                      <a:pt x="571" y="769"/>
                    </a:cubicBezTo>
                    <a:cubicBezTo>
                      <a:pt x="571" y="769"/>
                      <a:pt x="570" y="769"/>
                      <a:pt x="570" y="769"/>
                    </a:cubicBezTo>
                    <a:cubicBezTo>
                      <a:pt x="570" y="769"/>
                      <a:pt x="570" y="769"/>
                      <a:pt x="570" y="769"/>
                    </a:cubicBezTo>
                    <a:cubicBezTo>
                      <a:pt x="606" y="770"/>
                      <a:pt x="643" y="762"/>
                      <a:pt x="668" y="733"/>
                    </a:cubicBezTo>
                    <a:cubicBezTo>
                      <a:pt x="682" y="710"/>
                      <a:pt x="687" y="689"/>
                      <a:pt x="681" y="675"/>
                    </a:cubicBezTo>
                    <a:cubicBezTo>
                      <a:pt x="675" y="658"/>
                      <a:pt x="659" y="652"/>
                      <a:pt x="659" y="652"/>
                    </a:cubicBezTo>
                    <a:cubicBezTo>
                      <a:pt x="651" y="649"/>
                      <a:pt x="648" y="641"/>
                      <a:pt x="650" y="634"/>
                    </a:cubicBezTo>
                    <a:cubicBezTo>
                      <a:pt x="653" y="627"/>
                      <a:pt x="661" y="623"/>
                      <a:pt x="668" y="625"/>
                    </a:cubicBezTo>
                    <a:cubicBezTo>
                      <a:pt x="669" y="626"/>
                      <a:pt x="698" y="636"/>
                      <a:pt x="708" y="665"/>
                    </a:cubicBezTo>
                    <a:cubicBezTo>
                      <a:pt x="717" y="689"/>
                      <a:pt x="711" y="717"/>
                      <a:pt x="692" y="749"/>
                    </a:cubicBezTo>
                    <a:cubicBezTo>
                      <a:pt x="691" y="749"/>
                      <a:pt x="691" y="750"/>
                      <a:pt x="691" y="750"/>
                    </a:cubicBezTo>
                    <a:cubicBezTo>
                      <a:pt x="655" y="793"/>
                      <a:pt x="601" y="800"/>
                      <a:pt x="556" y="797"/>
                    </a:cubicBezTo>
                    <a:cubicBezTo>
                      <a:pt x="530" y="795"/>
                      <a:pt x="507" y="789"/>
                      <a:pt x="491" y="785"/>
                    </a:cubicBezTo>
                    <a:cubicBezTo>
                      <a:pt x="524" y="857"/>
                      <a:pt x="598" y="891"/>
                      <a:pt x="677" y="895"/>
                    </a:cubicBezTo>
                    <a:cubicBezTo>
                      <a:pt x="769" y="899"/>
                      <a:pt x="787" y="830"/>
                      <a:pt x="787" y="830"/>
                    </a:cubicBezTo>
                    <a:cubicBezTo>
                      <a:pt x="911" y="781"/>
                      <a:pt x="884" y="656"/>
                      <a:pt x="884" y="656"/>
                    </a:cubicBezTo>
                    <a:cubicBezTo>
                      <a:pt x="936" y="648"/>
                      <a:pt x="1005" y="590"/>
                      <a:pt x="1001" y="474"/>
                    </a:cubicBezTo>
                    <a:close/>
                  </a:path>
                </a:pathLst>
              </a:custGeom>
              <a:solidFill>
                <a:srgbClr val="F2D5E0"/>
              </a:solidFill>
              <a:ln>
                <a:noFill/>
              </a:ln>
            </p:spPr>
            <p:txBody>
              <a:bodyPr anchor="ctr"/>
              <a:lstStyle/>
              <a:p>
                <a:pPr algn="ctr"/>
                <a:endParaRPr lang="id-ID">
                  <a:cs typeface="+mn-ea"/>
                  <a:sym typeface="+mn-lt"/>
                </a:endParaRPr>
              </a:p>
            </p:txBody>
          </p:sp>
        </p:grpSp>
      </p:grpSp>
      <p:sp>
        <p:nvSpPr>
          <p:cNvPr id="62" name="Shape 1628" descr="D:\51PPT模板网\51pptmoban.com\图片.jpg"/>
          <p:cNvSpPr/>
          <p:nvPr>
            <p:custDataLst>
              <p:tags r:id="rId33"/>
            </p:custDataLst>
          </p:nvPr>
        </p:nvSpPr>
        <p:spPr>
          <a:xfrm rot="5400000" flipV="1">
            <a:off x="7839438" y="1134664"/>
            <a:ext cx="0" cy="1807210"/>
          </a:xfrm>
          <a:prstGeom prst="line">
            <a:avLst/>
          </a:prstGeom>
          <a:noFill/>
          <a:ln w="12700" cap="flat" cmpd="sng" algn="ctr">
            <a:solidFill>
              <a:srgbClr val="C94B82"/>
            </a:solidFill>
            <a:prstDash val="dash"/>
            <a:miter lim="800000"/>
            <a:headEnd type="oval" w="sm" len="sm"/>
            <a:tailEnd type="oval" w="sm" len="sm"/>
          </a:ln>
          <a:effectLst/>
        </p:spPr>
        <p:txBody>
          <a:bodyPr vert="horz" wrap="square" lIns="91428" tIns="45714" rIns="91428" bIns="45714" numCol="1" anchor="t" anchorCtr="0" compatLnSpc="1"/>
          <a:lstStyle/>
          <a:p>
            <a:endParaRPr sz="1400">
              <a:solidFill>
                <a:schemeClr val="accent4">
                  <a:lumMod val="20000"/>
                  <a:lumOff val="80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63" name="Shape 1628" descr="D:\51PPT模板网\51pptmoban.com\图片.jpg"/>
          <p:cNvSpPr/>
          <p:nvPr>
            <p:custDataLst>
              <p:tags r:id="rId34"/>
            </p:custDataLst>
          </p:nvPr>
        </p:nvSpPr>
        <p:spPr>
          <a:xfrm rot="5400000" flipV="1">
            <a:off x="7966438" y="2676444"/>
            <a:ext cx="0" cy="1807210"/>
          </a:xfrm>
          <a:prstGeom prst="line">
            <a:avLst/>
          </a:prstGeom>
          <a:noFill/>
          <a:ln w="12700" cap="flat" cmpd="sng" algn="ctr">
            <a:solidFill>
              <a:srgbClr val="C94B82"/>
            </a:solidFill>
            <a:prstDash val="dash"/>
            <a:miter lim="800000"/>
            <a:headEnd type="oval" w="sm" len="sm"/>
            <a:tailEnd type="oval" w="sm" len="sm"/>
          </a:ln>
          <a:effectLst/>
        </p:spPr>
        <p:txBody>
          <a:bodyPr vert="horz" wrap="square" lIns="91428" tIns="45714" rIns="91428" bIns="45714" numCol="1" anchor="t" anchorCtr="0" compatLnSpc="1"/>
          <a:lstStyle/>
          <a:p>
            <a:endParaRPr sz="1400">
              <a:solidFill>
                <a:schemeClr val="accent4">
                  <a:lumMod val="20000"/>
                  <a:lumOff val="80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64" name="Shape 1628" descr="D:\51PPT模板网\51pptmoban.com\图片.jpg"/>
          <p:cNvSpPr/>
          <p:nvPr>
            <p:custDataLst>
              <p:tags r:id="rId35"/>
            </p:custDataLst>
          </p:nvPr>
        </p:nvSpPr>
        <p:spPr>
          <a:xfrm rot="5400000" flipV="1">
            <a:off x="7966438" y="4245529"/>
            <a:ext cx="0" cy="1807210"/>
          </a:xfrm>
          <a:prstGeom prst="line">
            <a:avLst/>
          </a:prstGeom>
          <a:noFill/>
          <a:ln w="12700" cap="flat" cmpd="sng" algn="ctr">
            <a:solidFill>
              <a:srgbClr val="C94B82"/>
            </a:solidFill>
            <a:prstDash val="dash"/>
            <a:miter lim="800000"/>
            <a:headEnd type="oval" w="sm" len="sm"/>
            <a:tailEnd type="oval" w="sm" len="sm"/>
          </a:ln>
          <a:effectLst/>
        </p:spPr>
        <p:txBody>
          <a:bodyPr vert="horz" wrap="square" lIns="91428" tIns="45714" rIns="91428" bIns="45714" numCol="1" anchor="t" anchorCtr="0" compatLnSpc="1"/>
          <a:lstStyle/>
          <a:p>
            <a:endParaRPr sz="1400">
              <a:solidFill>
                <a:schemeClr val="accent4">
                  <a:lumMod val="20000"/>
                  <a:lumOff val="80000"/>
                </a:schemeClr>
              </a:solidFill>
              <a:cs typeface="+mn-ea"/>
              <a:sym typeface="+mn-lt"/>
            </a:endParaRPr>
          </a:p>
        </p:txBody>
      </p:sp>
      <p:grpSp>
        <p:nvGrpSpPr>
          <p:cNvPr id="195" name="组合 194"/>
          <p:cNvGrpSpPr/>
          <p:nvPr/>
        </p:nvGrpSpPr>
        <p:grpSpPr>
          <a:xfrm>
            <a:off x="11002645" y="979170"/>
            <a:ext cx="1419860" cy="459105"/>
            <a:chOff x="4575540" y="492013"/>
            <a:chExt cx="3901032" cy="1262077"/>
          </a:xfrm>
          <a:gradFill>
            <a:gsLst>
              <a:gs pos="71000">
                <a:srgbClr val="F2D5E0"/>
              </a:gs>
              <a:gs pos="20000">
                <a:srgbClr val="C84980"/>
              </a:gs>
            </a:gsLst>
            <a:lin ang="4260000" scaled="0"/>
          </a:gradFill>
        </p:grpSpPr>
        <p:sp>
          <p:nvSpPr>
            <p:cNvPr id="66" name="任意多边形: 形状 57"/>
            <p:cNvSpPr/>
            <p:nvPr/>
          </p:nvSpPr>
          <p:spPr>
            <a:xfrm>
              <a:off x="4575540" y="492013"/>
              <a:ext cx="3896636" cy="968637"/>
            </a:xfrm>
            <a:custGeom>
              <a:avLst/>
              <a:gdLst>
                <a:gd name="connsiteX0" fmla="*/ 388471 w 1113327"/>
                <a:gd name="connsiteY0" fmla="*/ 181120 h 276754"/>
                <a:gd name="connsiteX1" fmla="*/ 373144 w 1113327"/>
                <a:gd name="connsiteY1" fmla="*/ 149573 h 276754"/>
                <a:gd name="connsiteX2" fmla="*/ 336110 w 1113327"/>
                <a:gd name="connsiteY2" fmla="*/ 136474 h 276754"/>
                <a:gd name="connsiteX3" fmla="*/ 68237 w 1113327"/>
                <a:gd name="connsiteY3" fmla="*/ 136474 h 276754"/>
                <a:gd name="connsiteX4" fmla="*/ 19991 w 1113327"/>
                <a:gd name="connsiteY4" fmla="*/ 116483 h 276754"/>
                <a:gd name="connsiteX5" fmla="*/ 0 w 1113327"/>
                <a:gd name="connsiteY5" fmla="*/ 68237 h 276754"/>
                <a:gd name="connsiteX6" fmla="*/ 68237 w 1113327"/>
                <a:gd name="connsiteY6" fmla="*/ 0 h 276754"/>
                <a:gd name="connsiteX7" fmla="*/ 708671 w 1113327"/>
                <a:gd name="connsiteY7" fmla="*/ 0 h 276754"/>
                <a:gd name="connsiteX8" fmla="*/ 756952 w 1113327"/>
                <a:gd name="connsiteY8" fmla="*/ 19991 h 276754"/>
                <a:gd name="connsiteX9" fmla="*/ 776943 w 1113327"/>
                <a:gd name="connsiteY9" fmla="*/ 68237 h 276754"/>
                <a:gd name="connsiteX10" fmla="*/ 708671 w 1113327"/>
                <a:gd name="connsiteY10" fmla="*/ 136474 h 276754"/>
                <a:gd name="connsiteX11" fmla="*/ 621918 w 1113327"/>
                <a:gd name="connsiteY11" fmla="*/ 136474 h 276754"/>
                <a:gd name="connsiteX12" fmla="*/ 569557 w 1113327"/>
                <a:gd name="connsiteY12" fmla="*/ 181120 h 276754"/>
                <a:gd name="connsiteX13" fmla="*/ 584919 w 1113327"/>
                <a:gd name="connsiteY13" fmla="*/ 212667 h 276754"/>
                <a:gd name="connsiteX14" fmla="*/ 621918 w 1113327"/>
                <a:gd name="connsiteY14" fmla="*/ 225731 h 276754"/>
                <a:gd name="connsiteX15" fmla="*/ 1047285 w 1113327"/>
                <a:gd name="connsiteY15" fmla="*/ 225731 h 276754"/>
                <a:gd name="connsiteX16" fmla="*/ 1113328 w 1113327"/>
                <a:gd name="connsiteY16" fmla="*/ 276755 h 276754"/>
                <a:gd name="connsiteX17" fmla="*/ 248911 w 1113327"/>
                <a:gd name="connsiteY17" fmla="*/ 276755 h 276754"/>
                <a:gd name="connsiteX18" fmla="*/ 314988 w 1113327"/>
                <a:gd name="connsiteY18" fmla="*/ 225731 h 276754"/>
                <a:gd name="connsiteX19" fmla="*/ 336110 w 1113327"/>
                <a:gd name="connsiteY19" fmla="*/ 225731 h 276754"/>
                <a:gd name="connsiteX20" fmla="*/ 388471 w 1113327"/>
                <a:gd name="connsiteY20" fmla="*/ 181120 h 276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113327" h="276754">
                  <a:moveTo>
                    <a:pt x="388471" y="181120"/>
                  </a:moveTo>
                  <a:cubicBezTo>
                    <a:pt x="388471" y="168776"/>
                    <a:pt x="382608" y="157631"/>
                    <a:pt x="373144" y="149573"/>
                  </a:cubicBezTo>
                  <a:cubicBezTo>
                    <a:pt x="363645" y="141481"/>
                    <a:pt x="350546" y="136474"/>
                    <a:pt x="336110" y="136474"/>
                  </a:cubicBezTo>
                  <a:lnTo>
                    <a:pt x="68237" y="136474"/>
                  </a:lnTo>
                  <a:cubicBezTo>
                    <a:pt x="49377" y="136474"/>
                    <a:pt x="32335" y="128828"/>
                    <a:pt x="19991" y="116483"/>
                  </a:cubicBezTo>
                  <a:cubicBezTo>
                    <a:pt x="7647" y="104139"/>
                    <a:pt x="0" y="87097"/>
                    <a:pt x="0" y="68237"/>
                  </a:cubicBezTo>
                  <a:cubicBezTo>
                    <a:pt x="0" y="30553"/>
                    <a:pt x="30552" y="0"/>
                    <a:pt x="68237" y="0"/>
                  </a:cubicBezTo>
                  <a:lnTo>
                    <a:pt x="708671" y="0"/>
                  </a:lnTo>
                  <a:cubicBezTo>
                    <a:pt x="727531" y="0"/>
                    <a:pt x="744607" y="7647"/>
                    <a:pt x="756952" y="19991"/>
                  </a:cubicBezTo>
                  <a:cubicBezTo>
                    <a:pt x="769296" y="32336"/>
                    <a:pt x="776943" y="49378"/>
                    <a:pt x="776943" y="68237"/>
                  </a:cubicBezTo>
                  <a:cubicBezTo>
                    <a:pt x="776943" y="105922"/>
                    <a:pt x="746390" y="136474"/>
                    <a:pt x="708671" y="136474"/>
                  </a:cubicBezTo>
                  <a:lnTo>
                    <a:pt x="621918" y="136474"/>
                  </a:lnTo>
                  <a:cubicBezTo>
                    <a:pt x="593011" y="136474"/>
                    <a:pt x="569557" y="156465"/>
                    <a:pt x="569557" y="181120"/>
                  </a:cubicBezTo>
                  <a:cubicBezTo>
                    <a:pt x="569557" y="193430"/>
                    <a:pt x="575421" y="204574"/>
                    <a:pt x="584919" y="212667"/>
                  </a:cubicBezTo>
                  <a:cubicBezTo>
                    <a:pt x="594383" y="220759"/>
                    <a:pt x="607482" y="225731"/>
                    <a:pt x="621918" y="225731"/>
                  </a:cubicBezTo>
                  <a:lnTo>
                    <a:pt x="1047285" y="225731"/>
                  </a:lnTo>
                  <a:cubicBezTo>
                    <a:pt x="1079003" y="225731"/>
                    <a:pt x="1105681" y="247402"/>
                    <a:pt x="1113328" y="276755"/>
                  </a:cubicBezTo>
                  <a:lnTo>
                    <a:pt x="248911" y="276755"/>
                  </a:lnTo>
                  <a:cubicBezTo>
                    <a:pt x="256558" y="247402"/>
                    <a:pt x="283236" y="225731"/>
                    <a:pt x="314988" y="225731"/>
                  </a:cubicBezTo>
                  <a:lnTo>
                    <a:pt x="336110" y="225731"/>
                  </a:lnTo>
                  <a:cubicBezTo>
                    <a:pt x="365017" y="225731"/>
                    <a:pt x="388471" y="205740"/>
                    <a:pt x="388471" y="181120"/>
                  </a:cubicBezTo>
                  <a:close/>
                </a:path>
              </a:pathLst>
            </a:custGeom>
            <a:grpFill/>
            <a:ln w="342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endParaRPr>
            </a:p>
          </p:txBody>
        </p:sp>
        <p:sp>
          <p:nvSpPr>
            <p:cNvPr id="193" name="任意多边形: 形状 192"/>
            <p:cNvSpPr/>
            <p:nvPr/>
          </p:nvSpPr>
          <p:spPr>
            <a:xfrm flipV="1">
              <a:off x="5442344" y="1375835"/>
              <a:ext cx="3034228" cy="378255"/>
            </a:xfrm>
            <a:custGeom>
              <a:avLst/>
              <a:gdLst>
                <a:gd name="connsiteX0" fmla="*/ 48505 w 3034228"/>
                <a:gd name="connsiteY0" fmla="*/ 378255 h 378255"/>
                <a:gd name="connsiteX1" fmla="*/ 2670792 w 3034228"/>
                <a:gd name="connsiteY1" fmla="*/ 378255 h 378255"/>
                <a:gd name="connsiteX2" fmla="*/ 2672399 w 3034228"/>
                <a:gd name="connsiteY2" fmla="*/ 375873 h 378255"/>
                <a:gd name="connsiteX3" fmla="*/ 2985726 w 3034228"/>
                <a:gd name="connsiteY3" fmla="*/ 375873 h 378255"/>
                <a:gd name="connsiteX4" fmla="*/ 3015456 w 3034228"/>
                <a:gd name="connsiteY4" fmla="*/ 331790 h 378255"/>
                <a:gd name="connsiteX5" fmla="*/ 3034228 w 3034228"/>
                <a:gd name="connsiteY5" fmla="*/ 238829 h 378255"/>
                <a:gd name="connsiteX6" fmla="*/ 2964259 w 3034228"/>
                <a:gd name="connsiteY6" fmla="*/ 69969 h 378255"/>
                <a:gd name="connsiteX7" fmla="*/ 2795276 w 3034228"/>
                <a:gd name="connsiteY7" fmla="*/ 0 h 378255"/>
                <a:gd name="connsiteX8" fmla="*/ 553763 w 3034228"/>
                <a:gd name="connsiteY8" fmla="*/ 0 h 378255"/>
                <a:gd name="connsiteX9" fmla="*/ 530137 w 3034228"/>
                <a:gd name="connsiteY9" fmla="*/ 2382 h 378255"/>
                <a:gd name="connsiteX10" fmla="*/ 238829 w 3034228"/>
                <a:gd name="connsiteY10" fmla="*/ 2382 h 378255"/>
                <a:gd name="connsiteX11" fmla="*/ 0 w 3034228"/>
                <a:gd name="connsiteY11" fmla="*/ 241211 h 378255"/>
                <a:gd name="connsiteX12" fmla="*/ 18782 w 3034228"/>
                <a:gd name="connsiteY12" fmla="*/ 334194 h 3782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034228" h="378255">
                  <a:moveTo>
                    <a:pt x="48505" y="378255"/>
                  </a:moveTo>
                  <a:lnTo>
                    <a:pt x="2670792" y="378255"/>
                  </a:lnTo>
                  <a:lnTo>
                    <a:pt x="2672399" y="375873"/>
                  </a:lnTo>
                  <a:lnTo>
                    <a:pt x="2985726" y="375873"/>
                  </a:lnTo>
                  <a:lnTo>
                    <a:pt x="3015456" y="331790"/>
                  </a:lnTo>
                  <a:cubicBezTo>
                    <a:pt x="3027544" y="303217"/>
                    <a:pt x="3034228" y="271803"/>
                    <a:pt x="3034228" y="238829"/>
                  </a:cubicBezTo>
                  <a:cubicBezTo>
                    <a:pt x="3034228" y="172823"/>
                    <a:pt x="3007463" y="113176"/>
                    <a:pt x="2964259" y="69969"/>
                  </a:cubicBezTo>
                  <a:cubicBezTo>
                    <a:pt x="2921052" y="26765"/>
                    <a:pt x="2861286" y="0"/>
                    <a:pt x="2795276" y="0"/>
                  </a:cubicBezTo>
                  <a:lnTo>
                    <a:pt x="553763" y="0"/>
                  </a:lnTo>
                  <a:lnTo>
                    <a:pt x="530137" y="2382"/>
                  </a:lnTo>
                  <a:lnTo>
                    <a:pt x="238829" y="2382"/>
                  </a:lnTo>
                  <a:cubicBezTo>
                    <a:pt x="106931" y="2382"/>
                    <a:pt x="0" y="109318"/>
                    <a:pt x="0" y="241211"/>
                  </a:cubicBezTo>
                  <a:cubicBezTo>
                    <a:pt x="0" y="274216"/>
                    <a:pt x="6691" y="305631"/>
                    <a:pt x="18782" y="334194"/>
                  </a:cubicBezTo>
                  <a:close/>
                </a:path>
              </a:pathLst>
            </a:custGeom>
            <a:grpFill/>
            <a:ln w="3429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zh-CN" altLang="en-US"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endParaRPr>
            </a:p>
          </p:txBody>
        </p:sp>
      </p:grpSp>
      <p:pic>
        <p:nvPicPr>
          <p:cNvPr id="67" name="图片 66" descr="微信图片_20240716094715"/>
          <p:cNvPicPr>
            <a:picLocks noChangeAspect="1"/>
          </p:cNvPicPr>
          <p:nvPr/>
        </p:nvPicPr>
        <p:blipFill>
          <a:blip r:embed="rId36"/>
          <a:stretch>
            <a:fillRect/>
          </a:stretch>
        </p:blipFill>
        <p:spPr>
          <a:xfrm>
            <a:off x="9194165" y="301625"/>
            <a:ext cx="2719070" cy="543560"/>
          </a:xfrm>
          <a:prstGeom prst="rect">
            <a:avLst/>
          </a:prstGeom>
        </p:spPr>
      </p:pic>
    </p:spTree>
    <p:custDataLst>
      <p:tags r:id="rId37"/>
    </p:custData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组合 10"/>
          <p:cNvGrpSpPr/>
          <p:nvPr/>
        </p:nvGrpSpPr>
        <p:grpSpPr>
          <a:xfrm>
            <a:off x="2160270" y="1146175"/>
            <a:ext cx="6903085" cy="3262630"/>
            <a:chOff x="3402" y="1385"/>
            <a:chExt cx="10871" cy="5138"/>
          </a:xfrm>
        </p:grpSpPr>
        <p:grpSp>
          <p:nvGrpSpPr>
            <p:cNvPr id="115" name="组合 114"/>
            <p:cNvGrpSpPr/>
            <p:nvPr/>
          </p:nvGrpSpPr>
          <p:grpSpPr>
            <a:xfrm>
              <a:off x="9744" y="2013"/>
              <a:ext cx="3099" cy="1144"/>
              <a:chOff x="2281064" y="1757719"/>
              <a:chExt cx="9113910" cy="3364152"/>
            </a:xfrm>
            <a:gradFill>
              <a:gsLst>
                <a:gs pos="29000">
                  <a:schemeClr val="bg1"/>
                </a:gs>
                <a:gs pos="100000">
                  <a:srgbClr val="C84980"/>
                </a:gs>
              </a:gsLst>
              <a:lin ang="5400000" scaled="1"/>
            </a:gradFill>
          </p:grpSpPr>
          <p:sp>
            <p:nvSpPr>
              <p:cNvPr id="116" name="任意多边形: 形状 115"/>
              <p:cNvSpPr/>
              <p:nvPr/>
            </p:nvSpPr>
            <p:spPr>
              <a:xfrm>
                <a:off x="2281064" y="1757719"/>
                <a:ext cx="2493209" cy="3364152"/>
              </a:xfrm>
              <a:custGeom>
                <a:avLst/>
                <a:gdLst>
                  <a:gd name="csX0" fmla="*/ 607973 w 2493208"/>
                  <a:gd name="csY0" fmla="*/ 0 h 3364152"/>
                  <a:gd name="csX1" fmla="*/ 714772 w 2493208"/>
                  <a:gd name="csY1" fmla="*/ 53757 h 3364152"/>
                  <a:gd name="csX2" fmla="*/ 898277 w 2493208"/>
                  <a:gd name="csY2" fmla="*/ 322898 h 3364152"/>
                  <a:gd name="csX3" fmla="*/ 899259 w 2493208"/>
                  <a:gd name="csY3" fmla="*/ 405854 h 3364152"/>
                  <a:gd name="csX4" fmla="*/ 896402 w 2493208"/>
                  <a:gd name="csY4" fmla="*/ 215741 h 3364152"/>
                  <a:gd name="csX5" fmla="*/ 1188135 w 2493208"/>
                  <a:gd name="csY5" fmla="*/ 102156 h 3364152"/>
                  <a:gd name="csX6" fmla="*/ 1062494 w 2493208"/>
                  <a:gd name="csY6" fmla="*/ 214670 h 3364152"/>
                  <a:gd name="csX7" fmla="*/ 1320473 w 2493208"/>
                  <a:gd name="csY7" fmla="*/ 114211 h 3364152"/>
                  <a:gd name="csX8" fmla="*/ 1520141 w 2493208"/>
                  <a:gd name="csY8" fmla="*/ 110014 h 3364152"/>
                  <a:gd name="csX9" fmla="*/ 1287076 w 2493208"/>
                  <a:gd name="csY9" fmla="*/ 268159 h 3364152"/>
                  <a:gd name="csX10" fmla="*/ 1477278 w 2493208"/>
                  <a:gd name="csY10" fmla="*/ 195292 h 3364152"/>
                  <a:gd name="csX11" fmla="*/ 1661587 w 2493208"/>
                  <a:gd name="csY11" fmla="*/ 192703 h 3364152"/>
                  <a:gd name="csX12" fmla="*/ 1913672 w 2493208"/>
                  <a:gd name="csY12" fmla="*/ 267266 h 3364152"/>
                  <a:gd name="csX13" fmla="*/ 1571218 w 2493208"/>
                  <a:gd name="csY13" fmla="*/ 346472 h 3364152"/>
                  <a:gd name="csX14" fmla="*/ 1723112 w 2493208"/>
                  <a:gd name="csY14" fmla="*/ 325130 h 3364152"/>
                  <a:gd name="csX15" fmla="*/ 2041634 w 2493208"/>
                  <a:gd name="csY15" fmla="*/ 414873 h 3364152"/>
                  <a:gd name="csX16" fmla="*/ 2198975 w 2493208"/>
                  <a:gd name="csY16" fmla="*/ 527655 h 3364152"/>
                  <a:gd name="csX17" fmla="*/ 2096998 w 2493208"/>
                  <a:gd name="csY17" fmla="*/ 523458 h 3364152"/>
                  <a:gd name="csX18" fmla="*/ 1888758 w 2493208"/>
                  <a:gd name="csY18" fmla="*/ 507474 h 3364152"/>
                  <a:gd name="csX19" fmla="*/ 2222550 w 2493208"/>
                  <a:gd name="csY19" fmla="*/ 634990 h 3364152"/>
                  <a:gd name="csX20" fmla="*/ 2384534 w 2493208"/>
                  <a:gd name="csY20" fmla="*/ 751165 h 3364152"/>
                  <a:gd name="csX21" fmla="*/ 2311043 w 2493208"/>
                  <a:gd name="csY21" fmla="*/ 756345 h 3364152"/>
                  <a:gd name="csX22" fmla="*/ 2044492 w 2493208"/>
                  <a:gd name="csY22" fmla="*/ 684996 h 3364152"/>
                  <a:gd name="csX23" fmla="*/ 2252821 w 2493208"/>
                  <a:gd name="csY23" fmla="*/ 805011 h 3364152"/>
                  <a:gd name="csX24" fmla="*/ 2406501 w 2493208"/>
                  <a:gd name="csY24" fmla="*/ 969586 h 3364152"/>
                  <a:gd name="csX25" fmla="*/ 2493209 w 2493208"/>
                  <a:gd name="csY25" fmla="*/ 989588 h 3364152"/>
                  <a:gd name="csX26" fmla="*/ 2322026 w 2493208"/>
                  <a:gd name="csY26" fmla="*/ 990302 h 3364152"/>
                  <a:gd name="csX27" fmla="*/ 2188706 w 2493208"/>
                  <a:gd name="csY27" fmla="*/ 924133 h 3364152"/>
                  <a:gd name="csX28" fmla="*/ 2355424 w 2493208"/>
                  <a:gd name="csY28" fmla="*/ 1118979 h 3364152"/>
                  <a:gd name="csX29" fmla="*/ 2446506 w 2493208"/>
                  <a:gd name="csY29" fmla="*/ 1260783 h 3364152"/>
                  <a:gd name="csX30" fmla="*/ 2267109 w 2493208"/>
                  <a:gd name="csY30" fmla="*/ 1183452 h 3364152"/>
                  <a:gd name="csX31" fmla="*/ 2370961 w 2493208"/>
                  <a:gd name="csY31" fmla="*/ 1449467 h 3364152"/>
                  <a:gd name="csX32" fmla="*/ 2284879 w 2493208"/>
                  <a:gd name="csY32" fmla="*/ 1358206 h 3364152"/>
                  <a:gd name="csX33" fmla="*/ 2316222 w 2493208"/>
                  <a:gd name="csY33" fmla="*/ 1500723 h 3364152"/>
                  <a:gd name="csX34" fmla="*/ 2238266 w 2493208"/>
                  <a:gd name="csY34" fmla="*/ 1700123 h 3364152"/>
                  <a:gd name="csX35" fmla="*/ 2230140 w 2493208"/>
                  <a:gd name="csY35" fmla="*/ 1350615 h 3364152"/>
                  <a:gd name="csX36" fmla="*/ 1992164 w 2493208"/>
                  <a:gd name="csY36" fmla="*/ 783491 h 3364152"/>
                  <a:gd name="csX37" fmla="*/ 1445667 w 2493208"/>
                  <a:gd name="csY37" fmla="*/ 394156 h 3364152"/>
                  <a:gd name="csX38" fmla="*/ 999450 w 2493208"/>
                  <a:gd name="csY38" fmla="*/ 321737 h 3364152"/>
                  <a:gd name="csX39" fmla="*/ 976858 w 2493208"/>
                  <a:gd name="csY39" fmla="*/ 333524 h 3364152"/>
                  <a:gd name="csX40" fmla="*/ 1026150 w 2493208"/>
                  <a:gd name="csY40" fmla="*/ 342811 h 3364152"/>
                  <a:gd name="csX41" fmla="*/ 1446828 w 2493208"/>
                  <a:gd name="csY41" fmla="*/ 433804 h 3364152"/>
                  <a:gd name="csX42" fmla="*/ 1868488 w 2493208"/>
                  <a:gd name="csY42" fmla="*/ 703570 h 3364152"/>
                  <a:gd name="csX43" fmla="*/ 2184331 w 2493208"/>
                  <a:gd name="csY43" fmla="*/ 1607522 h 3364152"/>
                  <a:gd name="csX44" fmla="*/ 1976090 w 2493208"/>
                  <a:gd name="csY44" fmla="*/ 2121248 h 3364152"/>
                  <a:gd name="csX45" fmla="*/ 1474867 w 2493208"/>
                  <a:gd name="csY45" fmla="*/ 2639348 h 3364152"/>
                  <a:gd name="csX46" fmla="*/ 1945462 w 2493208"/>
                  <a:gd name="csY46" fmla="*/ 2656850 h 3364152"/>
                  <a:gd name="csX47" fmla="*/ 2157184 w 2493208"/>
                  <a:gd name="csY47" fmla="*/ 2930723 h 3364152"/>
                  <a:gd name="csX48" fmla="*/ 1964303 w 2493208"/>
                  <a:gd name="csY48" fmla="*/ 2919740 h 3364152"/>
                  <a:gd name="csX49" fmla="*/ 1358424 w 2493208"/>
                  <a:gd name="csY49" fmla="*/ 3066187 h 3364152"/>
                  <a:gd name="csX50" fmla="*/ 866577 w 2493208"/>
                  <a:gd name="csY50" fmla="*/ 3274428 h 3364152"/>
                  <a:gd name="csX51" fmla="*/ 650746 w 2493208"/>
                  <a:gd name="csY51" fmla="*/ 3360777 h 3364152"/>
                  <a:gd name="csX52" fmla="*/ 489297 w 2493208"/>
                  <a:gd name="csY52" fmla="*/ 3335506 h 3364152"/>
                  <a:gd name="csX53" fmla="*/ 384374 w 2493208"/>
                  <a:gd name="csY53" fmla="*/ 3248174 h 3364152"/>
                  <a:gd name="csX54" fmla="*/ 297577 w 2493208"/>
                  <a:gd name="csY54" fmla="*/ 3073598 h 3364152"/>
                  <a:gd name="csX55" fmla="*/ 429469 w 2493208"/>
                  <a:gd name="csY55" fmla="*/ 2760524 h 3364152"/>
                  <a:gd name="csX56" fmla="*/ 1126877 w 2493208"/>
                  <a:gd name="csY56" fmla="*/ 1994892 h 3364152"/>
                  <a:gd name="csX57" fmla="*/ 1381284 w 2493208"/>
                  <a:gd name="csY57" fmla="*/ 1580019 h 3364152"/>
                  <a:gd name="csX58" fmla="*/ 1364407 w 2493208"/>
                  <a:gd name="csY58" fmla="*/ 1250692 h 3364152"/>
                  <a:gd name="csX59" fmla="*/ 1209030 w 2493208"/>
                  <a:gd name="csY59" fmla="*/ 1093351 h 3364152"/>
                  <a:gd name="csX60" fmla="*/ 1152595 w 2493208"/>
                  <a:gd name="csY60" fmla="*/ 812423 h 3364152"/>
                  <a:gd name="csX61" fmla="*/ 1184384 w 2493208"/>
                  <a:gd name="csY61" fmla="*/ 1038791 h 3364152"/>
                  <a:gd name="csX62" fmla="*/ 866934 w 2493208"/>
                  <a:gd name="csY62" fmla="*/ 1373565 h 3364152"/>
                  <a:gd name="csX63" fmla="*/ 775851 w 2493208"/>
                  <a:gd name="csY63" fmla="*/ 1393031 h 3364152"/>
                  <a:gd name="csX64" fmla="*/ 688162 w 2493208"/>
                  <a:gd name="csY64" fmla="*/ 1458129 h 3364152"/>
                  <a:gd name="csX65" fmla="*/ 538321 w 2493208"/>
                  <a:gd name="csY65" fmla="*/ 1603057 h 3364152"/>
                  <a:gd name="csX66" fmla="*/ 505014 w 2493208"/>
                  <a:gd name="csY66" fmla="*/ 1752987 h 3364152"/>
                  <a:gd name="csX67" fmla="*/ 236855 w 2493208"/>
                  <a:gd name="csY67" fmla="*/ 1846302 h 3364152"/>
                  <a:gd name="csX68" fmla="*/ 324813 w 2493208"/>
                  <a:gd name="csY68" fmla="*/ 1817817 h 3364152"/>
                  <a:gd name="csX69" fmla="*/ 443310 w 2493208"/>
                  <a:gd name="csY69" fmla="*/ 1627971 h 3364152"/>
                  <a:gd name="csX70" fmla="*/ 271324 w 2493208"/>
                  <a:gd name="csY70" fmla="*/ 1820049 h 3364152"/>
                  <a:gd name="csX71" fmla="*/ 154613 w 2493208"/>
                  <a:gd name="csY71" fmla="*/ 1807726 h 3364152"/>
                  <a:gd name="csX72" fmla="*/ 83354 w 2493208"/>
                  <a:gd name="csY72" fmla="*/ 1757184 h 3364152"/>
                  <a:gd name="csX73" fmla="*/ 44688 w 2493208"/>
                  <a:gd name="csY73" fmla="*/ 1663512 h 3364152"/>
                  <a:gd name="csX74" fmla="*/ 576 w 2493208"/>
                  <a:gd name="csY74" fmla="*/ 1527870 h 3364152"/>
                  <a:gd name="csX75" fmla="*/ 30758 w 2493208"/>
                  <a:gd name="csY75" fmla="*/ 1461165 h 3364152"/>
                  <a:gd name="csX76" fmla="*/ 197118 w 2493208"/>
                  <a:gd name="csY76" fmla="*/ 1162913 h 3364152"/>
                  <a:gd name="csX77" fmla="*/ 285433 w 2493208"/>
                  <a:gd name="csY77" fmla="*/ 948244 h 3364152"/>
                  <a:gd name="csX78" fmla="*/ 255786 w 2493208"/>
                  <a:gd name="csY78" fmla="*/ 822514 h 3364152"/>
                  <a:gd name="csX79" fmla="*/ 271145 w 2493208"/>
                  <a:gd name="csY79" fmla="*/ 791528 h 3364152"/>
                  <a:gd name="csX80" fmla="*/ 415360 w 2493208"/>
                  <a:gd name="csY80" fmla="*/ 576412 h 3364152"/>
                  <a:gd name="csX81" fmla="*/ 463312 w 2493208"/>
                  <a:gd name="csY81" fmla="*/ 489436 h 3364152"/>
                  <a:gd name="csX82" fmla="*/ 334189 w 2493208"/>
                  <a:gd name="csY82" fmla="*/ 627936 h 3364152"/>
                  <a:gd name="csX83" fmla="*/ 443667 w 2493208"/>
                  <a:gd name="csY83" fmla="*/ 433447 h 3364152"/>
                  <a:gd name="csX84" fmla="*/ 269181 w 2493208"/>
                  <a:gd name="csY84" fmla="*/ 620524 h 3364152"/>
                  <a:gd name="csX85" fmla="*/ 319633 w 2493208"/>
                  <a:gd name="csY85" fmla="*/ 474166 h 3364152"/>
                  <a:gd name="csX86" fmla="*/ 427415 w 2493208"/>
                  <a:gd name="csY86" fmla="*/ 381119 h 3364152"/>
                  <a:gd name="csX87" fmla="*/ 444292 w 2493208"/>
                  <a:gd name="csY87" fmla="*/ 373440 h 3364152"/>
                  <a:gd name="csX88" fmla="*/ 364192 w 2493208"/>
                  <a:gd name="csY88" fmla="*/ 315665 h 3364152"/>
                  <a:gd name="csX89" fmla="*/ 340797 w 2493208"/>
                  <a:gd name="csY89" fmla="*/ 100370 h 3364152"/>
                  <a:gd name="csX90" fmla="*/ 555913 w 2493208"/>
                  <a:gd name="csY90" fmla="*/ 287536 h 3364152"/>
                  <a:gd name="csX91" fmla="*/ 456526 w 2493208"/>
                  <a:gd name="csY91" fmla="*/ 357188 h 3364152"/>
                  <a:gd name="csX92" fmla="*/ 624671 w 2493208"/>
                  <a:gd name="csY92" fmla="*/ 273606 h 3364152"/>
                  <a:gd name="csX93" fmla="*/ 740490 w 2493208"/>
                  <a:gd name="csY93" fmla="*/ 431215 h 3364152"/>
                  <a:gd name="csX94" fmla="*/ 699413 w 2493208"/>
                  <a:gd name="csY94" fmla="*/ 364153 h 3364152"/>
                  <a:gd name="csX95" fmla="*/ 630208 w 2493208"/>
                  <a:gd name="csY95" fmla="*/ 171361 h 3364152"/>
                  <a:gd name="csX96" fmla="*/ 607973 w 2493208"/>
                  <a:gd name="csY96" fmla="*/ 0 h 3364152"/>
                  <a:gd name="csX97" fmla="*/ 459472 w 2493208"/>
                  <a:gd name="csY97" fmla="*/ 594003 h 3364152"/>
                  <a:gd name="csX98" fmla="*/ 560467 w 2493208"/>
                  <a:gd name="csY98" fmla="*/ 436483 h 3364152"/>
                  <a:gd name="csX99" fmla="*/ 459472 w 2493208"/>
                  <a:gd name="csY99" fmla="*/ 594003 h 3364152"/>
                  <a:gd name="csX100" fmla="*/ 570290 w 2493208"/>
                  <a:gd name="csY100" fmla="*/ 821978 h 3364152"/>
                  <a:gd name="csX101" fmla="*/ 520551 w 2493208"/>
                  <a:gd name="csY101" fmla="*/ 905917 h 3364152"/>
                  <a:gd name="csX102" fmla="*/ 636727 w 2493208"/>
                  <a:gd name="csY102" fmla="*/ 890558 h 3364152"/>
                  <a:gd name="csX103" fmla="*/ 728345 w 2493208"/>
                  <a:gd name="csY103" fmla="*/ 771882 h 3364152"/>
                  <a:gd name="csX104" fmla="*/ 570290 w 2493208"/>
                  <a:gd name="csY104" fmla="*/ 821978 h 3364152"/>
                  <a:gd name="csX105" fmla="*/ 179973 w 2493208"/>
                  <a:gd name="csY105" fmla="*/ 1535996 h 3364152"/>
                  <a:gd name="csX106" fmla="*/ 196582 w 2493208"/>
                  <a:gd name="csY106" fmla="*/ 1630561 h 3364152"/>
                  <a:gd name="csX107" fmla="*/ 221586 w 2493208"/>
                  <a:gd name="csY107" fmla="*/ 1520101 h 3364152"/>
                  <a:gd name="csX108" fmla="*/ 179973 w 2493208"/>
                  <a:gd name="csY108" fmla="*/ 1535996 h 3364152"/>
                </a:gdLst>
                <a:ahLst/>
                <a:cxnLst>
                  <a:cxn ang="0">
                    <a:pos x="csX0" y="csY0"/>
                  </a:cxn>
                  <a:cxn ang="0">
                    <a:pos x="csX1" y="csY1"/>
                  </a:cxn>
                  <a:cxn ang="0">
                    <a:pos x="csX2" y="csY2"/>
                  </a:cxn>
                  <a:cxn ang="0">
                    <a:pos x="csX3" y="csY3"/>
                  </a:cxn>
                  <a:cxn ang="0">
                    <a:pos x="csX4" y="csY4"/>
                  </a:cxn>
                  <a:cxn ang="0">
                    <a:pos x="csX5" y="csY5"/>
                  </a:cxn>
                  <a:cxn ang="0">
                    <a:pos x="csX6" y="csY6"/>
                  </a:cxn>
                  <a:cxn ang="0">
                    <a:pos x="csX7" y="csY7"/>
                  </a:cxn>
                  <a:cxn ang="0">
                    <a:pos x="csX8" y="csY8"/>
                  </a:cxn>
                  <a:cxn ang="0">
                    <a:pos x="csX9" y="csY9"/>
                  </a:cxn>
                  <a:cxn ang="0">
                    <a:pos x="csX10" y="csY10"/>
                  </a:cxn>
                  <a:cxn ang="0">
                    <a:pos x="csX11" y="csY11"/>
                  </a:cxn>
                  <a:cxn ang="0">
                    <a:pos x="csX12" y="csY12"/>
                  </a:cxn>
                  <a:cxn ang="0">
                    <a:pos x="csX13" y="csY13"/>
                  </a:cxn>
                  <a:cxn ang="0">
                    <a:pos x="csX14" y="csY14"/>
                  </a:cxn>
                  <a:cxn ang="0">
                    <a:pos x="csX15" y="csY15"/>
                  </a:cxn>
                  <a:cxn ang="0">
                    <a:pos x="csX16" y="csY16"/>
                  </a:cxn>
                  <a:cxn ang="0">
                    <a:pos x="csX17" y="csY17"/>
                  </a:cxn>
                  <a:cxn ang="0">
                    <a:pos x="csX18" y="csY18"/>
                  </a:cxn>
                  <a:cxn ang="0">
                    <a:pos x="csX19" y="csY19"/>
                  </a:cxn>
                  <a:cxn ang="0">
                    <a:pos x="csX20" y="csY20"/>
                  </a:cxn>
                  <a:cxn ang="0">
                    <a:pos x="csX21" y="csY21"/>
                  </a:cxn>
                  <a:cxn ang="0">
                    <a:pos x="csX22" y="csY22"/>
                  </a:cxn>
                  <a:cxn ang="0">
                    <a:pos x="csX23" y="csY23"/>
                  </a:cxn>
                  <a:cxn ang="0">
                    <a:pos x="csX24" y="csY24"/>
                  </a:cxn>
                  <a:cxn ang="0">
                    <a:pos x="csX25" y="csY25"/>
                  </a:cxn>
                  <a:cxn ang="0">
                    <a:pos x="csX26" y="csY26"/>
                  </a:cxn>
                  <a:cxn ang="0">
                    <a:pos x="csX27" y="csY27"/>
                  </a:cxn>
                  <a:cxn ang="0">
                    <a:pos x="csX28" y="csY28"/>
                  </a:cxn>
                  <a:cxn ang="0">
                    <a:pos x="csX29" y="csY29"/>
                  </a:cxn>
                  <a:cxn ang="0">
                    <a:pos x="csX30" y="csY30"/>
                  </a:cxn>
                  <a:cxn ang="0">
                    <a:pos x="csX31" y="csY31"/>
                  </a:cxn>
                  <a:cxn ang="0">
                    <a:pos x="csX32" y="csY32"/>
                  </a:cxn>
                  <a:cxn ang="0">
                    <a:pos x="csX33" y="csY33"/>
                  </a:cxn>
                  <a:cxn ang="0">
                    <a:pos x="csX34" y="csY34"/>
                  </a:cxn>
                  <a:cxn ang="0">
                    <a:pos x="csX35" y="csY35"/>
                  </a:cxn>
                  <a:cxn ang="0">
                    <a:pos x="csX36" y="csY36"/>
                  </a:cxn>
                  <a:cxn ang="0">
                    <a:pos x="csX37" y="csY37"/>
                  </a:cxn>
                  <a:cxn ang="0">
                    <a:pos x="csX38" y="csY38"/>
                  </a:cxn>
                  <a:cxn ang="0">
                    <a:pos x="csX39" y="csY39"/>
                  </a:cxn>
                  <a:cxn ang="0">
                    <a:pos x="csX40" y="csY40"/>
                  </a:cxn>
                  <a:cxn ang="0">
                    <a:pos x="csX41" y="csY41"/>
                  </a:cxn>
                  <a:cxn ang="0">
                    <a:pos x="csX42" y="csY42"/>
                  </a:cxn>
                  <a:cxn ang="0">
                    <a:pos x="csX43" y="csY43"/>
                  </a:cxn>
                  <a:cxn ang="0">
                    <a:pos x="csX44" y="csY44"/>
                  </a:cxn>
                  <a:cxn ang="0">
                    <a:pos x="csX45" y="csY45"/>
                  </a:cxn>
                  <a:cxn ang="0">
                    <a:pos x="csX46" y="csY46"/>
                  </a:cxn>
                  <a:cxn ang="0">
                    <a:pos x="csX47" y="csY47"/>
                  </a:cxn>
                  <a:cxn ang="0">
                    <a:pos x="csX48" y="csY48"/>
                  </a:cxn>
                  <a:cxn ang="0">
                    <a:pos x="csX49" y="csY49"/>
                  </a:cxn>
                  <a:cxn ang="0">
                    <a:pos x="csX50" y="csY50"/>
                  </a:cxn>
                  <a:cxn ang="0">
                    <a:pos x="csX51" y="csY51"/>
                  </a:cxn>
                  <a:cxn ang="0">
                    <a:pos x="csX52" y="csY52"/>
                  </a:cxn>
                  <a:cxn ang="0">
                    <a:pos x="csX53" y="csY53"/>
                  </a:cxn>
                  <a:cxn ang="0">
                    <a:pos x="csX54" y="csY54"/>
                  </a:cxn>
                  <a:cxn ang="0">
                    <a:pos x="csX55" y="csY55"/>
                  </a:cxn>
                  <a:cxn ang="0">
                    <a:pos x="csX56" y="csY56"/>
                  </a:cxn>
                  <a:cxn ang="0">
                    <a:pos x="csX57" y="csY57"/>
                  </a:cxn>
                  <a:cxn ang="0">
                    <a:pos x="csX58" y="csY58"/>
                  </a:cxn>
                  <a:cxn ang="0">
                    <a:pos x="csX59" y="csY59"/>
                  </a:cxn>
                  <a:cxn ang="0">
                    <a:pos x="csX60" y="csY60"/>
                  </a:cxn>
                  <a:cxn ang="0">
                    <a:pos x="csX61" y="csY61"/>
                  </a:cxn>
                  <a:cxn ang="0">
                    <a:pos x="csX62" y="csY62"/>
                  </a:cxn>
                  <a:cxn ang="0">
                    <a:pos x="csX63" y="csY63"/>
                  </a:cxn>
                  <a:cxn ang="0">
                    <a:pos x="csX64" y="csY64"/>
                  </a:cxn>
                  <a:cxn ang="0">
                    <a:pos x="csX65" y="csY65"/>
                  </a:cxn>
                  <a:cxn ang="0">
                    <a:pos x="csX66" y="csY66"/>
                  </a:cxn>
                  <a:cxn ang="0">
                    <a:pos x="csX67" y="csY67"/>
                  </a:cxn>
                  <a:cxn ang="0">
                    <a:pos x="csX68" y="csY68"/>
                  </a:cxn>
                  <a:cxn ang="0">
                    <a:pos x="csX69" y="csY69"/>
                  </a:cxn>
                  <a:cxn ang="0">
                    <a:pos x="csX70" y="csY70"/>
                  </a:cxn>
                  <a:cxn ang="0">
                    <a:pos x="csX71" y="csY71"/>
                  </a:cxn>
                  <a:cxn ang="0">
                    <a:pos x="csX72" y="csY72"/>
                  </a:cxn>
                  <a:cxn ang="0">
                    <a:pos x="csX73" y="csY73"/>
                  </a:cxn>
                  <a:cxn ang="0">
                    <a:pos x="csX74" y="csY74"/>
                  </a:cxn>
                  <a:cxn ang="0">
                    <a:pos x="csX75" y="csY75"/>
                  </a:cxn>
                  <a:cxn ang="0">
                    <a:pos x="csX76" y="csY76"/>
                  </a:cxn>
                  <a:cxn ang="0">
                    <a:pos x="csX77" y="csY77"/>
                  </a:cxn>
                  <a:cxn ang="0">
                    <a:pos x="csX78" y="csY78"/>
                  </a:cxn>
                  <a:cxn ang="0">
                    <a:pos x="csX79" y="csY79"/>
                  </a:cxn>
                  <a:cxn ang="0">
                    <a:pos x="csX80" y="csY80"/>
                  </a:cxn>
                  <a:cxn ang="0">
                    <a:pos x="csX81" y="csY81"/>
                  </a:cxn>
                  <a:cxn ang="0">
                    <a:pos x="csX82" y="csY82"/>
                  </a:cxn>
                  <a:cxn ang="0">
                    <a:pos x="csX83" y="csY83"/>
                  </a:cxn>
                  <a:cxn ang="0">
                    <a:pos x="csX84" y="csY84"/>
                  </a:cxn>
                  <a:cxn ang="0">
                    <a:pos x="csX85" y="csY85"/>
                  </a:cxn>
                  <a:cxn ang="0">
                    <a:pos x="csX86" y="csY86"/>
                  </a:cxn>
                  <a:cxn ang="0">
                    <a:pos x="csX87" y="csY87"/>
                  </a:cxn>
                  <a:cxn ang="0">
                    <a:pos x="csX88" y="csY88"/>
                  </a:cxn>
                  <a:cxn ang="0">
                    <a:pos x="csX89" y="csY89"/>
                  </a:cxn>
                  <a:cxn ang="0">
                    <a:pos x="csX90" y="csY90"/>
                  </a:cxn>
                  <a:cxn ang="0">
                    <a:pos x="csX91" y="csY91"/>
                  </a:cxn>
                  <a:cxn ang="0">
                    <a:pos x="csX92" y="csY92"/>
                  </a:cxn>
                  <a:cxn ang="0">
                    <a:pos x="csX93" y="csY93"/>
                  </a:cxn>
                  <a:cxn ang="0">
                    <a:pos x="csX94" y="csY94"/>
                  </a:cxn>
                  <a:cxn ang="0">
                    <a:pos x="csX95" y="csY95"/>
                  </a:cxn>
                  <a:cxn ang="0">
                    <a:pos x="csX96" y="csY96"/>
                  </a:cxn>
                  <a:cxn ang="0">
                    <a:pos x="csX97" y="csY97"/>
                  </a:cxn>
                  <a:cxn ang="0">
                    <a:pos x="csX98" y="csY98"/>
                  </a:cxn>
                  <a:cxn ang="0">
                    <a:pos x="csX99" y="csY99"/>
                  </a:cxn>
                  <a:cxn ang="0">
                    <a:pos x="csX100" y="csY100"/>
                  </a:cxn>
                  <a:cxn ang="0">
                    <a:pos x="csX101" y="csY101"/>
                  </a:cxn>
                  <a:cxn ang="0">
                    <a:pos x="csX102" y="csY102"/>
                  </a:cxn>
                  <a:cxn ang="0">
                    <a:pos x="csX103" y="csY103"/>
                  </a:cxn>
                  <a:cxn ang="0">
                    <a:pos x="csX104" y="csY104"/>
                  </a:cxn>
                  <a:cxn ang="0">
                    <a:pos x="csX105" y="csY105"/>
                  </a:cxn>
                  <a:cxn ang="0">
                    <a:pos x="csX106" y="csY106"/>
                  </a:cxn>
                  <a:cxn ang="0">
                    <a:pos x="csX107" y="csY107"/>
                  </a:cxn>
                  <a:cxn ang="0">
                    <a:pos x="csX108" y="csY108"/>
                  </a:cxn>
                </a:cxnLst>
                <a:rect l="l" t="t" r="r" b="b"/>
                <a:pathLst>
                  <a:path w="2493208" h="3364152">
                    <a:moveTo>
                      <a:pt x="607973" y="0"/>
                    </a:moveTo>
                    <a:cubicBezTo>
                      <a:pt x="647799" y="7769"/>
                      <a:pt x="682357" y="30272"/>
                      <a:pt x="714772" y="53757"/>
                    </a:cubicBezTo>
                    <a:cubicBezTo>
                      <a:pt x="802908" y="119926"/>
                      <a:pt x="880150" y="211009"/>
                      <a:pt x="898277" y="322898"/>
                    </a:cubicBezTo>
                    <a:cubicBezTo>
                      <a:pt x="901492" y="350401"/>
                      <a:pt x="899349" y="378172"/>
                      <a:pt x="899259" y="405854"/>
                    </a:cubicBezTo>
                    <a:cubicBezTo>
                      <a:pt x="942926" y="351740"/>
                      <a:pt x="923459" y="273516"/>
                      <a:pt x="896402" y="215741"/>
                    </a:cubicBezTo>
                    <a:cubicBezTo>
                      <a:pt x="981145" y="151894"/>
                      <a:pt x="1082407" y="111889"/>
                      <a:pt x="1188135" y="102156"/>
                    </a:cubicBezTo>
                    <a:cubicBezTo>
                      <a:pt x="1141254" y="133320"/>
                      <a:pt x="1090801" y="163949"/>
                      <a:pt x="1062494" y="214670"/>
                    </a:cubicBezTo>
                    <a:cubicBezTo>
                      <a:pt x="1138754" y="161717"/>
                      <a:pt x="1225997" y="117783"/>
                      <a:pt x="1320473" y="114211"/>
                    </a:cubicBezTo>
                    <a:cubicBezTo>
                      <a:pt x="1386999" y="113407"/>
                      <a:pt x="1453614" y="113586"/>
                      <a:pt x="1520141" y="110014"/>
                    </a:cubicBezTo>
                    <a:cubicBezTo>
                      <a:pt x="1441559" y="161449"/>
                      <a:pt x="1355031" y="202079"/>
                      <a:pt x="1287076" y="268159"/>
                    </a:cubicBezTo>
                    <a:cubicBezTo>
                      <a:pt x="1347530" y="237351"/>
                      <a:pt x="1409859" y="207437"/>
                      <a:pt x="1477278" y="195292"/>
                    </a:cubicBezTo>
                    <a:cubicBezTo>
                      <a:pt x="1538178" y="186809"/>
                      <a:pt x="1600597" y="181898"/>
                      <a:pt x="1661587" y="192703"/>
                    </a:cubicBezTo>
                    <a:cubicBezTo>
                      <a:pt x="1748741" y="206008"/>
                      <a:pt x="1828929" y="244674"/>
                      <a:pt x="1913672" y="267266"/>
                    </a:cubicBezTo>
                    <a:cubicBezTo>
                      <a:pt x="1798479" y="286018"/>
                      <a:pt x="1675339" y="287625"/>
                      <a:pt x="1571218" y="346472"/>
                    </a:cubicBezTo>
                    <a:cubicBezTo>
                      <a:pt x="1621850" y="339596"/>
                      <a:pt x="1671499" y="323969"/>
                      <a:pt x="1723112" y="325130"/>
                    </a:cubicBezTo>
                    <a:cubicBezTo>
                      <a:pt x="1834466" y="326380"/>
                      <a:pt x="1947069" y="354866"/>
                      <a:pt x="2041634" y="414873"/>
                    </a:cubicBezTo>
                    <a:cubicBezTo>
                      <a:pt x="2096641" y="448985"/>
                      <a:pt x="2141379" y="497384"/>
                      <a:pt x="2198975" y="527655"/>
                    </a:cubicBezTo>
                    <a:cubicBezTo>
                      <a:pt x="2165400" y="537389"/>
                      <a:pt x="2130574" y="528370"/>
                      <a:pt x="2096998" y="523458"/>
                    </a:cubicBezTo>
                    <a:cubicBezTo>
                      <a:pt x="2028329" y="512386"/>
                      <a:pt x="1958499" y="497919"/>
                      <a:pt x="1888758" y="507474"/>
                    </a:cubicBezTo>
                    <a:cubicBezTo>
                      <a:pt x="2005022" y="532388"/>
                      <a:pt x="2128431" y="556855"/>
                      <a:pt x="2222550" y="634990"/>
                    </a:cubicBezTo>
                    <a:cubicBezTo>
                      <a:pt x="2274163" y="676602"/>
                      <a:pt x="2311579" y="745093"/>
                      <a:pt x="2384534" y="751165"/>
                    </a:cubicBezTo>
                    <a:cubicBezTo>
                      <a:pt x="2360871" y="759291"/>
                      <a:pt x="2335510" y="760542"/>
                      <a:pt x="2311043" y="756345"/>
                    </a:cubicBezTo>
                    <a:cubicBezTo>
                      <a:pt x="2220585" y="738932"/>
                      <a:pt x="2137807" y="689193"/>
                      <a:pt x="2044492" y="684996"/>
                    </a:cubicBezTo>
                    <a:cubicBezTo>
                      <a:pt x="2119858" y="713036"/>
                      <a:pt x="2192725" y="750987"/>
                      <a:pt x="2252821" y="805011"/>
                    </a:cubicBezTo>
                    <a:cubicBezTo>
                      <a:pt x="2308989" y="855196"/>
                      <a:pt x="2344351" y="925651"/>
                      <a:pt x="2406501" y="969586"/>
                    </a:cubicBezTo>
                    <a:cubicBezTo>
                      <a:pt x="2431773" y="987445"/>
                      <a:pt x="2463294" y="989410"/>
                      <a:pt x="2493209" y="989588"/>
                    </a:cubicBezTo>
                    <a:cubicBezTo>
                      <a:pt x="2441684" y="1020127"/>
                      <a:pt x="2375248" y="1013162"/>
                      <a:pt x="2322026" y="990302"/>
                    </a:cubicBezTo>
                    <a:cubicBezTo>
                      <a:pt x="2275414" y="972532"/>
                      <a:pt x="2236212" y="939760"/>
                      <a:pt x="2188706" y="924133"/>
                    </a:cubicBezTo>
                    <a:cubicBezTo>
                      <a:pt x="2249607" y="983962"/>
                      <a:pt x="2316044" y="1041648"/>
                      <a:pt x="2355424" y="1118979"/>
                    </a:cubicBezTo>
                    <a:cubicBezTo>
                      <a:pt x="2383998" y="1167378"/>
                      <a:pt x="2399090" y="1226135"/>
                      <a:pt x="2446506" y="1260783"/>
                    </a:cubicBezTo>
                    <a:cubicBezTo>
                      <a:pt x="2375515" y="1275784"/>
                      <a:pt x="2323009" y="1215866"/>
                      <a:pt x="2267109" y="1183452"/>
                    </a:cubicBezTo>
                    <a:cubicBezTo>
                      <a:pt x="2323991" y="1260068"/>
                      <a:pt x="2386231" y="1348561"/>
                      <a:pt x="2370961" y="1449467"/>
                    </a:cubicBezTo>
                    <a:cubicBezTo>
                      <a:pt x="2342475" y="1418838"/>
                      <a:pt x="2316579" y="1385709"/>
                      <a:pt x="2284879" y="1358206"/>
                    </a:cubicBezTo>
                    <a:cubicBezTo>
                      <a:pt x="2305685" y="1402497"/>
                      <a:pt x="2325331" y="1450628"/>
                      <a:pt x="2316222" y="1500723"/>
                    </a:cubicBezTo>
                    <a:cubicBezTo>
                      <a:pt x="2304524" y="1571536"/>
                      <a:pt x="2273717" y="1638240"/>
                      <a:pt x="2238266" y="1700123"/>
                    </a:cubicBezTo>
                    <a:cubicBezTo>
                      <a:pt x="2251839" y="1583948"/>
                      <a:pt x="2251125" y="1465898"/>
                      <a:pt x="2230140" y="1350615"/>
                    </a:cubicBezTo>
                    <a:cubicBezTo>
                      <a:pt x="2195314" y="1147019"/>
                      <a:pt x="2118251" y="948244"/>
                      <a:pt x="1992164" y="783491"/>
                    </a:cubicBezTo>
                    <a:cubicBezTo>
                      <a:pt x="1855272" y="602040"/>
                      <a:pt x="1660872" y="466219"/>
                      <a:pt x="1445667" y="394156"/>
                    </a:cubicBezTo>
                    <a:cubicBezTo>
                      <a:pt x="1302703" y="344507"/>
                      <a:pt x="1150987" y="316825"/>
                      <a:pt x="999450" y="321737"/>
                    </a:cubicBezTo>
                    <a:cubicBezTo>
                      <a:pt x="993825" y="324683"/>
                      <a:pt x="982484" y="330577"/>
                      <a:pt x="976858" y="333524"/>
                    </a:cubicBezTo>
                    <a:cubicBezTo>
                      <a:pt x="993021" y="337810"/>
                      <a:pt x="1009362" y="341561"/>
                      <a:pt x="1026150" y="342811"/>
                    </a:cubicBezTo>
                    <a:cubicBezTo>
                      <a:pt x="1169740" y="352633"/>
                      <a:pt x="1312079" y="382994"/>
                      <a:pt x="1446828" y="433804"/>
                    </a:cubicBezTo>
                    <a:cubicBezTo>
                      <a:pt x="1605240" y="490418"/>
                      <a:pt x="1750080" y="584269"/>
                      <a:pt x="1868488" y="703570"/>
                    </a:cubicBezTo>
                    <a:cubicBezTo>
                      <a:pt x="2100302" y="938242"/>
                      <a:pt x="2222996" y="1278999"/>
                      <a:pt x="2184331" y="1607522"/>
                    </a:cubicBezTo>
                    <a:cubicBezTo>
                      <a:pt x="2161560" y="1793528"/>
                      <a:pt x="2080389" y="1967389"/>
                      <a:pt x="1976090" y="2121248"/>
                    </a:cubicBezTo>
                    <a:cubicBezTo>
                      <a:pt x="1838663" y="2320201"/>
                      <a:pt x="1658193" y="2483793"/>
                      <a:pt x="1474867" y="2639348"/>
                    </a:cubicBezTo>
                    <a:cubicBezTo>
                      <a:pt x="1628636" y="2599343"/>
                      <a:pt x="1795800" y="2601397"/>
                      <a:pt x="1945462" y="2656850"/>
                    </a:cubicBezTo>
                    <a:cubicBezTo>
                      <a:pt x="2057976" y="2699891"/>
                      <a:pt x="2161649" y="2802672"/>
                      <a:pt x="2157184" y="2930723"/>
                    </a:cubicBezTo>
                    <a:cubicBezTo>
                      <a:pt x="2093873" y="2916793"/>
                      <a:pt x="2028686" y="2914739"/>
                      <a:pt x="1964303" y="2919740"/>
                    </a:cubicBezTo>
                    <a:cubicBezTo>
                      <a:pt x="1756599" y="2939117"/>
                      <a:pt x="1553984" y="2995017"/>
                      <a:pt x="1358424" y="3066187"/>
                    </a:cubicBezTo>
                    <a:cubicBezTo>
                      <a:pt x="1189385" y="3122444"/>
                      <a:pt x="1024453" y="3191828"/>
                      <a:pt x="866577" y="3274428"/>
                    </a:cubicBezTo>
                    <a:cubicBezTo>
                      <a:pt x="799068" y="3312825"/>
                      <a:pt x="727452" y="3346222"/>
                      <a:pt x="650746" y="3360777"/>
                    </a:cubicBezTo>
                    <a:cubicBezTo>
                      <a:pt x="595739" y="3371314"/>
                      <a:pt x="540107" y="3355598"/>
                      <a:pt x="489297" y="3335506"/>
                    </a:cubicBezTo>
                    <a:cubicBezTo>
                      <a:pt x="445899" y="3317647"/>
                      <a:pt x="419110" y="3277463"/>
                      <a:pt x="384374" y="3248174"/>
                    </a:cubicBezTo>
                    <a:cubicBezTo>
                      <a:pt x="337403" y="3202186"/>
                      <a:pt x="295255" y="3142178"/>
                      <a:pt x="297577" y="3073598"/>
                    </a:cubicBezTo>
                    <a:cubicBezTo>
                      <a:pt x="304542" y="2957334"/>
                      <a:pt x="363032" y="2853214"/>
                      <a:pt x="429469" y="2760524"/>
                    </a:cubicBezTo>
                    <a:cubicBezTo>
                      <a:pt x="637620" y="2483882"/>
                      <a:pt x="899795" y="2254925"/>
                      <a:pt x="1126877" y="1994892"/>
                    </a:cubicBezTo>
                    <a:cubicBezTo>
                      <a:pt x="1230194" y="1869698"/>
                      <a:pt x="1333600" y="1737628"/>
                      <a:pt x="1381284" y="1580019"/>
                    </a:cubicBezTo>
                    <a:cubicBezTo>
                      <a:pt x="1415931" y="1473220"/>
                      <a:pt x="1413967" y="1352490"/>
                      <a:pt x="1364407" y="1250692"/>
                    </a:cubicBezTo>
                    <a:cubicBezTo>
                      <a:pt x="1332885" y="1182112"/>
                      <a:pt x="1275557" y="1127820"/>
                      <a:pt x="1209030" y="1093351"/>
                    </a:cubicBezTo>
                    <a:cubicBezTo>
                      <a:pt x="1233408" y="997267"/>
                      <a:pt x="1211798" y="891719"/>
                      <a:pt x="1152595" y="812423"/>
                    </a:cubicBezTo>
                    <a:cubicBezTo>
                      <a:pt x="1172954" y="885914"/>
                      <a:pt x="1197690" y="961370"/>
                      <a:pt x="1184384" y="1038791"/>
                    </a:cubicBezTo>
                    <a:cubicBezTo>
                      <a:pt x="1166972" y="1204347"/>
                      <a:pt x="1030883" y="1346776"/>
                      <a:pt x="866934" y="1373565"/>
                    </a:cubicBezTo>
                    <a:cubicBezTo>
                      <a:pt x="836662" y="1379905"/>
                      <a:pt x="803355" y="1376690"/>
                      <a:pt x="775851" y="1393031"/>
                    </a:cubicBezTo>
                    <a:cubicBezTo>
                      <a:pt x="744597" y="1411784"/>
                      <a:pt x="717094" y="1435983"/>
                      <a:pt x="688162" y="1458129"/>
                    </a:cubicBezTo>
                    <a:cubicBezTo>
                      <a:pt x="634584" y="1502152"/>
                      <a:pt x="578773" y="1545908"/>
                      <a:pt x="538321" y="1603057"/>
                    </a:cubicBezTo>
                    <a:cubicBezTo>
                      <a:pt x="507246" y="1647081"/>
                      <a:pt x="515461" y="1702981"/>
                      <a:pt x="505014" y="1752987"/>
                    </a:cubicBezTo>
                    <a:cubicBezTo>
                      <a:pt x="476885" y="1862287"/>
                      <a:pt x="325705" y="1911846"/>
                      <a:pt x="236855" y="1846302"/>
                    </a:cubicBezTo>
                    <a:cubicBezTo>
                      <a:pt x="267216" y="1840230"/>
                      <a:pt x="297220" y="1832104"/>
                      <a:pt x="324813" y="1817817"/>
                    </a:cubicBezTo>
                    <a:cubicBezTo>
                      <a:pt x="387142" y="1771114"/>
                      <a:pt x="409109" y="1694230"/>
                      <a:pt x="443310" y="1627971"/>
                    </a:cubicBezTo>
                    <a:cubicBezTo>
                      <a:pt x="389642" y="1694051"/>
                      <a:pt x="361335" y="1793974"/>
                      <a:pt x="271324" y="1820049"/>
                    </a:cubicBezTo>
                    <a:cubicBezTo>
                      <a:pt x="232748" y="1837373"/>
                      <a:pt x="191314" y="1822192"/>
                      <a:pt x="154613" y="1807726"/>
                    </a:cubicBezTo>
                    <a:cubicBezTo>
                      <a:pt x="127288" y="1796742"/>
                      <a:pt x="102553" y="1779508"/>
                      <a:pt x="83354" y="1757184"/>
                    </a:cubicBezTo>
                    <a:cubicBezTo>
                      <a:pt x="59154" y="1731645"/>
                      <a:pt x="58619" y="1694319"/>
                      <a:pt x="44688" y="1663512"/>
                    </a:cubicBezTo>
                    <a:cubicBezTo>
                      <a:pt x="28615" y="1618863"/>
                      <a:pt x="-4782" y="1577787"/>
                      <a:pt x="576" y="1527870"/>
                    </a:cubicBezTo>
                    <a:cubicBezTo>
                      <a:pt x="486" y="1502152"/>
                      <a:pt x="17096" y="1481346"/>
                      <a:pt x="30758" y="1461165"/>
                    </a:cubicBezTo>
                    <a:cubicBezTo>
                      <a:pt x="97374" y="1368475"/>
                      <a:pt x="149791" y="1266498"/>
                      <a:pt x="197118" y="1162913"/>
                    </a:cubicBezTo>
                    <a:cubicBezTo>
                      <a:pt x="231051" y="1093351"/>
                      <a:pt x="263644" y="1022628"/>
                      <a:pt x="285433" y="948244"/>
                    </a:cubicBezTo>
                    <a:cubicBezTo>
                      <a:pt x="299720" y="902791"/>
                      <a:pt x="261769" y="865465"/>
                      <a:pt x="255786" y="822514"/>
                    </a:cubicBezTo>
                    <a:cubicBezTo>
                      <a:pt x="258376" y="811084"/>
                      <a:pt x="264180" y="800814"/>
                      <a:pt x="271145" y="791528"/>
                    </a:cubicBezTo>
                    <a:cubicBezTo>
                      <a:pt x="323830" y="723394"/>
                      <a:pt x="385802" y="658922"/>
                      <a:pt x="415360" y="576412"/>
                    </a:cubicBezTo>
                    <a:cubicBezTo>
                      <a:pt x="426879" y="545158"/>
                      <a:pt x="446971" y="518279"/>
                      <a:pt x="463312" y="489436"/>
                    </a:cubicBezTo>
                    <a:cubicBezTo>
                      <a:pt x="407769" y="522387"/>
                      <a:pt x="365978" y="572661"/>
                      <a:pt x="334189" y="627936"/>
                    </a:cubicBezTo>
                    <a:cubicBezTo>
                      <a:pt x="332135" y="549086"/>
                      <a:pt x="383213" y="479256"/>
                      <a:pt x="443667" y="433447"/>
                    </a:cubicBezTo>
                    <a:cubicBezTo>
                      <a:pt x="363210" y="467916"/>
                      <a:pt x="298202" y="537924"/>
                      <a:pt x="269181" y="620524"/>
                    </a:cubicBezTo>
                    <a:cubicBezTo>
                      <a:pt x="261858" y="566589"/>
                      <a:pt x="289630" y="516582"/>
                      <a:pt x="319633" y="474166"/>
                    </a:cubicBezTo>
                    <a:cubicBezTo>
                      <a:pt x="347583" y="434787"/>
                      <a:pt x="389285" y="409337"/>
                      <a:pt x="427415" y="381119"/>
                    </a:cubicBezTo>
                    <a:cubicBezTo>
                      <a:pt x="431612" y="379244"/>
                      <a:pt x="440095" y="375404"/>
                      <a:pt x="444292" y="373440"/>
                    </a:cubicBezTo>
                    <a:cubicBezTo>
                      <a:pt x="403572" y="386120"/>
                      <a:pt x="381427" y="344865"/>
                      <a:pt x="364192" y="315665"/>
                    </a:cubicBezTo>
                    <a:cubicBezTo>
                      <a:pt x="329992" y="250299"/>
                      <a:pt x="321687" y="171539"/>
                      <a:pt x="340797" y="100370"/>
                    </a:cubicBezTo>
                    <a:cubicBezTo>
                      <a:pt x="403126" y="172968"/>
                      <a:pt x="476796" y="234136"/>
                      <a:pt x="555913" y="287536"/>
                    </a:cubicBezTo>
                    <a:cubicBezTo>
                      <a:pt x="519480" y="305663"/>
                      <a:pt x="487779" y="331470"/>
                      <a:pt x="456526" y="357188"/>
                    </a:cubicBezTo>
                    <a:cubicBezTo>
                      <a:pt x="508853" y="322630"/>
                      <a:pt x="563057" y="288786"/>
                      <a:pt x="624671" y="273606"/>
                    </a:cubicBezTo>
                    <a:cubicBezTo>
                      <a:pt x="644942" y="336917"/>
                      <a:pt x="685483" y="393531"/>
                      <a:pt x="740490" y="431215"/>
                    </a:cubicBezTo>
                    <a:cubicBezTo>
                      <a:pt x="736560" y="403800"/>
                      <a:pt x="712986" y="386566"/>
                      <a:pt x="699413" y="364153"/>
                    </a:cubicBezTo>
                    <a:cubicBezTo>
                      <a:pt x="661730" y="306467"/>
                      <a:pt x="633512" y="240923"/>
                      <a:pt x="630208" y="171361"/>
                    </a:cubicBezTo>
                    <a:cubicBezTo>
                      <a:pt x="628511" y="113586"/>
                      <a:pt x="619403" y="56525"/>
                      <a:pt x="607973" y="0"/>
                    </a:cubicBezTo>
                    <a:moveTo>
                      <a:pt x="459472" y="594003"/>
                    </a:moveTo>
                    <a:cubicBezTo>
                      <a:pt x="492601" y="541229"/>
                      <a:pt x="524927" y="487829"/>
                      <a:pt x="560467" y="436483"/>
                    </a:cubicBezTo>
                    <a:cubicBezTo>
                      <a:pt x="510996" y="476310"/>
                      <a:pt x="473492" y="531674"/>
                      <a:pt x="459472" y="594003"/>
                    </a:cubicBezTo>
                    <a:moveTo>
                      <a:pt x="570290" y="821978"/>
                    </a:moveTo>
                    <a:cubicBezTo>
                      <a:pt x="541893" y="841177"/>
                      <a:pt x="533232" y="876181"/>
                      <a:pt x="520551" y="905917"/>
                    </a:cubicBezTo>
                    <a:cubicBezTo>
                      <a:pt x="558592" y="894487"/>
                      <a:pt x="601544" y="915293"/>
                      <a:pt x="636727" y="890558"/>
                    </a:cubicBezTo>
                    <a:cubicBezTo>
                      <a:pt x="686108" y="867876"/>
                      <a:pt x="696377" y="810280"/>
                      <a:pt x="728345" y="771882"/>
                    </a:cubicBezTo>
                    <a:cubicBezTo>
                      <a:pt x="677000" y="792688"/>
                      <a:pt x="617528" y="790724"/>
                      <a:pt x="570290" y="821978"/>
                    </a:cubicBezTo>
                    <a:moveTo>
                      <a:pt x="179973" y="1535996"/>
                    </a:moveTo>
                    <a:cubicBezTo>
                      <a:pt x="180330" y="1567785"/>
                      <a:pt x="179973" y="1602165"/>
                      <a:pt x="196582" y="1630561"/>
                    </a:cubicBezTo>
                    <a:cubicBezTo>
                      <a:pt x="207030" y="1594396"/>
                      <a:pt x="221764" y="1558320"/>
                      <a:pt x="221586" y="1520101"/>
                    </a:cubicBezTo>
                    <a:cubicBezTo>
                      <a:pt x="216406" y="1489383"/>
                      <a:pt x="179170" y="1515368"/>
                      <a:pt x="179973" y="1535996"/>
                    </a:cubicBezTo>
                    <a:close/>
                  </a:path>
                </a:pathLst>
              </a:custGeom>
              <a:grpFill/>
              <a:ln w="4286" cap="flat">
                <a:noFill/>
                <a:prstDash val="solid"/>
                <a:miter/>
              </a:ln>
            </p:spPr>
            <p:txBody>
              <a:bodyPr/>
              <a:lstStyle/>
              <a:p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117" name="任意多边形: 形状 116" descr="D:\51PPT模板网\51pptmoban.com\图片.jpg"/>
              <p:cNvSpPr/>
              <p:nvPr/>
            </p:nvSpPr>
            <p:spPr>
              <a:xfrm>
                <a:off x="6479178" y="2610164"/>
                <a:ext cx="1532823" cy="2152664"/>
              </a:xfrm>
              <a:custGeom>
                <a:avLst/>
                <a:gdLst>
                  <a:gd name="csX0" fmla="*/ 283162 w 1532823"/>
                  <a:gd name="csY0" fmla="*/ 142233 h 2152664"/>
                  <a:gd name="csX1" fmla="*/ 718931 w 1532823"/>
                  <a:gd name="csY1" fmla="*/ 3912 h 2152664"/>
                  <a:gd name="csX2" fmla="*/ 1131393 w 1532823"/>
                  <a:gd name="csY2" fmla="*/ 112051 h 2152664"/>
                  <a:gd name="csX3" fmla="*/ 1444557 w 1532823"/>
                  <a:gd name="csY3" fmla="*/ 397354 h 2152664"/>
                  <a:gd name="csX4" fmla="*/ 1521353 w 1532823"/>
                  <a:gd name="csY4" fmla="*/ 827229 h 2152664"/>
                  <a:gd name="csX5" fmla="*/ 1265338 w 1532823"/>
                  <a:gd name="csY5" fmla="*/ 1319702 h 2152664"/>
                  <a:gd name="csX6" fmla="*/ 1034060 w 1532823"/>
                  <a:gd name="csY6" fmla="*/ 1562589 h 2152664"/>
                  <a:gd name="csX7" fmla="*/ 921813 w 1532823"/>
                  <a:gd name="csY7" fmla="*/ 1667870 h 2152664"/>
                  <a:gd name="csX8" fmla="*/ 1223280 w 1532823"/>
                  <a:gd name="csY8" fmla="*/ 1778598 h 2152664"/>
                  <a:gd name="csX9" fmla="*/ 1301861 w 1532823"/>
                  <a:gd name="csY9" fmla="*/ 1917276 h 2152664"/>
                  <a:gd name="csX10" fmla="*/ 1196937 w 1532823"/>
                  <a:gd name="csY10" fmla="*/ 2004430 h 2152664"/>
                  <a:gd name="csX11" fmla="*/ 478365 w 1532823"/>
                  <a:gd name="csY11" fmla="*/ 2139447 h 2152664"/>
                  <a:gd name="csX12" fmla="*/ 228870 w 1532823"/>
                  <a:gd name="csY12" fmla="*/ 2138643 h 2152664"/>
                  <a:gd name="csX13" fmla="*/ 106176 w 1532823"/>
                  <a:gd name="csY13" fmla="*/ 2064616 h 2152664"/>
                  <a:gd name="csX14" fmla="*/ 58848 w 1532823"/>
                  <a:gd name="csY14" fmla="*/ 1987821 h 2152664"/>
                  <a:gd name="csX15" fmla="*/ 7503 w 1532823"/>
                  <a:gd name="csY15" fmla="*/ 1925849 h 2152664"/>
                  <a:gd name="csX16" fmla="*/ 43221 w 1532823"/>
                  <a:gd name="csY16" fmla="*/ 1751274 h 2152664"/>
                  <a:gd name="csX17" fmla="*/ 167701 w 1532823"/>
                  <a:gd name="csY17" fmla="*/ 1615899 h 2152664"/>
                  <a:gd name="csX18" fmla="*/ 387014 w 1532823"/>
                  <a:gd name="csY18" fmla="*/ 1407034 h 2152664"/>
                  <a:gd name="csX19" fmla="*/ 895024 w 1532823"/>
                  <a:gd name="csY19" fmla="*/ 815978 h 2152664"/>
                  <a:gd name="csX20" fmla="*/ 961640 w 1532823"/>
                  <a:gd name="csY20" fmla="*/ 631401 h 2152664"/>
                  <a:gd name="csX21" fmla="*/ 915473 w 1532823"/>
                  <a:gd name="csY21" fmla="*/ 566840 h 2152664"/>
                  <a:gd name="csX22" fmla="*/ 530783 w 1532823"/>
                  <a:gd name="csY22" fmla="*/ 647385 h 2152664"/>
                  <a:gd name="csX23" fmla="*/ 371030 w 1532823"/>
                  <a:gd name="csY23" fmla="*/ 699178 h 2152664"/>
                  <a:gd name="csX24" fmla="*/ 158682 w 1532823"/>
                  <a:gd name="csY24" fmla="*/ 558624 h 2152664"/>
                  <a:gd name="csX25" fmla="*/ 86798 w 1532823"/>
                  <a:gd name="csY25" fmla="*/ 461023 h 2152664"/>
                  <a:gd name="csX26" fmla="*/ 95013 w 1532823"/>
                  <a:gd name="csY26" fmla="*/ 372887 h 2152664"/>
                  <a:gd name="csX27" fmla="*/ 149306 w 1532823"/>
                  <a:gd name="csY27" fmla="*/ 275285 h 2152664"/>
                  <a:gd name="csX28" fmla="*/ 283162 w 1532823"/>
                  <a:gd name="csY28" fmla="*/ 142233 h 2152664"/>
                </a:gdLst>
                <a:ahLst/>
                <a:cxnLst>
                  <a:cxn ang="0">
                    <a:pos x="csX0" y="csY0"/>
                  </a:cxn>
                  <a:cxn ang="0">
                    <a:pos x="csX1" y="csY1"/>
                  </a:cxn>
                  <a:cxn ang="0">
                    <a:pos x="csX2" y="csY2"/>
                  </a:cxn>
                  <a:cxn ang="0">
                    <a:pos x="csX3" y="csY3"/>
                  </a:cxn>
                  <a:cxn ang="0">
                    <a:pos x="csX4" y="csY4"/>
                  </a:cxn>
                  <a:cxn ang="0">
                    <a:pos x="csX5" y="csY5"/>
                  </a:cxn>
                  <a:cxn ang="0">
                    <a:pos x="csX6" y="csY6"/>
                  </a:cxn>
                  <a:cxn ang="0">
                    <a:pos x="csX7" y="csY7"/>
                  </a:cxn>
                  <a:cxn ang="0">
                    <a:pos x="csX8" y="csY8"/>
                  </a:cxn>
                  <a:cxn ang="0">
                    <a:pos x="csX9" y="csY9"/>
                  </a:cxn>
                  <a:cxn ang="0">
                    <a:pos x="csX10" y="csY10"/>
                  </a:cxn>
                  <a:cxn ang="0">
                    <a:pos x="csX11" y="csY11"/>
                  </a:cxn>
                  <a:cxn ang="0">
                    <a:pos x="csX12" y="csY12"/>
                  </a:cxn>
                  <a:cxn ang="0">
                    <a:pos x="csX13" y="csY13"/>
                  </a:cxn>
                  <a:cxn ang="0">
                    <a:pos x="csX14" y="csY14"/>
                  </a:cxn>
                  <a:cxn ang="0">
                    <a:pos x="csX15" y="csY15"/>
                  </a:cxn>
                  <a:cxn ang="0">
                    <a:pos x="csX16" y="csY16"/>
                  </a:cxn>
                  <a:cxn ang="0">
                    <a:pos x="csX17" y="csY17"/>
                  </a:cxn>
                  <a:cxn ang="0">
                    <a:pos x="csX18" y="csY18"/>
                  </a:cxn>
                  <a:cxn ang="0">
                    <a:pos x="csX19" y="csY19"/>
                  </a:cxn>
                  <a:cxn ang="0">
                    <a:pos x="csX20" y="csY20"/>
                  </a:cxn>
                  <a:cxn ang="0">
                    <a:pos x="csX21" y="csY21"/>
                  </a:cxn>
                  <a:cxn ang="0">
                    <a:pos x="csX22" y="csY22"/>
                  </a:cxn>
                  <a:cxn ang="0">
                    <a:pos x="csX23" y="csY23"/>
                  </a:cxn>
                  <a:cxn ang="0">
                    <a:pos x="csX24" y="csY24"/>
                  </a:cxn>
                  <a:cxn ang="0">
                    <a:pos x="csX25" y="csY25"/>
                  </a:cxn>
                  <a:cxn ang="0">
                    <a:pos x="csX26" y="csY26"/>
                  </a:cxn>
                  <a:cxn ang="0">
                    <a:pos x="csX27" y="csY27"/>
                  </a:cxn>
                  <a:cxn ang="0">
                    <a:pos x="csX28" y="csY28"/>
                  </a:cxn>
                </a:cxnLst>
                <a:rect l="l" t="t" r="r" b="b"/>
                <a:pathLst>
                  <a:path w="1532823" h="2152664">
                    <a:moveTo>
                      <a:pt x="283162" y="142233"/>
                    </a:moveTo>
                    <a:cubicBezTo>
                      <a:pt x="398891" y="35345"/>
                      <a:pt x="562929" y="-15019"/>
                      <a:pt x="718931" y="3912"/>
                    </a:cubicBezTo>
                    <a:cubicBezTo>
                      <a:pt x="860110" y="22486"/>
                      <a:pt x="1000127" y="56240"/>
                      <a:pt x="1131393" y="112051"/>
                    </a:cubicBezTo>
                    <a:cubicBezTo>
                      <a:pt x="1259891" y="174469"/>
                      <a:pt x="1369995" y="275464"/>
                      <a:pt x="1444557" y="397354"/>
                    </a:cubicBezTo>
                    <a:cubicBezTo>
                      <a:pt x="1518495" y="525852"/>
                      <a:pt x="1552339" y="680783"/>
                      <a:pt x="1521353" y="827229"/>
                    </a:cubicBezTo>
                    <a:cubicBezTo>
                      <a:pt x="1482508" y="1011002"/>
                      <a:pt x="1383210" y="1175755"/>
                      <a:pt x="1265338" y="1319702"/>
                    </a:cubicBezTo>
                    <a:cubicBezTo>
                      <a:pt x="1193544" y="1405427"/>
                      <a:pt x="1116838" y="1487312"/>
                      <a:pt x="1034060" y="1562589"/>
                    </a:cubicBezTo>
                    <a:cubicBezTo>
                      <a:pt x="997895" y="1599022"/>
                      <a:pt x="956550" y="1630008"/>
                      <a:pt x="921813" y="1667870"/>
                    </a:cubicBezTo>
                    <a:cubicBezTo>
                      <a:pt x="1027809" y="1683676"/>
                      <a:pt x="1137733" y="1710643"/>
                      <a:pt x="1223280" y="1778598"/>
                    </a:cubicBezTo>
                    <a:cubicBezTo>
                      <a:pt x="1264714" y="1812620"/>
                      <a:pt x="1307665" y="1859501"/>
                      <a:pt x="1301861" y="1917276"/>
                    </a:cubicBezTo>
                    <a:cubicBezTo>
                      <a:pt x="1292574" y="1967015"/>
                      <a:pt x="1242389" y="1994340"/>
                      <a:pt x="1196937" y="2004430"/>
                    </a:cubicBezTo>
                    <a:cubicBezTo>
                      <a:pt x="958872" y="2056490"/>
                      <a:pt x="719378" y="2103103"/>
                      <a:pt x="478365" y="2139447"/>
                    </a:cubicBezTo>
                    <a:cubicBezTo>
                      <a:pt x="395944" y="2150341"/>
                      <a:pt x="310219" y="2163110"/>
                      <a:pt x="228870" y="2138643"/>
                    </a:cubicBezTo>
                    <a:cubicBezTo>
                      <a:pt x="182167" y="2125963"/>
                      <a:pt x="137251" y="2102299"/>
                      <a:pt x="106176" y="2064616"/>
                    </a:cubicBezTo>
                    <a:cubicBezTo>
                      <a:pt x="86352" y="2041488"/>
                      <a:pt x="81619" y="2008627"/>
                      <a:pt x="58848" y="1987821"/>
                    </a:cubicBezTo>
                    <a:cubicBezTo>
                      <a:pt x="39114" y="1969604"/>
                      <a:pt x="15807" y="1952549"/>
                      <a:pt x="7503" y="1925849"/>
                    </a:cubicBezTo>
                    <a:cubicBezTo>
                      <a:pt x="-10624" y="1866377"/>
                      <a:pt x="5181" y="1799672"/>
                      <a:pt x="43221" y="1751274"/>
                    </a:cubicBezTo>
                    <a:cubicBezTo>
                      <a:pt x="81262" y="1703142"/>
                      <a:pt x="124303" y="1659119"/>
                      <a:pt x="167701" y="1615899"/>
                    </a:cubicBezTo>
                    <a:cubicBezTo>
                      <a:pt x="241996" y="1547498"/>
                      <a:pt x="311380" y="1474007"/>
                      <a:pt x="387014" y="1407034"/>
                    </a:cubicBezTo>
                    <a:cubicBezTo>
                      <a:pt x="574091" y="1226833"/>
                      <a:pt x="766258" y="1044399"/>
                      <a:pt x="895024" y="815978"/>
                    </a:cubicBezTo>
                    <a:cubicBezTo>
                      <a:pt x="925028" y="757846"/>
                      <a:pt x="956282" y="697570"/>
                      <a:pt x="961640" y="631401"/>
                    </a:cubicBezTo>
                    <a:cubicBezTo>
                      <a:pt x="964140" y="601933"/>
                      <a:pt x="947977" y="569072"/>
                      <a:pt x="915473" y="566840"/>
                    </a:cubicBezTo>
                    <a:cubicBezTo>
                      <a:pt x="782778" y="544605"/>
                      <a:pt x="646600" y="582734"/>
                      <a:pt x="530783" y="647385"/>
                    </a:cubicBezTo>
                    <a:cubicBezTo>
                      <a:pt x="481848" y="674800"/>
                      <a:pt x="429252" y="704714"/>
                      <a:pt x="371030" y="699178"/>
                    </a:cubicBezTo>
                    <a:cubicBezTo>
                      <a:pt x="280662" y="694802"/>
                      <a:pt x="207974" y="629347"/>
                      <a:pt x="158682" y="558624"/>
                    </a:cubicBezTo>
                    <a:cubicBezTo>
                      <a:pt x="136269" y="524959"/>
                      <a:pt x="105015" y="497188"/>
                      <a:pt x="86798" y="461023"/>
                    </a:cubicBezTo>
                    <a:cubicBezTo>
                      <a:pt x="90013" y="431644"/>
                      <a:pt x="91888" y="402176"/>
                      <a:pt x="95013" y="372887"/>
                    </a:cubicBezTo>
                    <a:cubicBezTo>
                      <a:pt x="98317" y="334132"/>
                      <a:pt x="124124" y="302878"/>
                      <a:pt x="149306" y="275285"/>
                    </a:cubicBezTo>
                    <a:cubicBezTo>
                      <a:pt x="192526" y="229565"/>
                      <a:pt x="236906" y="184917"/>
                      <a:pt x="283162" y="142233"/>
                    </a:cubicBezTo>
                    <a:close/>
                  </a:path>
                </a:pathLst>
              </a:custGeom>
              <a:grpFill/>
              <a:ln w="4286" cap="flat">
                <a:noFill/>
                <a:prstDash val="solid"/>
                <a:miter/>
              </a:ln>
            </p:spPr>
            <p:txBody>
              <a:bodyPr/>
              <a:lstStyle/>
              <a:p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118" name="任意多边形: 形状 117"/>
              <p:cNvSpPr/>
              <p:nvPr/>
            </p:nvSpPr>
            <p:spPr>
              <a:xfrm>
                <a:off x="4790102" y="2758184"/>
                <a:ext cx="1740751" cy="2042566"/>
              </a:xfrm>
              <a:custGeom>
                <a:avLst/>
                <a:gdLst>
                  <a:gd name="csX0" fmla="*/ 631802 w 1740751"/>
                  <a:gd name="csY0" fmla="*/ 28503 h 2042565"/>
                  <a:gd name="csX1" fmla="*/ 750477 w 1740751"/>
                  <a:gd name="csY1" fmla="*/ 6268 h 2042565"/>
                  <a:gd name="csX2" fmla="*/ 696096 w 1740751"/>
                  <a:gd name="csY2" fmla="*/ 234153 h 2042565"/>
                  <a:gd name="csX3" fmla="*/ 852901 w 1740751"/>
                  <a:gd name="csY3" fmla="*/ 134855 h 2042565"/>
                  <a:gd name="csX4" fmla="*/ 1184639 w 1740751"/>
                  <a:gd name="csY4" fmla="*/ 20287 h 2042565"/>
                  <a:gd name="csX5" fmla="*/ 1547631 w 1740751"/>
                  <a:gd name="csY5" fmla="*/ 165573 h 2042565"/>
                  <a:gd name="csX6" fmla="*/ 1728011 w 1740751"/>
                  <a:gd name="csY6" fmla="*/ 572499 h 2042565"/>
                  <a:gd name="csX7" fmla="*/ 1690595 w 1740751"/>
                  <a:gd name="csY7" fmla="*/ 1083010 h 2042565"/>
                  <a:gd name="csX8" fmla="*/ 1446100 w 1740751"/>
                  <a:gd name="csY8" fmla="*/ 1574946 h 2042565"/>
                  <a:gd name="csX9" fmla="*/ 1191604 w 1740751"/>
                  <a:gd name="csY9" fmla="*/ 1840158 h 2042565"/>
                  <a:gd name="csX10" fmla="*/ 799234 w 1740751"/>
                  <a:gd name="csY10" fmla="*/ 2017144 h 2042565"/>
                  <a:gd name="csX11" fmla="*/ 568401 w 1740751"/>
                  <a:gd name="csY11" fmla="*/ 2035361 h 2042565"/>
                  <a:gd name="csX12" fmla="*/ 119238 w 1740751"/>
                  <a:gd name="csY12" fmla="*/ 1675226 h 2042565"/>
                  <a:gd name="csX13" fmla="*/ 27 w 1740751"/>
                  <a:gd name="csY13" fmla="*/ 1188469 h 2042565"/>
                  <a:gd name="csX14" fmla="*/ 137812 w 1740751"/>
                  <a:gd name="csY14" fmla="*/ 543299 h 2042565"/>
                  <a:gd name="csX15" fmla="*/ 631802 w 1740751"/>
                  <a:gd name="csY15" fmla="*/ 28503 h 2042565"/>
                  <a:gd name="csX16" fmla="*/ 678415 w 1740751"/>
                  <a:gd name="csY16" fmla="*/ 290232 h 2042565"/>
                  <a:gd name="csX17" fmla="*/ 661092 w 1740751"/>
                  <a:gd name="csY17" fmla="*/ 317825 h 2042565"/>
                  <a:gd name="csX18" fmla="*/ 540987 w 1740751"/>
                  <a:gd name="csY18" fmla="*/ 684835 h 2042565"/>
                  <a:gd name="csX19" fmla="*/ 535451 w 1740751"/>
                  <a:gd name="csY19" fmla="*/ 1254906 h 2042565"/>
                  <a:gd name="csX20" fmla="*/ 711544 w 1740751"/>
                  <a:gd name="csY20" fmla="*/ 1581911 h 2042565"/>
                  <a:gd name="csX21" fmla="*/ 855044 w 1740751"/>
                  <a:gd name="csY21" fmla="*/ 1649330 h 2042565"/>
                  <a:gd name="csX22" fmla="*/ 961397 w 1740751"/>
                  <a:gd name="csY22" fmla="*/ 1526904 h 2042565"/>
                  <a:gd name="csX23" fmla="*/ 1142759 w 1740751"/>
                  <a:gd name="csY23" fmla="*/ 1001839 h 2042565"/>
                  <a:gd name="csX24" fmla="*/ 1162404 w 1740751"/>
                  <a:gd name="csY24" fmla="*/ 822352 h 2042565"/>
                  <a:gd name="csX25" fmla="*/ 1078465 w 1740751"/>
                  <a:gd name="csY25" fmla="*/ 499722 h 2042565"/>
                  <a:gd name="csX26" fmla="*/ 800038 w 1740751"/>
                  <a:gd name="csY26" fmla="*/ 291750 h 2042565"/>
                  <a:gd name="csX27" fmla="*/ 678415 w 1740751"/>
                  <a:gd name="csY27" fmla="*/ 290232 h 2042565"/>
                </a:gdLst>
                <a:ahLst/>
                <a:cxnLst>
                  <a:cxn ang="0">
                    <a:pos x="csX0" y="csY0"/>
                  </a:cxn>
                  <a:cxn ang="0">
                    <a:pos x="csX1" y="csY1"/>
                  </a:cxn>
                  <a:cxn ang="0">
                    <a:pos x="csX2" y="csY2"/>
                  </a:cxn>
                  <a:cxn ang="0">
                    <a:pos x="csX3" y="csY3"/>
                  </a:cxn>
                  <a:cxn ang="0">
                    <a:pos x="csX4" y="csY4"/>
                  </a:cxn>
                  <a:cxn ang="0">
                    <a:pos x="csX5" y="csY5"/>
                  </a:cxn>
                  <a:cxn ang="0">
                    <a:pos x="csX6" y="csY6"/>
                  </a:cxn>
                  <a:cxn ang="0">
                    <a:pos x="csX7" y="csY7"/>
                  </a:cxn>
                  <a:cxn ang="0">
                    <a:pos x="csX8" y="csY8"/>
                  </a:cxn>
                  <a:cxn ang="0">
                    <a:pos x="csX9" y="csY9"/>
                  </a:cxn>
                  <a:cxn ang="0">
                    <a:pos x="csX10" y="csY10"/>
                  </a:cxn>
                  <a:cxn ang="0">
                    <a:pos x="csX11" y="csY11"/>
                  </a:cxn>
                  <a:cxn ang="0">
                    <a:pos x="csX12" y="csY12"/>
                  </a:cxn>
                  <a:cxn ang="0">
                    <a:pos x="csX13" y="csY13"/>
                  </a:cxn>
                  <a:cxn ang="0">
                    <a:pos x="csX14" y="csY14"/>
                  </a:cxn>
                  <a:cxn ang="0">
                    <a:pos x="csX15" y="csY15"/>
                  </a:cxn>
                  <a:cxn ang="0">
                    <a:pos x="csX16" y="csY16"/>
                  </a:cxn>
                  <a:cxn ang="0">
                    <a:pos x="csX17" y="csY17"/>
                  </a:cxn>
                  <a:cxn ang="0">
                    <a:pos x="csX18" y="csY18"/>
                  </a:cxn>
                  <a:cxn ang="0">
                    <a:pos x="csX19" y="csY19"/>
                  </a:cxn>
                  <a:cxn ang="0">
                    <a:pos x="csX20" y="csY20"/>
                  </a:cxn>
                  <a:cxn ang="0">
                    <a:pos x="csX21" y="csY21"/>
                  </a:cxn>
                  <a:cxn ang="0">
                    <a:pos x="csX22" y="csY22"/>
                  </a:cxn>
                  <a:cxn ang="0">
                    <a:pos x="csX23" y="csY23"/>
                  </a:cxn>
                  <a:cxn ang="0">
                    <a:pos x="csX24" y="csY24"/>
                  </a:cxn>
                  <a:cxn ang="0">
                    <a:pos x="csX25" y="csY25"/>
                  </a:cxn>
                  <a:cxn ang="0">
                    <a:pos x="csX26" y="csY26"/>
                  </a:cxn>
                  <a:cxn ang="0">
                    <a:pos x="csX27" y="csY27"/>
                  </a:cxn>
                </a:cxnLst>
                <a:rect l="l" t="t" r="r" b="b"/>
                <a:pathLst>
                  <a:path w="1740751" h="2042565">
                    <a:moveTo>
                      <a:pt x="631802" y="28503"/>
                    </a:moveTo>
                    <a:cubicBezTo>
                      <a:pt x="669128" y="15019"/>
                      <a:pt x="710294" y="-12306"/>
                      <a:pt x="750477" y="6268"/>
                    </a:cubicBezTo>
                    <a:cubicBezTo>
                      <a:pt x="764765" y="86814"/>
                      <a:pt x="720295" y="160216"/>
                      <a:pt x="696096" y="234153"/>
                    </a:cubicBezTo>
                    <a:cubicBezTo>
                      <a:pt x="751817" y="206739"/>
                      <a:pt x="798341" y="164323"/>
                      <a:pt x="852901" y="134855"/>
                    </a:cubicBezTo>
                    <a:cubicBezTo>
                      <a:pt x="955593" y="78152"/>
                      <a:pt x="1066053" y="28145"/>
                      <a:pt x="1184639" y="20287"/>
                    </a:cubicBezTo>
                    <a:cubicBezTo>
                      <a:pt x="1320192" y="4482"/>
                      <a:pt x="1457798" y="64847"/>
                      <a:pt x="1547631" y="165573"/>
                    </a:cubicBezTo>
                    <a:cubicBezTo>
                      <a:pt x="1649251" y="277730"/>
                      <a:pt x="1704615" y="424624"/>
                      <a:pt x="1728011" y="572499"/>
                    </a:cubicBezTo>
                    <a:cubicBezTo>
                      <a:pt x="1755603" y="742699"/>
                      <a:pt x="1736226" y="917632"/>
                      <a:pt x="1690595" y="1083010"/>
                    </a:cubicBezTo>
                    <a:cubicBezTo>
                      <a:pt x="1640142" y="1260175"/>
                      <a:pt x="1556114" y="1427338"/>
                      <a:pt x="1446100" y="1574946"/>
                    </a:cubicBezTo>
                    <a:cubicBezTo>
                      <a:pt x="1375824" y="1675941"/>
                      <a:pt x="1287777" y="1763898"/>
                      <a:pt x="1191604" y="1840158"/>
                    </a:cubicBezTo>
                    <a:cubicBezTo>
                      <a:pt x="1075965" y="1926687"/>
                      <a:pt x="943091" y="1994731"/>
                      <a:pt x="799234" y="2017144"/>
                    </a:cubicBezTo>
                    <a:cubicBezTo>
                      <a:pt x="723153" y="2028574"/>
                      <a:pt x="645465" y="2055363"/>
                      <a:pt x="568401" y="2035361"/>
                    </a:cubicBezTo>
                    <a:cubicBezTo>
                      <a:pt x="374448" y="1989284"/>
                      <a:pt x="214339" y="1847212"/>
                      <a:pt x="119238" y="1675226"/>
                    </a:cubicBezTo>
                    <a:cubicBezTo>
                      <a:pt x="41550" y="1525386"/>
                      <a:pt x="4670" y="1356526"/>
                      <a:pt x="27" y="1188469"/>
                    </a:cubicBezTo>
                    <a:cubicBezTo>
                      <a:pt x="-1223" y="967013"/>
                      <a:pt x="41461" y="743414"/>
                      <a:pt x="137812" y="543299"/>
                    </a:cubicBezTo>
                    <a:cubicBezTo>
                      <a:pt x="243986" y="326844"/>
                      <a:pt x="413203" y="135212"/>
                      <a:pt x="631802" y="28503"/>
                    </a:cubicBezTo>
                    <a:moveTo>
                      <a:pt x="678415" y="290232"/>
                    </a:moveTo>
                    <a:cubicBezTo>
                      <a:pt x="669932" y="297286"/>
                      <a:pt x="666271" y="308359"/>
                      <a:pt x="661092" y="317825"/>
                    </a:cubicBezTo>
                    <a:cubicBezTo>
                      <a:pt x="605102" y="434178"/>
                      <a:pt x="567508" y="558658"/>
                      <a:pt x="540987" y="684835"/>
                    </a:cubicBezTo>
                    <a:cubicBezTo>
                      <a:pt x="503839" y="872001"/>
                      <a:pt x="492499" y="1067650"/>
                      <a:pt x="535451" y="1254906"/>
                    </a:cubicBezTo>
                    <a:cubicBezTo>
                      <a:pt x="563222" y="1376796"/>
                      <a:pt x="618676" y="1496097"/>
                      <a:pt x="711544" y="1581911"/>
                    </a:cubicBezTo>
                    <a:cubicBezTo>
                      <a:pt x="751460" y="1616916"/>
                      <a:pt x="800038" y="1648884"/>
                      <a:pt x="855044" y="1649330"/>
                    </a:cubicBezTo>
                    <a:cubicBezTo>
                      <a:pt x="903086" y="1621737"/>
                      <a:pt x="933179" y="1572803"/>
                      <a:pt x="961397" y="1526904"/>
                    </a:cubicBezTo>
                    <a:cubicBezTo>
                      <a:pt x="1053551" y="1364920"/>
                      <a:pt x="1110344" y="1184808"/>
                      <a:pt x="1142759" y="1001839"/>
                    </a:cubicBezTo>
                    <a:cubicBezTo>
                      <a:pt x="1151867" y="942367"/>
                      <a:pt x="1161868" y="882717"/>
                      <a:pt x="1162404" y="822352"/>
                    </a:cubicBezTo>
                    <a:cubicBezTo>
                      <a:pt x="1165351" y="709838"/>
                      <a:pt x="1137044" y="596163"/>
                      <a:pt x="1078465" y="499722"/>
                    </a:cubicBezTo>
                    <a:cubicBezTo>
                      <a:pt x="1017743" y="397567"/>
                      <a:pt x="916302" y="318718"/>
                      <a:pt x="800038" y="291750"/>
                    </a:cubicBezTo>
                    <a:cubicBezTo>
                      <a:pt x="760390" y="284695"/>
                      <a:pt x="716991" y="277373"/>
                      <a:pt x="678415" y="290232"/>
                    </a:cubicBezTo>
                    <a:close/>
                  </a:path>
                </a:pathLst>
              </a:custGeom>
              <a:grpFill/>
              <a:ln w="4286" cap="flat">
                <a:noFill/>
                <a:prstDash val="solid"/>
                <a:miter/>
              </a:ln>
            </p:spPr>
            <p:txBody>
              <a:bodyPr/>
              <a:lstStyle/>
              <a:p>
                <a:endParaRPr lang="zh-CN" altLang="en-US">
                  <a:cs typeface="+mn-ea"/>
                  <a:sym typeface="+mn-lt"/>
                </a:endParaRPr>
              </a:p>
            </p:txBody>
          </p:sp>
          <p:grpSp>
            <p:nvGrpSpPr>
              <p:cNvPr id="119" name="组合 118"/>
              <p:cNvGrpSpPr/>
              <p:nvPr/>
            </p:nvGrpSpPr>
            <p:grpSpPr>
              <a:xfrm>
                <a:off x="8097031" y="2063566"/>
                <a:ext cx="3297943" cy="2870978"/>
                <a:chOff x="8097031" y="2063566"/>
                <a:chExt cx="3297943" cy="2870978"/>
              </a:xfrm>
              <a:grpFill/>
            </p:grpSpPr>
            <p:sp>
              <p:nvSpPr>
                <p:cNvPr id="120" name="任意多边形: 形状 119"/>
                <p:cNvSpPr/>
                <p:nvPr/>
              </p:nvSpPr>
              <p:spPr>
                <a:xfrm>
                  <a:off x="8097031" y="2063566"/>
                  <a:ext cx="1895286" cy="2844070"/>
                </a:xfrm>
                <a:custGeom>
                  <a:avLst/>
                  <a:gdLst>
                    <a:gd name="csX0" fmla="*/ 706010 w 1895285"/>
                    <a:gd name="csY0" fmla="*/ 166355 h 2844069"/>
                    <a:gd name="csX1" fmla="*/ 1056500 w 1895285"/>
                    <a:gd name="csY1" fmla="*/ 2585 h 2844069"/>
                    <a:gd name="csX2" fmla="*/ 1350644 w 1895285"/>
                    <a:gd name="csY2" fmla="*/ 71522 h 2844069"/>
                    <a:gd name="csX3" fmla="*/ 1392434 w 1895285"/>
                    <a:gd name="csY3" fmla="*/ 236989 h 2844069"/>
                    <a:gd name="csX4" fmla="*/ 1256525 w 1895285"/>
                    <a:gd name="csY4" fmla="*/ 386294 h 2844069"/>
                    <a:gd name="csX5" fmla="*/ 783609 w 1895285"/>
                    <a:gd name="csY5" fmla="*/ 1196395 h 2844069"/>
                    <a:gd name="csX6" fmla="*/ 1153655 w 1895285"/>
                    <a:gd name="csY6" fmla="*/ 1057092 h 2844069"/>
                    <a:gd name="csX7" fmla="*/ 1611569 w 1895285"/>
                    <a:gd name="csY7" fmla="*/ 1157193 h 2844069"/>
                    <a:gd name="csX8" fmla="*/ 1776858 w 1895285"/>
                    <a:gd name="csY8" fmla="*/ 1325340 h 2844069"/>
                    <a:gd name="csX9" fmla="*/ 1891693 w 1895285"/>
                    <a:gd name="csY9" fmla="*/ 1848351 h 2844069"/>
                    <a:gd name="csX10" fmla="*/ 1724262 w 1895285"/>
                    <a:gd name="csY10" fmla="*/ 2352164 h 2844069"/>
                    <a:gd name="csX11" fmla="*/ 1348857 w 1895285"/>
                    <a:gd name="csY11" fmla="*/ 2721050 h 2844069"/>
                    <a:gd name="csX12" fmla="*/ 1101505 w 1895285"/>
                    <a:gd name="csY12" fmla="*/ 2820527 h 2844069"/>
                    <a:gd name="csX13" fmla="*/ 704402 w 1895285"/>
                    <a:gd name="csY13" fmla="*/ 2814633 h 2844069"/>
                    <a:gd name="csX14" fmla="*/ 353198 w 1895285"/>
                    <a:gd name="csY14" fmla="*/ 2622019 h 2844069"/>
                    <a:gd name="csX15" fmla="*/ 102541 w 1895285"/>
                    <a:gd name="csY15" fmla="*/ 2272601 h 2844069"/>
                    <a:gd name="csX16" fmla="*/ 3332 w 1895285"/>
                    <a:gd name="csY16" fmla="*/ 1856209 h 2844069"/>
                    <a:gd name="csX17" fmla="*/ 45659 w 1895285"/>
                    <a:gd name="csY17" fmla="*/ 1312927 h 2844069"/>
                    <a:gd name="csX18" fmla="*/ 202554 w 1895285"/>
                    <a:gd name="csY18" fmla="*/ 830546 h 2844069"/>
                    <a:gd name="csX19" fmla="*/ 706010 w 1895285"/>
                    <a:gd name="csY19" fmla="*/ 166355 h 2844069"/>
                    <a:gd name="csX20" fmla="*/ 955059 w 1895285"/>
                    <a:gd name="csY20" fmla="*/ 1381239 h 2844069"/>
                    <a:gd name="csX21" fmla="*/ 749408 w 1895285"/>
                    <a:gd name="csY21" fmla="*/ 1476608 h 2844069"/>
                    <a:gd name="csX22" fmla="*/ 711367 w 1895285"/>
                    <a:gd name="csY22" fmla="*/ 1515988 h 2844069"/>
                    <a:gd name="csX23" fmla="*/ 722887 w 1895285"/>
                    <a:gd name="csY23" fmla="*/ 2201074 h 2844069"/>
                    <a:gd name="csX24" fmla="*/ 823792 w 1895285"/>
                    <a:gd name="csY24" fmla="*/ 2375292 h 2844069"/>
                    <a:gd name="csX25" fmla="*/ 860850 w 1895285"/>
                    <a:gd name="csY25" fmla="*/ 2383775 h 2844069"/>
                    <a:gd name="csX26" fmla="*/ 1002207 w 1895285"/>
                    <a:gd name="csY26" fmla="*/ 2247330 h 2844069"/>
                    <a:gd name="csX27" fmla="*/ 1214198 w 1895285"/>
                    <a:gd name="csY27" fmla="*/ 1677526 h 2844069"/>
                    <a:gd name="csX28" fmla="*/ 1136778 w 1895285"/>
                    <a:gd name="csY28" fmla="*/ 1428299 h 2844069"/>
                    <a:gd name="csX29" fmla="*/ 955059 w 1895285"/>
                    <a:gd name="csY29" fmla="*/ 1381239 h 2844069"/>
                  </a:gdLst>
                  <a:ahLst/>
                  <a:cxnLst>
                    <a:cxn ang="0">
                      <a:pos x="csX0" y="csY0"/>
                    </a:cxn>
                    <a:cxn ang="0">
                      <a:pos x="csX1" y="csY1"/>
                    </a:cxn>
                    <a:cxn ang="0">
                      <a:pos x="csX2" y="csY2"/>
                    </a:cxn>
                    <a:cxn ang="0">
                      <a:pos x="csX3" y="csY3"/>
                    </a:cxn>
                    <a:cxn ang="0">
                      <a:pos x="csX4" y="csY4"/>
                    </a:cxn>
                    <a:cxn ang="0">
                      <a:pos x="csX5" y="csY5"/>
                    </a:cxn>
                    <a:cxn ang="0">
                      <a:pos x="csX6" y="csY6"/>
                    </a:cxn>
                    <a:cxn ang="0">
                      <a:pos x="csX7" y="csY7"/>
                    </a:cxn>
                    <a:cxn ang="0">
                      <a:pos x="csX8" y="csY8"/>
                    </a:cxn>
                    <a:cxn ang="0">
                      <a:pos x="csX9" y="csY9"/>
                    </a:cxn>
                    <a:cxn ang="0">
                      <a:pos x="csX10" y="csY10"/>
                    </a:cxn>
                    <a:cxn ang="0">
                      <a:pos x="csX11" y="csY11"/>
                    </a:cxn>
                    <a:cxn ang="0">
                      <a:pos x="csX12" y="csY12"/>
                    </a:cxn>
                    <a:cxn ang="0">
                      <a:pos x="csX13" y="csY13"/>
                    </a:cxn>
                    <a:cxn ang="0">
                      <a:pos x="csX14" y="csY14"/>
                    </a:cxn>
                    <a:cxn ang="0">
                      <a:pos x="csX15" y="csY15"/>
                    </a:cxn>
                    <a:cxn ang="0">
                      <a:pos x="csX16" y="csY16"/>
                    </a:cxn>
                    <a:cxn ang="0">
                      <a:pos x="csX17" y="csY17"/>
                    </a:cxn>
                    <a:cxn ang="0">
                      <a:pos x="csX18" y="csY18"/>
                    </a:cxn>
                    <a:cxn ang="0">
                      <a:pos x="csX19" y="csY19"/>
                    </a:cxn>
                    <a:cxn ang="0">
                      <a:pos x="csX20" y="csY20"/>
                    </a:cxn>
                    <a:cxn ang="0">
                      <a:pos x="csX21" y="csY21"/>
                    </a:cxn>
                    <a:cxn ang="0">
                      <a:pos x="csX22" y="csY22"/>
                    </a:cxn>
                    <a:cxn ang="0">
                      <a:pos x="csX23" y="csY23"/>
                    </a:cxn>
                    <a:cxn ang="0">
                      <a:pos x="csX24" y="csY24"/>
                    </a:cxn>
                    <a:cxn ang="0">
                      <a:pos x="csX25" y="csY25"/>
                    </a:cxn>
                    <a:cxn ang="0">
                      <a:pos x="csX26" y="csY26"/>
                    </a:cxn>
                    <a:cxn ang="0">
                      <a:pos x="csX27" y="csY27"/>
                    </a:cxn>
                    <a:cxn ang="0">
                      <a:pos x="csX28" y="csY28"/>
                    </a:cxn>
                    <a:cxn ang="0">
                      <a:pos x="csX29" y="csY29"/>
                    </a:cxn>
                  </a:cxnLst>
                  <a:rect l="l" t="t" r="r" b="b"/>
                  <a:pathLst>
                    <a:path w="1895285" h="2844069">
                      <a:moveTo>
                        <a:pt x="706010" y="166355"/>
                      </a:moveTo>
                      <a:cubicBezTo>
                        <a:pt x="807986" y="86345"/>
                        <a:pt x="925144" y="16426"/>
                        <a:pt x="1056500" y="2585"/>
                      </a:cubicBezTo>
                      <a:cubicBezTo>
                        <a:pt x="1157852" y="-7327"/>
                        <a:pt x="1267062" y="10354"/>
                        <a:pt x="1350644" y="71522"/>
                      </a:cubicBezTo>
                      <a:cubicBezTo>
                        <a:pt x="1401721" y="106884"/>
                        <a:pt x="1428332" y="181982"/>
                        <a:pt x="1392434" y="236989"/>
                      </a:cubicBezTo>
                      <a:cubicBezTo>
                        <a:pt x="1354483" y="292978"/>
                        <a:pt x="1300905" y="335751"/>
                        <a:pt x="1256525" y="386294"/>
                      </a:cubicBezTo>
                      <a:cubicBezTo>
                        <a:pt x="1046499" y="620608"/>
                        <a:pt x="881567" y="896893"/>
                        <a:pt x="783609" y="1196395"/>
                      </a:cubicBezTo>
                      <a:cubicBezTo>
                        <a:pt x="895497" y="1125225"/>
                        <a:pt x="1021406" y="1073701"/>
                        <a:pt x="1153655" y="1057092"/>
                      </a:cubicBezTo>
                      <a:cubicBezTo>
                        <a:pt x="1311532" y="1032267"/>
                        <a:pt x="1478249" y="1069057"/>
                        <a:pt x="1611569" y="1157193"/>
                      </a:cubicBezTo>
                      <a:cubicBezTo>
                        <a:pt x="1678631" y="1199609"/>
                        <a:pt x="1731138" y="1261224"/>
                        <a:pt x="1776858" y="1325340"/>
                      </a:cubicBezTo>
                      <a:cubicBezTo>
                        <a:pt x="1874460" y="1479555"/>
                        <a:pt x="1906963" y="1668240"/>
                        <a:pt x="1891693" y="1848351"/>
                      </a:cubicBezTo>
                      <a:cubicBezTo>
                        <a:pt x="1879102" y="2027213"/>
                        <a:pt x="1814988" y="2198752"/>
                        <a:pt x="1724262" y="2352164"/>
                      </a:cubicBezTo>
                      <a:cubicBezTo>
                        <a:pt x="1629965" y="2501826"/>
                        <a:pt x="1502806" y="2632646"/>
                        <a:pt x="1348857" y="2721050"/>
                      </a:cubicBezTo>
                      <a:cubicBezTo>
                        <a:pt x="1272777" y="2768377"/>
                        <a:pt x="1187231" y="2796863"/>
                        <a:pt x="1101505" y="2820527"/>
                      </a:cubicBezTo>
                      <a:cubicBezTo>
                        <a:pt x="971400" y="2849280"/>
                        <a:pt x="832543" y="2856513"/>
                        <a:pt x="704402" y="2814633"/>
                      </a:cubicBezTo>
                      <a:cubicBezTo>
                        <a:pt x="576707" y="2773378"/>
                        <a:pt x="455353" y="2709531"/>
                        <a:pt x="353198" y="2622019"/>
                      </a:cubicBezTo>
                      <a:cubicBezTo>
                        <a:pt x="241933" y="2528704"/>
                        <a:pt x="162281" y="2403688"/>
                        <a:pt x="102541" y="2272601"/>
                      </a:cubicBezTo>
                      <a:cubicBezTo>
                        <a:pt x="44141" y="2141335"/>
                        <a:pt x="12352" y="1999352"/>
                        <a:pt x="3332" y="1856209"/>
                      </a:cubicBezTo>
                      <a:cubicBezTo>
                        <a:pt x="-8276" y="1674222"/>
                        <a:pt x="11548" y="1491610"/>
                        <a:pt x="45659" y="1312927"/>
                      </a:cubicBezTo>
                      <a:cubicBezTo>
                        <a:pt x="77092" y="1146299"/>
                        <a:pt x="132098" y="984672"/>
                        <a:pt x="202554" y="830546"/>
                      </a:cubicBezTo>
                      <a:cubicBezTo>
                        <a:pt x="315514" y="574085"/>
                        <a:pt x="485625" y="340841"/>
                        <a:pt x="706010" y="166355"/>
                      </a:cubicBezTo>
                      <a:moveTo>
                        <a:pt x="955059" y="1381239"/>
                      </a:moveTo>
                      <a:cubicBezTo>
                        <a:pt x="882639" y="1403742"/>
                        <a:pt x="814684" y="1438568"/>
                        <a:pt x="749408" y="1476608"/>
                      </a:cubicBezTo>
                      <a:cubicBezTo>
                        <a:pt x="734495" y="1486788"/>
                        <a:pt x="714314" y="1496075"/>
                        <a:pt x="711367" y="1515988"/>
                      </a:cubicBezTo>
                      <a:cubicBezTo>
                        <a:pt x="664308" y="1740927"/>
                        <a:pt x="651360" y="1979707"/>
                        <a:pt x="722887" y="2201074"/>
                      </a:cubicBezTo>
                      <a:cubicBezTo>
                        <a:pt x="744854" y="2264653"/>
                        <a:pt x="773697" y="2328679"/>
                        <a:pt x="823792" y="2375292"/>
                      </a:cubicBezTo>
                      <a:cubicBezTo>
                        <a:pt x="833168" y="2384490"/>
                        <a:pt x="848170" y="2393687"/>
                        <a:pt x="860850" y="2383775"/>
                      </a:cubicBezTo>
                      <a:cubicBezTo>
                        <a:pt x="919697" y="2352522"/>
                        <a:pt x="961667" y="2298765"/>
                        <a:pt x="1002207" y="2247330"/>
                      </a:cubicBezTo>
                      <a:cubicBezTo>
                        <a:pt x="1124276" y="2083023"/>
                        <a:pt x="1211787" y="1884784"/>
                        <a:pt x="1214198" y="1677526"/>
                      </a:cubicBezTo>
                      <a:cubicBezTo>
                        <a:pt x="1213752" y="1589926"/>
                        <a:pt x="1195267" y="1496611"/>
                        <a:pt x="1136778" y="1428299"/>
                      </a:cubicBezTo>
                      <a:cubicBezTo>
                        <a:pt x="1093558" y="1376953"/>
                        <a:pt x="1017834" y="1356415"/>
                        <a:pt x="955059" y="1381239"/>
                      </a:cubicBezTo>
                      <a:close/>
                    </a:path>
                  </a:pathLst>
                </a:custGeom>
                <a:grpFill/>
                <a:ln w="4286" cap="flat">
                  <a:noFill/>
                  <a:prstDash val="solid"/>
                  <a:miter/>
                </a:ln>
              </p:spPr>
              <p:txBody>
                <a:bodyPr/>
                <a:lstStyle/>
                <a:p>
                  <a:endParaRPr lang="zh-CN" altLang="en-US">
                    <a:cs typeface="+mn-ea"/>
                    <a:sym typeface="+mn-lt"/>
                  </a:endParaRPr>
                </a:p>
              </p:txBody>
            </p:sp>
            <p:sp>
              <p:nvSpPr>
                <p:cNvPr id="121" name="任意多边形: 形状 120"/>
                <p:cNvSpPr/>
                <p:nvPr/>
              </p:nvSpPr>
              <p:spPr>
                <a:xfrm>
                  <a:off x="9698601" y="2972221"/>
                  <a:ext cx="1696373" cy="1962323"/>
                </a:xfrm>
                <a:custGeom>
                  <a:avLst/>
                  <a:gdLst>
                    <a:gd name="csX0" fmla="*/ 339239 w 1696372"/>
                    <a:gd name="csY0" fmla="*/ 13242 h 1962324"/>
                    <a:gd name="csX1" fmla="*/ 896183 w 1696372"/>
                    <a:gd name="csY1" fmla="*/ 203891 h 1962324"/>
                    <a:gd name="csX2" fmla="*/ 1087279 w 1696372"/>
                    <a:gd name="csY2" fmla="*/ 778159 h 1962324"/>
                    <a:gd name="csX3" fmla="*/ 1079153 w 1696372"/>
                    <a:gd name="csY3" fmla="*/ 1091145 h 1962324"/>
                    <a:gd name="csX4" fmla="*/ 1166753 w 1696372"/>
                    <a:gd name="csY4" fmla="*/ 1350730 h 1962324"/>
                    <a:gd name="csX5" fmla="*/ 1570464 w 1696372"/>
                    <a:gd name="csY5" fmla="*/ 1508161 h 1962324"/>
                    <a:gd name="csX6" fmla="*/ 1633061 w 1696372"/>
                    <a:gd name="csY6" fmla="*/ 1485658 h 1962324"/>
                    <a:gd name="csX7" fmla="*/ 1348293 w 1696372"/>
                    <a:gd name="csY7" fmla="*/ 1532271 h 1962324"/>
                    <a:gd name="csX8" fmla="*/ 1168986 w 1696372"/>
                    <a:gd name="csY8" fmla="*/ 1441903 h 1962324"/>
                    <a:gd name="csX9" fmla="*/ 1428750 w 1696372"/>
                    <a:gd name="csY9" fmla="*/ 1560757 h 1962324"/>
                    <a:gd name="csX10" fmla="*/ 1262569 w 1696372"/>
                    <a:gd name="csY10" fmla="*/ 1540486 h 1962324"/>
                    <a:gd name="csX11" fmla="*/ 1026825 w 1696372"/>
                    <a:gd name="csY11" fmla="*/ 1342605 h 1962324"/>
                    <a:gd name="csX12" fmla="*/ 949047 w 1696372"/>
                    <a:gd name="csY12" fmla="*/ 1047836 h 1962324"/>
                    <a:gd name="csX13" fmla="*/ 944136 w 1696372"/>
                    <a:gd name="csY13" fmla="*/ 1032030 h 1962324"/>
                    <a:gd name="csX14" fmla="*/ 1157198 w 1696372"/>
                    <a:gd name="csY14" fmla="*/ 1567275 h 1962324"/>
                    <a:gd name="csX15" fmla="*/ 1696372 w 1696372"/>
                    <a:gd name="csY15" fmla="*/ 1646571 h 1962324"/>
                    <a:gd name="csX16" fmla="*/ 1518850 w 1696372"/>
                    <a:gd name="csY16" fmla="*/ 1723009 h 1962324"/>
                    <a:gd name="csX17" fmla="*/ 997179 w 1696372"/>
                    <a:gd name="csY17" fmla="*/ 1522895 h 1962324"/>
                    <a:gd name="csX18" fmla="*/ 892611 w 1696372"/>
                    <a:gd name="csY18" fmla="*/ 1290723 h 1962324"/>
                    <a:gd name="csX19" fmla="*/ 881003 w 1696372"/>
                    <a:gd name="csY19" fmla="*/ 898531 h 1962324"/>
                    <a:gd name="csX20" fmla="*/ 868144 w 1696372"/>
                    <a:gd name="csY20" fmla="*/ 1055783 h 1962324"/>
                    <a:gd name="csX21" fmla="*/ 882432 w 1696372"/>
                    <a:gd name="csY21" fmla="*/ 1332067 h 1962324"/>
                    <a:gd name="csX22" fmla="*/ 1116568 w 1696372"/>
                    <a:gd name="csY22" fmla="*/ 1695149 h 1962324"/>
                    <a:gd name="csX23" fmla="*/ 1506974 w 1696372"/>
                    <a:gd name="csY23" fmla="*/ 1809359 h 1962324"/>
                    <a:gd name="csX24" fmla="*/ 1107639 w 1696372"/>
                    <a:gd name="csY24" fmla="*/ 1797751 h 1962324"/>
                    <a:gd name="csX25" fmla="*/ 1001107 w 1696372"/>
                    <a:gd name="csY25" fmla="*/ 1743994 h 1962324"/>
                    <a:gd name="csX26" fmla="*/ 1213455 w 1696372"/>
                    <a:gd name="csY26" fmla="*/ 1847578 h 1962324"/>
                    <a:gd name="csX27" fmla="*/ 1518226 w 1696372"/>
                    <a:gd name="csY27" fmla="*/ 1862134 h 1962324"/>
                    <a:gd name="csX28" fmla="*/ 930920 w 1696372"/>
                    <a:gd name="csY28" fmla="*/ 1777302 h 1962324"/>
                    <a:gd name="csX29" fmla="*/ 656690 w 1696372"/>
                    <a:gd name="csY29" fmla="*/ 1385467 h 1962324"/>
                    <a:gd name="csX30" fmla="*/ 647045 w 1696372"/>
                    <a:gd name="csY30" fmla="*/ 1045514 h 1962324"/>
                    <a:gd name="csX31" fmla="*/ 689194 w 1696372"/>
                    <a:gd name="csY31" fmla="*/ 1607817 h 1962324"/>
                    <a:gd name="csX32" fmla="*/ 1125498 w 1696372"/>
                    <a:gd name="csY32" fmla="*/ 1962325 h 1962324"/>
                    <a:gd name="csX33" fmla="*/ 943422 w 1696372"/>
                    <a:gd name="csY33" fmla="*/ 1906247 h 1962324"/>
                    <a:gd name="csX34" fmla="*/ 606772 w 1696372"/>
                    <a:gd name="csY34" fmla="*/ 1608352 h 1962324"/>
                    <a:gd name="csX35" fmla="*/ 489883 w 1696372"/>
                    <a:gd name="csY35" fmla="*/ 1117130 h 1962324"/>
                    <a:gd name="csX36" fmla="*/ 524977 w 1696372"/>
                    <a:gd name="csY36" fmla="*/ 769497 h 1962324"/>
                    <a:gd name="csX37" fmla="*/ 422017 w 1696372"/>
                    <a:gd name="csY37" fmla="*/ 425794 h 1962324"/>
                    <a:gd name="csX38" fmla="*/ 143768 w 1696372"/>
                    <a:gd name="csY38" fmla="*/ 293009 h 1962324"/>
                    <a:gd name="csX39" fmla="*/ 91619 w 1696372"/>
                    <a:gd name="csY39" fmla="*/ 293723 h 1962324"/>
                    <a:gd name="csX40" fmla="*/ 0 w 1696372"/>
                    <a:gd name="csY40" fmla="*/ 218357 h 1962324"/>
                    <a:gd name="csX41" fmla="*/ 339239 w 1696372"/>
                    <a:gd name="csY41" fmla="*/ 13242 h 1962324"/>
                    <a:gd name="csX42" fmla="*/ 386209 w 1696372"/>
                    <a:gd name="csY42" fmla="*/ 23779 h 1962324"/>
                    <a:gd name="csX43" fmla="*/ 391835 w 1696372"/>
                    <a:gd name="csY43" fmla="*/ 33959 h 1962324"/>
                    <a:gd name="csX44" fmla="*/ 634365 w 1696372"/>
                    <a:gd name="csY44" fmla="*/ 66909 h 1962324"/>
                    <a:gd name="csX45" fmla="*/ 891450 w 1696372"/>
                    <a:gd name="csY45" fmla="*/ 261755 h 1962324"/>
                    <a:gd name="csX46" fmla="*/ 1024235 w 1696372"/>
                    <a:gd name="csY46" fmla="*/ 565365 h 1962324"/>
                    <a:gd name="csX47" fmla="*/ 1057543 w 1696372"/>
                    <a:gd name="csY47" fmla="*/ 793786 h 1962324"/>
                    <a:gd name="csX48" fmla="*/ 872788 w 1696372"/>
                    <a:gd name="csY48" fmla="*/ 218178 h 1962324"/>
                    <a:gd name="csX49" fmla="*/ 597486 w 1696372"/>
                    <a:gd name="csY49" fmla="*/ 41906 h 1962324"/>
                    <a:gd name="csX50" fmla="*/ 386209 w 1696372"/>
                    <a:gd name="csY50" fmla="*/ 23779 h 1962324"/>
                    <a:gd name="csX51" fmla="*/ 287000 w 1696372"/>
                    <a:gd name="csY51" fmla="*/ 141919 h 1962324"/>
                    <a:gd name="csX52" fmla="*/ 275124 w 1696372"/>
                    <a:gd name="csY52" fmla="*/ 148616 h 1962324"/>
                    <a:gd name="csX53" fmla="*/ 357366 w 1696372"/>
                    <a:gd name="csY53" fmla="*/ 139061 h 1962324"/>
                    <a:gd name="csX54" fmla="*/ 673923 w 1696372"/>
                    <a:gd name="csY54" fmla="*/ 238716 h 1962324"/>
                    <a:gd name="csX55" fmla="*/ 839391 w 1696372"/>
                    <a:gd name="csY55" fmla="*/ 474550 h 1962324"/>
                    <a:gd name="csX56" fmla="*/ 886450 w 1696372"/>
                    <a:gd name="csY56" fmla="*/ 895585 h 1962324"/>
                    <a:gd name="csX57" fmla="*/ 902345 w 1696372"/>
                    <a:gd name="csY57" fmla="*/ 866920 h 1962324"/>
                    <a:gd name="csX58" fmla="*/ 902881 w 1696372"/>
                    <a:gd name="csY58" fmla="*/ 957378 h 1962324"/>
                    <a:gd name="csX59" fmla="*/ 896720 w 1696372"/>
                    <a:gd name="csY59" fmla="*/ 1088287 h 1962324"/>
                    <a:gd name="csX60" fmla="*/ 904845 w 1696372"/>
                    <a:gd name="csY60" fmla="*/ 1057123 h 1962324"/>
                    <a:gd name="csX61" fmla="*/ 897702 w 1696372"/>
                    <a:gd name="csY61" fmla="*/ 844328 h 1962324"/>
                    <a:gd name="csX62" fmla="*/ 855375 w 1696372"/>
                    <a:gd name="csY62" fmla="*/ 464816 h 1962324"/>
                    <a:gd name="csX63" fmla="*/ 711518 w 1696372"/>
                    <a:gd name="csY63" fmla="*/ 245592 h 1962324"/>
                    <a:gd name="csX64" fmla="*/ 410587 w 1696372"/>
                    <a:gd name="csY64" fmla="*/ 127899 h 1962324"/>
                    <a:gd name="csX65" fmla="*/ 287000 w 1696372"/>
                    <a:gd name="csY65" fmla="*/ 141919 h 1962324"/>
                    <a:gd name="csX66" fmla="*/ 392282 w 1696372"/>
                    <a:gd name="csY66" fmla="*/ 220143 h 1962324"/>
                    <a:gd name="csX67" fmla="*/ 693659 w 1696372"/>
                    <a:gd name="csY67" fmla="*/ 452404 h 1962324"/>
                    <a:gd name="csX68" fmla="*/ 785723 w 1696372"/>
                    <a:gd name="csY68" fmla="*/ 786642 h 1962324"/>
                    <a:gd name="csX69" fmla="*/ 651778 w 1696372"/>
                    <a:gd name="csY69" fmla="*/ 368018 h 1962324"/>
                    <a:gd name="csX70" fmla="*/ 392282 w 1696372"/>
                    <a:gd name="csY70" fmla="*/ 220143 h 1962324"/>
                    <a:gd name="csX71" fmla="*/ 596682 w 1696372"/>
                    <a:gd name="csY71" fmla="*/ 1565936 h 1962324"/>
                    <a:gd name="csX72" fmla="*/ 536674 w 1696372"/>
                    <a:gd name="csY72" fmla="*/ 1215982 h 1962324"/>
                    <a:gd name="csX73" fmla="*/ 547657 w 1696372"/>
                    <a:gd name="csY73" fmla="*/ 1055694 h 1962324"/>
                    <a:gd name="csX74" fmla="*/ 596682 w 1696372"/>
                    <a:gd name="csY74" fmla="*/ 1565936 h 1962324"/>
                  </a:gdLst>
                  <a:ahLst/>
                  <a:cxnLst>
                    <a:cxn ang="0">
                      <a:pos x="csX0" y="csY0"/>
                    </a:cxn>
                    <a:cxn ang="0">
                      <a:pos x="csX1" y="csY1"/>
                    </a:cxn>
                    <a:cxn ang="0">
                      <a:pos x="csX2" y="csY2"/>
                    </a:cxn>
                    <a:cxn ang="0">
                      <a:pos x="csX3" y="csY3"/>
                    </a:cxn>
                    <a:cxn ang="0">
                      <a:pos x="csX4" y="csY4"/>
                    </a:cxn>
                    <a:cxn ang="0">
                      <a:pos x="csX5" y="csY5"/>
                    </a:cxn>
                    <a:cxn ang="0">
                      <a:pos x="csX6" y="csY6"/>
                    </a:cxn>
                    <a:cxn ang="0">
                      <a:pos x="csX7" y="csY7"/>
                    </a:cxn>
                    <a:cxn ang="0">
                      <a:pos x="csX8" y="csY8"/>
                    </a:cxn>
                    <a:cxn ang="0">
                      <a:pos x="csX9" y="csY9"/>
                    </a:cxn>
                    <a:cxn ang="0">
                      <a:pos x="csX10" y="csY10"/>
                    </a:cxn>
                    <a:cxn ang="0">
                      <a:pos x="csX11" y="csY11"/>
                    </a:cxn>
                    <a:cxn ang="0">
                      <a:pos x="csX12" y="csY12"/>
                    </a:cxn>
                    <a:cxn ang="0">
                      <a:pos x="csX13" y="csY13"/>
                    </a:cxn>
                    <a:cxn ang="0">
                      <a:pos x="csX14" y="csY14"/>
                    </a:cxn>
                    <a:cxn ang="0">
                      <a:pos x="csX15" y="csY15"/>
                    </a:cxn>
                    <a:cxn ang="0">
                      <a:pos x="csX16" y="csY16"/>
                    </a:cxn>
                    <a:cxn ang="0">
                      <a:pos x="csX17" y="csY17"/>
                    </a:cxn>
                    <a:cxn ang="0">
                      <a:pos x="csX18" y="csY18"/>
                    </a:cxn>
                    <a:cxn ang="0">
                      <a:pos x="csX19" y="csY19"/>
                    </a:cxn>
                    <a:cxn ang="0">
                      <a:pos x="csX20" y="csY20"/>
                    </a:cxn>
                    <a:cxn ang="0">
                      <a:pos x="csX21" y="csY21"/>
                    </a:cxn>
                    <a:cxn ang="0">
                      <a:pos x="csX22" y="csY22"/>
                    </a:cxn>
                    <a:cxn ang="0">
                      <a:pos x="csX23" y="csY23"/>
                    </a:cxn>
                    <a:cxn ang="0">
                      <a:pos x="csX24" y="csY24"/>
                    </a:cxn>
                    <a:cxn ang="0">
                      <a:pos x="csX25" y="csY25"/>
                    </a:cxn>
                    <a:cxn ang="0">
                      <a:pos x="csX26" y="csY26"/>
                    </a:cxn>
                    <a:cxn ang="0">
                      <a:pos x="csX27" y="csY27"/>
                    </a:cxn>
                    <a:cxn ang="0">
                      <a:pos x="csX28" y="csY28"/>
                    </a:cxn>
                    <a:cxn ang="0">
                      <a:pos x="csX29" y="csY29"/>
                    </a:cxn>
                    <a:cxn ang="0">
                      <a:pos x="csX30" y="csY30"/>
                    </a:cxn>
                    <a:cxn ang="0">
                      <a:pos x="csX31" y="csY31"/>
                    </a:cxn>
                    <a:cxn ang="0">
                      <a:pos x="csX32" y="csY32"/>
                    </a:cxn>
                    <a:cxn ang="0">
                      <a:pos x="csX33" y="csY33"/>
                    </a:cxn>
                    <a:cxn ang="0">
                      <a:pos x="csX34" y="csY34"/>
                    </a:cxn>
                    <a:cxn ang="0">
                      <a:pos x="csX35" y="csY35"/>
                    </a:cxn>
                    <a:cxn ang="0">
                      <a:pos x="csX36" y="csY36"/>
                    </a:cxn>
                    <a:cxn ang="0">
                      <a:pos x="csX37" y="csY37"/>
                    </a:cxn>
                    <a:cxn ang="0">
                      <a:pos x="csX38" y="csY38"/>
                    </a:cxn>
                    <a:cxn ang="0">
                      <a:pos x="csX39" y="csY39"/>
                    </a:cxn>
                    <a:cxn ang="0">
                      <a:pos x="csX40" y="csY40"/>
                    </a:cxn>
                    <a:cxn ang="0">
                      <a:pos x="csX41" y="csY41"/>
                    </a:cxn>
                    <a:cxn ang="0">
                      <a:pos x="csX42" y="csY42"/>
                    </a:cxn>
                    <a:cxn ang="0">
                      <a:pos x="csX43" y="csY43"/>
                    </a:cxn>
                    <a:cxn ang="0">
                      <a:pos x="csX44" y="csY44"/>
                    </a:cxn>
                    <a:cxn ang="0">
                      <a:pos x="csX45" y="csY45"/>
                    </a:cxn>
                    <a:cxn ang="0">
                      <a:pos x="csX46" y="csY46"/>
                    </a:cxn>
                    <a:cxn ang="0">
                      <a:pos x="csX47" y="csY47"/>
                    </a:cxn>
                    <a:cxn ang="0">
                      <a:pos x="csX48" y="csY48"/>
                    </a:cxn>
                    <a:cxn ang="0">
                      <a:pos x="csX49" y="csY49"/>
                    </a:cxn>
                    <a:cxn ang="0">
                      <a:pos x="csX50" y="csY50"/>
                    </a:cxn>
                    <a:cxn ang="0">
                      <a:pos x="csX51" y="csY51"/>
                    </a:cxn>
                    <a:cxn ang="0">
                      <a:pos x="csX52" y="csY52"/>
                    </a:cxn>
                    <a:cxn ang="0">
                      <a:pos x="csX53" y="csY53"/>
                    </a:cxn>
                    <a:cxn ang="0">
                      <a:pos x="csX54" y="csY54"/>
                    </a:cxn>
                    <a:cxn ang="0">
                      <a:pos x="csX55" y="csY55"/>
                    </a:cxn>
                    <a:cxn ang="0">
                      <a:pos x="csX56" y="csY56"/>
                    </a:cxn>
                    <a:cxn ang="0">
                      <a:pos x="csX57" y="csY57"/>
                    </a:cxn>
                    <a:cxn ang="0">
                      <a:pos x="csX58" y="csY58"/>
                    </a:cxn>
                    <a:cxn ang="0">
                      <a:pos x="csX59" y="csY59"/>
                    </a:cxn>
                    <a:cxn ang="0">
                      <a:pos x="csX60" y="csY60"/>
                    </a:cxn>
                    <a:cxn ang="0">
                      <a:pos x="csX61" y="csY61"/>
                    </a:cxn>
                    <a:cxn ang="0">
                      <a:pos x="csX62" y="csY62"/>
                    </a:cxn>
                    <a:cxn ang="0">
                      <a:pos x="csX63" y="csY63"/>
                    </a:cxn>
                    <a:cxn ang="0">
                      <a:pos x="csX64" y="csY64"/>
                    </a:cxn>
                    <a:cxn ang="0">
                      <a:pos x="csX65" y="csY65"/>
                    </a:cxn>
                    <a:cxn ang="0">
                      <a:pos x="csX66" y="csY66"/>
                    </a:cxn>
                    <a:cxn ang="0">
                      <a:pos x="csX67" y="csY67"/>
                    </a:cxn>
                    <a:cxn ang="0">
                      <a:pos x="csX68" y="csY68"/>
                    </a:cxn>
                    <a:cxn ang="0">
                      <a:pos x="csX69" y="csY69"/>
                    </a:cxn>
                    <a:cxn ang="0">
                      <a:pos x="csX70" y="csY70"/>
                    </a:cxn>
                    <a:cxn ang="0">
                      <a:pos x="csX71" y="csY71"/>
                    </a:cxn>
                    <a:cxn ang="0">
                      <a:pos x="csX72" y="csY72"/>
                    </a:cxn>
                    <a:cxn ang="0">
                      <a:pos x="csX73" y="csY73"/>
                    </a:cxn>
                    <a:cxn ang="0">
                      <a:pos x="csX74" y="csY74"/>
                    </a:cxn>
                  </a:cxnLst>
                  <a:rect l="l" t="t" r="r" b="b"/>
                  <a:pathLst>
                    <a:path w="1696372" h="1962324">
                      <a:moveTo>
                        <a:pt x="339239" y="13242"/>
                      </a:moveTo>
                      <a:cubicBezTo>
                        <a:pt x="541854" y="-34353"/>
                        <a:pt x="760452" y="50300"/>
                        <a:pt x="896183" y="203891"/>
                      </a:cubicBezTo>
                      <a:cubicBezTo>
                        <a:pt x="1034148" y="359535"/>
                        <a:pt x="1090315" y="573580"/>
                        <a:pt x="1087279" y="778159"/>
                      </a:cubicBezTo>
                      <a:cubicBezTo>
                        <a:pt x="1089779" y="882636"/>
                        <a:pt x="1071831" y="986667"/>
                        <a:pt x="1079153" y="1091145"/>
                      </a:cubicBezTo>
                      <a:cubicBezTo>
                        <a:pt x="1086386" y="1183031"/>
                        <a:pt x="1115497" y="1273846"/>
                        <a:pt x="1166753" y="1350730"/>
                      </a:cubicBezTo>
                      <a:cubicBezTo>
                        <a:pt x="1253014" y="1478336"/>
                        <a:pt x="1419731" y="1548702"/>
                        <a:pt x="1570464" y="1508161"/>
                      </a:cubicBezTo>
                      <a:cubicBezTo>
                        <a:pt x="1591538" y="1501464"/>
                        <a:pt x="1611898" y="1492534"/>
                        <a:pt x="1633061" y="1485658"/>
                      </a:cubicBezTo>
                      <a:cubicBezTo>
                        <a:pt x="1551265" y="1543165"/>
                        <a:pt x="1444019" y="1559239"/>
                        <a:pt x="1348293" y="1532271"/>
                      </a:cubicBezTo>
                      <a:cubicBezTo>
                        <a:pt x="1283374" y="1514501"/>
                        <a:pt x="1221135" y="1484587"/>
                        <a:pt x="1168986" y="1441903"/>
                      </a:cubicBezTo>
                      <a:cubicBezTo>
                        <a:pt x="1236048" y="1512358"/>
                        <a:pt x="1331327" y="1558078"/>
                        <a:pt x="1428750" y="1560757"/>
                      </a:cubicBezTo>
                      <a:cubicBezTo>
                        <a:pt x="1372850" y="1572097"/>
                        <a:pt x="1315522" y="1558614"/>
                        <a:pt x="1262569" y="1540486"/>
                      </a:cubicBezTo>
                      <a:cubicBezTo>
                        <a:pt x="1163449" y="1506018"/>
                        <a:pt x="1077992" y="1434312"/>
                        <a:pt x="1026825" y="1342605"/>
                      </a:cubicBezTo>
                      <a:cubicBezTo>
                        <a:pt x="974944" y="1253576"/>
                        <a:pt x="952797" y="1149991"/>
                        <a:pt x="949047" y="1047836"/>
                      </a:cubicBezTo>
                      <a:cubicBezTo>
                        <a:pt x="947797" y="1043906"/>
                        <a:pt x="945386" y="1035959"/>
                        <a:pt x="944136" y="1032030"/>
                      </a:cubicBezTo>
                      <a:cubicBezTo>
                        <a:pt x="934671" y="1228394"/>
                        <a:pt x="999678" y="1440563"/>
                        <a:pt x="1157198" y="1567275"/>
                      </a:cubicBezTo>
                      <a:cubicBezTo>
                        <a:pt x="1302484" y="1691041"/>
                        <a:pt x="1522780" y="1735689"/>
                        <a:pt x="1696372" y="1646571"/>
                      </a:cubicBezTo>
                      <a:cubicBezTo>
                        <a:pt x="1647170" y="1690237"/>
                        <a:pt x="1581716" y="1708989"/>
                        <a:pt x="1518850" y="1723009"/>
                      </a:cubicBezTo>
                      <a:cubicBezTo>
                        <a:pt x="1326506" y="1756138"/>
                        <a:pt x="1116479" y="1678718"/>
                        <a:pt x="997179" y="1522895"/>
                      </a:cubicBezTo>
                      <a:cubicBezTo>
                        <a:pt x="945744" y="1454494"/>
                        <a:pt x="909310" y="1374662"/>
                        <a:pt x="892611" y="1290723"/>
                      </a:cubicBezTo>
                      <a:cubicBezTo>
                        <a:pt x="866448" y="1161421"/>
                        <a:pt x="879306" y="1029173"/>
                        <a:pt x="881003" y="898531"/>
                      </a:cubicBezTo>
                      <a:cubicBezTo>
                        <a:pt x="871270" y="950323"/>
                        <a:pt x="871002" y="1003277"/>
                        <a:pt x="868144" y="1055783"/>
                      </a:cubicBezTo>
                      <a:cubicBezTo>
                        <a:pt x="859393" y="1147759"/>
                        <a:pt x="861447" y="1241699"/>
                        <a:pt x="882432" y="1332067"/>
                      </a:cubicBezTo>
                      <a:cubicBezTo>
                        <a:pt x="916096" y="1474585"/>
                        <a:pt x="994231" y="1611031"/>
                        <a:pt x="1116568" y="1695149"/>
                      </a:cubicBezTo>
                      <a:cubicBezTo>
                        <a:pt x="1227653" y="1777748"/>
                        <a:pt x="1367403" y="1828469"/>
                        <a:pt x="1506974" y="1809359"/>
                      </a:cubicBezTo>
                      <a:cubicBezTo>
                        <a:pt x="1378476" y="1855168"/>
                        <a:pt x="1233905" y="1846864"/>
                        <a:pt x="1107639" y="1797751"/>
                      </a:cubicBezTo>
                      <a:cubicBezTo>
                        <a:pt x="1070223" y="1783642"/>
                        <a:pt x="1037005" y="1761139"/>
                        <a:pt x="1001107" y="1743994"/>
                      </a:cubicBezTo>
                      <a:cubicBezTo>
                        <a:pt x="1066205" y="1789000"/>
                        <a:pt x="1135768" y="1828915"/>
                        <a:pt x="1213455" y="1847578"/>
                      </a:cubicBezTo>
                      <a:cubicBezTo>
                        <a:pt x="1311950" y="1878922"/>
                        <a:pt x="1416963" y="1877940"/>
                        <a:pt x="1518226" y="1862134"/>
                      </a:cubicBezTo>
                      <a:cubicBezTo>
                        <a:pt x="1322755" y="1925445"/>
                        <a:pt x="1102548" y="1886780"/>
                        <a:pt x="930920" y="1777302"/>
                      </a:cubicBezTo>
                      <a:cubicBezTo>
                        <a:pt x="790903" y="1691130"/>
                        <a:pt x="696784" y="1542898"/>
                        <a:pt x="656690" y="1385467"/>
                      </a:cubicBezTo>
                      <a:cubicBezTo>
                        <a:pt x="631328" y="1274203"/>
                        <a:pt x="630972" y="1158028"/>
                        <a:pt x="647045" y="1045514"/>
                      </a:cubicBezTo>
                      <a:cubicBezTo>
                        <a:pt x="599808" y="1230091"/>
                        <a:pt x="602575" y="1434848"/>
                        <a:pt x="689194" y="1607817"/>
                      </a:cubicBezTo>
                      <a:cubicBezTo>
                        <a:pt x="774115" y="1782392"/>
                        <a:pt x="940207" y="1909907"/>
                        <a:pt x="1125498" y="1962325"/>
                      </a:cubicBezTo>
                      <a:cubicBezTo>
                        <a:pt x="1061204" y="1959110"/>
                        <a:pt x="1001197" y="1932410"/>
                        <a:pt x="943422" y="1906247"/>
                      </a:cubicBezTo>
                      <a:cubicBezTo>
                        <a:pt x="807779" y="1839184"/>
                        <a:pt x="686157" y="1738190"/>
                        <a:pt x="606772" y="1608352"/>
                      </a:cubicBezTo>
                      <a:cubicBezTo>
                        <a:pt x="504170" y="1468424"/>
                        <a:pt x="473810" y="1287062"/>
                        <a:pt x="489883" y="1117130"/>
                      </a:cubicBezTo>
                      <a:cubicBezTo>
                        <a:pt x="500331" y="1001133"/>
                        <a:pt x="525423" y="886387"/>
                        <a:pt x="524977" y="769497"/>
                      </a:cubicBezTo>
                      <a:cubicBezTo>
                        <a:pt x="526316" y="648678"/>
                        <a:pt x="498633" y="522056"/>
                        <a:pt x="422017" y="425794"/>
                      </a:cubicBezTo>
                      <a:cubicBezTo>
                        <a:pt x="356652" y="341676"/>
                        <a:pt x="250657" y="289705"/>
                        <a:pt x="143768" y="293009"/>
                      </a:cubicBezTo>
                      <a:cubicBezTo>
                        <a:pt x="126266" y="293009"/>
                        <a:pt x="108853" y="295599"/>
                        <a:pt x="91619" y="293723"/>
                      </a:cubicBezTo>
                      <a:cubicBezTo>
                        <a:pt x="59828" y="269881"/>
                        <a:pt x="34915" y="237913"/>
                        <a:pt x="0" y="218357"/>
                      </a:cubicBezTo>
                      <a:cubicBezTo>
                        <a:pt x="77153" y="105932"/>
                        <a:pt x="208955" y="41817"/>
                        <a:pt x="339239" y="13242"/>
                      </a:cubicBezTo>
                      <a:moveTo>
                        <a:pt x="386209" y="23779"/>
                      </a:moveTo>
                      <a:cubicBezTo>
                        <a:pt x="372100" y="28512"/>
                        <a:pt x="379422" y="38691"/>
                        <a:pt x="391835" y="33959"/>
                      </a:cubicBezTo>
                      <a:cubicBezTo>
                        <a:pt x="473899" y="20654"/>
                        <a:pt x="557302" y="38334"/>
                        <a:pt x="634365" y="66909"/>
                      </a:cubicBezTo>
                      <a:cubicBezTo>
                        <a:pt x="739468" y="99681"/>
                        <a:pt x="827515" y="173530"/>
                        <a:pt x="891450" y="261755"/>
                      </a:cubicBezTo>
                      <a:cubicBezTo>
                        <a:pt x="961906" y="348998"/>
                        <a:pt x="999143" y="457494"/>
                        <a:pt x="1024235" y="565365"/>
                      </a:cubicBezTo>
                      <a:cubicBezTo>
                        <a:pt x="1042720" y="640195"/>
                        <a:pt x="1051918" y="716991"/>
                        <a:pt x="1057543" y="793786"/>
                      </a:cubicBezTo>
                      <a:cubicBezTo>
                        <a:pt x="1065312" y="590903"/>
                        <a:pt x="1014680" y="371412"/>
                        <a:pt x="872788" y="218178"/>
                      </a:cubicBezTo>
                      <a:cubicBezTo>
                        <a:pt x="800457" y="134775"/>
                        <a:pt x="705267" y="69231"/>
                        <a:pt x="597486" y="41906"/>
                      </a:cubicBezTo>
                      <a:cubicBezTo>
                        <a:pt x="529352" y="18778"/>
                        <a:pt x="456575" y="24315"/>
                        <a:pt x="386209" y="23779"/>
                      </a:cubicBezTo>
                      <a:moveTo>
                        <a:pt x="287000" y="141919"/>
                      </a:moveTo>
                      <a:cubicBezTo>
                        <a:pt x="284054" y="143526"/>
                        <a:pt x="278071" y="146919"/>
                        <a:pt x="275124" y="148616"/>
                      </a:cubicBezTo>
                      <a:cubicBezTo>
                        <a:pt x="302806" y="149152"/>
                        <a:pt x="329327" y="138079"/>
                        <a:pt x="357366" y="139061"/>
                      </a:cubicBezTo>
                      <a:cubicBezTo>
                        <a:pt x="470416" y="132007"/>
                        <a:pt x="585252" y="168172"/>
                        <a:pt x="673923" y="238716"/>
                      </a:cubicBezTo>
                      <a:cubicBezTo>
                        <a:pt x="750808" y="298992"/>
                        <a:pt x="807333" y="382574"/>
                        <a:pt x="839391" y="474550"/>
                      </a:cubicBezTo>
                      <a:cubicBezTo>
                        <a:pt x="889754" y="608674"/>
                        <a:pt x="885200" y="754495"/>
                        <a:pt x="886450" y="895585"/>
                      </a:cubicBezTo>
                      <a:cubicBezTo>
                        <a:pt x="891362" y="885940"/>
                        <a:pt x="891718" y="872367"/>
                        <a:pt x="902345" y="866920"/>
                      </a:cubicBezTo>
                      <a:cubicBezTo>
                        <a:pt x="909310" y="896924"/>
                        <a:pt x="897970" y="927285"/>
                        <a:pt x="902881" y="957378"/>
                      </a:cubicBezTo>
                      <a:cubicBezTo>
                        <a:pt x="909488" y="1001223"/>
                        <a:pt x="897434" y="1044621"/>
                        <a:pt x="896720" y="1088287"/>
                      </a:cubicBezTo>
                      <a:cubicBezTo>
                        <a:pt x="901898" y="1078643"/>
                        <a:pt x="906810" y="1068463"/>
                        <a:pt x="904845" y="1057123"/>
                      </a:cubicBezTo>
                      <a:cubicBezTo>
                        <a:pt x="908506" y="986757"/>
                        <a:pt x="925294" y="911747"/>
                        <a:pt x="897702" y="844328"/>
                      </a:cubicBezTo>
                      <a:cubicBezTo>
                        <a:pt x="904578" y="716812"/>
                        <a:pt x="899131" y="586082"/>
                        <a:pt x="855375" y="464816"/>
                      </a:cubicBezTo>
                      <a:cubicBezTo>
                        <a:pt x="826443" y="381234"/>
                        <a:pt x="775454" y="306314"/>
                        <a:pt x="711518" y="245592"/>
                      </a:cubicBezTo>
                      <a:cubicBezTo>
                        <a:pt x="630169" y="171297"/>
                        <a:pt x="519976" y="131292"/>
                        <a:pt x="410587" y="127899"/>
                      </a:cubicBezTo>
                      <a:cubicBezTo>
                        <a:pt x="368439" y="124506"/>
                        <a:pt x="328702" y="141740"/>
                        <a:pt x="287000" y="141919"/>
                      </a:cubicBezTo>
                      <a:moveTo>
                        <a:pt x="392282" y="220143"/>
                      </a:moveTo>
                      <a:cubicBezTo>
                        <a:pt x="519440" y="252022"/>
                        <a:pt x="629096" y="338818"/>
                        <a:pt x="693659" y="452404"/>
                      </a:cubicBezTo>
                      <a:cubicBezTo>
                        <a:pt x="751255" y="554202"/>
                        <a:pt x="781705" y="669931"/>
                        <a:pt x="785723" y="786642"/>
                      </a:cubicBezTo>
                      <a:cubicBezTo>
                        <a:pt x="790277" y="638141"/>
                        <a:pt x="748665" y="483211"/>
                        <a:pt x="651778" y="368018"/>
                      </a:cubicBezTo>
                      <a:cubicBezTo>
                        <a:pt x="587127" y="289794"/>
                        <a:pt x="493365" y="233269"/>
                        <a:pt x="392282" y="220143"/>
                      </a:cubicBezTo>
                      <a:moveTo>
                        <a:pt x="596682" y="1565936"/>
                      </a:moveTo>
                      <a:cubicBezTo>
                        <a:pt x="557034" y="1453869"/>
                        <a:pt x="532745" y="1335282"/>
                        <a:pt x="536674" y="1215982"/>
                      </a:cubicBezTo>
                      <a:cubicBezTo>
                        <a:pt x="536942" y="1162314"/>
                        <a:pt x="546496" y="1109272"/>
                        <a:pt x="547657" y="1055694"/>
                      </a:cubicBezTo>
                      <a:cubicBezTo>
                        <a:pt x="508724" y="1224643"/>
                        <a:pt x="513904" y="1410470"/>
                        <a:pt x="596682" y="1565936"/>
                      </a:cubicBezTo>
                      <a:close/>
                    </a:path>
                  </a:pathLst>
                </a:custGeom>
                <a:grpFill/>
                <a:ln w="4286" cap="flat">
                  <a:noFill/>
                  <a:prstDash val="solid"/>
                  <a:miter/>
                </a:ln>
              </p:spPr>
              <p:txBody>
                <a:bodyPr/>
                <a:lstStyle/>
                <a:p>
                  <a:endParaRPr lang="zh-CN" altLang="en-US">
                    <a:cs typeface="+mn-ea"/>
                    <a:sym typeface="+mn-lt"/>
                  </a:endParaRPr>
                </a:p>
              </p:txBody>
            </p:sp>
          </p:grpSp>
        </p:grpSp>
        <p:sp>
          <p:nvSpPr>
            <p:cNvPr id="5" name="文本框 4"/>
            <p:cNvSpPr txBox="1"/>
            <p:nvPr/>
          </p:nvSpPr>
          <p:spPr>
            <a:xfrm>
              <a:off x="3402" y="1385"/>
              <a:ext cx="3514" cy="34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r>
                <a:rPr lang="zh-CN" altLang="en-US" sz="13800">
                  <a:gradFill>
                    <a:gsLst>
                      <a:gs pos="80000">
                        <a:srgbClr val="CA4F85">
                          <a:alpha val="100000"/>
                        </a:srgbClr>
                      </a:gs>
                      <a:gs pos="34000">
                        <a:schemeClr val="bg1"/>
                      </a:gs>
                    </a:gsLst>
                    <a:lin ang="2280000" scaled="0"/>
                  </a:gradFill>
                  <a:latin typeface="方正公文小标宋" panose="02000500000000000000" charset="-122"/>
                  <a:ea typeface="方正公文小标宋" panose="02000500000000000000" charset="-122"/>
                </a:rPr>
                <a:t>谢</a:t>
              </a:r>
              <a:endParaRPr lang="zh-CN" altLang="en-US" sz="13800">
                <a:gradFill>
                  <a:gsLst>
                    <a:gs pos="80000">
                      <a:srgbClr val="CA4F85">
                        <a:alpha val="100000"/>
                      </a:srgbClr>
                    </a:gs>
                    <a:gs pos="34000">
                      <a:schemeClr val="bg1"/>
                    </a:gs>
                  </a:gsLst>
                  <a:lin ang="2280000" scaled="0"/>
                </a:gradFill>
                <a:latin typeface="方正公文小标宋" panose="02000500000000000000" charset="-122"/>
                <a:ea typeface="方正公文小标宋" panose="02000500000000000000" charset="-122"/>
              </a:endParaRPr>
            </a:p>
          </p:txBody>
        </p:sp>
        <p:sp>
          <p:nvSpPr>
            <p:cNvPr id="7" name="文本框 6"/>
            <p:cNvSpPr txBox="1"/>
            <p:nvPr/>
          </p:nvSpPr>
          <p:spPr>
            <a:xfrm>
              <a:off x="5924" y="1995"/>
              <a:ext cx="3514" cy="34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r>
                <a:rPr lang="zh-CN" altLang="en-US" sz="13800">
                  <a:gradFill>
                    <a:gsLst>
                      <a:gs pos="80000">
                        <a:srgbClr val="CA4F85">
                          <a:alpha val="100000"/>
                        </a:srgbClr>
                      </a:gs>
                      <a:gs pos="34000">
                        <a:schemeClr val="bg1"/>
                      </a:gs>
                    </a:gsLst>
                    <a:lin ang="2280000" scaled="0"/>
                  </a:gradFill>
                  <a:latin typeface="方正公文小标宋" panose="02000500000000000000" charset="-122"/>
                  <a:ea typeface="方正公文小标宋" panose="02000500000000000000" charset="-122"/>
                </a:rPr>
                <a:t>谢</a:t>
              </a:r>
              <a:endParaRPr lang="zh-CN" altLang="en-US" sz="13800">
                <a:gradFill>
                  <a:gsLst>
                    <a:gs pos="80000">
                      <a:srgbClr val="CA4F85">
                        <a:alpha val="100000"/>
                      </a:srgbClr>
                    </a:gs>
                    <a:gs pos="34000">
                      <a:schemeClr val="bg1"/>
                    </a:gs>
                  </a:gsLst>
                  <a:lin ang="2280000" scaled="0"/>
                </a:gradFill>
                <a:latin typeface="方正公文小标宋" panose="02000500000000000000" charset="-122"/>
                <a:ea typeface="方正公文小标宋" panose="02000500000000000000" charset="-122"/>
              </a:endParaRPr>
            </a:p>
          </p:txBody>
        </p:sp>
        <p:sp>
          <p:nvSpPr>
            <p:cNvPr id="8" name="文本框 7"/>
            <p:cNvSpPr txBox="1"/>
            <p:nvPr/>
          </p:nvSpPr>
          <p:spPr>
            <a:xfrm>
              <a:off x="8312" y="2962"/>
              <a:ext cx="3514" cy="34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r>
                <a:rPr lang="zh-CN" altLang="en-US" sz="13800">
                  <a:gradFill>
                    <a:gsLst>
                      <a:gs pos="80000">
                        <a:srgbClr val="D15F91"/>
                      </a:gs>
                      <a:gs pos="59000">
                        <a:srgbClr val="E8AFC8">
                          <a:alpha val="100000"/>
                        </a:srgbClr>
                      </a:gs>
                      <a:gs pos="39000">
                        <a:schemeClr val="bg1"/>
                      </a:gs>
                    </a:gsLst>
                    <a:lin ang="20400000" scaled="0"/>
                  </a:gradFill>
                  <a:latin typeface="方正公文小标宋" panose="02000500000000000000" charset="-122"/>
                  <a:ea typeface="方正公文小标宋" panose="02000500000000000000" charset="-122"/>
                </a:rPr>
                <a:t>观</a:t>
              </a:r>
              <a:endParaRPr lang="zh-CN" altLang="en-US" sz="13800">
                <a:gradFill>
                  <a:gsLst>
                    <a:gs pos="80000">
                      <a:srgbClr val="D15F91"/>
                    </a:gs>
                    <a:gs pos="59000">
                      <a:srgbClr val="E8AFC8">
                        <a:alpha val="100000"/>
                      </a:srgbClr>
                    </a:gs>
                    <a:gs pos="39000">
                      <a:schemeClr val="bg1"/>
                    </a:gs>
                  </a:gsLst>
                  <a:lin ang="20400000" scaled="0"/>
                </a:gradFill>
                <a:latin typeface="方正公文小标宋" panose="02000500000000000000" charset="-122"/>
                <a:ea typeface="方正公文小标宋" panose="02000500000000000000" charset="-122"/>
              </a:endParaRPr>
            </a:p>
          </p:txBody>
        </p:sp>
        <p:sp>
          <p:nvSpPr>
            <p:cNvPr id="9" name="文本框 8"/>
            <p:cNvSpPr txBox="1"/>
            <p:nvPr/>
          </p:nvSpPr>
          <p:spPr>
            <a:xfrm>
              <a:off x="10759" y="3035"/>
              <a:ext cx="3514" cy="34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r>
                <a:rPr lang="zh-CN" altLang="en-US" sz="13800">
                  <a:gradFill>
                    <a:gsLst>
                      <a:gs pos="96000">
                        <a:srgbClr val="E593B5"/>
                      </a:gs>
                      <a:gs pos="66000">
                        <a:srgbClr val="E49ABA">
                          <a:alpha val="100000"/>
                        </a:srgbClr>
                      </a:gs>
                      <a:gs pos="52000">
                        <a:srgbClr val="EDBCD1">
                          <a:alpha val="100000"/>
                        </a:srgbClr>
                      </a:gs>
                      <a:gs pos="38000">
                        <a:schemeClr val="bg1"/>
                      </a:gs>
                    </a:gsLst>
                    <a:lin ang="0" scaled="0"/>
                  </a:gradFill>
                  <a:latin typeface="方正公文小标宋" panose="02000500000000000000" charset="-122"/>
                  <a:ea typeface="方正公文小标宋" panose="02000500000000000000" charset="-122"/>
                </a:rPr>
                <a:t>看</a:t>
              </a:r>
              <a:endParaRPr lang="zh-CN" altLang="en-US" sz="13800">
                <a:gradFill>
                  <a:gsLst>
                    <a:gs pos="96000">
                      <a:srgbClr val="E593B5"/>
                    </a:gs>
                    <a:gs pos="66000">
                      <a:srgbClr val="E49ABA">
                        <a:alpha val="100000"/>
                      </a:srgbClr>
                    </a:gs>
                    <a:gs pos="52000">
                      <a:srgbClr val="EDBCD1">
                        <a:alpha val="100000"/>
                      </a:srgbClr>
                    </a:gs>
                    <a:gs pos="38000">
                      <a:schemeClr val="bg1"/>
                    </a:gs>
                  </a:gsLst>
                  <a:lin ang="0" scaled="0"/>
                </a:gradFill>
                <a:latin typeface="方正公文小标宋" panose="02000500000000000000" charset="-122"/>
                <a:ea typeface="方正公文小标宋" panose="02000500000000000000" charset="-122"/>
              </a:endParaRPr>
            </a:p>
          </p:txBody>
        </p:sp>
      </p:grpSp>
      <p:pic>
        <p:nvPicPr>
          <p:cNvPr id="22" name="图片 21" descr="微信图片_202407160947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63355" y="335915"/>
            <a:ext cx="2718435" cy="543560"/>
          </a:xfrm>
          <a:prstGeom prst="rect">
            <a:avLst/>
          </a:prstGeom>
        </p:spPr>
      </p:pic>
    </p:spTree>
    <p:custDataLst>
      <p:tags r:id="rId3"/>
    </p:custDataLst>
  </p:cSld>
  <p:clrMapOvr>
    <a:masterClrMapping/>
  </p:clrMapOvr>
</p:sld>
</file>

<file path=ppt/tags/tag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3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3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4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5081"/>
</p:tagLst>
</file>

<file path=ppt/tags/tag5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5081"/>
</p:tagLst>
</file>

<file path=ppt/tags/tag5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2.xml><?xml version="1.0" encoding="utf-8"?>
<p:tagLst xmlns:p="http://schemas.openxmlformats.org/presentationml/2006/main">
  <p:tag name="KSO_WM_TEMPLATE_THUMBS_INDEX" val="1、4、7、12、13、14、15、16、17、18、20、24、25、28、33、36、40、43、44"/>
  <p:tag name="KSO_WM_TEMPLATE_SUBCATEGORY" val="19"/>
  <p:tag name="KSO_WM_TAG_VERSION" val="1.0"/>
  <p:tag name="KSO_WM_BEAUTIFY_FLAG" val="#wm#"/>
  <p:tag name="KSO_WM_TEMPLATE_CATEGORY" val="custom"/>
  <p:tag name="KSO_WM_TEMPLATE_INDEX" val="20205081"/>
  <p:tag name="KSO_WM_TEMPLATE_MASTER_TYPE" val="0"/>
  <p:tag name="KSO_WM_TEMPLATE_COLOR_TYPE" val="1"/>
  <p:tag name="KSO_WM_UNIT_SHOW_EDIT_AREA_INDICATION" val="1"/>
</p:tagLst>
</file>

<file path=ppt/tags/tag63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64.xml><?xml version="1.0" encoding="utf-8"?>
<p:tagLst xmlns:p="http://schemas.openxmlformats.org/presentationml/2006/main">
  <p:tag name="KSO_WM_DIAGRAM_VIRTUALLY_FRAME" val="{&quot;height&quot;:235.55307086614175,&quot;left&quot;:45.55031496062993,&quot;top&quot;:132.51433070866142,&quot;width&quot;:925.6879527559056}"/>
</p:tagLst>
</file>

<file path=ppt/tags/tag65.xml><?xml version="1.0" encoding="utf-8"?>
<p:tagLst xmlns:p="http://schemas.openxmlformats.org/presentationml/2006/main">
  <p:tag name="KSO_WM_DIAGRAM_VIRTUALLY_FRAME" val="{&quot;height&quot;:235.55307086614175,&quot;left&quot;:45.55031496062993,&quot;top&quot;:132.51433070866142,&quot;width&quot;:925.6879527559056}"/>
</p:tagLst>
</file>

<file path=ppt/tags/tag66.xml><?xml version="1.0" encoding="utf-8"?>
<p:tagLst xmlns:p="http://schemas.openxmlformats.org/presentationml/2006/main">
  <p:tag name="KSO_WM_DIAGRAM_VIRTUALLY_FRAME" val="{&quot;height&quot;:235.55307086614175,&quot;left&quot;:45.55031496062993,&quot;top&quot;:132.51433070866142,&quot;width&quot;:925.6879527559056}"/>
</p:tagLst>
</file>

<file path=ppt/tags/tag67.xml><?xml version="1.0" encoding="utf-8"?>
<p:tagLst xmlns:p="http://schemas.openxmlformats.org/presentationml/2006/main">
  <p:tag name="KSO_WM_DIAGRAM_VIRTUALLY_FRAME" val="{&quot;height&quot;:235.55307086614175,&quot;left&quot;:45.55031496062993,&quot;top&quot;:132.51433070866142,&quot;width&quot;:925.6879527559056}"/>
</p:tagLst>
</file>

<file path=ppt/tags/tag68.xml><?xml version="1.0" encoding="utf-8"?>
<p:tagLst xmlns:p="http://schemas.openxmlformats.org/presentationml/2006/main">
  <p:tag name="KSO_WM_DIAGRAM_VIRTUALLY_FRAME" val="{&quot;height&quot;:235.55307086614175,&quot;left&quot;:45.55031496062993,&quot;top&quot;:132.51433070866142,&quot;width&quot;:925.6879527559056}"/>
</p:tagLst>
</file>

<file path=ppt/tags/tag69.xml><?xml version="1.0" encoding="utf-8"?>
<p:tagLst xmlns:p="http://schemas.openxmlformats.org/presentationml/2006/main">
  <p:tag name="KSO_WM_DIAGRAM_VIRTUALLY_FRAME" val="{&quot;height&quot;:235.55307086614175,&quot;left&quot;:45.55031496062993,&quot;top&quot;:132.51433070866142,&quot;width&quot;:925.6879527559056}"/>
</p:tagLst>
</file>

<file path=ppt/tags/tag70.xml><?xml version="1.0" encoding="utf-8"?>
<p:tagLst xmlns:p="http://schemas.openxmlformats.org/presentationml/2006/main">
  <p:tag name="KSO_WM_DIAGRAM_VIRTUALLY_FRAME" val="{&quot;height&quot;:235.55307086614175,&quot;left&quot;:45.55031496062993,&quot;top&quot;:132.51433070866142,&quot;width&quot;:925.6879527559056}"/>
</p:tagLst>
</file>

<file path=ppt/tags/tag71.xml><?xml version="1.0" encoding="utf-8"?>
<p:tagLst xmlns:p="http://schemas.openxmlformats.org/presentationml/2006/main">
  <p:tag name="KSO_WM_DIAGRAM_VIRTUALLY_FRAME" val="{&quot;height&quot;:235.55307086614175,&quot;left&quot;:45.55031496062993,&quot;top&quot;:132.51433070866142,&quot;width&quot;:925.6879527559056}"/>
</p:tagLst>
</file>

<file path=ppt/tags/tag72.xml><?xml version="1.0" encoding="utf-8"?>
<p:tagLst xmlns:p="http://schemas.openxmlformats.org/presentationml/2006/main">
  <p:tag name="KSO_WM_DIAGRAM_VIRTUALLY_FRAME" val="{&quot;height&quot;:235.55307086614175,&quot;left&quot;:45.55031496062993,&quot;top&quot;:132.51433070866142,&quot;width&quot;:925.6879527559056}"/>
</p:tagLst>
</file>

<file path=ppt/tags/tag73.xml><?xml version="1.0" encoding="utf-8"?>
<p:tagLst xmlns:p="http://schemas.openxmlformats.org/presentationml/2006/main">
  <p:tag name="KSO_WM_DIAGRAM_VIRTUALLY_FRAME" val="{&quot;height&quot;:235.55307086614175,&quot;left&quot;:45.55031496062993,&quot;top&quot;:132.51433070866142,&quot;width&quot;:925.6879527559056}"/>
</p:tagLst>
</file>

<file path=ppt/tags/tag74.xml><?xml version="1.0" encoding="utf-8"?>
<p:tagLst xmlns:p="http://schemas.openxmlformats.org/presentationml/2006/main">
  <p:tag name="KSO_WM_DIAGRAM_VIRTUALLY_FRAME" val="{&quot;height&quot;:235.55307086614175,&quot;left&quot;:45.55031496062993,&quot;top&quot;:132.51433070866142,&quot;width&quot;:925.6879527559056}"/>
</p:tagLst>
</file>

<file path=ppt/tags/tag75.xml><?xml version="1.0" encoding="utf-8"?>
<p:tagLst xmlns:p="http://schemas.openxmlformats.org/presentationml/2006/main">
  <p:tag name="KSO_WM_DIAGRAM_VIRTUALLY_FRAME" val="{&quot;height&quot;:235.55307086614175,&quot;left&quot;:45.55031496062993,&quot;top&quot;:132.51433070866142,&quot;width&quot;:925.6879527559056}"/>
</p:tagLst>
</file>

<file path=ppt/tags/tag76.xml><?xml version="1.0" encoding="utf-8"?>
<p:tagLst xmlns:p="http://schemas.openxmlformats.org/presentationml/2006/main">
  <p:tag name="KSO_WM_DIAGRAM_VIRTUALLY_FRAME" val="{&quot;height&quot;:235.55307086614175,&quot;left&quot;:45.55031496062993,&quot;top&quot;:132.51433070866142,&quot;width&quot;:925.6879527559056}"/>
</p:tagLst>
</file>

<file path=ppt/tags/tag77.xml><?xml version="1.0" encoding="utf-8"?>
<p:tagLst xmlns:p="http://schemas.openxmlformats.org/presentationml/2006/main">
  <p:tag name="KSO_WM_DIAGRAM_VIRTUALLY_FRAME" val="{&quot;height&quot;:235.55307086614175,&quot;left&quot;:45.55031496062993,&quot;top&quot;:132.51433070866142,&quot;width&quot;:925.6879527559056}"/>
</p:tagLst>
</file>

<file path=ppt/tags/tag78.xml><?xml version="1.0" encoding="utf-8"?>
<p:tagLst xmlns:p="http://schemas.openxmlformats.org/presentationml/2006/main">
  <p:tag name="KSO_WM_DIAGRAM_VIRTUALLY_FRAME" val="{&quot;height&quot;:235.55307086614175,&quot;left&quot;:45.55031496062993,&quot;top&quot;:132.51433070866142,&quot;width&quot;:925.6879527559056}"/>
</p:tagLst>
</file>

<file path=ppt/tags/tag79.xml><?xml version="1.0" encoding="utf-8"?>
<p:tagLst xmlns:p="http://schemas.openxmlformats.org/presentationml/2006/main">
  <p:tag name="KSO_WM_DIAGRAM_VIRTUALLY_FRAME" val="{&quot;height&quot;:235.55307086614175,&quot;left&quot;:45.55031496062993,&quot;top&quot;:132.51433070866142,&quot;width&quot;:925.6879527559056}"/>
</p:tagLst>
</file>

<file path=ppt/tags/tag80.xml><?xml version="1.0" encoding="utf-8"?>
<p:tagLst xmlns:p="http://schemas.openxmlformats.org/presentationml/2006/main">
  <p:tag name="KSO_WM_DIAGRAM_VIRTUALLY_FRAME" val="{&quot;height&quot;:235.55307086614175,&quot;left&quot;:45.55031496062993,&quot;top&quot;:132.51433070866142,&quot;width&quot;:925.6879527559056}"/>
</p:tagLst>
</file>

<file path=ppt/tags/tag81.xml><?xml version="1.0" encoding="utf-8"?>
<p:tagLst xmlns:p="http://schemas.openxmlformats.org/presentationml/2006/main">
  <p:tag name="KSO_WM_DIAGRAM_VIRTUALLY_FRAME" val="{&quot;height&quot;:235.55307086614175,&quot;left&quot;:45.55031496062993,&quot;top&quot;:132.51433070866142,&quot;width&quot;:925.6879527559056}"/>
</p:tagLst>
</file>

<file path=ppt/tags/tag82.xml><?xml version="1.0" encoding="utf-8"?>
<p:tagLst xmlns:p="http://schemas.openxmlformats.org/presentationml/2006/main">
  <p:tag name="KSO_WM_DIAGRAM_VIRTUALLY_FRAME" val="{&quot;height&quot;:235.55307086614175,&quot;left&quot;:45.55031496062993,&quot;top&quot;:132.51433070866142,&quot;width&quot;:925.6879527559056}"/>
</p:tagLst>
</file>

<file path=ppt/tags/tag83.xml><?xml version="1.0" encoding="utf-8"?>
<p:tagLst xmlns:p="http://schemas.openxmlformats.org/presentationml/2006/main">
  <p:tag name="KSO_WM_DIAGRAM_VIRTUALLY_FRAME" val="{&quot;height&quot;:235.55307086614175,&quot;left&quot;:45.55031496062993,&quot;top&quot;:132.51433070866142,&quot;width&quot;:925.6879527559056}"/>
</p:tagLst>
</file>

<file path=ppt/tags/tag84.xml><?xml version="1.0" encoding="utf-8"?>
<p:tagLst xmlns:p="http://schemas.openxmlformats.org/presentationml/2006/main">
  <p:tag name="KSO_WM_DIAGRAM_VIRTUALLY_FRAME" val="{&quot;height&quot;:235.55307086614175,&quot;left&quot;:45.55031496062993,&quot;top&quot;:132.51433070866142,&quot;width&quot;:925.6879527559056}"/>
</p:tagLst>
</file>

<file path=ppt/tags/tag85.xml><?xml version="1.0" encoding="utf-8"?>
<p:tagLst xmlns:p="http://schemas.openxmlformats.org/presentationml/2006/main">
  <p:tag name="KSO_WM_DIAGRAM_VIRTUALLY_FRAME" val="{&quot;height&quot;:235.55307086614175,&quot;left&quot;:45.55031496062993,&quot;top&quot;:132.51433070866142,&quot;width&quot;:925.6879527559056}"/>
</p:tagLst>
</file>

<file path=ppt/tags/tag86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87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88.xml><?xml version="1.0" encoding="utf-8"?>
<p:tagLst xmlns:p="http://schemas.openxmlformats.org/presentationml/2006/main">
  <p:tag name="KSO_WM_DIAGRAM_VIRTUALLY_FRAME" val="{&quot;height&quot;:241.532125984252,&quot;left&quot;:124.28141732283464,&quot;top&quot;:176.5,&quot;width&quot;:725.9181102362204}"/>
</p:tagLst>
</file>

<file path=ppt/tags/tag89.xml><?xml version="1.0" encoding="utf-8"?>
<p:tagLst xmlns:p="http://schemas.openxmlformats.org/presentationml/2006/main">
  <p:tag name="KSO_WM_DIAGRAM_VIRTUALLY_FRAME" val="{&quot;height&quot;:241.532125984252,&quot;left&quot;:124.28141732283464,&quot;top&quot;:176.5,&quot;width&quot;:725.9181102362204}"/>
</p:tagLst>
</file>

<file path=ppt/tags/tag90.xml><?xml version="1.0" encoding="utf-8"?>
<p:tagLst xmlns:p="http://schemas.openxmlformats.org/presentationml/2006/main">
  <p:tag name="KSO_WM_DIAGRAM_VIRTUALLY_FRAME" val="{&quot;height&quot;:241.532125984252,&quot;left&quot;:124.28141732283464,&quot;top&quot;:176.5,&quot;width&quot;:725.9181102362204}"/>
</p:tagLst>
</file>

<file path=ppt/tags/tag91.xml><?xml version="1.0" encoding="utf-8"?>
<p:tagLst xmlns:p="http://schemas.openxmlformats.org/presentationml/2006/main">
  <p:tag name="KSO_WM_DIAGRAM_VIRTUALLY_FRAME" val="{&quot;height&quot;:241.532125984252,&quot;left&quot;:124.28141732283464,&quot;top&quot;:176.5,&quot;width&quot;:725.9181102362204}"/>
</p:tagLst>
</file>

<file path=ppt/tags/tag92.xml><?xml version="1.0" encoding="utf-8"?>
<p:tagLst xmlns:p="http://schemas.openxmlformats.org/presentationml/2006/main">
  <p:tag name="KSO_WM_DIAGRAM_VIRTUALLY_FRAME" val="{&quot;height&quot;:241.532125984252,&quot;left&quot;:124.28141732283464,&quot;top&quot;:176.5,&quot;width&quot;:725.9181102362204}"/>
</p:tagLst>
</file>

<file path=ppt/tags/tag93.xml><?xml version="1.0" encoding="utf-8"?>
<p:tagLst xmlns:p="http://schemas.openxmlformats.org/presentationml/2006/main">
  <p:tag name="KSO_WM_DIAGRAM_VIRTUALLY_FRAME" val="{&quot;height&quot;:241.532125984252,&quot;left&quot;:124.28141732283464,&quot;top&quot;:176.5,&quot;width&quot;:725.9181102362204}"/>
</p:tagLst>
</file>

<file path=ppt/tags/tag94.xml><?xml version="1.0" encoding="utf-8"?>
<p:tagLst xmlns:p="http://schemas.openxmlformats.org/presentationml/2006/main">
  <p:tag name="KSO_WM_DIAGRAM_VIRTUALLY_FRAME" val="{&quot;height&quot;:241.532125984252,&quot;left&quot;:124.28141732283464,&quot;top&quot;:176.5,&quot;width&quot;:725.9181102362204}"/>
</p:tagLst>
</file>

<file path=ppt/tags/tag95.xml><?xml version="1.0" encoding="utf-8"?>
<p:tagLst xmlns:p="http://schemas.openxmlformats.org/presentationml/2006/main">
  <p:tag name="KSO_WM_DIAGRAM_VIRTUALLY_FRAME" val="{&quot;height&quot;:241.532125984252,&quot;left&quot;:124.28141732283464,&quot;top&quot;:176.5,&quot;width&quot;:725.9181102362204}"/>
</p:tagLst>
</file>

<file path=ppt/tags/tag96.xml><?xml version="1.0" encoding="utf-8"?>
<p:tagLst xmlns:p="http://schemas.openxmlformats.org/presentationml/2006/main">
  <p:tag name="KSO_WM_DIAGRAM_VIRTUALLY_FRAME" val="{&quot;height&quot;:241.532125984252,&quot;left&quot;:124.28141732283464,&quot;top&quot;:176.5,&quot;width&quot;:725.9181102362204}"/>
</p:tagLst>
</file>

<file path=ppt/tags/tag97.xml><?xml version="1.0" encoding="utf-8"?>
<p:tagLst xmlns:p="http://schemas.openxmlformats.org/presentationml/2006/main">
  <p:tag name="KSO_WM_DIAGRAM_VIRTUALLY_FRAME" val="{&quot;height&quot;:241.532125984252,&quot;left&quot;:124.28141732283464,&quot;top&quot;:176.5,&quot;width&quot;:725.9181102362204}"/>
</p:tagLst>
</file>

<file path=ppt/tags/tag98.xml><?xml version="1.0" encoding="utf-8"?>
<p:tagLst xmlns:p="http://schemas.openxmlformats.org/presentationml/2006/main">
  <p:tag name="KSO_WM_DIAGRAM_VIRTUALLY_FRAME" val="{&quot;height&quot;:241.532125984252,&quot;left&quot;:124.28141732283464,&quot;top&quot;:176.5,&quot;width&quot;:725.9181102362204}"/>
</p:tagLst>
</file>

<file path=ppt/tags/tag99.xml><?xml version="1.0" encoding="utf-8"?>
<p:tagLst xmlns:p="http://schemas.openxmlformats.org/presentationml/2006/main">
  <p:tag name="KSO_WM_DIAGRAM_VIRTUALLY_FRAME" val="{&quot;height&quot;:241.532125984252,&quot;left&quot;:124.28141732283464,&quot;top&quot;:176.5,&quot;width&quot;:725.9181102362204}"/>
</p:tagLst>
</file>

<file path=ppt/tags/tag100.xml><?xml version="1.0" encoding="utf-8"?>
<p:tagLst xmlns:p="http://schemas.openxmlformats.org/presentationml/2006/main">
  <p:tag name="KSO_WM_DIAGRAM_VIRTUALLY_FRAME" val="{&quot;height&quot;:241.532125984252,&quot;left&quot;:124.28141732283464,&quot;top&quot;:176.5,&quot;width&quot;:725.9181102362204}"/>
</p:tagLst>
</file>

<file path=ppt/tags/tag101.xml><?xml version="1.0" encoding="utf-8"?>
<p:tagLst xmlns:p="http://schemas.openxmlformats.org/presentationml/2006/main">
  <p:tag name="KSO_WM_DIAGRAM_VIRTUALLY_FRAME" val="{&quot;height&quot;:241.532125984252,&quot;left&quot;:124.28141732283464,&quot;top&quot;:176.5,&quot;width&quot;:725.9181102362204}"/>
</p:tagLst>
</file>

<file path=ppt/tags/tag102.xml><?xml version="1.0" encoding="utf-8"?>
<p:tagLst xmlns:p="http://schemas.openxmlformats.org/presentationml/2006/main">
  <p:tag name="KSO_WM_DIAGRAM_VIRTUALLY_FRAME" val="{&quot;height&quot;:241.532125984252,&quot;left&quot;:124.28141732283464,&quot;top&quot;:176.5,&quot;width&quot;:725.9181102362204}"/>
</p:tagLst>
</file>

<file path=ppt/tags/tag103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04.xml><?xml version="1.0" encoding="utf-8"?>
<p:tagLst xmlns:p="http://schemas.openxmlformats.org/presentationml/2006/main">
  <p:tag name="KSO_WM_DIAGRAM_VIRTUALLY_FRAME" val="{&quot;height&quot;:235.55307086614175,&quot;left&quot;:45.55031496062993,&quot;top&quot;:132.51433070866142,&quot;width&quot;:925.6879527559056}"/>
</p:tagLst>
</file>

<file path=ppt/tags/tag105.xml><?xml version="1.0" encoding="utf-8"?>
<p:tagLst xmlns:p="http://schemas.openxmlformats.org/presentationml/2006/main">
  <p:tag name="KSO_WM_DIAGRAM_VIRTUALLY_FRAME" val="{&quot;height&quot;:235.55307086614175,&quot;left&quot;:45.55031496062993,&quot;top&quot;:132.51433070866142,&quot;width&quot;:925.6879527559056}"/>
</p:tagLst>
</file>

<file path=ppt/tags/tag106.xml><?xml version="1.0" encoding="utf-8"?>
<p:tagLst xmlns:p="http://schemas.openxmlformats.org/presentationml/2006/main">
  <p:tag name="KSO_WM_DIAGRAM_VIRTUALLY_FRAME" val="{&quot;height&quot;:235.55307086614175,&quot;left&quot;:45.55031496062993,&quot;top&quot;:132.51433070866142,&quot;width&quot;:925.6879527559056}"/>
</p:tagLst>
</file>

<file path=ppt/tags/tag107.xml><?xml version="1.0" encoding="utf-8"?>
<p:tagLst xmlns:p="http://schemas.openxmlformats.org/presentationml/2006/main">
  <p:tag name="KSO_WM_DIAGRAM_VIRTUALLY_FRAME" val="{&quot;height&quot;:235.55307086614175,&quot;left&quot;:45.55031496062993,&quot;top&quot;:132.51433070866142,&quot;width&quot;:925.6879527559056}"/>
</p:tagLst>
</file>

<file path=ppt/tags/tag108.xml><?xml version="1.0" encoding="utf-8"?>
<p:tagLst xmlns:p="http://schemas.openxmlformats.org/presentationml/2006/main">
  <p:tag name="KSO_WM_DIAGRAM_VIRTUALLY_FRAME" val="{&quot;height&quot;:235.55307086614175,&quot;left&quot;:45.55031496062993,&quot;top&quot;:132.51433070866142,&quot;width&quot;:925.6879527559056}"/>
</p:tagLst>
</file>

<file path=ppt/tags/tag109.xml><?xml version="1.0" encoding="utf-8"?>
<p:tagLst xmlns:p="http://schemas.openxmlformats.org/presentationml/2006/main">
  <p:tag name="KSO_WM_DIAGRAM_VIRTUALLY_FRAME" val="{&quot;height&quot;:235.55307086614175,&quot;left&quot;:45.55031496062993,&quot;top&quot;:132.51433070866142,&quot;width&quot;:925.6879527559056}"/>
</p:tagLst>
</file>

<file path=ppt/tags/tag110.xml><?xml version="1.0" encoding="utf-8"?>
<p:tagLst xmlns:p="http://schemas.openxmlformats.org/presentationml/2006/main">
  <p:tag name="KSO_WM_DIAGRAM_VIRTUALLY_FRAME" val="{&quot;height&quot;:161.83417322834643,&quot;left&quot;:96.05,&quot;top&quot;:244.2658267716535,&quot;width&quot;:753.25}"/>
</p:tagLst>
</file>

<file path=ppt/tags/tag111.xml><?xml version="1.0" encoding="utf-8"?>
<p:tagLst xmlns:p="http://schemas.openxmlformats.org/presentationml/2006/main">
  <p:tag name="KSO_WM_DIAGRAM_VIRTUALLY_FRAME" val="{&quot;height&quot;:161.83417322834643,&quot;left&quot;:96.05,&quot;top&quot;:244.2658267716535,&quot;width&quot;:753.25}"/>
</p:tagLst>
</file>

<file path=ppt/tags/tag112.xml><?xml version="1.0" encoding="utf-8"?>
<p:tagLst xmlns:p="http://schemas.openxmlformats.org/presentationml/2006/main">
  <p:tag name="KSO_WM_DIAGRAM_VIRTUALLY_FRAME" val="{&quot;height&quot;:161.83417322834643,&quot;left&quot;:96.05,&quot;top&quot;:244.2658267716535,&quot;width&quot;:753.25}"/>
</p:tagLst>
</file>

<file path=ppt/tags/tag113.xml><?xml version="1.0" encoding="utf-8"?>
<p:tagLst xmlns:p="http://schemas.openxmlformats.org/presentationml/2006/main">
  <p:tag name="KSO_WM_DIAGRAM_VIRTUALLY_FRAME" val="{&quot;height&quot;:161.83417322834643,&quot;left&quot;:96.05,&quot;top&quot;:244.2658267716535,&quot;width&quot;:753.25}"/>
</p:tagLst>
</file>

<file path=ppt/tags/tag114.xml><?xml version="1.0" encoding="utf-8"?>
<p:tagLst xmlns:p="http://schemas.openxmlformats.org/presentationml/2006/main">
  <p:tag name="KSO_WM_DIAGRAM_VIRTUALLY_FRAME" val="{&quot;height&quot;:161.83417322834643,&quot;left&quot;:96.05,&quot;top&quot;:244.2658267716535,&quot;width&quot;:753.25}"/>
</p:tagLst>
</file>

<file path=ppt/tags/tag115.xml><?xml version="1.0" encoding="utf-8"?>
<p:tagLst xmlns:p="http://schemas.openxmlformats.org/presentationml/2006/main">
  <p:tag name="KSO_WM_DIAGRAM_VIRTUALLY_FRAME" val="{&quot;height&quot;:161.83417322834643,&quot;left&quot;:96.05,&quot;top&quot;:244.2658267716535,&quot;width&quot;:753.25}"/>
</p:tagLst>
</file>

<file path=ppt/tags/tag116.xml><?xml version="1.0" encoding="utf-8"?>
<p:tagLst xmlns:p="http://schemas.openxmlformats.org/presentationml/2006/main">
  <p:tag name="KSO_WM_DIAGRAM_VIRTUALLY_FRAME" val="{&quot;height&quot;:161.83417322834643,&quot;left&quot;:96.05,&quot;top&quot;:244.2658267716535,&quot;width&quot;:753.25}"/>
</p:tagLst>
</file>

<file path=ppt/tags/tag117.xml><?xml version="1.0" encoding="utf-8"?>
<p:tagLst xmlns:p="http://schemas.openxmlformats.org/presentationml/2006/main">
  <p:tag name="KSO_WM_DIAGRAM_VIRTUALLY_FRAME" val="{&quot;height&quot;:161.83417322834643,&quot;left&quot;:96.05,&quot;top&quot;:244.2658267716535,&quot;width&quot;:753.25}"/>
</p:tagLst>
</file>

<file path=ppt/tags/tag118.xml><?xml version="1.0" encoding="utf-8"?>
<p:tagLst xmlns:p="http://schemas.openxmlformats.org/presentationml/2006/main">
  <p:tag name="KSO_WM_DIAGRAM_VIRTUALLY_FRAME" val="{&quot;height&quot;:161.83417322834643,&quot;left&quot;:96.05,&quot;top&quot;:244.2658267716535,&quot;width&quot;:753.25}"/>
</p:tagLst>
</file>

<file path=ppt/tags/tag119.xml><?xml version="1.0" encoding="utf-8"?>
<p:tagLst xmlns:p="http://schemas.openxmlformats.org/presentationml/2006/main">
  <p:tag name="KSO_WM_DIAGRAM_VIRTUALLY_FRAME" val="{&quot;height&quot;:161.83417322834643,&quot;left&quot;:96.05,&quot;top&quot;:244.2658267716535,&quot;width&quot;:753.25}"/>
</p:tagLst>
</file>

<file path=ppt/tags/tag120.xml><?xml version="1.0" encoding="utf-8"?>
<p:tagLst xmlns:p="http://schemas.openxmlformats.org/presentationml/2006/main">
  <p:tag name="KSO_WM_DIAGRAM_VIRTUALLY_FRAME" val="{&quot;height&quot;:161.83417322834643,&quot;left&quot;:96.05,&quot;top&quot;:244.2658267716535,&quot;width&quot;:753.25}"/>
</p:tagLst>
</file>

<file path=ppt/tags/tag121.xml><?xml version="1.0" encoding="utf-8"?>
<p:tagLst xmlns:p="http://schemas.openxmlformats.org/presentationml/2006/main">
  <p:tag name="KSO_WM_DIAGRAM_VIRTUALLY_FRAME" val="{&quot;height&quot;:161.83417322834643,&quot;left&quot;:96.05,&quot;top&quot;:244.2658267716535,&quot;width&quot;:753.25}"/>
</p:tagLst>
</file>

<file path=ppt/tags/tag122.xml><?xml version="1.0" encoding="utf-8"?>
<p:tagLst xmlns:p="http://schemas.openxmlformats.org/presentationml/2006/main">
  <p:tag name="KSO_WM_DIAGRAM_VIRTUALLY_FRAME" val="{&quot;height&quot;:161.83417322834643,&quot;left&quot;:96.05,&quot;top&quot;:244.2658267716535,&quot;width&quot;:753.25}"/>
</p:tagLst>
</file>

<file path=ppt/tags/tag123.xml><?xml version="1.0" encoding="utf-8"?>
<p:tagLst xmlns:p="http://schemas.openxmlformats.org/presentationml/2006/main">
  <p:tag name="KSO_WM_DIAGRAM_VIRTUALLY_FRAME" val="{&quot;height&quot;:161.83417322834643,&quot;left&quot;:96.05,&quot;top&quot;:244.2658267716535,&quot;width&quot;:753.25}"/>
</p:tagLst>
</file>

<file path=ppt/tags/tag124.xml><?xml version="1.0" encoding="utf-8"?>
<p:tagLst xmlns:p="http://schemas.openxmlformats.org/presentationml/2006/main">
  <p:tag name="KSO_WM_DIAGRAM_VIRTUALLY_FRAME" val="{&quot;height&quot;:161.83417322834643,&quot;left&quot;:96.05,&quot;top&quot;:244.2658267716535,&quot;width&quot;:753.25}"/>
</p:tagLst>
</file>

<file path=ppt/tags/tag125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26.xml><?xml version="1.0" encoding="utf-8"?>
<p:tagLst xmlns:p="http://schemas.openxmlformats.org/presentationml/2006/main">
  <p:tag name="KSO_WM_DIAGRAM_VIRTUALLY_FRAME" val="{&quot;height&quot;:235.55307086614175,&quot;left&quot;:45.55031496062993,&quot;top&quot;:132.51433070866142,&quot;width&quot;:925.6879527559056}"/>
</p:tagLst>
</file>

<file path=ppt/tags/tag127.xml><?xml version="1.0" encoding="utf-8"?>
<p:tagLst xmlns:p="http://schemas.openxmlformats.org/presentationml/2006/main">
  <p:tag name="KSO_WM_DIAGRAM_VIRTUALLY_FRAME" val="{&quot;height&quot;:235.55307086614175,&quot;left&quot;:45.55031496062993,&quot;top&quot;:132.51433070866142,&quot;width&quot;:925.6879527559056}"/>
</p:tagLst>
</file>

<file path=ppt/tags/tag128.xml><?xml version="1.0" encoding="utf-8"?>
<p:tagLst xmlns:p="http://schemas.openxmlformats.org/presentationml/2006/main">
  <p:tag name="KSO_WM_DIAGRAM_VIRTUALLY_FRAME" val="{&quot;height&quot;:235.55307086614175,&quot;left&quot;:45.55031496062993,&quot;top&quot;:132.51433070866142,&quot;width&quot;:925.6879527559056}"/>
</p:tagLst>
</file>

<file path=ppt/tags/tag129.xml><?xml version="1.0" encoding="utf-8"?>
<p:tagLst xmlns:p="http://schemas.openxmlformats.org/presentationml/2006/main">
  <p:tag name="KSO_WM_DIAGRAM_VIRTUALLY_FRAME" val="{&quot;height&quot;:235.55307086614175,&quot;left&quot;:45.55031496062993,&quot;top&quot;:132.51433070866142,&quot;width&quot;:925.6879527559056}"/>
</p:tagLst>
</file>

<file path=ppt/tags/tag130.xml><?xml version="1.0" encoding="utf-8"?>
<p:tagLst xmlns:p="http://schemas.openxmlformats.org/presentationml/2006/main">
  <p:tag name="KSO_WM_DIAGRAM_VIRTUALLY_FRAME" val="{&quot;height&quot;:235.55307086614175,&quot;left&quot;:45.55031496062993,&quot;top&quot;:132.51433070866142,&quot;width&quot;:925.6879527559056}"/>
</p:tagLst>
</file>

<file path=ppt/tags/tag131.xml><?xml version="1.0" encoding="utf-8"?>
<p:tagLst xmlns:p="http://schemas.openxmlformats.org/presentationml/2006/main">
  <p:tag name="KSO_WM_DIAGRAM_VIRTUALLY_FRAME" val="{&quot;height&quot;:235.55307086614175,&quot;left&quot;:45.55031496062993,&quot;top&quot;:132.51433070866142,&quot;width&quot;:925.6879527559056}"/>
</p:tagLst>
</file>

<file path=ppt/tags/tag132.xml><?xml version="1.0" encoding="utf-8"?>
<p:tagLst xmlns:p="http://schemas.openxmlformats.org/presentationml/2006/main">
  <p:tag name="KSO_WM_DIAGRAM_VIRTUALLY_FRAME" val="{&quot;height&quot;:289.25,&quot;left&quot;:477.65,&quot;top&quot;:147.85,&quot;width&quot;:371.8}"/>
</p:tagLst>
</file>

<file path=ppt/tags/tag133.xml><?xml version="1.0" encoding="utf-8"?>
<p:tagLst xmlns:p="http://schemas.openxmlformats.org/presentationml/2006/main">
  <p:tag name="KSO_WM_DIAGRAM_VIRTUALLY_FRAME" val="{&quot;height&quot;:289.25,&quot;left&quot;:477.65,&quot;top&quot;:147.85,&quot;width&quot;:371.8}"/>
</p:tagLst>
</file>

<file path=ppt/tags/tag134.xml><?xml version="1.0" encoding="utf-8"?>
<p:tagLst xmlns:p="http://schemas.openxmlformats.org/presentationml/2006/main">
  <p:tag name="KSO_WM_DIAGRAM_VIRTUALLY_FRAME" val="{&quot;height&quot;:289.25,&quot;left&quot;:477.65,&quot;top&quot;:147.85,&quot;width&quot;:371.8}"/>
</p:tagLst>
</file>

<file path=ppt/tags/tag135.xml><?xml version="1.0" encoding="utf-8"?>
<p:tagLst xmlns:p="http://schemas.openxmlformats.org/presentationml/2006/main">
  <p:tag name="KSO_WM_DIAGRAM_VIRTUALLY_FRAME" val="{&quot;height&quot;:289.25,&quot;left&quot;:477.65,&quot;top&quot;:147.85,&quot;width&quot;:371.8}"/>
</p:tagLst>
</file>

<file path=ppt/tags/tag136.xml><?xml version="1.0" encoding="utf-8"?>
<p:tagLst xmlns:p="http://schemas.openxmlformats.org/presentationml/2006/main">
  <p:tag name="KSO_WM_DIAGRAM_VIRTUALLY_FRAME" val="{&quot;height&quot;:289.25,&quot;left&quot;:477.65,&quot;top&quot;:147.85,&quot;width&quot;:371.8}"/>
</p:tagLst>
</file>

<file path=ppt/tags/tag137.xml><?xml version="1.0" encoding="utf-8"?>
<p:tagLst xmlns:p="http://schemas.openxmlformats.org/presentationml/2006/main">
  <p:tag name="KSO_WM_DIAGRAM_VIRTUALLY_FRAME" val="{&quot;height&quot;:289.25,&quot;left&quot;:477.65,&quot;top&quot;:147.85,&quot;width&quot;:371.8}"/>
</p:tagLst>
</file>

<file path=ppt/tags/tag138.xml><?xml version="1.0" encoding="utf-8"?>
<p:tagLst xmlns:p="http://schemas.openxmlformats.org/presentationml/2006/main">
  <p:tag name="KSO_WM_DIAGRAM_VIRTUALLY_FRAME" val="{&quot;height&quot;:289.25,&quot;left&quot;:477.65,&quot;top&quot;:147.85,&quot;width&quot;:371.8}"/>
</p:tagLst>
</file>

<file path=ppt/tags/tag139.xml><?xml version="1.0" encoding="utf-8"?>
<p:tagLst xmlns:p="http://schemas.openxmlformats.org/presentationml/2006/main">
  <p:tag name="KSO_WM_DIAGRAM_VIRTUALLY_FRAME" val="{&quot;height&quot;:289.25,&quot;left&quot;:477.65,&quot;top&quot;:147.85,&quot;width&quot;:371.8}"/>
</p:tagLst>
</file>

<file path=ppt/tags/tag140.xml><?xml version="1.0" encoding="utf-8"?>
<p:tagLst xmlns:p="http://schemas.openxmlformats.org/presentationml/2006/main">
  <p:tag name="KSO_WM_DIAGRAM_VIRTUALLY_FRAME" val="{&quot;height&quot;:289.25,&quot;left&quot;:477.65,&quot;top&quot;:147.85,&quot;width&quot;:371.8}"/>
</p:tagLst>
</file>

<file path=ppt/tags/tag141.xml><?xml version="1.0" encoding="utf-8"?>
<p:tagLst xmlns:p="http://schemas.openxmlformats.org/presentationml/2006/main">
  <p:tag name="KSO_WM_DIAGRAM_VIRTUALLY_FRAME" val="{&quot;height&quot;:289.25,&quot;left&quot;:477.65,&quot;top&quot;:147.85,&quot;width&quot;:371.8}"/>
</p:tagLst>
</file>

<file path=ppt/tags/tag142.xml><?xml version="1.0" encoding="utf-8"?>
<p:tagLst xmlns:p="http://schemas.openxmlformats.org/presentationml/2006/main">
  <p:tag name="KSO_WM_DIAGRAM_VIRTUALLY_FRAME" val="{&quot;height&quot;:289.25,&quot;left&quot;:477.65,&quot;top&quot;:147.85,&quot;width&quot;:371.8}"/>
</p:tagLst>
</file>

<file path=ppt/tags/tag143.xml><?xml version="1.0" encoding="utf-8"?>
<p:tagLst xmlns:p="http://schemas.openxmlformats.org/presentationml/2006/main">
  <p:tag name="KSO_WM_DIAGRAM_VIRTUALLY_FRAME" val="{&quot;height&quot;:289.25,&quot;left&quot;:477.65,&quot;top&quot;:147.85,&quot;width&quot;:371.8}"/>
</p:tagLst>
</file>

<file path=ppt/tags/tag144.xml><?xml version="1.0" encoding="utf-8"?>
<p:tagLst xmlns:p="http://schemas.openxmlformats.org/presentationml/2006/main">
  <p:tag name="KSO_WM_DIAGRAM_VIRTUALLY_FRAME" val="{&quot;height&quot;:289.25,&quot;left&quot;:477.65,&quot;top&quot;:147.85,&quot;width&quot;:371.8}"/>
</p:tagLst>
</file>

<file path=ppt/tags/tag145.xml><?xml version="1.0" encoding="utf-8"?>
<p:tagLst xmlns:p="http://schemas.openxmlformats.org/presentationml/2006/main">
  <p:tag name="KSO_WM_DIAGRAM_VIRTUALLY_FRAME" val="{&quot;height&quot;:289.25,&quot;left&quot;:477.65,&quot;top&quot;:147.85,&quot;width&quot;:371.8}"/>
</p:tagLst>
</file>

<file path=ppt/tags/tag146.xml><?xml version="1.0" encoding="utf-8"?>
<p:tagLst xmlns:p="http://schemas.openxmlformats.org/presentationml/2006/main">
  <p:tag name="KSO_WM_DIAGRAM_VIRTUALLY_FRAME" val="{&quot;height&quot;:289.25,&quot;left&quot;:477.65,&quot;top&quot;:147.85,&quot;width&quot;:371.8}"/>
</p:tagLst>
</file>

<file path=ppt/tags/tag147.xml><?xml version="1.0" encoding="utf-8"?>
<p:tagLst xmlns:p="http://schemas.openxmlformats.org/presentationml/2006/main">
  <p:tag name="KSO_WM_DIAGRAM_VIRTUALLY_FRAME" val="{&quot;height&quot;:289.25,&quot;left&quot;:477.65,&quot;top&quot;:147.85,&quot;width&quot;:371.8}"/>
</p:tagLst>
</file>

<file path=ppt/tags/tag148.xml><?xml version="1.0" encoding="utf-8"?>
<p:tagLst xmlns:p="http://schemas.openxmlformats.org/presentationml/2006/main">
  <p:tag name="KSO_WM_DIAGRAM_VIRTUALLY_FRAME" val="{&quot;height&quot;:289.25,&quot;left&quot;:477.65,&quot;top&quot;:147.85,&quot;width&quot;:371.8}"/>
</p:tagLst>
</file>

<file path=ppt/tags/tag149.xml><?xml version="1.0" encoding="utf-8"?>
<p:tagLst xmlns:p="http://schemas.openxmlformats.org/presentationml/2006/main">
  <p:tag name="KSO_WM_DIAGRAM_VIRTUALLY_FRAME" val="{&quot;height&quot;:289.25,&quot;left&quot;:477.65,&quot;top&quot;:147.85,&quot;width&quot;:371.8}"/>
</p:tagLst>
</file>

<file path=ppt/tags/tag150.xml><?xml version="1.0" encoding="utf-8"?>
<p:tagLst xmlns:p="http://schemas.openxmlformats.org/presentationml/2006/main">
  <p:tag name="KSO_WM_DIAGRAM_VIRTUALLY_FRAME" val="{&quot;height&quot;:289.25,&quot;left&quot;:477.65,&quot;top&quot;:147.85,&quot;width&quot;:371.8}"/>
</p:tagLst>
</file>

<file path=ppt/tags/tag151.xml><?xml version="1.0" encoding="utf-8"?>
<p:tagLst xmlns:p="http://schemas.openxmlformats.org/presentationml/2006/main">
  <p:tag name="KSO_WM_DIAGRAM_VIRTUALLY_FRAME" val="{&quot;height&quot;:289.25,&quot;left&quot;:477.65,&quot;top&quot;:147.85,&quot;width&quot;:371.8}"/>
</p:tagLst>
</file>

<file path=ppt/tags/tag152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53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54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55.xml><?xml version="1.0" encoding="utf-8"?>
<p:tagLst xmlns:p="http://schemas.openxmlformats.org/presentationml/2006/main">
  <p:tag name="KSO_WM_DIAGRAM_VIRTUALLY_FRAME" val="{&quot;height&quot;:384.4783464566929,&quot;left&quot;:106.02133858267716,&quot;top&quot;:106.49968503937006,&quot;width&quot;:660.7000787401576}"/>
</p:tagLst>
</file>

<file path=ppt/tags/tag156.xml><?xml version="1.0" encoding="utf-8"?>
<p:tagLst xmlns:p="http://schemas.openxmlformats.org/presentationml/2006/main">
  <p:tag name="KSO_WM_DIAGRAM_VIRTUALLY_FRAME" val="{&quot;height&quot;:384.4783464566929,&quot;left&quot;:106.02133858267716,&quot;top&quot;:106.49968503937006,&quot;width&quot;:660.7000787401576}"/>
</p:tagLst>
</file>

<file path=ppt/tags/tag157.xml><?xml version="1.0" encoding="utf-8"?>
<p:tagLst xmlns:p="http://schemas.openxmlformats.org/presentationml/2006/main">
  <p:tag name="KSO_WM_DIAGRAM_VIRTUALLY_FRAME" val="{&quot;height&quot;:384.4783464566929,&quot;left&quot;:106.02133858267716,&quot;top&quot;:106.49968503937006,&quot;width&quot;:660.7000787401576}"/>
</p:tagLst>
</file>

<file path=ppt/tags/tag158.xml><?xml version="1.0" encoding="utf-8"?>
<p:tagLst xmlns:p="http://schemas.openxmlformats.org/presentationml/2006/main">
  <p:tag name="KSO_WM_DIAGRAM_VIRTUALLY_FRAME" val="{&quot;height&quot;:384.4783464566929,&quot;left&quot;:106.02133858267716,&quot;top&quot;:106.49968503937006,&quot;width&quot;:660.7000787401576}"/>
</p:tagLst>
</file>

<file path=ppt/tags/tag159.xml><?xml version="1.0" encoding="utf-8"?>
<p:tagLst xmlns:p="http://schemas.openxmlformats.org/presentationml/2006/main">
  <p:tag name="KSO_WM_DIAGRAM_VIRTUALLY_FRAME" val="{&quot;height&quot;:384.4783464566929,&quot;left&quot;:106.02133858267716,&quot;top&quot;:106.49968503937006,&quot;width&quot;:660.7000787401576}"/>
</p:tagLst>
</file>

<file path=ppt/tags/tag160.xml><?xml version="1.0" encoding="utf-8"?>
<p:tagLst xmlns:p="http://schemas.openxmlformats.org/presentationml/2006/main">
  <p:tag name="KSO_WM_DIAGRAM_VIRTUALLY_FRAME" val="{&quot;height&quot;:384.4783464566929,&quot;left&quot;:106.02133858267716,&quot;top&quot;:106.49968503937006,&quot;width&quot;:660.7000787401576}"/>
</p:tagLst>
</file>

<file path=ppt/tags/tag161.xml><?xml version="1.0" encoding="utf-8"?>
<p:tagLst xmlns:p="http://schemas.openxmlformats.org/presentationml/2006/main">
  <p:tag name="KSO_WM_DIAGRAM_VIRTUALLY_FRAME" val="{&quot;height&quot;:384.4783464566929,&quot;left&quot;:106.02133858267716,&quot;top&quot;:106.49968503937006,&quot;width&quot;:660.7000787401576}"/>
</p:tagLst>
</file>

<file path=ppt/tags/tag162.xml><?xml version="1.0" encoding="utf-8"?>
<p:tagLst xmlns:p="http://schemas.openxmlformats.org/presentationml/2006/main">
  <p:tag name="KSO_WM_DIAGRAM_VIRTUALLY_FRAME" val="{&quot;height&quot;:384.4783464566929,&quot;left&quot;:106.02133858267716,&quot;top&quot;:106.49968503937006,&quot;width&quot;:660.7000787401576}"/>
</p:tagLst>
</file>

<file path=ppt/tags/tag163.xml><?xml version="1.0" encoding="utf-8"?>
<p:tagLst xmlns:p="http://schemas.openxmlformats.org/presentationml/2006/main">
  <p:tag name="KSO_WM_DIAGRAM_VIRTUALLY_FRAME" val="{&quot;height&quot;:384.4783464566929,&quot;left&quot;:106.02133858267716,&quot;top&quot;:106.49968503937006,&quot;width&quot;:660.7000787401576}"/>
</p:tagLst>
</file>

<file path=ppt/tags/tag164.xml><?xml version="1.0" encoding="utf-8"?>
<p:tagLst xmlns:p="http://schemas.openxmlformats.org/presentationml/2006/main">
  <p:tag name="KSO_WM_DIAGRAM_VIRTUALLY_FRAME" val="{&quot;height&quot;:384.4783464566929,&quot;left&quot;:106.02133858267716,&quot;top&quot;:106.49968503937006,&quot;width&quot;:660.7000787401576}"/>
</p:tagLst>
</file>

<file path=ppt/tags/tag165.xml><?xml version="1.0" encoding="utf-8"?>
<p:tagLst xmlns:p="http://schemas.openxmlformats.org/presentationml/2006/main">
  <p:tag name="KSO_WM_DIAGRAM_VIRTUALLY_FRAME" val="{&quot;height&quot;:384.4783464566929,&quot;left&quot;:106.02133858267716,&quot;top&quot;:106.49968503937006,&quot;width&quot;:660.7000787401576}"/>
</p:tagLst>
</file>

<file path=ppt/tags/tag166.xml><?xml version="1.0" encoding="utf-8"?>
<p:tagLst xmlns:p="http://schemas.openxmlformats.org/presentationml/2006/main">
  <p:tag name="KSO_WM_DIAGRAM_VIRTUALLY_FRAME" val="{&quot;height&quot;:384.4783464566929,&quot;left&quot;:106.02133858267716,&quot;top&quot;:106.49968503937006,&quot;width&quot;:660.7000787401576}"/>
</p:tagLst>
</file>

<file path=ppt/tags/tag167.xml><?xml version="1.0" encoding="utf-8"?>
<p:tagLst xmlns:p="http://schemas.openxmlformats.org/presentationml/2006/main">
  <p:tag name="KSO_WM_DIAGRAM_VIRTUALLY_FRAME" val="{&quot;height&quot;:384.4783464566929,&quot;left&quot;:106.02133858267716,&quot;top&quot;:106.49968503937006,&quot;width&quot;:660.7000787401576}"/>
</p:tagLst>
</file>

<file path=ppt/tags/tag168.xml><?xml version="1.0" encoding="utf-8"?>
<p:tagLst xmlns:p="http://schemas.openxmlformats.org/presentationml/2006/main">
  <p:tag name="KSO_WM_DIAGRAM_VIRTUALLY_FRAME" val="{&quot;height&quot;:384.4783464566929,&quot;left&quot;:106.02133858267716,&quot;top&quot;:106.49968503937006,&quot;width&quot;:660.7000787401576}"/>
</p:tagLst>
</file>

<file path=ppt/tags/tag169.xml><?xml version="1.0" encoding="utf-8"?>
<p:tagLst xmlns:p="http://schemas.openxmlformats.org/presentationml/2006/main">
  <p:tag name="KSO_WM_DIAGRAM_VIRTUALLY_FRAME" val="{&quot;height&quot;:384.4783464566929,&quot;left&quot;:106.02133858267716,&quot;top&quot;:106.49968503937006,&quot;width&quot;:660.7000787401576}"/>
</p:tagLst>
</file>

<file path=ppt/tags/tag170.xml><?xml version="1.0" encoding="utf-8"?>
<p:tagLst xmlns:p="http://schemas.openxmlformats.org/presentationml/2006/main">
  <p:tag name="KSO_WM_DIAGRAM_VIRTUALLY_FRAME" val="{&quot;height&quot;:384.4783464566929,&quot;left&quot;:106.02133858267716,&quot;top&quot;:106.49968503937006,&quot;width&quot;:660.7000787401576}"/>
</p:tagLst>
</file>

<file path=ppt/tags/tag171.xml><?xml version="1.0" encoding="utf-8"?>
<p:tagLst xmlns:p="http://schemas.openxmlformats.org/presentationml/2006/main">
  <p:tag name="KSO_WM_DIAGRAM_VIRTUALLY_FRAME" val="{&quot;height&quot;:384.4783464566929,&quot;left&quot;:106.02133858267716,&quot;top&quot;:106.49968503937006,&quot;width&quot;:660.7000787401576}"/>
</p:tagLst>
</file>

<file path=ppt/tags/tag172.xml><?xml version="1.0" encoding="utf-8"?>
<p:tagLst xmlns:p="http://schemas.openxmlformats.org/presentationml/2006/main">
  <p:tag name="KSO_WM_DIAGRAM_VIRTUALLY_FRAME" val="{&quot;height&quot;:384.4783464566929,&quot;left&quot;:106.02133858267716,&quot;top&quot;:106.49968503937006,&quot;width&quot;:660.7000787401576}"/>
</p:tagLst>
</file>

<file path=ppt/tags/tag173.xml><?xml version="1.0" encoding="utf-8"?>
<p:tagLst xmlns:p="http://schemas.openxmlformats.org/presentationml/2006/main">
  <p:tag name="KSO_WM_DIAGRAM_VIRTUALLY_FRAME" val="{&quot;height&quot;:384.4783464566929,&quot;left&quot;:106.02133858267716,&quot;top&quot;:106.49968503937006,&quot;width&quot;:660.7000787401576}"/>
</p:tagLst>
</file>

<file path=ppt/tags/tag174.xml><?xml version="1.0" encoding="utf-8"?>
<p:tagLst xmlns:p="http://schemas.openxmlformats.org/presentationml/2006/main">
  <p:tag name="KSO_WM_DIAGRAM_VIRTUALLY_FRAME" val="{&quot;height&quot;:384.4783464566929,&quot;left&quot;:106.02133858267716,&quot;top&quot;:106.49968503937006,&quot;width&quot;:660.7000787401576}"/>
</p:tagLst>
</file>

<file path=ppt/tags/tag175.xml><?xml version="1.0" encoding="utf-8"?>
<p:tagLst xmlns:p="http://schemas.openxmlformats.org/presentationml/2006/main">
  <p:tag name="KSO_WM_DIAGRAM_VIRTUALLY_FRAME" val="{&quot;height&quot;:384.4783464566929,&quot;left&quot;:106.02133858267716,&quot;top&quot;:106.49968503937006,&quot;width&quot;:660.7000787401576}"/>
</p:tagLst>
</file>

<file path=ppt/tags/tag176.xml><?xml version="1.0" encoding="utf-8"?>
<p:tagLst xmlns:p="http://schemas.openxmlformats.org/presentationml/2006/main">
  <p:tag name="KSO_WM_DIAGRAM_VIRTUALLY_FRAME" val="{&quot;height&quot;:384.4783464566929,&quot;left&quot;:106.02133858267716,&quot;top&quot;:106.49968503937006,&quot;width&quot;:660.7000787401576}"/>
</p:tagLst>
</file>

<file path=ppt/tags/tag177.xml><?xml version="1.0" encoding="utf-8"?>
<p:tagLst xmlns:p="http://schemas.openxmlformats.org/presentationml/2006/main">
  <p:tag name="KSO_WM_DIAGRAM_VIRTUALLY_FRAME" val="{&quot;height&quot;:384.4783464566929,&quot;left&quot;:106.02133858267716,&quot;top&quot;:106.49968503937006,&quot;width&quot;:660.7000787401576}"/>
</p:tagLst>
</file>

<file path=ppt/tags/tag178.xml><?xml version="1.0" encoding="utf-8"?>
<p:tagLst xmlns:p="http://schemas.openxmlformats.org/presentationml/2006/main">
  <p:tag name="KSO_WM_DIAGRAM_VIRTUALLY_FRAME" val="{&quot;height&quot;:384.4783464566929,&quot;left&quot;:106.02133858267716,&quot;top&quot;:106.49968503937006,&quot;width&quot;:660.7000787401576}"/>
</p:tagLst>
</file>

<file path=ppt/tags/tag179.xml><?xml version="1.0" encoding="utf-8"?>
<p:tagLst xmlns:p="http://schemas.openxmlformats.org/presentationml/2006/main">
  <p:tag name="KSO_WM_DIAGRAM_VIRTUALLY_FRAME" val="{&quot;height&quot;:384.4783464566929,&quot;left&quot;:106.02133858267716,&quot;top&quot;:106.49968503937006,&quot;width&quot;:660.7000787401576}"/>
</p:tagLst>
</file>

<file path=ppt/tags/tag180.xml><?xml version="1.0" encoding="utf-8"?>
<p:tagLst xmlns:p="http://schemas.openxmlformats.org/presentationml/2006/main">
  <p:tag name="KSO_WM_DIAGRAM_VIRTUALLY_FRAME" val="{&quot;height&quot;:384.4783464566929,&quot;left&quot;:106.02133858267716,&quot;top&quot;:106.49968503937006,&quot;width&quot;:660.7000787401576}"/>
</p:tagLst>
</file>

<file path=ppt/tags/tag181.xml><?xml version="1.0" encoding="utf-8"?>
<p:tagLst xmlns:p="http://schemas.openxmlformats.org/presentationml/2006/main">
  <p:tag name="KSO_WM_DIAGRAM_VIRTUALLY_FRAME" val="{&quot;height&quot;:384.4783464566929,&quot;left&quot;:106.02133858267716,&quot;top&quot;:106.49968503937006,&quot;width&quot;:660.7000787401576}"/>
</p:tagLst>
</file>

<file path=ppt/tags/tag182.xml><?xml version="1.0" encoding="utf-8"?>
<p:tagLst xmlns:p="http://schemas.openxmlformats.org/presentationml/2006/main">
  <p:tag name="KSO_WM_DIAGRAM_VIRTUALLY_FRAME" val="{&quot;height&quot;:384.4783464566929,&quot;left&quot;:106.02133858267716,&quot;top&quot;:106.49968503937006,&quot;width&quot;:660.7000787401576}"/>
</p:tagLst>
</file>

<file path=ppt/tags/tag183.xml><?xml version="1.0" encoding="utf-8"?>
<p:tagLst xmlns:p="http://schemas.openxmlformats.org/presentationml/2006/main">
  <p:tag name="KSO_WM_DIAGRAM_VIRTUALLY_FRAME" val="{&quot;height&quot;:384.4783464566929,&quot;left&quot;:106.02133858267716,&quot;top&quot;:106.49968503937006,&quot;width&quot;:660.7000787401576}"/>
</p:tagLst>
</file>

<file path=ppt/tags/tag184.xml><?xml version="1.0" encoding="utf-8"?>
<p:tagLst xmlns:p="http://schemas.openxmlformats.org/presentationml/2006/main">
  <p:tag name="KSO_WM_DIAGRAM_VIRTUALLY_FRAME" val="{&quot;height&quot;:318.4511811023622,&quot;left&quot;:135.48582677165354,&quot;top&quot;:103.1120472440945,&quot;width&quot;:701.4992913385826}"/>
</p:tagLst>
</file>

<file path=ppt/tags/tag185.xml><?xml version="1.0" encoding="utf-8"?>
<p:tagLst xmlns:p="http://schemas.openxmlformats.org/presentationml/2006/main">
  <p:tag name="KSO_WM_DIAGRAM_VIRTUALLY_FRAME" val="{&quot;height&quot;:318.4511811023622,&quot;left&quot;:135.48582677165354,&quot;top&quot;:103.1120472440945,&quot;width&quot;:701.4992913385826}"/>
</p:tagLst>
</file>

<file path=ppt/tags/tag186.xml><?xml version="1.0" encoding="utf-8"?>
<p:tagLst xmlns:p="http://schemas.openxmlformats.org/presentationml/2006/main">
  <p:tag name="KSO_WM_DIAGRAM_VIRTUALLY_FRAME" val="{&quot;height&quot;:318.4511811023622,&quot;left&quot;:135.48582677165354,&quot;top&quot;:103.1120472440945,&quot;width&quot;:701.4992913385826}"/>
</p:tagLst>
</file>

<file path=ppt/tags/tag187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  <p:tag name="resource_record_key" val="{&quot;10&quot;:[50063567],&quot;65&quot;:[20205081]}"/>
</p:tagLst>
</file>

<file path=ppt/tags/tag188.xml><?xml version="1.0" encoding="utf-8"?>
<p:tagLst xmlns:p="http://schemas.openxmlformats.org/presentationml/2006/main">
  <p:tag name="KSO_WM_DIAGRAM_VIRTUALLY_FRAME" val="{&quot;height&quot;:316.15,&quot;left&quot;:149.2,&quot;top&quot;:120.95,&quot;width&quot;:700.25}"/>
</p:tagLst>
</file>

<file path=ppt/tags/tag189.xml><?xml version="1.0" encoding="utf-8"?>
<p:tagLst xmlns:p="http://schemas.openxmlformats.org/presentationml/2006/main">
  <p:tag name="KSO_WM_DIAGRAM_VIRTUALLY_FRAME" val="{&quot;height&quot;:316.15,&quot;left&quot;:149.2,&quot;top&quot;:120.95,&quot;width&quot;:700.25}"/>
</p:tagLst>
</file>

<file path=ppt/tags/tag190.xml><?xml version="1.0" encoding="utf-8"?>
<p:tagLst xmlns:p="http://schemas.openxmlformats.org/presentationml/2006/main">
  <p:tag name="KSO_WM_DIAGRAM_VIRTUALLY_FRAME" val="{&quot;height&quot;:316.15,&quot;left&quot;:149.2,&quot;top&quot;:120.95,&quot;width&quot;:700.25}"/>
</p:tagLst>
</file>

<file path=ppt/tags/tag191.xml><?xml version="1.0" encoding="utf-8"?>
<p:tagLst xmlns:p="http://schemas.openxmlformats.org/presentationml/2006/main">
  <p:tag name="KSO_WM_DIAGRAM_VIRTUALLY_FRAME" val="{&quot;height&quot;:316.15,&quot;left&quot;:149.2,&quot;top&quot;:120.95,&quot;width&quot;:700.25}"/>
</p:tagLst>
</file>

<file path=ppt/tags/tag192.xml><?xml version="1.0" encoding="utf-8"?>
<p:tagLst xmlns:p="http://schemas.openxmlformats.org/presentationml/2006/main">
  <p:tag name="KSO_WM_DIAGRAM_VIRTUALLY_FRAME" val="{&quot;height&quot;:316.15,&quot;left&quot;:149.2,&quot;top&quot;:120.95,&quot;width&quot;:700.25}"/>
</p:tagLst>
</file>

<file path=ppt/tags/tag193.xml><?xml version="1.0" encoding="utf-8"?>
<p:tagLst xmlns:p="http://schemas.openxmlformats.org/presentationml/2006/main">
  <p:tag name="KSO_WM_DIAGRAM_VIRTUALLY_FRAME" val="{&quot;height&quot;:316.15,&quot;left&quot;:149.2,&quot;top&quot;:120.95,&quot;width&quot;:700.25}"/>
</p:tagLst>
</file>

<file path=ppt/tags/tag194.xml><?xml version="1.0" encoding="utf-8"?>
<p:tagLst xmlns:p="http://schemas.openxmlformats.org/presentationml/2006/main">
  <p:tag name="KSO_WM_DIAGRAM_VIRTUALLY_FRAME" val="{&quot;height&quot;:316.15,&quot;left&quot;:149.2,&quot;top&quot;:120.95,&quot;width&quot;:700.25}"/>
</p:tagLst>
</file>

<file path=ppt/tags/tag195.xml><?xml version="1.0" encoding="utf-8"?>
<p:tagLst xmlns:p="http://schemas.openxmlformats.org/presentationml/2006/main">
  <p:tag name="KSO_WM_DIAGRAM_VIRTUALLY_FRAME" val="{&quot;height&quot;:316.15,&quot;left&quot;:149.2,&quot;top&quot;:120.95,&quot;width&quot;:700.25}"/>
</p:tagLst>
</file>

<file path=ppt/tags/tag196.xml><?xml version="1.0" encoding="utf-8"?>
<p:tagLst xmlns:p="http://schemas.openxmlformats.org/presentationml/2006/main">
  <p:tag name="KSO_WM_DIAGRAM_VIRTUALLY_FRAME" val="{&quot;height&quot;:316.15,&quot;left&quot;:149.2,&quot;top&quot;:120.95,&quot;width&quot;:700.25}"/>
</p:tagLst>
</file>

<file path=ppt/tags/tag197.xml><?xml version="1.0" encoding="utf-8"?>
<p:tagLst xmlns:p="http://schemas.openxmlformats.org/presentationml/2006/main">
  <p:tag name="KSO_WM_DIAGRAM_VIRTUALLY_FRAME" val="{&quot;height&quot;:316.15,&quot;left&quot;:149.2,&quot;top&quot;:120.95,&quot;width&quot;:700.25}"/>
</p:tagLst>
</file>

<file path=ppt/tags/tag198.xml><?xml version="1.0" encoding="utf-8"?>
<p:tagLst xmlns:p="http://schemas.openxmlformats.org/presentationml/2006/main">
  <p:tag name="KSO_WM_DIAGRAM_VIRTUALLY_FRAME" val="{&quot;height&quot;:316.15,&quot;left&quot;:149.2,&quot;top&quot;:120.95,&quot;width&quot;:700.25}"/>
</p:tagLst>
</file>

<file path=ppt/tags/tag199.xml><?xml version="1.0" encoding="utf-8"?>
<p:tagLst xmlns:p="http://schemas.openxmlformats.org/presentationml/2006/main">
  <p:tag name="KSO_WM_DIAGRAM_VIRTUALLY_FRAME" val="{&quot;height&quot;:316.15,&quot;left&quot;:149.2,&quot;top&quot;:120.95,&quot;width&quot;:700.25}"/>
</p:tagLst>
</file>

<file path=ppt/tags/tag200.xml><?xml version="1.0" encoding="utf-8"?>
<p:tagLst xmlns:p="http://schemas.openxmlformats.org/presentationml/2006/main">
  <p:tag name="KSO_WM_DIAGRAM_VIRTUALLY_FRAME" val="{&quot;height&quot;:316.15,&quot;left&quot;:149.2,&quot;top&quot;:120.95,&quot;width&quot;:700.25}"/>
</p:tagLst>
</file>

<file path=ppt/tags/tag201.xml><?xml version="1.0" encoding="utf-8"?>
<p:tagLst xmlns:p="http://schemas.openxmlformats.org/presentationml/2006/main">
  <p:tag name="KSO_WM_DIAGRAM_VIRTUALLY_FRAME" val="{&quot;height&quot;:316.15,&quot;left&quot;:149.2,&quot;top&quot;:120.95,&quot;width&quot;:700.25}"/>
</p:tagLst>
</file>

<file path=ppt/tags/tag202.xml><?xml version="1.0" encoding="utf-8"?>
<p:tagLst xmlns:p="http://schemas.openxmlformats.org/presentationml/2006/main">
  <p:tag name="KSO_WM_DIAGRAM_VIRTUALLY_FRAME" val="{&quot;height&quot;:316.15,&quot;left&quot;:149.2,&quot;top&quot;:120.95,&quot;width&quot;:700.25}"/>
</p:tagLst>
</file>

<file path=ppt/tags/tag203.xml><?xml version="1.0" encoding="utf-8"?>
<p:tagLst xmlns:p="http://schemas.openxmlformats.org/presentationml/2006/main">
  <p:tag name="KSO_WM_DIAGRAM_VIRTUALLY_FRAME" val="{&quot;height&quot;:316.15,&quot;left&quot;:149.2,&quot;top&quot;:120.95,&quot;width&quot;:700.25}"/>
</p:tagLst>
</file>

<file path=ppt/tags/tag204.xml><?xml version="1.0" encoding="utf-8"?>
<p:tagLst xmlns:p="http://schemas.openxmlformats.org/presentationml/2006/main">
  <p:tag name="KSO_WM_DIAGRAM_VIRTUALLY_FRAME" val="{&quot;height&quot;:316.15,&quot;left&quot;:149.2,&quot;top&quot;:120.95,&quot;width&quot;:700.25}"/>
</p:tagLst>
</file>

<file path=ppt/tags/tag205.xml><?xml version="1.0" encoding="utf-8"?>
<p:tagLst xmlns:p="http://schemas.openxmlformats.org/presentationml/2006/main">
  <p:tag name="KSO_WM_DIAGRAM_VIRTUALLY_FRAME" val="{&quot;height&quot;:316.15,&quot;left&quot;:149.2,&quot;top&quot;:120.95,&quot;width&quot;:700.25}"/>
</p:tagLst>
</file>

<file path=ppt/tags/tag206.xml><?xml version="1.0" encoding="utf-8"?>
<p:tagLst xmlns:p="http://schemas.openxmlformats.org/presentationml/2006/main">
  <p:tag name="KSO_WM_DIAGRAM_VIRTUALLY_FRAME" val="{&quot;height&quot;:316.15,&quot;left&quot;:149.2,&quot;top&quot;:120.95,&quot;width&quot;:700.25}"/>
</p:tagLst>
</file>

<file path=ppt/tags/tag207.xml><?xml version="1.0" encoding="utf-8"?>
<p:tagLst xmlns:p="http://schemas.openxmlformats.org/presentationml/2006/main">
  <p:tag name="KSO_WM_DIAGRAM_VIRTUALLY_FRAME" val="{&quot;height&quot;:316.15,&quot;left&quot;:149.2,&quot;top&quot;:120.95,&quot;width&quot;:700.25}"/>
</p:tagLst>
</file>

<file path=ppt/tags/tag208.xml><?xml version="1.0" encoding="utf-8"?>
<p:tagLst xmlns:p="http://schemas.openxmlformats.org/presentationml/2006/main">
  <p:tag name="KSO_WM_DIAGRAM_VIRTUALLY_FRAME" val="{&quot;height&quot;:316.15,&quot;left&quot;:149.2,&quot;top&quot;:120.95,&quot;width&quot;:700.25}"/>
</p:tagLst>
</file>

<file path=ppt/tags/tag209.xml><?xml version="1.0" encoding="utf-8"?>
<p:tagLst xmlns:p="http://schemas.openxmlformats.org/presentationml/2006/main">
  <p:tag name="KSO_WM_DIAGRAM_VIRTUALLY_FRAME" val="{&quot;height&quot;:316.15,&quot;left&quot;:149.2,&quot;top&quot;:120.95,&quot;width&quot;:700.25}"/>
</p:tagLst>
</file>

<file path=ppt/tags/tag210.xml><?xml version="1.0" encoding="utf-8"?>
<p:tagLst xmlns:p="http://schemas.openxmlformats.org/presentationml/2006/main">
  <p:tag name="KSO_WM_DIAGRAM_VIRTUALLY_FRAME" val="{&quot;height&quot;:316.15,&quot;left&quot;:149.2,&quot;top&quot;:120.95,&quot;width&quot;:700.25}"/>
</p:tagLst>
</file>

<file path=ppt/tags/tag211.xml><?xml version="1.0" encoding="utf-8"?>
<p:tagLst xmlns:p="http://schemas.openxmlformats.org/presentationml/2006/main">
  <p:tag name="KSO_WM_DIAGRAM_VIRTUALLY_FRAME" val="{&quot;height&quot;:316.15,&quot;left&quot;:149.2,&quot;top&quot;:120.95,&quot;width&quot;:700.25}"/>
</p:tagLst>
</file>

<file path=ppt/tags/tag212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  <p:tag name="resource_record_key" val="{&quot;10&quot;:[50063567],&quot;65&quot;:[20205081]}"/>
</p:tagLst>
</file>

<file path=ppt/tags/tag213.xml><?xml version="1.0" encoding="utf-8"?>
<p:tagLst xmlns:p="http://schemas.openxmlformats.org/presentationml/2006/main">
  <p:tag name="KSO_WM_DIAGRAM_VIRTUALLY_FRAME" val="{&quot;height&quot;:349.70181102362204,&quot;left&quot;:106.51204724409449,&quot;top&quot;:79.46740157480315,&quot;width&quot;:781.3115748031496}"/>
</p:tagLst>
</file>

<file path=ppt/tags/tag214.xml><?xml version="1.0" encoding="utf-8"?>
<p:tagLst xmlns:p="http://schemas.openxmlformats.org/presentationml/2006/main">
  <p:tag name="KSO_WM_DIAGRAM_VIRTUALLY_FRAME" val="{&quot;height&quot;:349.70181102362204,&quot;left&quot;:106.51204724409449,&quot;top&quot;:79.46740157480315,&quot;width&quot;:781.3115748031496}"/>
</p:tagLst>
</file>

<file path=ppt/tags/tag215.xml><?xml version="1.0" encoding="utf-8"?>
<p:tagLst xmlns:p="http://schemas.openxmlformats.org/presentationml/2006/main">
  <p:tag name="KSO_WM_DIAGRAM_VIRTUALLY_FRAME" val="{&quot;height&quot;:349.70181102362204,&quot;left&quot;:106.51204724409449,&quot;top&quot;:79.46740157480315,&quot;width&quot;:781.3115748031496}"/>
</p:tagLst>
</file>

<file path=ppt/tags/tag216.xml><?xml version="1.0" encoding="utf-8"?>
<p:tagLst xmlns:p="http://schemas.openxmlformats.org/presentationml/2006/main">
  <p:tag name="KSO_WM_DIAGRAM_VIRTUALLY_FRAME" val="{&quot;height&quot;:349.70181102362204,&quot;left&quot;:106.51204724409449,&quot;top&quot;:79.46740157480315,&quot;width&quot;:781.3115748031496}"/>
</p:tagLst>
</file>

<file path=ppt/tags/tag217.xml><?xml version="1.0" encoding="utf-8"?>
<p:tagLst xmlns:p="http://schemas.openxmlformats.org/presentationml/2006/main">
  <p:tag name="KSO_WM_DIAGRAM_VIRTUALLY_FRAME" val="{&quot;height&quot;:349.70181102362204,&quot;left&quot;:106.51204724409449,&quot;top&quot;:79.46740157480315,&quot;width&quot;:781.3115748031496}"/>
</p:tagLst>
</file>

<file path=ppt/tags/tag218.xml><?xml version="1.0" encoding="utf-8"?>
<p:tagLst xmlns:p="http://schemas.openxmlformats.org/presentationml/2006/main">
  <p:tag name="KSO_WM_DIAGRAM_VIRTUALLY_FRAME" val="{&quot;height&quot;:349.70181102362204,&quot;left&quot;:106.51204724409449,&quot;top&quot;:79.46740157480315,&quot;width&quot;:781.3115748031496}"/>
</p:tagLst>
</file>

<file path=ppt/tags/tag219.xml><?xml version="1.0" encoding="utf-8"?>
<p:tagLst xmlns:p="http://schemas.openxmlformats.org/presentationml/2006/main">
  <p:tag name="KSO_WM_DIAGRAM_VIRTUALLY_FRAME" val="{&quot;height&quot;:349.70181102362204,&quot;left&quot;:106.51204724409449,&quot;top&quot;:79.46740157480315,&quot;width&quot;:781.3115748031496}"/>
</p:tagLst>
</file>

<file path=ppt/tags/tag220.xml><?xml version="1.0" encoding="utf-8"?>
<p:tagLst xmlns:p="http://schemas.openxmlformats.org/presentationml/2006/main">
  <p:tag name="KSO_WM_DIAGRAM_VIRTUALLY_FRAME" val="{&quot;height&quot;:349.70181102362204,&quot;left&quot;:106.51204724409449,&quot;top&quot;:79.46740157480315,&quot;width&quot;:781.3115748031496}"/>
</p:tagLst>
</file>

<file path=ppt/tags/tag221.xml><?xml version="1.0" encoding="utf-8"?>
<p:tagLst xmlns:p="http://schemas.openxmlformats.org/presentationml/2006/main">
  <p:tag name="KSO_WM_DIAGRAM_VIRTUALLY_FRAME" val="{&quot;height&quot;:349.70181102362204,&quot;left&quot;:106.51204724409449,&quot;top&quot;:79.46740157480315,&quot;width&quot;:781.3115748031496}"/>
</p:tagLst>
</file>

<file path=ppt/tags/tag222.xml><?xml version="1.0" encoding="utf-8"?>
<p:tagLst xmlns:p="http://schemas.openxmlformats.org/presentationml/2006/main">
  <p:tag name="KSO_WM_DIAGRAM_VIRTUALLY_FRAME" val="{&quot;height&quot;:349.70181102362204,&quot;left&quot;:106.51204724409449,&quot;top&quot;:79.46740157480315,&quot;width&quot;:781.3115748031496}"/>
</p:tagLst>
</file>

<file path=ppt/tags/tag223.xml><?xml version="1.0" encoding="utf-8"?>
<p:tagLst xmlns:p="http://schemas.openxmlformats.org/presentationml/2006/main">
  <p:tag name="KSO_WM_DIAGRAM_VIRTUALLY_FRAME" val="{&quot;height&quot;:349.70181102362204,&quot;left&quot;:106.51204724409449,&quot;top&quot;:79.46740157480315,&quot;width&quot;:781.3115748031496}"/>
</p:tagLst>
</file>

<file path=ppt/tags/tag224.xml><?xml version="1.0" encoding="utf-8"?>
<p:tagLst xmlns:p="http://schemas.openxmlformats.org/presentationml/2006/main">
  <p:tag name="KSO_WM_DIAGRAM_VIRTUALLY_FRAME" val="{&quot;height&quot;:349.70181102362204,&quot;left&quot;:106.51204724409449,&quot;top&quot;:79.46740157480315,&quot;width&quot;:781.3115748031496}"/>
</p:tagLst>
</file>

<file path=ppt/tags/tag225.xml><?xml version="1.0" encoding="utf-8"?>
<p:tagLst xmlns:p="http://schemas.openxmlformats.org/presentationml/2006/main">
  <p:tag name="KSO_WM_DIAGRAM_VIRTUALLY_FRAME" val="{&quot;height&quot;:349.70181102362204,&quot;left&quot;:106.51204724409449,&quot;top&quot;:79.46740157480315,&quot;width&quot;:781.3115748031496}"/>
</p:tagLst>
</file>

<file path=ppt/tags/tag226.xml><?xml version="1.0" encoding="utf-8"?>
<p:tagLst xmlns:p="http://schemas.openxmlformats.org/presentationml/2006/main">
  <p:tag name="KSO_WM_DIAGRAM_VIRTUALLY_FRAME" val="{&quot;height&quot;:349.70181102362204,&quot;left&quot;:106.51204724409449,&quot;top&quot;:79.46740157480315,&quot;width&quot;:781.3115748031496}"/>
</p:tagLst>
</file>

<file path=ppt/tags/tag227.xml><?xml version="1.0" encoding="utf-8"?>
<p:tagLst xmlns:p="http://schemas.openxmlformats.org/presentationml/2006/main">
  <p:tag name="KSO_WM_DIAGRAM_VIRTUALLY_FRAME" val="{&quot;height&quot;:349.70181102362204,&quot;left&quot;:106.51204724409449,&quot;top&quot;:79.46740157480315,&quot;width&quot;:781.3115748031496}"/>
</p:tagLst>
</file>

<file path=ppt/tags/tag228.xml><?xml version="1.0" encoding="utf-8"?>
<p:tagLst xmlns:p="http://schemas.openxmlformats.org/presentationml/2006/main">
  <p:tag name="KSO_WM_DIAGRAM_VIRTUALLY_FRAME" val="{&quot;height&quot;:349.70181102362204,&quot;left&quot;:106.51204724409449,&quot;top&quot;:79.46740157480315,&quot;width&quot;:781.3115748031496}"/>
</p:tagLst>
</file>

<file path=ppt/tags/tag229.xml><?xml version="1.0" encoding="utf-8"?>
<p:tagLst xmlns:p="http://schemas.openxmlformats.org/presentationml/2006/main">
  <p:tag name="KSO_WM_DIAGRAM_VIRTUALLY_FRAME" val="{&quot;height&quot;:349.70181102362204,&quot;left&quot;:106.51204724409449,&quot;top&quot;:79.46740157480315,&quot;width&quot;:781.3115748031496}"/>
</p:tagLst>
</file>

<file path=ppt/tags/tag230.xml><?xml version="1.0" encoding="utf-8"?>
<p:tagLst xmlns:p="http://schemas.openxmlformats.org/presentationml/2006/main">
  <p:tag name="KSO_WM_DIAGRAM_VIRTUALLY_FRAME" val="{&quot;height&quot;:349.70181102362204,&quot;left&quot;:106.51204724409449,&quot;top&quot;:79.46740157480315,&quot;width&quot;:781.3115748031496}"/>
</p:tagLst>
</file>

<file path=ppt/tags/tag231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  <p:tag name="resource_record_key" val="{&quot;10&quot;:[50063567],&quot;65&quot;:[20205081]}"/>
</p:tagLst>
</file>

<file path=ppt/tags/tag232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233.xml><?xml version="1.0" encoding="utf-8"?>
<p:tagLst xmlns:p="http://schemas.openxmlformats.org/presentationml/2006/main">
  <p:tag name="KSO_WM_DIAGRAM_VIRTUALLY_FRAME" val="{&quot;height&quot;:373.7302362204724,&quot;left&quot;:60.39685039370079,&quot;top&quot;:79.46740157480315,&quot;width&quot;:827.4267716535433}"/>
</p:tagLst>
</file>

<file path=ppt/tags/tag234.xml><?xml version="1.0" encoding="utf-8"?>
<p:tagLst xmlns:p="http://schemas.openxmlformats.org/presentationml/2006/main">
  <p:tag name="KSO_WM_DIAGRAM_VIRTUALLY_FRAME" val="{&quot;height&quot;:373.7302362204724,&quot;left&quot;:60.39685039370079,&quot;top&quot;:79.46740157480315,&quot;width&quot;:827.4267716535433}"/>
</p:tagLst>
</file>

<file path=ppt/tags/tag235.xml><?xml version="1.0" encoding="utf-8"?>
<p:tagLst xmlns:p="http://schemas.openxmlformats.org/presentationml/2006/main">
  <p:tag name="KSO_WM_DIAGRAM_VIRTUALLY_FRAME" val="{&quot;height&quot;:373.7302362204724,&quot;left&quot;:60.39685039370079,&quot;top&quot;:79.46740157480315,&quot;width&quot;:827.4267716535433}"/>
</p:tagLst>
</file>

<file path=ppt/tags/tag236.xml><?xml version="1.0" encoding="utf-8"?>
<p:tagLst xmlns:p="http://schemas.openxmlformats.org/presentationml/2006/main">
  <p:tag name="KSO_WM_DIAGRAM_VIRTUALLY_FRAME" val="{&quot;height&quot;:373.7302362204724,&quot;left&quot;:60.39685039370079,&quot;top&quot;:79.46740157480315,&quot;width&quot;:827.4267716535433}"/>
</p:tagLst>
</file>

<file path=ppt/tags/tag237.xml><?xml version="1.0" encoding="utf-8"?>
<p:tagLst xmlns:p="http://schemas.openxmlformats.org/presentationml/2006/main">
  <p:tag name="KSO_WM_DIAGRAM_VIRTUALLY_FRAME" val="{&quot;height&quot;:373.7302362204724,&quot;left&quot;:60.39685039370079,&quot;top&quot;:79.46740157480315,&quot;width&quot;:827.4267716535433}"/>
</p:tagLst>
</file>

<file path=ppt/tags/tag238.xml><?xml version="1.0" encoding="utf-8"?>
<p:tagLst xmlns:p="http://schemas.openxmlformats.org/presentationml/2006/main">
  <p:tag name="KSO_WM_DIAGRAM_VIRTUALLY_FRAME" val="{&quot;height&quot;:373.7302362204724,&quot;left&quot;:60.39685039370079,&quot;top&quot;:79.46740157480315,&quot;width&quot;:827.4267716535433}"/>
</p:tagLst>
</file>

<file path=ppt/tags/tag239.xml><?xml version="1.0" encoding="utf-8"?>
<p:tagLst xmlns:p="http://schemas.openxmlformats.org/presentationml/2006/main">
  <p:tag name="KSO_WM_DIAGRAM_VIRTUALLY_FRAME" val="{&quot;height&quot;:373.7302362204724,&quot;left&quot;:60.39685039370079,&quot;top&quot;:79.46740157480315,&quot;width&quot;:827.4267716535433}"/>
</p:tagLst>
</file>

<file path=ppt/tags/tag240.xml><?xml version="1.0" encoding="utf-8"?>
<p:tagLst xmlns:p="http://schemas.openxmlformats.org/presentationml/2006/main">
  <p:tag name="KSO_WM_DIAGRAM_VIRTUALLY_FRAME" val="{&quot;height&quot;:373.7302362204724,&quot;left&quot;:60.39685039370079,&quot;top&quot;:79.46740157480315,&quot;width&quot;:827.4267716535433}"/>
</p:tagLst>
</file>

<file path=ppt/tags/tag241.xml><?xml version="1.0" encoding="utf-8"?>
<p:tagLst xmlns:p="http://schemas.openxmlformats.org/presentationml/2006/main">
  <p:tag name="KSO_WM_DIAGRAM_VIRTUALLY_FRAME" val="{&quot;height&quot;:373.7302362204724,&quot;left&quot;:60.39685039370079,&quot;top&quot;:79.46740157480315,&quot;width&quot;:827.4267716535433}"/>
</p:tagLst>
</file>

<file path=ppt/tags/tag242.xml><?xml version="1.0" encoding="utf-8"?>
<p:tagLst xmlns:p="http://schemas.openxmlformats.org/presentationml/2006/main">
  <p:tag name="KSO_WM_DIAGRAM_VIRTUALLY_FRAME" val="{&quot;height&quot;:373.7302362204724,&quot;left&quot;:60.39685039370079,&quot;top&quot;:79.46740157480315,&quot;width&quot;:827.4267716535433}"/>
</p:tagLst>
</file>

<file path=ppt/tags/tag243.xml><?xml version="1.0" encoding="utf-8"?>
<p:tagLst xmlns:p="http://schemas.openxmlformats.org/presentationml/2006/main">
  <p:tag name="KSO_WM_DIAGRAM_VIRTUALLY_FRAME" val="{&quot;height&quot;:373.7302362204724,&quot;left&quot;:60.39685039370079,&quot;top&quot;:79.46740157480315,&quot;width&quot;:827.4267716535433}"/>
</p:tagLst>
</file>

<file path=ppt/tags/tag244.xml><?xml version="1.0" encoding="utf-8"?>
<p:tagLst xmlns:p="http://schemas.openxmlformats.org/presentationml/2006/main">
  <p:tag name="KSO_WM_DIAGRAM_VIRTUALLY_FRAME" val="{&quot;height&quot;:373.7302362204724,&quot;left&quot;:60.39685039370079,&quot;top&quot;:79.46740157480315,&quot;width&quot;:827.4267716535433}"/>
</p:tagLst>
</file>

<file path=ppt/tags/tag245.xml><?xml version="1.0" encoding="utf-8"?>
<p:tagLst xmlns:p="http://schemas.openxmlformats.org/presentationml/2006/main">
  <p:tag name="KSO_WM_DIAGRAM_VIRTUALLY_FRAME" val="{&quot;height&quot;:373.7302362204724,&quot;left&quot;:60.39685039370079,&quot;top&quot;:79.46740157480315,&quot;width&quot;:827.4267716535433}"/>
</p:tagLst>
</file>

<file path=ppt/tags/tag246.xml><?xml version="1.0" encoding="utf-8"?>
<p:tagLst xmlns:p="http://schemas.openxmlformats.org/presentationml/2006/main">
  <p:tag name="KSO_WM_DIAGRAM_VIRTUALLY_FRAME" val="{&quot;height&quot;:373.7302362204724,&quot;left&quot;:60.39685039370079,&quot;top&quot;:79.46740157480315,&quot;width&quot;:827.4267716535433}"/>
</p:tagLst>
</file>

<file path=ppt/tags/tag247.xml><?xml version="1.0" encoding="utf-8"?>
<p:tagLst xmlns:p="http://schemas.openxmlformats.org/presentationml/2006/main">
  <p:tag name="KSO_WM_DIAGRAM_VIRTUALLY_FRAME" val="{&quot;height&quot;:373.7302362204724,&quot;left&quot;:60.39685039370079,&quot;top&quot;:79.46740157480315,&quot;width&quot;:827.4267716535433}"/>
</p:tagLst>
</file>

<file path=ppt/tags/tag248.xml><?xml version="1.0" encoding="utf-8"?>
<p:tagLst xmlns:p="http://schemas.openxmlformats.org/presentationml/2006/main">
  <p:tag name="KSO_WM_DIAGRAM_VIRTUALLY_FRAME" val="{&quot;height&quot;:373.7302362204724,&quot;left&quot;:60.39685039370079,&quot;top&quot;:79.46740157480315,&quot;width&quot;:827.4267716535433}"/>
</p:tagLst>
</file>

<file path=ppt/tags/tag249.xml><?xml version="1.0" encoding="utf-8"?>
<p:tagLst xmlns:p="http://schemas.openxmlformats.org/presentationml/2006/main">
  <p:tag name="KSO_WM_DIAGRAM_VIRTUALLY_FRAME" val="{&quot;height&quot;:373.7302362204724,&quot;left&quot;:60.39685039370079,&quot;top&quot;:79.46740157480315,&quot;width&quot;:827.4267716535433}"/>
</p:tagLst>
</file>

<file path=ppt/tags/tag250.xml><?xml version="1.0" encoding="utf-8"?>
<p:tagLst xmlns:p="http://schemas.openxmlformats.org/presentationml/2006/main">
  <p:tag name="KSO_WM_DIAGRAM_VIRTUALLY_FRAME" val="{&quot;height&quot;:373.7302362204724,&quot;left&quot;:60.39685039370079,&quot;top&quot;:79.46740157480315,&quot;width&quot;:827.4267716535433}"/>
</p:tagLst>
</file>

<file path=ppt/tags/tag251.xml><?xml version="1.0" encoding="utf-8"?>
<p:tagLst xmlns:p="http://schemas.openxmlformats.org/presentationml/2006/main">
  <p:tag name="KSO_WM_DIAGRAM_VIRTUALLY_FRAME" val="{&quot;height&quot;:373.7302362204724,&quot;left&quot;:60.39685039370079,&quot;top&quot;:79.46740157480315,&quot;width&quot;:827.4267716535433}"/>
</p:tagLst>
</file>

<file path=ppt/tags/tag252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  <p:tag name="resource_record_key" val="{&quot;10&quot;:[50063567],&quot;65&quot;:[20205081]}"/>
</p:tagLst>
</file>

<file path=ppt/tags/tag253.xml><?xml version="1.0" encoding="utf-8"?>
<p:tagLst xmlns:p="http://schemas.openxmlformats.org/presentationml/2006/main">
  <p:tag name="KSO_WM_DIAGRAM_VIRTUALLY_FRAME" val="{&quot;height&quot;:384.4783464566929,&quot;left&quot;:55.6,&quot;top&quot;:106.49968503937006,&quot;width&quot;:834.15}"/>
</p:tagLst>
</file>

<file path=ppt/tags/tag254.xml><?xml version="1.0" encoding="utf-8"?>
<p:tagLst xmlns:p="http://schemas.openxmlformats.org/presentationml/2006/main">
  <p:tag name="KSO_WM_DIAGRAM_VIRTUALLY_FRAME" val="{&quot;height&quot;:384.4783464566929,&quot;left&quot;:55.6,&quot;top&quot;:106.49968503937006,&quot;width&quot;:834.15}"/>
</p:tagLst>
</file>

<file path=ppt/tags/tag255.xml><?xml version="1.0" encoding="utf-8"?>
<p:tagLst xmlns:p="http://schemas.openxmlformats.org/presentationml/2006/main">
  <p:tag name="KSO_WM_DIAGRAM_VIRTUALLY_FRAME" val="{&quot;height&quot;:384.4783464566929,&quot;left&quot;:55.6,&quot;top&quot;:106.49968503937006,&quot;width&quot;:834.15}"/>
</p:tagLst>
</file>

<file path=ppt/tags/tag256.xml><?xml version="1.0" encoding="utf-8"?>
<p:tagLst xmlns:p="http://schemas.openxmlformats.org/presentationml/2006/main">
  <p:tag name="KSO_WM_DIAGRAM_VIRTUALLY_FRAME" val="{&quot;height&quot;:384.4783464566929,&quot;left&quot;:55.6,&quot;top&quot;:106.49968503937006,&quot;width&quot;:834.15}"/>
</p:tagLst>
</file>

<file path=ppt/tags/tag257.xml><?xml version="1.0" encoding="utf-8"?>
<p:tagLst xmlns:p="http://schemas.openxmlformats.org/presentationml/2006/main">
  <p:tag name="KSO_WM_DIAGRAM_VIRTUALLY_FRAME" val="{&quot;height&quot;:384.4783464566929,&quot;left&quot;:55.6,&quot;top&quot;:106.49968503937006,&quot;width&quot;:834.15}"/>
</p:tagLst>
</file>

<file path=ppt/tags/tag258.xml><?xml version="1.0" encoding="utf-8"?>
<p:tagLst xmlns:p="http://schemas.openxmlformats.org/presentationml/2006/main">
  <p:tag name="KSO_WM_DIAGRAM_VIRTUALLY_FRAME" val="{&quot;height&quot;:384.4783464566929,&quot;left&quot;:55.6,&quot;top&quot;:106.49968503937006,&quot;width&quot;:834.15}"/>
</p:tagLst>
</file>

<file path=ppt/tags/tag259.xml><?xml version="1.0" encoding="utf-8"?>
<p:tagLst xmlns:p="http://schemas.openxmlformats.org/presentationml/2006/main">
  <p:tag name="KSO_WM_DIAGRAM_VIRTUALLY_FRAME" val="{&quot;height&quot;:384.4783464566929,&quot;left&quot;:55.6,&quot;top&quot;:106.49968503937006,&quot;width&quot;:834.15}"/>
</p:tagLst>
</file>

<file path=ppt/tags/tag260.xml><?xml version="1.0" encoding="utf-8"?>
<p:tagLst xmlns:p="http://schemas.openxmlformats.org/presentationml/2006/main">
  <p:tag name="KSO_WM_DIAGRAM_VIRTUALLY_FRAME" val="{&quot;height&quot;:384.4783464566929,&quot;left&quot;:55.6,&quot;top&quot;:106.49968503937006,&quot;width&quot;:834.15}"/>
</p:tagLst>
</file>

<file path=ppt/tags/tag261.xml><?xml version="1.0" encoding="utf-8"?>
<p:tagLst xmlns:p="http://schemas.openxmlformats.org/presentationml/2006/main">
  <p:tag name="KSO_WM_DIAGRAM_VIRTUALLY_FRAME" val="{&quot;height&quot;:384.4783464566929,&quot;left&quot;:55.6,&quot;top&quot;:106.49968503937006,&quot;width&quot;:834.15}"/>
</p:tagLst>
</file>

<file path=ppt/tags/tag262.xml><?xml version="1.0" encoding="utf-8"?>
<p:tagLst xmlns:p="http://schemas.openxmlformats.org/presentationml/2006/main">
  <p:tag name="KSO_WM_DIAGRAM_VIRTUALLY_FRAME" val="{&quot;height&quot;:384.4783464566929,&quot;left&quot;:55.6,&quot;top&quot;:106.49968503937006,&quot;width&quot;:834.15}"/>
</p:tagLst>
</file>

<file path=ppt/tags/tag263.xml><?xml version="1.0" encoding="utf-8"?>
<p:tagLst xmlns:p="http://schemas.openxmlformats.org/presentationml/2006/main">
  <p:tag name="KSO_WM_DIAGRAM_VIRTUALLY_FRAME" val="{&quot;height&quot;:384.4783464566929,&quot;left&quot;:55.6,&quot;top&quot;:106.49968503937006,&quot;width&quot;:834.15}"/>
</p:tagLst>
</file>

<file path=ppt/tags/tag264.xml><?xml version="1.0" encoding="utf-8"?>
<p:tagLst xmlns:p="http://schemas.openxmlformats.org/presentationml/2006/main">
  <p:tag name="KSO_WM_DIAGRAM_VIRTUALLY_FRAME" val="{&quot;height&quot;:384.4783464566929,&quot;left&quot;:55.6,&quot;top&quot;:106.49968503937006,&quot;width&quot;:834.15}"/>
</p:tagLst>
</file>

<file path=ppt/tags/tag265.xml><?xml version="1.0" encoding="utf-8"?>
<p:tagLst xmlns:p="http://schemas.openxmlformats.org/presentationml/2006/main">
  <p:tag name="KSO_WM_DIAGRAM_VIRTUALLY_FRAME" val="{&quot;height&quot;:384.4783464566929,&quot;left&quot;:55.6,&quot;top&quot;:106.49968503937006,&quot;width&quot;:834.15}"/>
</p:tagLst>
</file>

<file path=ppt/tags/tag266.xml><?xml version="1.0" encoding="utf-8"?>
<p:tagLst xmlns:p="http://schemas.openxmlformats.org/presentationml/2006/main">
  <p:tag name="KSO_WM_DIAGRAM_VIRTUALLY_FRAME" val="{&quot;height&quot;:384.4783464566929,&quot;left&quot;:55.6,&quot;top&quot;:106.49968503937006,&quot;width&quot;:834.15}"/>
</p:tagLst>
</file>

<file path=ppt/tags/tag267.xml><?xml version="1.0" encoding="utf-8"?>
<p:tagLst xmlns:p="http://schemas.openxmlformats.org/presentationml/2006/main">
  <p:tag name="KSO_WM_DIAGRAM_VIRTUALLY_FRAME" val="{&quot;height&quot;:384.4783464566929,&quot;left&quot;:55.6,&quot;top&quot;:106.49968503937006,&quot;width&quot;:834.15}"/>
</p:tagLst>
</file>

<file path=ppt/tags/tag268.xml><?xml version="1.0" encoding="utf-8"?>
<p:tagLst xmlns:p="http://schemas.openxmlformats.org/presentationml/2006/main">
  <p:tag name="KSO_WM_DIAGRAM_VIRTUALLY_FRAME" val="{&quot;height&quot;:384.4783464566929,&quot;left&quot;:55.6,&quot;top&quot;:106.49968503937006,&quot;width&quot;:834.15}"/>
</p:tagLst>
</file>

<file path=ppt/tags/tag269.xml><?xml version="1.0" encoding="utf-8"?>
<p:tagLst xmlns:p="http://schemas.openxmlformats.org/presentationml/2006/main">
  <p:tag name="KSO_WM_DIAGRAM_VIRTUALLY_FRAME" val="{&quot;height&quot;:384.4783464566929,&quot;left&quot;:55.6,&quot;top&quot;:106.49968503937006,&quot;width&quot;:834.15}"/>
</p:tagLst>
</file>

<file path=ppt/tags/tag270.xml><?xml version="1.0" encoding="utf-8"?>
<p:tagLst xmlns:p="http://schemas.openxmlformats.org/presentationml/2006/main">
  <p:tag name="KSO_WM_DIAGRAM_VIRTUALLY_FRAME" val="{&quot;height&quot;:384.4783464566929,&quot;left&quot;:55.6,&quot;top&quot;:106.49968503937006,&quot;width&quot;:834.15}"/>
</p:tagLst>
</file>

<file path=ppt/tags/tag271.xml><?xml version="1.0" encoding="utf-8"?>
<p:tagLst xmlns:p="http://schemas.openxmlformats.org/presentationml/2006/main">
  <p:tag name="KSO_WM_DIAGRAM_VIRTUALLY_FRAME" val="{&quot;height&quot;:384.4783464566929,&quot;left&quot;:55.6,&quot;top&quot;:106.49968503937006,&quot;width&quot;:834.15}"/>
</p:tagLst>
</file>

<file path=ppt/tags/tag272.xml><?xml version="1.0" encoding="utf-8"?>
<p:tagLst xmlns:p="http://schemas.openxmlformats.org/presentationml/2006/main">
  <p:tag name="KSO_WM_DIAGRAM_VIRTUALLY_FRAME" val="{&quot;height&quot;:384.4783464566929,&quot;left&quot;:55.6,&quot;top&quot;:106.49968503937006,&quot;width&quot;:834.15}"/>
</p:tagLst>
</file>

<file path=ppt/tags/tag273.xml><?xml version="1.0" encoding="utf-8"?>
<p:tagLst xmlns:p="http://schemas.openxmlformats.org/presentationml/2006/main">
  <p:tag name="KSO_WM_DIAGRAM_VIRTUALLY_FRAME" val="{&quot;height&quot;:384.4783464566929,&quot;left&quot;:55.6,&quot;top&quot;:106.49968503937006,&quot;width&quot;:834.15}"/>
</p:tagLst>
</file>

<file path=ppt/tags/tag274.xml><?xml version="1.0" encoding="utf-8"?>
<p:tagLst xmlns:p="http://schemas.openxmlformats.org/presentationml/2006/main">
  <p:tag name="KSO_WM_DIAGRAM_VIRTUALLY_FRAME" val="{&quot;height&quot;:384.4783464566929,&quot;left&quot;:55.6,&quot;top&quot;:106.49968503937006,&quot;width&quot;:834.15}"/>
</p:tagLst>
</file>

<file path=ppt/tags/tag275.xml><?xml version="1.0" encoding="utf-8"?>
<p:tagLst xmlns:p="http://schemas.openxmlformats.org/presentationml/2006/main">
  <p:tag name="KSO_WM_DIAGRAM_VIRTUALLY_FRAME" val="{&quot;height&quot;:384.4783464566929,&quot;left&quot;:55.6,&quot;top&quot;:106.49968503937006,&quot;width&quot;:834.15}"/>
</p:tagLst>
</file>

<file path=ppt/tags/tag276.xml><?xml version="1.0" encoding="utf-8"?>
<p:tagLst xmlns:p="http://schemas.openxmlformats.org/presentationml/2006/main">
  <p:tag name="KSO_WM_DIAGRAM_VIRTUALLY_FRAME" val="{&quot;height&quot;:384.4783464566929,&quot;left&quot;:55.6,&quot;top&quot;:106.49968503937006,&quot;width&quot;:834.15}"/>
</p:tagLst>
</file>

<file path=ppt/tags/tag277.xml><?xml version="1.0" encoding="utf-8"?>
<p:tagLst xmlns:p="http://schemas.openxmlformats.org/presentationml/2006/main">
  <p:tag name="KSO_WM_DIAGRAM_VIRTUALLY_FRAME" val="{&quot;height&quot;:384.4783464566929,&quot;left&quot;:55.6,&quot;top&quot;:106.49968503937006,&quot;width&quot;:834.15}"/>
</p:tagLst>
</file>

<file path=ppt/tags/tag278.xml><?xml version="1.0" encoding="utf-8"?>
<p:tagLst xmlns:p="http://schemas.openxmlformats.org/presentationml/2006/main">
  <p:tag name="KSO_WM_DIAGRAM_VIRTUALLY_FRAME" val="{&quot;height&quot;:384.4783464566929,&quot;left&quot;:55.6,&quot;top&quot;:106.49968503937006,&quot;width&quot;:834.15}"/>
</p:tagLst>
</file>

<file path=ppt/tags/tag279.xml><?xml version="1.0" encoding="utf-8"?>
<p:tagLst xmlns:p="http://schemas.openxmlformats.org/presentationml/2006/main">
  <p:tag name="KSO_WM_DIAGRAM_VIRTUALLY_FRAME" val="{&quot;height&quot;:384.4783464566929,&quot;left&quot;:55.6,&quot;top&quot;:106.49968503937006,&quot;width&quot;:834.15}"/>
</p:tagLst>
</file>

<file path=ppt/tags/tag280.xml><?xml version="1.0" encoding="utf-8"?>
<p:tagLst xmlns:p="http://schemas.openxmlformats.org/presentationml/2006/main">
  <p:tag name="KSO_WM_DIAGRAM_VIRTUALLY_FRAME" val="{&quot;height&quot;:384.4783464566929,&quot;left&quot;:55.6,&quot;top&quot;:106.49968503937006,&quot;width&quot;:834.15}"/>
</p:tagLst>
</file>

<file path=ppt/tags/tag281.xml><?xml version="1.0" encoding="utf-8"?>
<p:tagLst xmlns:p="http://schemas.openxmlformats.org/presentationml/2006/main">
  <p:tag name="KSO_WM_DIAGRAM_VIRTUALLY_FRAME" val="{&quot;height&quot;:384.4783464566929,&quot;left&quot;:55.6,&quot;top&quot;:106.49968503937006,&quot;width&quot;:834.15}"/>
</p:tagLst>
</file>

<file path=ppt/tags/tag282.xml><?xml version="1.0" encoding="utf-8"?>
<p:tagLst xmlns:p="http://schemas.openxmlformats.org/presentationml/2006/main">
  <p:tag name="KSO_WM_DIAGRAM_VIRTUALLY_FRAME" val="{&quot;height&quot;:384.4783464566929,&quot;left&quot;:55.6,&quot;top&quot;:106.49968503937006,&quot;width&quot;:834.15}"/>
</p:tagLst>
</file>

<file path=ppt/tags/tag283.xml><?xml version="1.0" encoding="utf-8"?>
<p:tagLst xmlns:p="http://schemas.openxmlformats.org/presentationml/2006/main">
  <p:tag name="KSO_WM_DIAGRAM_VIRTUALLY_FRAME" val="{&quot;height&quot;:384.4783464566929,&quot;left&quot;:55.6,&quot;top&quot;:106.49968503937006,&quot;width&quot;:834.15}"/>
</p:tagLst>
</file>

<file path=ppt/tags/tag284.xml><?xml version="1.0" encoding="utf-8"?>
<p:tagLst xmlns:p="http://schemas.openxmlformats.org/presentationml/2006/main">
  <p:tag name="KSO_WM_DIAGRAM_VIRTUALLY_FRAME" val="{&quot;height&quot;:384.4783464566929,&quot;left&quot;:55.6,&quot;top&quot;:106.49968503937006,&quot;width&quot;:834.15}"/>
</p:tagLst>
</file>

<file path=ppt/tags/tag285.xml><?xml version="1.0" encoding="utf-8"?>
<p:tagLst xmlns:p="http://schemas.openxmlformats.org/presentationml/2006/main">
  <p:tag name="KSO_WM_DIAGRAM_VIRTUALLY_FRAME" val="{&quot;height&quot;:384.4783464566929,&quot;left&quot;:55.6,&quot;top&quot;:106.49968503937006,&quot;width&quot;:834.15}"/>
</p:tagLst>
</file>

<file path=ppt/tags/tag286.xml><?xml version="1.0" encoding="utf-8"?>
<p:tagLst xmlns:p="http://schemas.openxmlformats.org/presentationml/2006/main">
  <p:tag name="KSO_WM_DIAGRAM_VIRTUALLY_FRAME" val="{&quot;height&quot;:384.4783464566929,&quot;left&quot;:55.6,&quot;top&quot;:106.49968503937006,&quot;width&quot;:834.15}"/>
</p:tagLst>
</file>

<file path=ppt/tags/tag287.xml><?xml version="1.0" encoding="utf-8"?>
<p:tagLst xmlns:p="http://schemas.openxmlformats.org/presentationml/2006/main">
  <p:tag name="KSO_WM_DIAGRAM_VIRTUALLY_FRAME" val="{&quot;height&quot;:384.4783464566929,&quot;left&quot;:55.6,&quot;top&quot;:106.49968503937006,&quot;width&quot;:834.15}"/>
</p:tagLst>
</file>

<file path=ppt/tags/tag288.xml><?xml version="1.0" encoding="utf-8"?>
<p:tagLst xmlns:p="http://schemas.openxmlformats.org/presentationml/2006/main">
  <p:tag name="KSO_WM_DIAGRAM_VIRTUALLY_FRAME" val="{&quot;height&quot;:384.4783464566929,&quot;left&quot;:55.6,&quot;top&quot;:106.49968503937006,&quot;width&quot;:834.15}"/>
</p:tagLst>
</file>

<file path=ppt/tags/tag289.xml><?xml version="1.0" encoding="utf-8"?>
<p:tagLst xmlns:p="http://schemas.openxmlformats.org/presentationml/2006/main">
  <p:tag name="KSO_WM_DIAGRAM_VIRTUALLY_FRAME" val="{&quot;height&quot;:384.4783464566929,&quot;left&quot;:55.6,&quot;top&quot;:106.49968503937006,&quot;width&quot;:834.15}"/>
</p:tagLst>
</file>

<file path=ppt/tags/tag290.xml><?xml version="1.0" encoding="utf-8"?>
<p:tagLst xmlns:p="http://schemas.openxmlformats.org/presentationml/2006/main">
  <p:tag name="KSO_WM_DIAGRAM_VIRTUALLY_FRAME" val="{&quot;height&quot;:384.4783464566929,&quot;left&quot;:55.6,&quot;top&quot;:106.49968503937006,&quot;width&quot;:834.15}"/>
</p:tagLst>
</file>

<file path=ppt/tags/tag291.xml><?xml version="1.0" encoding="utf-8"?>
<p:tagLst xmlns:p="http://schemas.openxmlformats.org/presentationml/2006/main">
  <p:tag name="KSO_WM_DIAGRAM_VIRTUALLY_FRAME" val="{&quot;height&quot;:384.4783464566929,&quot;left&quot;:55.6,&quot;top&quot;:106.49968503937006,&quot;width&quot;:834.15}"/>
</p:tagLst>
</file>

<file path=ppt/tags/tag292.xml><?xml version="1.0" encoding="utf-8"?>
<p:tagLst xmlns:p="http://schemas.openxmlformats.org/presentationml/2006/main">
  <p:tag name="KSO_WM_DIAGRAM_VIRTUALLY_FRAME" val="{&quot;height&quot;:384.4783464566929,&quot;left&quot;:55.6,&quot;top&quot;:106.49968503937006,&quot;width&quot;:834.15}"/>
</p:tagLst>
</file>

<file path=ppt/tags/tag293.xml><?xml version="1.0" encoding="utf-8"?>
<p:tagLst xmlns:p="http://schemas.openxmlformats.org/presentationml/2006/main">
  <p:tag name="KSO_WM_DIAGRAM_VIRTUALLY_FRAME" val="{&quot;height&quot;:384.4783464566929,&quot;left&quot;:55.6,&quot;top&quot;:106.49968503937006,&quot;width&quot;:834.15}"/>
</p:tagLst>
</file>

<file path=ppt/tags/tag294.xml><?xml version="1.0" encoding="utf-8"?>
<p:tagLst xmlns:p="http://schemas.openxmlformats.org/presentationml/2006/main">
  <p:tag name="KSO_WM_DIAGRAM_VIRTUALLY_FRAME" val="{&quot;height&quot;:384.4783464566929,&quot;left&quot;:55.6,&quot;top&quot;:106.49968503937006,&quot;width&quot;:834.15}"/>
</p:tagLst>
</file>

<file path=ppt/tags/tag295.xml><?xml version="1.0" encoding="utf-8"?>
<p:tagLst xmlns:p="http://schemas.openxmlformats.org/presentationml/2006/main">
  <p:tag name="KSO_WM_DIAGRAM_VIRTUALLY_FRAME" val="{&quot;height&quot;:384.4783464566929,&quot;left&quot;:55.6,&quot;top&quot;:106.49968503937006,&quot;width&quot;:834.15}"/>
</p:tagLst>
</file>

<file path=ppt/tags/tag296.xml><?xml version="1.0" encoding="utf-8"?>
<p:tagLst xmlns:p="http://schemas.openxmlformats.org/presentationml/2006/main">
  <p:tag name="KSO_WM_DIAGRAM_VIRTUALLY_FRAME" val="{&quot;height&quot;:384.4783464566929,&quot;left&quot;:55.6,&quot;top&quot;:106.49968503937006,&quot;width&quot;:834.15}"/>
</p:tagLst>
</file>

<file path=ppt/tags/tag297.xml><?xml version="1.0" encoding="utf-8"?>
<p:tagLst xmlns:p="http://schemas.openxmlformats.org/presentationml/2006/main">
  <p:tag name="KSO_WM_DIAGRAM_VIRTUALLY_FRAME" val="{&quot;height&quot;:384.4783464566929,&quot;left&quot;:55.6,&quot;top&quot;:106.49968503937006,&quot;width&quot;:834.15}"/>
</p:tagLst>
</file>

<file path=ppt/tags/tag298.xml><?xml version="1.0" encoding="utf-8"?>
<p:tagLst xmlns:p="http://schemas.openxmlformats.org/presentationml/2006/main">
  <p:tag name="KSO_WM_DIAGRAM_VIRTUALLY_FRAME" val="{&quot;height&quot;:384.4783464566929,&quot;left&quot;:55.6,&quot;top&quot;:106.49968503937006,&quot;width&quot;:834.15}"/>
</p:tagLst>
</file>

<file path=ppt/tags/tag299.xml><?xml version="1.0" encoding="utf-8"?>
<p:tagLst xmlns:p="http://schemas.openxmlformats.org/presentationml/2006/main">
  <p:tag name="KSO_WM_DIAGRAM_VIRTUALLY_FRAME" val="{&quot;height&quot;:384.4783464566929,&quot;left&quot;:55.6,&quot;top&quot;:106.49968503937006,&quot;width&quot;:834.15}"/>
</p:tagLst>
</file>

<file path=ppt/tags/tag300.xml><?xml version="1.0" encoding="utf-8"?>
<p:tagLst xmlns:p="http://schemas.openxmlformats.org/presentationml/2006/main">
  <p:tag name="KSO_WM_DIAGRAM_VIRTUALLY_FRAME" val="{&quot;height&quot;:384.4783464566929,&quot;left&quot;:55.6,&quot;top&quot;:106.49968503937006,&quot;width&quot;:834.15}"/>
</p:tagLst>
</file>

<file path=ppt/tags/tag301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  <p:tag name="resource_record_key" val="{&quot;10&quot;:[50063567],&quot;65&quot;:[20205081]}"/>
</p:tagLst>
</file>

<file path=ppt/tags/tag302.xml><?xml version="1.0" encoding="utf-8"?>
<p:tagLst xmlns:p="http://schemas.openxmlformats.org/presentationml/2006/main">
  <p:tag name="KSO_WM_DIAGRAM_VIRTUALLY_FRAME" val="{&quot;height&quot;:322.15,&quot;left&quot;:41.4,&quot;top&quot;:104.15,&quot;width&quot;:848.35}"/>
</p:tagLst>
</file>

<file path=ppt/tags/tag303.xml><?xml version="1.0" encoding="utf-8"?>
<p:tagLst xmlns:p="http://schemas.openxmlformats.org/presentationml/2006/main">
  <p:tag name="KSO_WM_DIAGRAM_VIRTUALLY_FRAME" val="{&quot;height&quot;:384.4783464566929,&quot;left&quot;:106.02133858267716,&quot;top&quot;:106.49968503937006,&quot;width&quot;:660.6868503937009}"/>
</p:tagLst>
</file>

<file path=ppt/tags/tag304.xml><?xml version="1.0" encoding="utf-8"?>
<p:tagLst xmlns:p="http://schemas.openxmlformats.org/presentationml/2006/main">
  <p:tag name="KSO_WM_DIAGRAM_VIRTUALLY_FRAME" val="{&quot;height&quot;:384.4783464566929,&quot;left&quot;:106.02133858267716,&quot;top&quot;:106.49968503937006,&quot;width&quot;:660.6868503937009}"/>
</p:tagLst>
</file>

<file path=ppt/tags/tag305.xml><?xml version="1.0" encoding="utf-8"?>
<p:tagLst xmlns:p="http://schemas.openxmlformats.org/presentationml/2006/main">
  <p:tag name="KSO_WM_DIAGRAM_VIRTUALLY_FRAME" val="{&quot;height&quot;:384.4783464566929,&quot;left&quot;:106.02133858267716,&quot;top&quot;:106.49968503937006,&quot;width&quot;:660.6868503937009}"/>
</p:tagLst>
</file>

<file path=ppt/tags/tag306.xml><?xml version="1.0" encoding="utf-8"?>
<p:tagLst xmlns:p="http://schemas.openxmlformats.org/presentationml/2006/main">
  <p:tag name="KSO_WM_DIAGRAM_VIRTUALLY_FRAME" val="{&quot;height&quot;:384.4783464566929,&quot;left&quot;:106.02133858267716,&quot;top&quot;:106.49968503937006,&quot;width&quot;:660.6868503937009}"/>
</p:tagLst>
</file>

<file path=ppt/tags/tag307.xml><?xml version="1.0" encoding="utf-8"?>
<p:tagLst xmlns:p="http://schemas.openxmlformats.org/presentationml/2006/main">
  <p:tag name="KSO_WM_DIAGRAM_VIRTUALLY_FRAME" val="{&quot;height&quot;:373.7302362204724,&quot;left&quot;:60.39685039370079,&quot;top&quot;:79.46740157480315,&quot;width&quot;:827.4267716535433}"/>
</p:tagLst>
</file>

<file path=ppt/tags/tag308.xml><?xml version="1.0" encoding="utf-8"?>
<p:tagLst xmlns:p="http://schemas.openxmlformats.org/presentationml/2006/main">
  <p:tag name="KSO_WM_DIAGRAM_VIRTUALLY_FRAME" val="{&quot;height&quot;:373.7302362204724,&quot;left&quot;:60.39685039370079,&quot;top&quot;:79.46740157480315,&quot;width&quot;:827.4267716535433}"/>
</p:tagLst>
</file>

<file path=ppt/tags/tag309.xml><?xml version="1.0" encoding="utf-8"?>
<p:tagLst xmlns:p="http://schemas.openxmlformats.org/presentationml/2006/main">
  <p:tag name="KSO_WM_DIAGRAM_VIRTUALLY_FRAME" val="{&quot;height&quot;:373.7302362204724,&quot;left&quot;:60.39685039370079,&quot;top&quot;:79.46740157480315,&quot;width&quot;:827.4267716535433}"/>
</p:tagLst>
</file>

<file path=ppt/tags/tag310.xml><?xml version="1.0" encoding="utf-8"?>
<p:tagLst xmlns:p="http://schemas.openxmlformats.org/presentationml/2006/main">
  <p:tag name="KSO_WM_DIAGRAM_VIRTUALLY_FRAME" val="{&quot;height&quot;:373.7302362204724,&quot;left&quot;:60.39685039370079,&quot;top&quot;:79.46740157480315,&quot;width&quot;:827.4267716535433}"/>
</p:tagLst>
</file>

<file path=ppt/tags/tag311.xml><?xml version="1.0" encoding="utf-8"?>
<p:tagLst xmlns:p="http://schemas.openxmlformats.org/presentationml/2006/main">
  <p:tag name="KSO_WM_DIAGRAM_VIRTUALLY_FRAME" val="{&quot;height&quot;:206.31448818897638,&quot;left&quot;:74.89086614173229,&quot;top&quot;:154.31244094488187,&quot;width&quot;:476.66629921259846}"/>
</p:tagLst>
</file>

<file path=ppt/tags/tag312.xml><?xml version="1.0" encoding="utf-8"?>
<p:tagLst xmlns:p="http://schemas.openxmlformats.org/presentationml/2006/main">
  <p:tag name="KSO_WM_DIAGRAM_VIRTUALLY_FRAME" val="{&quot;height&quot;:206.31448818897638,&quot;left&quot;:74.89086614173229,&quot;top&quot;:154.31244094488187,&quot;width&quot;:476.66629921259846}"/>
</p:tagLst>
</file>

<file path=ppt/tags/tag313.xml><?xml version="1.0" encoding="utf-8"?>
<p:tagLst xmlns:p="http://schemas.openxmlformats.org/presentationml/2006/main">
  <p:tag name="KSO_WM_DIAGRAM_VIRTUALLY_FRAME" val="{&quot;height&quot;:274.68755905511813,&quot;left&quot;:74.89086614173229,&quot;top&quot;:154.31244094488187,&quot;width&quot;:756.1091338582677}"/>
</p:tagLst>
</file>

<file path=ppt/tags/tag314.xml><?xml version="1.0" encoding="utf-8"?>
<p:tagLst xmlns:p="http://schemas.openxmlformats.org/presentationml/2006/main">
  <p:tag name="KSO_WM_DIAGRAM_VIRTUALLY_FRAME" val="{&quot;height&quot;:206.31448818897638,&quot;left&quot;:74.89086614173229,&quot;top&quot;:154.31244094488187,&quot;width&quot;:476.66629921259846}"/>
</p:tagLst>
</file>

<file path=ppt/tags/tag315.xml><?xml version="1.0" encoding="utf-8"?>
<p:tagLst xmlns:p="http://schemas.openxmlformats.org/presentationml/2006/main">
  <p:tag name="KSO_WM_DIAGRAM_VIRTUALLY_FRAME" val="{&quot;height&quot;:274.68755905511813,&quot;left&quot;:74.89086614173229,&quot;top&quot;:154.31244094488187,&quot;width&quot;:756.1091338582677}"/>
</p:tagLst>
</file>

<file path=ppt/tags/tag316.xml><?xml version="1.0" encoding="utf-8"?>
<p:tagLst xmlns:p="http://schemas.openxmlformats.org/presentationml/2006/main">
  <p:tag name="KSO_WM_DIAGRAM_VIRTUALLY_FRAME" val="{&quot;height&quot;:206.31448818897638,&quot;left&quot;:74.89086614173229,&quot;top&quot;:154.31244094488187,&quot;width&quot;:476.66629921259846}"/>
</p:tagLst>
</file>

<file path=ppt/tags/tag317.xml><?xml version="1.0" encoding="utf-8"?>
<p:tagLst xmlns:p="http://schemas.openxmlformats.org/presentationml/2006/main">
  <p:tag name="KSO_WM_DIAGRAM_VIRTUALLY_FRAME" val="{&quot;height&quot;:274.68755905511813,&quot;left&quot;:74.89086614173229,&quot;top&quot;:154.31244094488187,&quot;width&quot;:756.1091338582677}"/>
</p:tagLst>
</file>

<file path=ppt/tags/tag318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  <p:tag name="resource_record_key" val="{&quot;10&quot;:[50063567],&quot;65&quot;:[20205081]}"/>
</p:tagLst>
</file>

<file path=ppt/tags/tag319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320.xml><?xml version="1.0" encoding="utf-8"?>
<p:tagLst xmlns:p="http://schemas.openxmlformats.org/presentationml/2006/main">
  <p:tag name="KSO_WM_BEAUTIFY_FLAG" val="#wm#"/>
  <p:tag name="KSO_WM_UNIT_VALUE" val="2105*2610"/>
  <p:tag name="KSO_WM_UNIT_HIGHLIGHT" val="0"/>
  <p:tag name="KSO_WM_UNIT_COMPATIBLE" val="0"/>
  <p:tag name="KSO_WM_UNIT_DIAGRAM_ISNUMVISUAL" val="0"/>
  <p:tag name="KSO_WM_UNIT_DIAGRAM_ISREFERUNIT" val="0"/>
  <p:tag name="KSO_WM_UNIT_TYPE" val="d"/>
  <p:tag name="KSO_WM_UNIT_INDEX" val="1"/>
  <p:tag name="KSO_WM_UNIT_ID" val="custom40479663_1*d*1"/>
  <p:tag name="KSO_WM_TEMPLATE_CATEGORY" val="custom"/>
  <p:tag name="KSO_WM_TEMPLATE_INDEX" val="40479663"/>
  <p:tag name="KSO_WM_UNIT_LAYERLEVEL" val="1"/>
  <p:tag name="KSO_WM_TAG_VERSION" val="3.0"/>
  <p:tag name="KSO_WM_UNIT_PIC_EFFECT" val="1"/>
</p:tagLst>
</file>

<file path=ppt/tags/tag321.xml><?xml version="1.0" encoding="utf-8"?>
<p:tagLst xmlns:p="http://schemas.openxmlformats.org/presentationml/2006/main">
  <p:tag name="KSO_WM_DIAGRAM_VIRTUALLY_FRAME" val="{&quot;height&quot;:384.4783464566929,&quot;left&quot;:55.6,&quot;top&quot;:106.49968503937006,&quot;width&quot;:834.15}"/>
</p:tagLst>
</file>

<file path=ppt/tags/tag322.xml><?xml version="1.0" encoding="utf-8"?>
<p:tagLst xmlns:p="http://schemas.openxmlformats.org/presentationml/2006/main">
  <p:tag name="KSO_WM_DIAGRAM_VIRTUALLY_FRAME" val="{&quot;height&quot;:384.4783464566929,&quot;left&quot;:55.6,&quot;top&quot;:106.49968503937006,&quot;width&quot;:834.15}"/>
</p:tagLst>
</file>

<file path=ppt/tags/tag323.xml><?xml version="1.0" encoding="utf-8"?>
<p:tagLst xmlns:p="http://schemas.openxmlformats.org/presentationml/2006/main">
  <p:tag name="KSO_WM_DIAGRAM_VIRTUALLY_FRAME" val="{&quot;height&quot;:384.4783464566929,&quot;left&quot;:55.6,&quot;top&quot;:106.49968503937006,&quot;width&quot;:834.15}"/>
</p:tagLst>
</file>

<file path=ppt/tags/tag324.xml><?xml version="1.0" encoding="utf-8"?>
<p:tagLst xmlns:p="http://schemas.openxmlformats.org/presentationml/2006/main">
  <p:tag name="KSO_WM_DIAGRAM_VIRTUALLY_FRAME" val="{&quot;height&quot;:384.4783464566929,&quot;left&quot;:55.6,&quot;top&quot;:106.49968503937006,&quot;width&quot;:834.15}"/>
</p:tagLst>
</file>

<file path=ppt/tags/tag325.xml><?xml version="1.0" encoding="utf-8"?>
<p:tagLst xmlns:p="http://schemas.openxmlformats.org/presentationml/2006/main">
  <p:tag name="KSO_WM_DIAGRAM_VIRTUALLY_FRAME" val="{&quot;height&quot;:384.4783464566929,&quot;left&quot;:55.6,&quot;top&quot;:106.49968503937006,&quot;width&quot;:834.15}"/>
</p:tagLst>
</file>

<file path=ppt/tags/tag326.xml><?xml version="1.0" encoding="utf-8"?>
<p:tagLst xmlns:p="http://schemas.openxmlformats.org/presentationml/2006/main">
  <p:tag name="KSO_WM_DIAGRAM_VIRTUALLY_FRAME" val="{&quot;height&quot;:384.4783464566929,&quot;left&quot;:55.6,&quot;top&quot;:106.49968503937006,&quot;width&quot;:834.15}"/>
</p:tagLst>
</file>

<file path=ppt/tags/tag327.xml><?xml version="1.0" encoding="utf-8"?>
<p:tagLst xmlns:p="http://schemas.openxmlformats.org/presentationml/2006/main">
  <p:tag name="KSO_WM_DIAGRAM_VIRTUALLY_FRAME" val="{&quot;height&quot;:384.4783464566929,&quot;left&quot;:55.6,&quot;top&quot;:106.49968503937006,&quot;width&quot;:834.15}"/>
</p:tagLst>
</file>

<file path=ppt/tags/tag328.xml><?xml version="1.0" encoding="utf-8"?>
<p:tagLst xmlns:p="http://schemas.openxmlformats.org/presentationml/2006/main">
  <p:tag name="KSO_WM_DIAGRAM_VIRTUALLY_FRAME" val="{&quot;height&quot;:384.4783464566929,&quot;left&quot;:55.6,&quot;top&quot;:106.49968503937006,&quot;width&quot;:834.15}"/>
</p:tagLst>
</file>

<file path=ppt/tags/tag329.xml><?xml version="1.0" encoding="utf-8"?>
<p:tagLst xmlns:p="http://schemas.openxmlformats.org/presentationml/2006/main">
  <p:tag name="KSO_WM_DIAGRAM_VIRTUALLY_FRAME" val="{&quot;height&quot;:384.4783464566929,&quot;left&quot;:55.6,&quot;top&quot;:106.49968503937006,&quot;width&quot;:834.15}"/>
</p:tagLst>
</file>

<file path=ppt/tags/tag330.xml><?xml version="1.0" encoding="utf-8"?>
<p:tagLst xmlns:p="http://schemas.openxmlformats.org/presentationml/2006/main">
  <p:tag name="KSO_WM_DIAGRAM_VIRTUALLY_FRAME" val="{&quot;height&quot;:384.4783464566929,&quot;left&quot;:55.6,&quot;top&quot;:106.49968503937006,&quot;width&quot;:834.15}"/>
</p:tagLst>
</file>

<file path=ppt/tags/tag331.xml><?xml version="1.0" encoding="utf-8"?>
<p:tagLst xmlns:p="http://schemas.openxmlformats.org/presentationml/2006/main">
  <p:tag name="KSO_WM_DIAGRAM_VIRTUALLY_FRAME" val="{&quot;height&quot;:384.4783464566929,&quot;left&quot;:55.6,&quot;top&quot;:106.49968503937006,&quot;width&quot;:834.15}"/>
</p:tagLst>
</file>

<file path=ppt/tags/tag332.xml><?xml version="1.0" encoding="utf-8"?>
<p:tagLst xmlns:p="http://schemas.openxmlformats.org/presentationml/2006/main">
  <p:tag name="KSO_WM_DIAGRAM_VIRTUALLY_FRAME" val="{&quot;height&quot;:384.4783464566929,&quot;left&quot;:55.6,&quot;top&quot;:106.49968503937006,&quot;width&quot;:834.15}"/>
</p:tagLst>
</file>

<file path=ppt/tags/tag333.xml><?xml version="1.0" encoding="utf-8"?>
<p:tagLst xmlns:p="http://schemas.openxmlformats.org/presentationml/2006/main">
  <p:tag name="KSO_WM_DIAGRAM_VIRTUALLY_FRAME" val="{&quot;height&quot;:384.4783464566929,&quot;left&quot;:55.6,&quot;top&quot;:106.49968503937006,&quot;width&quot;:834.15}"/>
</p:tagLst>
</file>

<file path=ppt/tags/tag334.xml><?xml version="1.0" encoding="utf-8"?>
<p:tagLst xmlns:p="http://schemas.openxmlformats.org/presentationml/2006/main">
  <p:tag name="KSO_WM_DIAGRAM_VIRTUALLY_FRAME" val="{&quot;height&quot;:384.4783464566929,&quot;left&quot;:55.6,&quot;top&quot;:106.49968503937006,&quot;width&quot;:834.15}"/>
</p:tagLst>
</file>

<file path=ppt/tags/tag335.xml><?xml version="1.0" encoding="utf-8"?>
<p:tagLst xmlns:p="http://schemas.openxmlformats.org/presentationml/2006/main">
  <p:tag name="KSO_WM_DIAGRAM_VIRTUALLY_FRAME" val="{&quot;height&quot;:384.4783464566929,&quot;left&quot;:55.6,&quot;top&quot;:106.49968503937006,&quot;width&quot;:834.15}"/>
</p:tagLst>
</file>

<file path=ppt/tags/tag336.xml><?xml version="1.0" encoding="utf-8"?>
<p:tagLst xmlns:p="http://schemas.openxmlformats.org/presentationml/2006/main">
  <p:tag name="KSO_WM_DIAGRAM_VIRTUALLY_FRAME" val="{&quot;height&quot;:384.4783464566929,&quot;left&quot;:55.6,&quot;top&quot;:106.49968503937006,&quot;width&quot;:834.15}"/>
</p:tagLst>
</file>

<file path=ppt/tags/tag337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  <p:tag name="resource_record_key" val="{&quot;10&quot;:[50063567],&quot;65&quot;:[20205081]}"/>
</p:tagLst>
</file>

<file path=ppt/tags/tag338.xml><?xml version="1.0" encoding="utf-8"?>
<p:tagLst xmlns:p="http://schemas.openxmlformats.org/presentationml/2006/main">
  <p:tag name="KSO_WM_DIAGRAM_VIRTUALLY_FRAME" val="{&quot;height&quot;:359.4636862555211,&quot;left&quot;:114.74121381895637,&quot;top&quot;:85.70962748457767,&quot;width&quot;:530.4191011416735}"/>
</p:tagLst>
</file>

<file path=ppt/tags/tag339.xml><?xml version="1.0" encoding="utf-8"?>
<p:tagLst xmlns:p="http://schemas.openxmlformats.org/presentationml/2006/main">
  <p:tag name="KSO_WM_DIAGRAM_VIRTUALLY_FRAME" val="{&quot;height&quot;:359.4636862555211,&quot;left&quot;:114.74121381895637,&quot;top&quot;:85.70962748457767,&quot;width&quot;:530.4191011416735}"/>
</p:tagLst>
</file>

<file path=ppt/tags/tag340.xml><?xml version="1.0" encoding="utf-8"?>
<p:tagLst xmlns:p="http://schemas.openxmlformats.org/presentationml/2006/main">
  <p:tag name="KSO_WM_DIAGRAM_VIRTUALLY_FRAME" val="{&quot;height&quot;:359.4636862555211,&quot;left&quot;:114.74121381895637,&quot;top&quot;:85.70962748457767,&quot;width&quot;:530.4191011416735}"/>
</p:tagLst>
</file>

<file path=ppt/tags/tag341.xml><?xml version="1.0" encoding="utf-8"?>
<p:tagLst xmlns:p="http://schemas.openxmlformats.org/presentationml/2006/main">
  <p:tag name="KSO_WM_DIAGRAM_VIRTUALLY_FRAME" val="{&quot;height&quot;:359.4636862555211,&quot;left&quot;:114.74121381895637,&quot;top&quot;:85.70962748457767,&quot;width&quot;:530.4191011416735}"/>
</p:tagLst>
</file>

<file path=ppt/tags/tag342.xml><?xml version="1.0" encoding="utf-8"?>
<p:tagLst xmlns:p="http://schemas.openxmlformats.org/presentationml/2006/main">
  <p:tag name="KSO_WM_DIAGRAM_VIRTUALLY_FRAME" val="{&quot;height&quot;:359.4636862555211,&quot;left&quot;:114.74121381895637,&quot;top&quot;:85.70962748457767,&quot;width&quot;:530.4191011416735}"/>
</p:tagLst>
</file>

<file path=ppt/tags/tag343.xml><?xml version="1.0" encoding="utf-8"?>
<p:tagLst xmlns:p="http://schemas.openxmlformats.org/presentationml/2006/main">
  <p:tag name="KSO_WM_DIAGRAM_VIRTUALLY_FRAME" val="{&quot;height&quot;:359.4636862555211,&quot;left&quot;:114.74121381895637,&quot;top&quot;:85.70962748457767,&quot;width&quot;:530.4191011416735}"/>
</p:tagLst>
</file>

<file path=ppt/tags/tag344.xml><?xml version="1.0" encoding="utf-8"?>
<p:tagLst xmlns:p="http://schemas.openxmlformats.org/presentationml/2006/main">
  <p:tag name="KSO_WM_DIAGRAM_VIRTUALLY_FRAME" val="{&quot;height&quot;:359.4636862555211,&quot;left&quot;:114.74121381895637,&quot;top&quot;:85.70962748457767,&quot;width&quot;:530.4191011416735}"/>
</p:tagLst>
</file>

<file path=ppt/tags/tag345.xml><?xml version="1.0" encoding="utf-8"?>
<p:tagLst xmlns:p="http://schemas.openxmlformats.org/presentationml/2006/main">
  <p:tag name="KSO_WM_DIAGRAM_VIRTUALLY_FRAME" val="{&quot;height&quot;:359.4636862555211,&quot;left&quot;:114.74121381895637,&quot;top&quot;:85.70962748457767,&quot;width&quot;:530.4191011416735}"/>
</p:tagLst>
</file>

<file path=ppt/tags/tag346.xml><?xml version="1.0" encoding="utf-8"?>
<p:tagLst xmlns:p="http://schemas.openxmlformats.org/presentationml/2006/main">
  <p:tag name="KSO_WM_DIAGRAM_VIRTUALLY_FRAME" val="{&quot;height&quot;:359.4636862555211,&quot;left&quot;:114.74121381895637,&quot;top&quot;:85.70962748457767,&quot;width&quot;:530.4191011416735}"/>
</p:tagLst>
</file>

<file path=ppt/tags/tag347.xml><?xml version="1.0" encoding="utf-8"?>
<p:tagLst xmlns:p="http://schemas.openxmlformats.org/presentationml/2006/main">
  <p:tag name="KSO_WM_DIAGRAM_VIRTUALLY_FRAME" val="{&quot;height&quot;:359.4636862555211,&quot;left&quot;:114.74121381895637,&quot;top&quot;:85.70962748457767,&quot;width&quot;:530.4191011416735}"/>
</p:tagLst>
</file>

<file path=ppt/tags/tag348.xml><?xml version="1.0" encoding="utf-8"?>
<p:tagLst xmlns:p="http://schemas.openxmlformats.org/presentationml/2006/main">
  <p:tag name="KSO_WM_DIAGRAM_VIRTUALLY_FRAME" val="{&quot;height&quot;:359.4636862555211,&quot;left&quot;:114.74121381895637,&quot;top&quot;:85.70962748457767,&quot;width&quot;:530.4191011416735}"/>
</p:tagLst>
</file>

<file path=ppt/tags/tag349.xml><?xml version="1.0" encoding="utf-8"?>
<p:tagLst xmlns:p="http://schemas.openxmlformats.org/presentationml/2006/main">
  <p:tag name="KSO_WM_DIAGRAM_VIRTUALLY_FRAME" val="{&quot;height&quot;:359.4636862555211,&quot;left&quot;:114.74121381895637,&quot;top&quot;:85.70962748457767,&quot;width&quot;:530.4191011416735}"/>
</p:tagLst>
</file>

<file path=ppt/tags/tag350.xml><?xml version="1.0" encoding="utf-8"?>
<p:tagLst xmlns:p="http://schemas.openxmlformats.org/presentationml/2006/main">
  <p:tag name="KSO_WM_DIAGRAM_VIRTUALLY_FRAME" val="{&quot;height&quot;:359.4636862555211,&quot;left&quot;:114.74121381895637,&quot;top&quot;:85.70962748457767,&quot;width&quot;:530.4191011416735}"/>
</p:tagLst>
</file>

<file path=ppt/tags/tag351.xml><?xml version="1.0" encoding="utf-8"?>
<p:tagLst xmlns:p="http://schemas.openxmlformats.org/presentationml/2006/main">
  <p:tag name="KSO_WM_DIAGRAM_VIRTUALLY_FRAME" val="{&quot;height&quot;:359.4636862555211,&quot;left&quot;:114.74121381895637,&quot;top&quot;:85.70962748457767,&quot;width&quot;:530.4191011416735}"/>
</p:tagLst>
</file>

<file path=ppt/tags/tag352.xml><?xml version="1.0" encoding="utf-8"?>
<p:tagLst xmlns:p="http://schemas.openxmlformats.org/presentationml/2006/main">
  <p:tag name="KSO_WM_DIAGRAM_VIRTUALLY_FRAME" val="{&quot;height&quot;:359.4636862555211,&quot;left&quot;:114.74121381895637,&quot;top&quot;:85.70962748457767,&quot;width&quot;:530.4191011416735}"/>
</p:tagLst>
</file>

<file path=ppt/tags/tag353.xml><?xml version="1.0" encoding="utf-8"?>
<p:tagLst xmlns:p="http://schemas.openxmlformats.org/presentationml/2006/main">
  <p:tag name="KSO_WM_DIAGRAM_VIRTUALLY_FRAME" val="{&quot;height&quot;:359.4636862555211,&quot;left&quot;:114.74121381895637,&quot;top&quot;:85.70962748457767,&quot;width&quot;:530.4191011416735}"/>
</p:tagLst>
</file>

<file path=ppt/tags/tag354.xml><?xml version="1.0" encoding="utf-8"?>
<p:tagLst xmlns:p="http://schemas.openxmlformats.org/presentationml/2006/main">
  <p:tag name="KSO_WM_DIAGRAM_VIRTUALLY_FRAME" val="{&quot;height&quot;:359.4636862555211,&quot;left&quot;:114.74121381895637,&quot;top&quot;:85.70962748457767,&quot;width&quot;:530.4191011416735}"/>
</p:tagLst>
</file>

<file path=ppt/tags/tag355.xml><?xml version="1.0" encoding="utf-8"?>
<p:tagLst xmlns:p="http://schemas.openxmlformats.org/presentationml/2006/main">
  <p:tag name="KSO_WM_DIAGRAM_VIRTUALLY_FRAME" val="{&quot;height&quot;:359.4636862555211,&quot;left&quot;:114.74121381895637,&quot;top&quot;:85.70962748457767,&quot;width&quot;:530.4191011416735}"/>
</p:tagLst>
</file>

<file path=ppt/tags/tag356.xml><?xml version="1.0" encoding="utf-8"?>
<p:tagLst xmlns:p="http://schemas.openxmlformats.org/presentationml/2006/main">
  <p:tag name="KSO_WM_DIAGRAM_VIRTUALLY_FRAME" val="{&quot;height&quot;:384.4783464566929,&quot;left&quot;:55.6,&quot;top&quot;:106.49968503937006,&quot;width&quot;:834.15}"/>
</p:tagLst>
</file>

<file path=ppt/tags/tag357.xml><?xml version="1.0" encoding="utf-8"?>
<p:tagLst xmlns:p="http://schemas.openxmlformats.org/presentationml/2006/main">
  <p:tag name="KSO_WM_DIAGRAM_VIRTUALLY_FRAME" val="{&quot;height&quot;:384.4783464566929,&quot;left&quot;:55.6,&quot;top&quot;:106.49968503937006,&quot;width&quot;:834.15}"/>
</p:tagLst>
</file>

<file path=ppt/tags/tag358.xml><?xml version="1.0" encoding="utf-8"?>
<p:tagLst xmlns:p="http://schemas.openxmlformats.org/presentationml/2006/main">
  <p:tag name="KSO_WM_DIAGRAM_VIRTUALLY_FRAME" val="{&quot;height&quot;:384.4783464566929,&quot;left&quot;:55.6,&quot;top&quot;:106.49968503937006,&quot;width&quot;:834.15}"/>
</p:tagLst>
</file>

<file path=ppt/tags/tag359.xml><?xml version="1.0" encoding="utf-8"?>
<p:tagLst xmlns:p="http://schemas.openxmlformats.org/presentationml/2006/main">
  <p:tag name="KSO_WM_DIAGRAM_VIRTUALLY_FRAME" val="{&quot;height&quot;:384.4783464566929,&quot;left&quot;:55.6,&quot;top&quot;:106.49968503937006,&quot;width&quot;:834.15}"/>
</p:tagLst>
</file>

<file path=ppt/tags/tag360.xml><?xml version="1.0" encoding="utf-8"?>
<p:tagLst xmlns:p="http://schemas.openxmlformats.org/presentationml/2006/main">
  <p:tag name="KSO_WM_DIAGRAM_VIRTUALLY_FRAME" val="{&quot;height&quot;:384.4783464566929,&quot;left&quot;:55.6,&quot;top&quot;:106.49968503937006,&quot;width&quot;:834.15}"/>
</p:tagLst>
</file>

<file path=ppt/tags/tag361.xml><?xml version="1.0" encoding="utf-8"?>
<p:tagLst xmlns:p="http://schemas.openxmlformats.org/presentationml/2006/main">
  <p:tag name="KSO_WM_DIAGRAM_VIRTUALLY_FRAME" val="{&quot;height&quot;:384.4783464566929,&quot;left&quot;:55.6,&quot;top&quot;:106.49968503937006,&quot;width&quot;:834.15}"/>
</p:tagLst>
</file>

<file path=ppt/tags/tag362.xml><?xml version="1.0" encoding="utf-8"?>
<p:tagLst xmlns:p="http://schemas.openxmlformats.org/presentationml/2006/main">
  <p:tag name="KSO_WM_DIAGRAM_VIRTUALLY_FRAME" val="{&quot;height&quot;:384.4783464566929,&quot;left&quot;:55.6,&quot;top&quot;:106.49968503937006,&quot;width&quot;:834.15}"/>
</p:tagLst>
</file>

<file path=ppt/tags/tag363.xml><?xml version="1.0" encoding="utf-8"?>
<p:tagLst xmlns:p="http://schemas.openxmlformats.org/presentationml/2006/main">
  <p:tag name="KSO_WM_DIAGRAM_VIRTUALLY_FRAME" val="{&quot;height&quot;:384.4783464566929,&quot;left&quot;:55.6,&quot;top&quot;:106.49968503937006,&quot;width&quot;:834.15}"/>
</p:tagLst>
</file>

<file path=ppt/tags/tag364.xml><?xml version="1.0" encoding="utf-8"?>
<p:tagLst xmlns:p="http://schemas.openxmlformats.org/presentationml/2006/main">
  <p:tag name="KSO_WM_DIAGRAM_VIRTUALLY_FRAME" val="{&quot;height&quot;:384.4783464566929,&quot;left&quot;:55.6,&quot;top&quot;:106.49968503937006,&quot;width&quot;:834.15}"/>
</p:tagLst>
</file>

<file path=ppt/tags/tag365.xml><?xml version="1.0" encoding="utf-8"?>
<p:tagLst xmlns:p="http://schemas.openxmlformats.org/presentationml/2006/main">
  <p:tag name="KSO_WM_DIAGRAM_VIRTUALLY_FRAME" val="{&quot;height&quot;:384.4783464566929,&quot;left&quot;:55.6,&quot;top&quot;:106.49968503937006,&quot;width&quot;:834.15}"/>
</p:tagLst>
</file>

<file path=ppt/tags/tag366.xml><?xml version="1.0" encoding="utf-8"?>
<p:tagLst xmlns:p="http://schemas.openxmlformats.org/presentationml/2006/main">
  <p:tag name="KSO_WM_DIAGRAM_VIRTUALLY_FRAME" val="{&quot;height&quot;:384.4783464566929,&quot;left&quot;:55.6,&quot;top&quot;:106.49968503937006,&quot;width&quot;:834.15}"/>
</p:tagLst>
</file>

<file path=ppt/tags/tag367.xml><?xml version="1.0" encoding="utf-8"?>
<p:tagLst xmlns:p="http://schemas.openxmlformats.org/presentationml/2006/main">
  <p:tag name="KSO_WM_DIAGRAM_VIRTUALLY_FRAME" val="{&quot;height&quot;:384.4783464566929,&quot;left&quot;:55.6,&quot;top&quot;:106.49968503937006,&quot;width&quot;:834.15}"/>
</p:tagLst>
</file>

<file path=ppt/tags/tag368.xml><?xml version="1.0" encoding="utf-8"?>
<p:tagLst xmlns:p="http://schemas.openxmlformats.org/presentationml/2006/main">
  <p:tag name="KSO_WM_DIAGRAM_VIRTUALLY_FRAME" val="{&quot;height&quot;:274.68755905511813,&quot;left&quot;:74.89086614173229,&quot;top&quot;:154.31244094488187,&quot;width&quot;:756.1091338582677}"/>
</p:tagLst>
</file>

<file path=ppt/tags/tag369.xml><?xml version="1.0" encoding="utf-8"?>
<p:tagLst xmlns:p="http://schemas.openxmlformats.org/presentationml/2006/main">
  <p:tag name="KSO_WM_DIAGRAM_VIRTUALLY_FRAME" val="{&quot;height&quot;:274.68755905511813,&quot;left&quot;:74.89086614173229,&quot;top&quot;:154.31244094488187,&quot;width&quot;:756.1091338582677}"/>
</p:tagLst>
</file>

<file path=ppt/tags/tag370.xml><?xml version="1.0" encoding="utf-8"?>
<p:tagLst xmlns:p="http://schemas.openxmlformats.org/presentationml/2006/main">
  <p:tag name="KSO_WM_DIAGRAM_VIRTUALLY_FRAME" val="{&quot;height&quot;:274.68755905511813,&quot;left&quot;:74.89086614173229,&quot;top&quot;:154.31244094488187,&quot;width&quot;:756.1091338582677}"/>
</p:tagLst>
</file>

<file path=ppt/tags/tag371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  <p:tag name="resource_record_key" val="{&quot;10&quot;:[50063567],&quot;65&quot;:[20205081]}"/>
</p:tagLst>
</file>

<file path=ppt/tags/tag372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373.xml><?xml version="1.0" encoding="utf-8"?>
<p:tagLst xmlns:p="http://schemas.openxmlformats.org/presentationml/2006/main">
  <p:tag name="resource_record_key" val="{&quot;10&quot;:[50063567],&quot;65&quot;:[20205081]}"/>
</p:tagLst>
</file>

<file path=ppt/theme/theme1.xml><?xml version="1.0" encoding="utf-8"?>
<a:theme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"/>
      </a:majorFont>
      <a:minorFont>
        <a:latin typeface="Arial"/>
        <a:ea typeface="微软雅黑"/>
        <a:cs typeface="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2824</Words>
  <Application>WPS 演示</Application>
  <PresentationFormat>宽屏</PresentationFormat>
  <Paragraphs>279</Paragraphs>
  <Slides>19</Slides>
  <Notes>4</Notes>
  <HiddenSlides>0</HiddenSlides>
  <MMClips>0</MMClips>
  <ScaleCrop>false</ScaleCrop>
  <HeadingPairs>
    <vt:vector size="6" baseType="variant">
      <vt:variant>
        <vt:lpstr>已用的字体</vt:lpstr>
      </vt:variant>
      <vt:variant>
        <vt:i4>20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19</vt:i4>
      </vt:variant>
    </vt:vector>
  </HeadingPairs>
  <TitlesOfParts>
    <vt:vector size="40" baseType="lpstr">
      <vt:lpstr>Arial</vt:lpstr>
      <vt:lpstr>宋体</vt:lpstr>
      <vt:lpstr>Wingdings</vt:lpstr>
      <vt:lpstr>Wingdings</vt:lpstr>
      <vt:lpstr>方正公文小标宋</vt:lpstr>
      <vt:lpstr>方正小标宋简体</vt:lpstr>
      <vt:lpstr>MiSans Semibold</vt:lpstr>
      <vt:lpstr>微软雅黑</vt:lpstr>
      <vt:lpstr>HarmonyOS Sans SC Light</vt:lpstr>
      <vt:lpstr>阿里巴巴普惠体 2.0 55 Regular</vt:lpstr>
      <vt:lpstr>等线 Light</vt:lpstr>
      <vt:lpstr>Century Gothic</vt:lpstr>
      <vt:lpstr>Open Sans</vt:lpstr>
      <vt:lpstr>Open Sans</vt:lpstr>
      <vt:lpstr>Arial Unicode MS</vt:lpstr>
      <vt:lpstr>Calibri</vt:lpstr>
      <vt:lpstr>HarmonyOS Sans SC Light</vt:lpstr>
      <vt:lpstr>阿里巴巴普惠体 2.0 55 Regular</vt:lpstr>
      <vt:lpstr>Saturday Sans Regular</vt:lpstr>
      <vt:lpstr>锐字逼格青春体简2.0</vt:lpstr>
      <vt:lpstr>WPS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空白演示</dc:title>
  <dc:creator/>
  <cp:lastModifiedBy>胡慧洁</cp:lastModifiedBy>
  <cp:revision>166</cp:revision>
  <dcterms:created xsi:type="dcterms:W3CDTF">2019-06-19T02:08:00Z</dcterms:created>
  <dcterms:modified xsi:type="dcterms:W3CDTF">2026-01-22T07:40:52Z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2052-12.1.0.24657</vt:lpwstr>
  </property>
  <property fmtid="{D5CDD505-2E9C-101B-9397-08002B2CF9AE}" pid="3" name="ICV">
    <vt:lpwstr>3DFBD0DA3B1F4F1AA123145432670586_11</vt:lpwstr>
  </property>
</Properties>
</file>